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3" r:id="rId2"/>
    <p:sldMasterId id="2147483707" r:id="rId3"/>
    <p:sldMasterId id="2147483720" r:id="rId4"/>
    <p:sldMasterId id="2147483733" r:id="rId5"/>
  </p:sldMasterIdLst>
  <p:notesMasterIdLst>
    <p:notesMasterId r:id="rId32"/>
  </p:notesMasterIdLst>
  <p:sldIdLst>
    <p:sldId id="305" r:id="rId6"/>
    <p:sldId id="302" r:id="rId7"/>
    <p:sldId id="283" r:id="rId8"/>
    <p:sldId id="284" r:id="rId9"/>
    <p:sldId id="299" r:id="rId10"/>
    <p:sldId id="306" r:id="rId11"/>
    <p:sldId id="304" r:id="rId12"/>
    <p:sldId id="291" r:id="rId13"/>
    <p:sldId id="286" r:id="rId14"/>
    <p:sldId id="258" r:id="rId15"/>
    <p:sldId id="287" r:id="rId16"/>
    <p:sldId id="260" r:id="rId17"/>
    <p:sldId id="290" r:id="rId18"/>
    <p:sldId id="262" r:id="rId19"/>
    <p:sldId id="263" r:id="rId20"/>
    <p:sldId id="295" r:id="rId21"/>
    <p:sldId id="292" r:id="rId22"/>
    <p:sldId id="296" r:id="rId23"/>
    <p:sldId id="297" r:id="rId24"/>
    <p:sldId id="298" r:id="rId25"/>
    <p:sldId id="266" r:id="rId26"/>
    <p:sldId id="267" r:id="rId27"/>
    <p:sldId id="300" r:id="rId28"/>
    <p:sldId id="269" r:id="rId29"/>
    <p:sldId id="301" r:id="rId30"/>
    <p:sldId id="30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92"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70A5E-1004-4917-B51E-C0EF661D126A}" type="datetimeFigureOut">
              <a:rPr lang="en-US" smtClean="0"/>
              <a:pPr/>
              <a:t>4/1/2022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C4C7A4-3109-441A-9C81-1AB0B2F71FFD}" type="slidenum">
              <a:rPr lang="en-US" smtClean="0"/>
              <a:pPr/>
              <a:t>‹#›</a:t>
            </a:fld>
            <a:endParaRPr lang="en-US"/>
          </a:p>
        </p:txBody>
      </p:sp>
    </p:spTree>
    <p:extLst>
      <p:ext uri="{BB962C8B-B14F-4D97-AF65-F5344CB8AC3E}">
        <p14:creationId xmlns:p14="http://schemas.microsoft.com/office/powerpoint/2010/main" val="297756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6165E26-8EA3-48BF-8A40-DAC9EBB4F566}" type="slidenum">
              <a:rPr lang="en-US" smtClean="0">
                <a:latin typeface="Arial" charset="0"/>
              </a:rPr>
              <a:pPr eaLnBrk="1" hangingPunct="1"/>
              <a:t>17</a:t>
            </a:fld>
            <a:endParaRPr lang="en-US">
              <a:latin typeface="Arial" charset="0"/>
            </a:endParaRPr>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A34DC48-2D8F-49EE-9ECF-FE0A777EB9E0}" type="slidenum">
              <a:rPr lang="en-US" smtClean="0">
                <a:latin typeface="Arial" charset="0"/>
              </a:rPr>
              <a:pPr eaLnBrk="1" hangingPunct="1"/>
              <a:t>18</a:t>
            </a:fld>
            <a:endParaRPr lang="en-US">
              <a:latin typeface="Arial" charset="0"/>
            </a:endParaRPr>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52ACCD6-00DA-4E0C-AFF4-EBF3E3D53504}" type="slidenum">
              <a:rPr lang="en-US" smtClean="0">
                <a:latin typeface="Arial" charset="0"/>
              </a:rPr>
              <a:pPr eaLnBrk="1" hangingPunct="1"/>
              <a:t>19</a:t>
            </a:fld>
            <a:endParaRPr lang="en-US">
              <a:latin typeface="Arial" charset="0"/>
            </a:endParaRPr>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E248E48-BF30-4682-A421-4718F1156C97}" type="slidenum">
              <a:rPr lang="en-US" smtClean="0">
                <a:latin typeface="Arial" charset="0"/>
              </a:rPr>
              <a:pPr eaLnBrk="1" hangingPunct="1"/>
              <a:t>20</a:t>
            </a:fld>
            <a:endParaRPr lang="en-US">
              <a:latin typeface="Arial" charset="0"/>
            </a:endParaRPr>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3A211-754F-44BA-AF58-FA2D25B13B43}" type="slidenum">
              <a:rPr lang="en-US"/>
              <a:pPr/>
              <a:t>23</a:t>
            </a:fld>
            <a:endParaRPr lang="en-US"/>
          </a:p>
        </p:txBody>
      </p:sp>
      <p:sp>
        <p:nvSpPr>
          <p:cNvPr id="60418" name="Rectangle 2"/>
          <p:cNvSpPr>
            <a:spLocks noGrp="1" noRot="1" noChangeAspect="1" noChangeArrowheads="1" noTextEdit="1"/>
          </p:cNvSpPr>
          <p:nvPr>
            <p:ph type="sldImg"/>
          </p:nvPr>
        </p:nvSpPr>
        <p:spPr>
          <a:xfrm>
            <a:off x="381000" y="685800"/>
            <a:ext cx="6096000" cy="3429000"/>
          </a:xfrm>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046BD-F53D-4C53-9B1C-15A3791E2019}" type="slidenum">
              <a:rPr lang="en-US"/>
              <a:pPr/>
              <a:t>25</a:t>
            </a:fld>
            <a:endParaRPr lang="en-US"/>
          </a:p>
        </p:txBody>
      </p:sp>
      <p:sp>
        <p:nvSpPr>
          <p:cNvPr id="61442" name="Rectangle 2"/>
          <p:cNvSpPr>
            <a:spLocks noGrp="1" noRot="1" noChangeAspect="1" noChangeArrowheads="1" noTextEdit="1"/>
          </p:cNvSpPr>
          <p:nvPr>
            <p:ph type="sldImg"/>
          </p:nvPr>
        </p:nvSpPr>
        <p:spPr>
          <a:xfrm>
            <a:off x="381000" y="685800"/>
            <a:ext cx="6096000" cy="3429000"/>
          </a:xfrm>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52CCD2-AB78-4928-81D5-CB99A34A169F}"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302648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248350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1061544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EB3768-D3A5-45E9-89B6-78102D13936C}" type="slidenum">
              <a:rPr lang="en-US"/>
              <a:pPr>
                <a:defRPr/>
              </a:pPr>
              <a:t>‹#›</a:t>
            </a:fld>
            <a:endParaRPr lang="en-US"/>
          </a:p>
        </p:txBody>
      </p:sp>
    </p:spTree>
    <p:extLst>
      <p:ext uri="{BB962C8B-B14F-4D97-AF65-F5344CB8AC3E}">
        <p14:creationId xmlns:p14="http://schemas.microsoft.com/office/powerpoint/2010/main" val="2984303130"/>
      </p:ext>
    </p:extLst>
  </p:cSld>
  <p:clrMapOvr>
    <a:masterClrMapping/>
  </p:clrMapOvr>
  <p:transition spd="med">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52CCD2-AB78-4928-81D5-CB99A34A169F}" type="datetimeFigureOut">
              <a:rPr lang="en-US">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52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6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2CCD2-AB78-4928-81D5-CB99A34A169F}" type="datetimeFigureOut">
              <a:rPr lang="en-US">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271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52CCD2-AB78-4928-81D5-CB99A34A169F}" type="datetimeFigureOut">
              <a:rPr lang="en-US">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24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52CCD2-AB78-4928-81D5-CB99A34A169F}" type="datetimeFigureOut">
              <a:rPr lang="en-US">
                <a:solidFill>
                  <a:prstClr val="black">
                    <a:tint val="75000"/>
                  </a:prstClr>
                </a:solidFill>
              </a:rPr>
              <a:pPr/>
              <a:t>4/1/2022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819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52CCD2-AB78-4928-81D5-CB99A34A169F}" type="datetimeFigureOut">
              <a:rPr lang="en-US">
                <a:solidFill>
                  <a:prstClr val="black">
                    <a:tint val="75000"/>
                  </a:prstClr>
                </a:solidFill>
              </a:rPr>
              <a:pPr/>
              <a:t>4/1/2022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564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2CCD2-AB78-4928-81D5-CB99A34A169F}" type="datetimeFigureOut">
              <a:rPr lang="en-US">
                <a:solidFill>
                  <a:prstClr val="black">
                    <a:tint val="75000"/>
                  </a:prstClr>
                </a:solidFill>
              </a:rPr>
              <a:pPr/>
              <a:t>4/1/2022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70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2999886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2CCD2-AB78-4928-81D5-CB99A34A169F}" type="datetimeFigureOut">
              <a:rPr lang="en-US">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0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2CCD2-AB78-4928-81D5-CB99A34A169F}" type="datetimeFigureOut">
              <a:rPr lang="en-US">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187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539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573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EB3768-D3A5-45E9-89B6-78102D1393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0819216"/>
      </p:ext>
    </p:extLst>
  </p:cSld>
  <p:clrMapOvr>
    <a:masterClrMapping/>
  </p:clrMapOvr>
  <p:transition spd="med">
    <p:whee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21334E-9791-4A6E-8B28-A5679FECBB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2400523"/>
      </p:ext>
    </p:extLst>
  </p:cSld>
  <p:clrMapOvr>
    <a:masterClrMapping/>
  </p:clrMapOvr>
  <p:transition spd="med">
    <p:whee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512" tIns="40756" rIns="81512" bIns="40756"/>
          <a:lstStyle/>
          <a:p>
            <a:pPr fontAlgn="base">
              <a:spcBef>
                <a:spcPct val="0"/>
              </a:spcBef>
              <a:spcAft>
                <a:spcPct val="0"/>
              </a:spcAft>
            </a:pPr>
            <a:endParaRPr lang="en-US">
              <a:solidFill>
                <a:srgbClr val="000000"/>
              </a:solidFill>
              <a:cs typeface="Arial" pitchFamily="34" charset="0"/>
            </a:endParaRPr>
          </a:p>
        </p:txBody>
      </p:sp>
      <p:grpSp>
        <p:nvGrpSpPr>
          <p:cNvPr id="5" name="Group 8"/>
          <p:cNvGrpSpPr>
            <a:grpSpLocks/>
          </p:cNvGrpSpPr>
          <p:nvPr/>
        </p:nvGrpSpPr>
        <p:grpSpPr bwMode="auto">
          <a:xfrm>
            <a:off x="9990667" y="2992438"/>
            <a:ext cx="1784351"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grpSp>
      <p:sp>
        <p:nvSpPr>
          <p:cNvPr id="37" name="Line 40"/>
          <p:cNvSpPr>
            <a:spLocks noChangeShapeType="1"/>
          </p:cNvSpPr>
          <p:nvPr/>
        </p:nvSpPr>
        <p:spPr bwMode="auto">
          <a:xfrm>
            <a:off x="406400" y="2819400"/>
            <a:ext cx="109728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512" tIns="40756" rIns="81512" bIns="40756"/>
          <a:lstStyle/>
          <a:p>
            <a:pPr fontAlgn="base">
              <a:spcBef>
                <a:spcPct val="0"/>
              </a:spcBef>
              <a:spcAft>
                <a:spcPct val="0"/>
              </a:spcAft>
            </a:pPr>
            <a:endParaRPr lang="en-US">
              <a:solidFill>
                <a:srgbClr val="000000"/>
              </a:solidFill>
              <a:cs typeface="Arial" pitchFamily="34" charset="0"/>
            </a:endParaRPr>
          </a:p>
        </p:txBody>
      </p:sp>
      <p:sp>
        <p:nvSpPr>
          <p:cNvPr id="146435" name="Rectangle 3"/>
          <p:cNvSpPr>
            <a:spLocks noGrp="1" noChangeArrowheads="1"/>
          </p:cNvSpPr>
          <p:nvPr>
            <p:ph type="ctrTitle"/>
          </p:nvPr>
        </p:nvSpPr>
        <p:spPr>
          <a:xfrm>
            <a:off x="421217" y="466725"/>
            <a:ext cx="9042400" cy="2133600"/>
          </a:xfrm>
        </p:spPr>
        <p:txBody>
          <a:bodyPr/>
          <a:lstStyle>
            <a:lvl1pPr algn="r">
              <a:defRPr sz="4300"/>
            </a:lvl1pPr>
          </a:lstStyle>
          <a:p>
            <a:pPr lvl="0"/>
            <a:r>
              <a:rPr lang="en-US" altLang="en-US" noProof="0"/>
              <a:t>Click to edit Master title style</a:t>
            </a:r>
          </a:p>
        </p:txBody>
      </p:sp>
      <p:sp>
        <p:nvSpPr>
          <p:cNvPr id="146436"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29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eaLnBrk="0" hangingPunct="0">
              <a:defRPr>
                <a:latin typeface="Arial" pitchFamily="34" charset="0"/>
                <a:cs typeface="+mn-cs"/>
              </a:defRPr>
            </a:lvl1pPr>
          </a:lstStyle>
          <a:p>
            <a:pPr>
              <a:defRPr/>
            </a:pPr>
            <a:fld id="{91F839C6-39A1-4290-A0E6-A70436747B91}" type="slidenum">
              <a:rPr lang="en-US" altLang="en-US"/>
              <a:pPr>
                <a:defRPr/>
              </a:pPr>
              <a:t>‹#›</a:t>
            </a:fld>
            <a:endParaRPr lang="en-US" altLang="en-US"/>
          </a:p>
        </p:txBody>
      </p:sp>
    </p:spTree>
    <p:extLst>
      <p:ext uri="{BB962C8B-B14F-4D97-AF65-F5344CB8AC3E}">
        <p14:creationId xmlns:p14="http://schemas.microsoft.com/office/powerpoint/2010/main" val="1380382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cs typeface="+mn-cs"/>
              </a:defRPr>
            </a:lvl1pPr>
          </a:lstStyle>
          <a:p>
            <a:pPr>
              <a:defRPr/>
            </a:pPr>
            <a:fld id="{F6DFB380-9A8F-47B4-ABDD-CC582A69975E}" type="slidenum">
              <a:rPr lang="en-US" altLang="en-US"/>
              <a:pPr>
                <a:defRPr/>
              </a:pPr>
              <a:t>‹#›</a:t>
            </a:fld>
            <a:endParaRPr lang="en-US" altLang="en-US"/>
          </a:p>
        </p:txBody>
      </p:sp>
    </p:spTree>
    <p:extLst>
      <p:ext uri="{BB962C8B-B14F-4D97-AF65-F5344CB8AC3E}">
        <p14:creationId xmlns:p14="http://schemas.microsoft.com/office/powerpoint/2010/main" val="487540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8"/>
            <a:ext cx="1036320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084" y="2906720"/>
            <a:ext cx="10363200" cy="1500187"/>
          </a:xfrm>
        </p:spPr>
        <p:txBody>
          <a:bodyPr anchor="b"/>
          <a:lstStyle>
            <a:lvl1pPr marL="0" indent="0">
              <a:buNone/>
              <a:defRPr sz="1800"/>
            </a:lvl1pPr>
            <a:lvl2pPr marL="407575" indent="0">
              <a:buNone/>
              <a:defRPr sz="1600"/>
            </a:lvl2pPr>
            <a:lvl3pPr marL="815159" indent="0">
              <a:buNone/>
              <a:defRPr sz="1400"/>
            </a:lvl3pPr>
            <a:lvl4pPr marL="1222737" indent="0">
              <a:buNone/>
              <a:defRPr sz="1200"/>
            </a:lvl4pPr>
            <a:lvl5pPr marL="1630310" indent="0">
              <a:buNone/>
              <a:defRPr sz="1200"/>
            </a:lvl5pPr>
            <a:lvl6pPr marL="2037884" indent="0">
              <a:buNone/>
              <a:defRPr sz="1200"/>
            </a:lvl6pPr>
            <a:lvl7pPr marL="2445467" indent="0">
              <a:buNone/>
              <a:defRPr sz="1200"/>
            </a:lvl7pPr>
            <a:lvl8pPr marL="2853047" indent="0">
              <a:buNone/>
              <a:defRPr sz="1200"/>
            </a:lvl8pPr>
            <a:lvl9pPr marL="3260626"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cs typeface="+mn-cs"/>
              </a:defRPr>
            </a:lvl1pPr>
          </a:lstStyle>
          <a:p>
            <a:pPr>
              <a:defRPr/>
            </a:pPr>
            <a:fld id="{D7A656E9-DF39-4732-ADA9-6D495E93B9E1}" type="slidenum">
              <a:rPr lang="en-US" altLang="en-US"/>
              <a:pPr>
                <a:defRPr/>
              </a:pPr>
              <a:t>‹#›</a:t>
            </a:fld>
            <a:endParaRPr lang="en-US" altLang="en-US"/>
          </a:p>
        </p:txBody>
      </p:sp>
    </p:spTree>
    <p:extLst>
      <p:ext uri="{BB962C8B-B14F-4D97-AF65-F5344CB8AC3E}">
        <p14:creationId xmlns:p14="http://schemas.microsoft.com/office/powerpoint/2010/main" val="1486150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272"/>
            <a:ext cx="5384800" cy="44116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72"/>
            <a:ext cx="5384800" cy="44116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atin typeface="Arial" pitchFamily="34" charset="0"/>
                <a:cs typeface="+mn-cs"/>
              </a:defRPr>
            </a:lvl1pPr>
          </a:lstStyle>
          <a:p>
            <a:pPr>
              <a:defRPr/>
            </a:pPr>
            <a:fld id="{A97C13B4-786C-42EC-84B6-AB322D89EE8F}" type="slidenum">
              <a:rPr lang="en-US" altLang="en-US"/>
              <a:pPr>
                <a:defRPr/>
              </a:pPr>
              <a:t>‹#›</a:t>
            </a:fld>
            <a:endParaRPr lang="en-US" altLang="en-US"/>
          </a:p>
        </p:txBody>
      </p:sp>
    </p:spTree>
    <p:extLst>
      <p:ext uri="{BB962C8B-B14F-4D97-AF65-F5344CB8AC3E}">
        <p14:creationId xmlns:p14="http://schemas.microsoft.com/office/powerpoint/2010/main" val="70766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2CCD2-AB78-4928-81D5-CB99A34A169F}"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3616263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200" b="1"/>
            </a:lvl1pPr>
            <a:lvl2pPr marL="407575" indent="0">
              <a:buNone/>
              <a:defRPr sz="1800" b="1"/>
            </a:lvl2pPr>
            <a:lvl3pPr marL="815159" indent="0">
              <a:buNone/>
              <a:defRPr sz="1600" b="1"/>
            </a:lvl3pPr>
            <a:lvl4pPr marL="1222737" indent="0">
              <a:buNone/>
              <a:defRPr sz="1400" b="1"/>
            </a:lvl4pPr>
            <a:lvl5pPr marL="1630310" indent="0">
              <a:buNone/>
              <a:defRPr sz="1400" b="1"/>
            </a:lvl5pPr>
            <a:lvl6pPr marL="2037884" indent="0">
              <a:buNone/>
              <a:defRPr sz="1400" b="1"/>
            </a:lvl6pPr>
            <a:lvl7pPr marL="2445467" indent="0">
              <a:buNone/>
              <a:defRPr sz="1400" b="1"/>
            </a:lvl7pPr>
            <a:lvl8pPr marL="2853047" indent="0">
              <a:buNone/>
              <a:defRPr sz="1400" b="1"/>
            </a:lvl8pPr>
            <a:lvl9pPr marL="3260626" indent="0">
              <a:buNone/>
              <a:defRPr sz="14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8" y="1535117"/>
            <a:ext cx="5389033" cy="639763"/>
          </a:xfrm>
        </p:spPr>
        <p:txBody>
          <a:bodyPr anchor="b"/>
          <a:lstStyle>
            <a:lvl1pPr marL="0" indent="0">
              <a:buNone/>
              <a:defRPr sz="2200" b="1"/>
            </a:lvl1pPr>
            <a:lvl2pPr marL="407575" indent="0">
              <a:buNone/>
              <a:defRPr sz="1800" b="1"/>
            </a:lvl2pPr>
            <a:lvl3pPr marL="815159" indent="0">
              <a:buNone/>
              <a:defRPr sz="1600" b="1"/>
            </a:lvl3pPr>
            <a:lvl4pPr marL="1222737" indent="0">
              <a:buNone/>
              <a:defRPr sz="1400" b="1"/>
            </a:lvl4pPr>
            <a:lvl5pPr marL="1630310" indent="0">
              <a:buNone/>
              <a:defRPr sz="1400" b="1"/>
            </a:lvl5pPr>
            <a:lvl6pPr marL="2037884" indent="0">
              <a:buNone/>
              <a:defRPr sz="1400" b="1"/>
            </a:lvl6pPr>
            <a:lvl7pPr marL="2445467" indent="0">
              <a:buNone/>
              <a:defRPr sz="1400" b="1"/>
            </a:lvl7pPr>
            <a:lvl8pPr marL="2853047" indent="0">
              <a:buNone/>
              <a:defRPr sz="1400" b="1"/>
            </a:lvl8pPr>
            <a:lvl9pPr marL="326062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6193418" y="2174876"/>
            <a:ext cx="5389033"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8" name="Footer Placeholder 7"/>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0" hangingPunct="0">
              <a:defRPr>
                <a:latin typeface="Arial" pitchFamily="34" charset="0"/>
                <a:cs typeface="+mn-cs"/>
              </a:defRPr>
            </a:lvl1pPr>
          </a:lstStyle>
          <a:p>
            <a:pPr>
              <a:defRPr/>
            </a:pPr>
            <a:fld id="{248460B5-0424-4C1B-BD57-275507AA2AF4}" type="slidenum">
              <a:rPr lang="en-US" altLang="en-US"/>
              <a:pPr>
                <a:defRPr/>
              </a:pPr>
              <a:t>‹#›</a:t>
            </a:fld>
            <a:endParaRPr lang="en-US" altLang="en-US"/>
          </a:p>
        </p:txBody>
      </p:sp>
    </p:spTree>
    <p:extLst>
      <p:ext uri="{BB962C8B-B14F-4D97-AF65-F5344CB8AC3E}">
        <p14:creationId xmlns:p14="http://schemas.microsoft.com/office/powerpoint/2010/main" val="4285527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a:latin typeface="Arial" pitchFamily="34" charset="0"/>
                <a:cs typeface="+mn-cs"/>
              </a:defRPr>
            </a:lvl1pPr>
          </a:lstStyle>
          <a:p>
            <a:pPr>
              <a:defRPr/>
            </a:pPr>
            <a:fld id="{733C6CF9-6EFC-46FD-949A-82835A2D35B7}" type="slidenum">
              <a:rPr lang="en-US" altLang="en-US"/>
              <a:pPr>
                <a:defRPr/>
              </a:pPr>
              <a:t>‹#›</a:t>
            </a:fld>
            <a:endParaRPr lang="en-US" altLang="en-US"/>
          </a:p>
        </p:txBody>
      </p:sp>
    </p:spTree>
    <p:extLst>
      <p:ext uri="{BB962C8B-B14F-4D97-AF65-F5344CB8AC3E}">
        <p14:creationId xmlns:p14="http://schemas.microsoft.com/office/powerpoint/2010/main" val="3045474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3" name="Footer Placeholder 2"/>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0" hangingPunct="0">
              <a:defRPr>
                <a:latin typeface="Arial" pitchFamily="34" charset="0"/>
                <a:cs typeface="+mn-cs"/>
              </a:defRPr>
            </a:lvl1pPr>
          </a:lstStyle>
          <a:p>
            <a:pPr>
              <a:defRPr/>
            </a:pPr>
            <a:fld id="{ED412B48-D91A-47C9-AD46-87C73C5B991C}" type="slidenum">
              <a:rPr lang="en-US" altLang="en-US"/>
              <a:pPr>
                <a:defRPr/>
              </a:pPr>
              <a:t>‹#›</a:t>
            </a:fld>
            <a:endParaRPr lang="en-US" altLang="en-US"/>
          </a:p>
        </p:txBody>
      </p:sp>
    </p:spTree>
    <p:extLst>
      <p:ext uri="{BB962C8B-B14F-4D97-AF65-F5344CB8AC3E}">
        <p14:creationId xmlns:p14="http://schemas.microsoft.com/office/powerpoint/2010/main" val="3563648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lstStyle>
            <a:lvl1pPr algn="l">
              <a:defRPr sz="1800" b="1"/>
            </a:lvl1pPr>
          </a:lstStyle>
          <a:p>
            <a:r>
              <a:rPr lang="en-US"/>
              <a:t>Click to edit Master title style</a:t>
            </a:r>
          </a:p>
        </p:txBody>
      </p:sp>
      <p:sp>
        <p:nvSpPr>
          <p:cNvPr id="3" name="Content Placeholder 2"/>
          <p:cNvSpPr>
            <a:spLocks noGrp="1"/>
          </p:cNvSpPr>
          <p:nvPr>
            <p:ph idx="1"/>
          </p:nvPr>
        </p:nvSpPr>
        <p:spPr>
          <a:xfrm>
            <a:off x="4766733" y="273197"/>
            <a:ext cx="6815667" cy="5853113"/>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4"/>
          </a:xfrm>
        </p:spPr>
        <p:txBody>
          <a:bodyPr/>
          <a:lstStyle>
            <a:lvl1pPr marL="0" indent="0">
              <a:buNone/>
              <a:defRPr sz="1200"/>
            </a:lvl1pPr>
            <a:lvl2pPr marL="407575" indent="0">
              <a:buNone/>
              <a:defRPr sz="1100"/>
            </a:lvl2pPr>
            <a:lvl3pPr marL="815159" indent="0">
              <a:buNone/>
              <a:defRPr sz="900"/>
            </a:lvl3pPr>
            <a:lvl4pPr marL="1222737" indent="0">
              <a:buNone/>
              <a:defRPr sz="800"/>
            </a:lvl4pPr>
            <a:lvl5pPr marL="1630310" indent="0">
              <a:buNone/>
              <a:defRPr sz="800"/>
            </a:lvl5pPr>
            <a:lvl6pPr marL="2037884" indent="0">
              <a:buNone/>
              <a:defRPr sz="800"/>
            </a:lvl6pPr>
            <a:lvl7pPr marL="2445467" indent="0">
              <a:buNone/>
              <a:defRPr sz="800"/>
            </a:lvl7pPr>
            <a:lvl8pPr marL="2853047" indent="0">
              <a:buNone/>
              <a:defRPr sz="800"/>
            </a:lvl8pPr>
            <a:lvl9pPr marL="326062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atin typeface="Arial" pitchFamily="34" charset="0"/>
                <a:cs typeface="+mn-cs"/>
              </a:defRPr>
            </a:lvl1pPr>
          </a:lstStyle>
          <a:p>
            <a:pPr>
              <a:defRPr/>
            </a:pPr>
            <a:fld id="{465336BF-9235-4292-907A-7F9C377EBE4B}" type="slidenum">
              <a:rPr lang="en-US" altLang="en-US"/>
              <a:pPr>
                <a:defRPr/>
              </a:pPr>
              <a:t>‹#›</a:t>
            </a:fld>
            <a:endParaRPr lang="en-US" altLang="en-US"/>
          </a:p>
        </p:txBody>
      </p:sp>
    </p:spTree>
    <p:extLst>
      <p:ext uri="{BB962C8B-B14F-4D97-AF65-F5344CB8AC3E}">
        <p14:creationId xmlns:p14="http://schemas.microsoft.com/office/powerpoint/2010/main" val="3759411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900"/>
            </a:lvl1pPr>
            <a:lvl2pPr marL="407575" indent="0">
              <a:buNone/>
              <a:defRPr sz="2500"/>
            </a:lvl2pPr>
            <a:lvl3pPr marL="815159" indent="0">
              <a:buNone/>
              <a:defRPr sz="2200"/>
            </a:lvl3pPr>
            <a:lvl4pPr marL="1222737" indent="0">
              <a:buNone/>
              <a:defRPr sz="1800"/>
            </a:lvl4pPr>
            <a:lvl5pPr marL="1630310" indent="0">
              <a:buNone/>
              <a:defRPr sz="1800"/>
            </a:lvl5pPr>
            <a:lvl6pPr marL="2037884" indent="0">
              <a:buNone/>
              <a:defRPr sz="1800"/>
            </a:lvl6pPr>
            <a:lvl7pPr marL="2445467" indent="0">
              <a:buNone/>
              <a:defRPr sz="1800"/>
            </a:lvl7pPr>
            <a:lvl8pPr marL="2853047" indent="0">
              <a:buNone/>
              <a:defRPr sz="1800"/>
            </a:lvl8pPr>
            <a:lvl9pPr marL="3260626" indent="0">
              <a:buNone/>
              <a:defRPr sz="1800"/>
            </a:lvl9pPr>
          </a:lstStyle>
          <a:p>
            <a:pPr lvl="0"/>
            <a:endParaRPr lang="en-US" noProof="0"/>
          </a:p>
        </p:txBody>
      </p:sp>
      <p:sp>
        <p:nvSpPr>
          <p:cNvPr id="4" name="Text Placeholder 3"/>
          <p:cNvSpPr>
            <a:spLocks noGrp="1"/>
          </p:cNvSpPr>
          <p:nvPr>
            <p:ph type="body" sz="half" idx="2"/>
          </p:nvPr>
        </p:nvSpPr>
        <p:spPr>
          <a:xfrm>
            <a:off x="2389717" y="5367345"/>
            <a:ext cx="7315200" cy="804861"/>
          </a:xfrm>
        </p:spPr>
        <p:txBody>
          <a:bodyPr/>
          <a:lstStyle>
            <a:lvl1pPr marL="0" indent="0">
              <a:buNone/>
              <a:defRPr sz="1200"/>
            </a:lvl1pPr>
            <a:lvl2pPr marL="407575" indent="0">
              <a:buNone/>
              <a:defRPr sz="1100"/>
            </a:lvl2pPr>
            <a:lvl3pPr marL="815159" indent="0">
              <a:buNone/>
              <a:defRPr sz="900"/>
            </a:lvl3pPr>
            <a:lvl4pPr marL="1222737" indent="0">
              <a:buNone/>
              <a:defRPr sz="800"/>
            </a:lvl4pPr>
            <a:lvl5pPr marL="1630310" indent="0">
              <a:buNone/>
              <a:defRPr sz="800"/>
            </a:lvl5pPr>
            <a:lvl6pPr marL="2037884" indent="0">
              <a:buNone/>
              <a:defRPr sz="800"/>
            </a:lvl6pPr>
            <a:lvl7pPr marL="2445467" indent="0">
              <a:buNone/>
              <a:defRPr sz="800"/>
            </a:lvl7pPr>
            <a:lvl8pPr marL="2853047" indent="0">
              <a:buNone/>
              <a:defRPr sz="800"/>
            </a:lvl8pPr>
            <a:lvl9pPr marL="326062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atin typeface="Arial" pitchFamily="34" charset="0"/>
                <a:cs typeface="+mn-cs"/>
              </a:defRPr>
            </a:lvl1pPr>
          </a:lstStyle>
          <a:p>
            <a:pPr>
              <a:defRPr/>
            </a:pPr>
            <a:fld id="{566B9C5F-5704-40B0-A8CA-44FC92275962}" type="slidenum">
              <a:rPr lang="en-US" altLang="en-US"/>
              <a:pPr>
                <a:defRPr/>
              </a:pPr>
              <a:t>‹#›</a:t>
            </a:fld>
            <a:endParaRPr lang="en-US" altLang="en-US"/>
          </a:p>
        </p:txBody>
      </p:sp>
    </p:spTree>
    <p:extLst>
      <p:ext uri="{BB962C8B-B14F-4D97-AF65-F5344CB8AC3E}">
        <p14:creationId xmlns:p14="http://schemas.microsoft.com/office/powerpoint/2010/main" val="560128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cs typeface="+mn-cs"/>
              </a:defRPr>
            </a:lvl1pPr>
          </a:lstStyle>
          <a:p>
            <a:pPr>
              <a:defRPr/>
            </a:pPr>
            <a:fld id="{E0864639-8A6B-4575-BB07-9842FD466E8F}" type="slidenum">
              <a:rPr lang="en-US" altLang="en-US"/>
              <a:pPr>
                <a:defRPr/>
              </a:pPr>
              <a:t>‹#›</a:t>
            </a:fld>
            <a:endParaRPr lang="en-US" altLang="en-US"/>
          </a:p>
        </p:txBody>
      </p:sp>
    </p:spTree>
    <p:extLst>
      <p:ext uri="{BB962C8B-B14F-4D97-AF65-F5344CB8AC3E}">
        <p14:creationId xmlns:p14="http://schemas.microsoft.com/office/powerpoint/2010/main" val="2575243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2359"/>
            <a:ext cx="27432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2359"/>
            <a:ext cx="80264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cs typeface="+mn-cs"/>
              </a:defRPr>
            </a:lvl1pPr>
          </a:lstStyle>
          <a:p>
            <a:pPr>
              <a:defRPr/>
            </a:pPr>
            <a:fld id="{D18354E6-8553-4F8A-B674-360E73FF7AB2}" type="slidenum">
              <a:rPr lang="en-US" altLang="en-US"/>
              <a:pPr>
                <a:defRPr/>
              </a:pPr>
              <a:t>‹#›</a:t>
            </a:fld>
            <a:endParaRPr lang="en-US" altLang="en-US"/>
          </a:p>
        </p:txBody>
      </p:sp>
    </p:spTree>
    <p:extLst>
      <p:ext uri="{BB962C8B-B14F-4D97-AF65-F5344CB8AC3E}">
        <p14:creationId xmlns:p14="http://schemas.microsoft.com/office/powerpoint/2010/main" val="3042875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22359"/>
            <a:ext cx="109728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eaLnBrk="0" hangingPunct="0">
              <a:defRPr>
                <a:latin typeface="Arial" pitchFamily="34" charset="0"/>
                <a:cs typeface="+mn-cs"/>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a:latin typeface="Arial" pitchFamily="34" charset="0"/>
                <a:cs typeface="+mn-cs"/>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a:latin typeface="Arial" pitchFamily="34" charset="0"/>
                <a:cs typeface="+mn-cs"/>
              </a:defRPr>
            </a:lvl1pPr>
          </a:lstStyle>
          <a:p>
            <a:pPr>
              <a:defRPr/>
            </a:pPr>
            <a:fld id="{4D0BBC26-76DA-4185-9AC4-3672D144C105}" type="slidenum">
              <a:rPr lang="en-US" altLang="en-US"/>
              <a:pPr>
                <a:defRPr/>
              </a:pPr>
              <a:t>‹#›</a:t>
            </a:fld>
            <a:endParaRPr lang="en-US" altLang="en-US"/>
          </a:p>
        </p:txBody>
      </p:sp>
    </p:spTree>
    <p:extLst>
      <p:ext uri="{BB962C8B-B14F-4D97-AF65-F5344CB8AC3E}">
        <p14:creationId xmlns:p14="http://schemas.microsoft.com/office/powerpoint/2010/main" val="2065780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52CCD2-AB78-4928-81D5-CB99A34A169F}"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728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60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52CCD2-AB78-4928-81D5-CB99A34A169F}"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54803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52CCD2-AB78-4928-81D5-CB99A34A169F}"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171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52CCD2-AB78-4928-81D5-CB99A34A169F}"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394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52CCD2-AB78-4928-81D5-CB99A34A169F}" type="datetimeFigureOut">
              <a:rPr lang="en-US" smtClean="0">
                <a:solidFill>
                  <a:prstClr val="black">
                    <a:tint val="75000"/>
                  </a:prstClr>
                </a:solidFill>
              </a:rPr>
              <a:pPr/>
              <a:t>4/1/2022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60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52CCD2-AB78-4928-81D5-CB99A34A169F}" type="datetimeFigureOut">
              <a:rPr lang="en-US" smtClean="0">
                <a:solidFill>
                  <a:prstClr val="black">
                    <a:tint val="75000"/>
                  </a:prstClr>
                </a:solidFill>
              </a:rPr>
              <a:pPr/>
              <a:t>4/1/2022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175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2CCD2-AB78-4928-81D5-CB99A34A169F}" type="datetimeFigureOut">
              <a:rPr lang="en-US" smtClean="0">
                <a:solidFill>
                  <a:prstClr val="black">
                    <a:tint val="75000"/>
                  </a:prstClr>
                </a:solidFill>
              </a:rPr>
              <a:pPr/>
              <a:t>4/1/2022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58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2CCD2-AB78-4928-81D5-CB99A34A169F}"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105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2CCD2-AB78-4928-81D5-CB99A34A169F}"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711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483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52CCD2-AB78-4928-81D5-CB99A34A169F}"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208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AEB3768-D3A5-45E9-89B6-78102D1393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5009302"/>
      </p:ext>
    </p:extLst>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52CCD2-AB78-4928-81D5-CB99A34A169F}" type="datetimeFigureOut">
              <a:rPr lang="en-US" smtClean="0"/>
              <a:pPr/>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2352241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ACC3A9-78E2-419D-9044-EF0D665547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112048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71025F-A732-4366-89A4-FAF1F1212D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007600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8FF9AC-CEF6-4421-BC17-127D6560D8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821751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0F9284-AE2B-49DF-ACF0-F579AE248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65501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3623E2-FAF6-4BFF-A1B0-34D7BDD851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708724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AC72A42-D32A-470F-A320-2883AEADB3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693398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62B676-B05B-46D9-BCCE-7E9E10EA8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780016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BB385E-B8B3-4D96-A7C8-411C77ECA7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426560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78435D-44DF-4473-9D44-72900613B6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963642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83962D-3405-44D1-A6E2-2D96615706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7910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52CCD2-AB78-4928-81D5-CB99A34A169F}" type="datetimeFigureOut">
              <a:rPr lang="en-US" smtClean="0"/>
              <a:pPr/>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10977151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9CBFB0-8566-41FD-922E-C74F2458FC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51510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2CCD2-AB78-4928-81D5-CB99A34A169F}" type="datetimeFigureOut">
              <a:rPr lang="en-US" smtClean="0"/>
              <a:pPr/>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42610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2CCD2-AB78-4928-81D5-CB99A34A169F}"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117024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52CCD2-AB78-4928-81D5-CB99A34A169F}"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3CD68-472F-4ED3-8F4E-A220C5CB735E}" type="slidenum">
              <a:rPr lang="en-US" smtClean="0"/>
              <a:pPr/>
              <a:t>‹#›</a:t>
            </a:fld>
            <a:endParaRPr lang="en-US"/>
          </a:p>
        </p:txBody>
      </p:sp>
    </p:spTree>
    <p:extLst>
      <p:ext uri="{BB962C8B-B14F-4D97-AF65-F5344CB8AC3E}">
        <p14:creationId xmlns:p14="http://schemas.microsoft.com/office/powerpoint/2010/main" val="310504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2CCD2-AB78-4928-81D5-CB99A34A169F}" type="datetimeFigureOut">
              <a:rPr lang="en-US" smtClean="0"/>
              <a:pPr/>
              <a:t>4/1/2022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3CD68-472F-4ED3-8F4E-A220C5CB735E}" type="slidenum">
              <a:rPr lang="en-US" smtClean="0"/>
              <a:pPr/>
              <a:t>‹#›</a:t>
            </a:fld>
            <a:endParaRPr lang="en-US"/>
          </a:p>
        </p:txBody>
      </p:sp>
    </p:spTree>
    <p:extLst>
      <p:ext uri="{BB962C8B-B14F-4D97-AF65-F5344CB8AC3E}">
        <p14:creationId xmlns:p14="http://schemas.microsoft.com/office/powerpoint/2010/main" val="8832886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2CCD2-AB78-4928-81D5-CB99A34A169F}" type="datetimeFigureOut">
              <a:rPr lang="en-US">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3CD68-472F-4ED3-8F4E-A220C5CB735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1791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106172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512" tIns="40756" rIns="81512" bIns="40756"/>
          <a:lstStyle/>
          <a:p>
            <a:pPr fontAlgn="base">
              <a:spcBef>
                <a:spcPct val="0"/>
              </a:spcBef>
              <a:spcAft>
                <a:spcPct val="0"/>
              </a:spcAft>
            </a:pPr>
            <a:endParaRPr lang="en-US">
              <a:solidFill>
                <a:srgbClr val="000000"/>
              </a:solidFill>
              <a:cs typeface="Arial" pitchFamily="34" charset="0"/>
            </a:endParaRPr>
          </a:p>
        </p:txBody>
      </p:sp>
      <p:sp>
        <p:nvSpPr>
          <p:cNvPr id="2051" name="Rectangle 3"/>
          <p:cNvSpPr>
            <a:spLocks noGrp="1" noChangeArrowheads="1"/>
          </p:cNvSpPr>
          <p:nvPr>
            <p:ph type="title"/>
          </p:nvPr>
        </p:nvSpPr>
        <p:spPr bwMode="auto">
          <a:xfrm>
            <a:off x="609600" y="122238"/>
            <a:ext cx="1005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12" tIns="40756" rIns="81512" bIns="40756" numCol="1" anchor="b"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nvPr>
        </p:nvSpPr>
        <p:spPr bwMode="auto">
          <a:xfrm>
            <a:off x="609600" y="1719263"/>
            <a:ext cx="109728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12" tIns="40756" rIns="81512" bIns="407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5413" name="Rectangle 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12" tIns="40756" rIns="81512" bIns="40756" numCol="1" anchor="t" anchorCtr="0" compatLnSpc="1">
            <a:prstTxWarp prst="textNoShape">
              <a:avLst/>
            </a:prstTxWarp>
          </a:bodyPr>
          <a:lstStyle>
            <a:lvl1pPr eaLnBrk="1" hangingPunct="1">
              <a:defRPr sz="900">
                <a:solidFill>
                  <a:srgbClr val="000000"/>
                </a:solidFill>
                <a:latin typeface="Arial"/>
                <a:cs typeface="Arial" charset="0"/>
              </a:defRPr>
            </a:lvl1pPr>
          </a:lstStyle>
          <a:p>
            <a:pPr fontAlgn="base">
              <a:spcBef>
                <a:spcPct val="0"/>
              </a:spcBef>
              <a:spcAft>
                <a:spcPct val="0"/>
              </a:spcAft>
              <a:defRPr/>
            </a:pPr>
            <a:endParaRPr lang="en-US" altLang="en-US"/>
          </a:p>
        </p:txBody>
      </p:sp>
      <p:sp>
        <p:nvSpPr>
          <p:cNvPr id="145414" name="Rectangle 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12" tIns="40756" rIns="81512" bIns="40756" numCol="1" anchor="t" anchorCtr="0" compatLnSpc="1">
            <a:prstTxWarp prst="textNoShape">
              <a:avLst/>
            </a:prstTxWarp>
          </a:bodyPr>
          <a:lstStyle>
            <a:lvl1pPr algn="ctr" eaLnBrk="1" hangingPunct="1">
              <a:defRPr sz="900">
                <a:solidFill>
                  <a:srgbClr val="000000"/>
                </a:solidFill>
                <a:latin typeface="Arial"/>
                <a:cs typeface="Arial" charset="0"/>
              </a:defRPr>
            </a:lvl1pPr>
          </a:lstStyle>
          <a:p>
            <a:pPr fontAlgn="base">
              <a:spcBef>
                <a:spcPct val="0"/>
              </a:spcBef>
              <a:spcAft>
                <a:spcPct val="0"/>
              </a:spcAft>
              <a:defRPr/>
            </a:pPr>
            <a:endParaRPr lang="en-US" altLang="en-US"/>
          </a:p>
        </p:txBody>
      </p:sp>
      <p:sp>
        <p:nvSpPr>
          <p:cNvPr id="145415" name="Rectangle 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512" tIns="40756" rIns="81512" bIns="40756" numCol="1" anchor="t" anchorCtr="0" compatLnSpc="1">
            <a:prstTxWarp prst="textNoShape">
              <a:avLst/>
            </a:prstTxWarp>
          </a:bodyPr>
          <a:lstStyle>
            <a:lvl1pPr algn="r" eaLnBrk="1" hangingPunct="1">
              <a:defRPr sz="900">
                <a:solidFill>
                  <a:srgbClr val="000000"/>
                </a:solidFill>
                <a:latin typeface="Arial"/>
                <a:cs typeface="Arial" charset="0"/>
              </a:defRPr>
            </a:lvl1pPr>
          </a:lstStyle>
          <a:p>
            <a:pPr fontAlgn="base">
              <a:spcBef>
                <a:spcPct val="0"/>
              </a:spcBef>
              <a:spcAft>
                <a:spcPct val="0"/>
              </a:spcAft>
              <a:defRPr/>
            </a:pPr>
            <a:fld id="{45750EE7-6EC2-4DAD-B04E-C3280B31A468}" type="slidenum">
              <a:rPr lang="en-US" altLang="en-US"/>
              <a:pPr fontAlgn="base">
                <a:spcBef>
                  <a:spcPct val="0"/>
                </a:spcBef>
                <a:spcAft>
                  <a:spcPct val="0"/>
                </a:spcAft>
                <a:defRPr/>
              </a:pPr>
              <a:t>‹#›</a:t>
            </a:fld>
            <a:endParaRPr lang="en-US" altLang="en-US"/>
          </a:p>
        </p:txBody>
      </p:sp>
      <p:grpSp>
        <p:nvGrpSpPr>
          <p:cNvPr id="2056" name="Group 8"/>
          <p:cNvGrpSpPr>
            <a:grpSpLocks/>
          </p:cNvGrpSpPr>
          <p:nvPr/>
        </p:nvGrpSpPr>
        <p:grpSpPr bwMode="auto">
          <a:xfrm>
            <a:off x="10871201" y="152400"/>
            <a:ext cx="1056217" cy="1295400"/>
            <a:chOff x="5136" y="960"/>
            <a:chExt cx="528" cy="864"/>
          </a:xfrm>
        </p:grpSpPr>
        <p:sp>
          <p:nvSpPr>
            <p:cNvPr id="2057"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58"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59"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0"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1"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2"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3"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4"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5"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6"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7"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8"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69"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0"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1"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2"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3"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4"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5"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6"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7"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8"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79"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0"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1"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2"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3"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4"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5"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6"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sp>
          <p:nvSpPr>
            <p:cNvPr id="2087"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cs typeface="Arial" pitchFamily="34" charset="0"/>
              </a:endParaRPr>
            </a:p>
          </p:txBody>
        </p:sp>
      </p:grpSp>
    </p:spTree>
    <p:extLst>
      <p:ext uri="{BB962C8B-B14F-4D97-AF65-F5344CB8AC3E}">
        <p14:creationId xmlns:p14="http://schemas.microsoft.com/office/powerpoint/2010/main" val="237129134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Arial" charset="0"/>
        </a:defRPr>
      </a:lvl2pPr>
      <a:lvl3pPr algn="l" rtl="0" eaLnBrk="0" fontAlgn="base" hangingPunct="0">
        <a:spcBef>
          <a:spcPct val="0"/>
        </a:spcBef>
        <a:spcAft>
          <a:spcPct val="0"/>
        </a:spcAft>
        <a:defRPr sz="3500" b="1">
          <a:solidFill>
            <a:schemeClr val="tx2"/>
          </a:solidFill>
          <a:latin typeface="Arial" charset="0"/>
        </a:defRPr>
      </a:lvl3pPr>
      <a:lvl4pPr algn="l" rtl="0" eaLnBrk="0" fontAlgn="base" hangingPunct="0">
        <a:spcBef>
          <a:spcPct val="0"/>
        </a:spcBef>
        <a:spcAft>
          <a:spcPct val="0"/>
        </a:spcAft>
        <a:defRPr sz="3500" b="1">
          <a:solidFill>
            <a:schemeClr val="tx2"/>
          </a:solidFill>
          <a:latin typeface="Arial" charset="0"/>
        </a:defRPr>
      </a:lvl4pPr>
      <a:lvl5pPr algn="l" rtl="0" eaLnBrk="0" fontAlgn="base" hangingPunct="0">
        <a:spcBef>
          <a:spcPct val="0"/>
        </a:spcBef>
        <a:spcAft>
          <a:spcPct val="0"/>
        </a:spcAft>
        <a:defRPr sz="3500" b="1">
          <a:solidFill>
            <a:schemeClr val="tx2"/>
          </a:solidFill>
          <a:latin typeface="Arial" charset="0"/>
        </a:defRPr>
      </a:lvl5pPr>
      <a:lvl6pPr marL="407575" algn="l" rtl="0" fontAlgn="base">
        <a:spcBef>
          <a:spcPct val="0"/>
        </a:spcBef>
        <a:spcAft>
          <a:spcPct val="0"/>
        </a:spcAft>
        <a:defRPr sz="3500" b="1">
          <a:solidFill>
            <a:schemeClr val="tx2"/>
          </a:solidFill>
          <a:latin typeface="Arial" charset="0"/>
        </a:defRPr>
      </a:lvl6pPr>
      <a:lvl7pPr marL="815159" algn="l" rtl="0" fontAlgn="base">
        <a:spcBef>
          <a:spcPct val="0"/>
        </a:spcBef>
        <a:spcAft>
          <a:spcPct val="0"/>
        </a:spcAft>
        <a:defRPr sz="3500" b="1">
          <a:solidFill>
            <a:schemeClr val="tx2"/>
          </a:solidFill>
          <a:latin typeface="Arial" charset="0"/>
        </a:defRPr>
      </a:lvl7pPr>
      <a:lvl8pPr marL="1222737" algn="l" rtl="0" fontAlgn="base">
        <a:spcBef>
          <a:spcPct val="0"/>
        </a:spcBef>
        <a:spcAft>
          <a:spcPct val="0"/>
        </a:spcAft>
        <a:defRPr sz="3500" b="1">
          <a:solidFill>
            <a:schemeClr val="tx2"/>
          </a:solidFill>
          <a:latin typeface="Arial" charset="0"/>
        </a:defRPr>
      </a:lvl8pPr>
      <a:lvl9pPr marL="1630310" algn="l" rtl="0" fontAlgn="base">
        <a:spcBef>
          <a:spcPct val="0"/>
        </a:spcBef>
        <a:spcAft>
          <a:spcPct val="0"/>
        </a:spcAft>
        <a:defRPr sz="3500" b="1">
          <a:solidFill>
            <a:schemeClr val="tx2"/>
          </a:solidFill>
          <a:latin typeface="Arial" charset="0"/>
        </a:defRPr>
      </a:lvl9pPr>
    </p:titleStyle>
    <p:bodyStyle>
      <a:lvl1pPr marL="304800" indent="-304800" algn="l" rtl="0" eaLnBrk="0" fontAlgn="base" hangingPunct="0">
        <a:spcBef>
          <a:spcPct val="20000"/>
        </a:spcBef>
        <a:spcAft>
          <a:spcPct val="0"/>
        </a:spcAft>
        <a:buClr>
          <a:schemeClr val="tx2"/>
        </a:buClr>
        <a:buSzPct val="70000"/>
        <a:buFont typeface="Wingdings" pitchFamily="2" charset="2"/>
        <a:buChar char="l"/>
        <a:defRPr sz="2600">
          <a:solidFill>
            <a:schemeClr val="tx1"/>
          </a:solidFill>
          <a:latin typeface="+mn-lt"/>
          <a:ea typeface="+mn-ea"/>
          <a:cs typeface="+mn-cs"/>
        </a:defRPr>
      </a:lvl1pPr>
      <a:lvl2pPr marL="615950" indent="-309563" algn="l" rtl="0" eaLnBrk="0" fontAlgn="base" hangingPunct="0">
        <a:spcBef>
          <a:spcPct val="20000"/>
        </a:spcBef>
        <a:spcAft>
          <a:spcPct val="0"/>
        </a:spcAft>
        <a:buClr>
          <a:schemeClr val="accent2"/>
        </a:buClr>
        <a:buSzPct val="70000"/>
        <a:buFont typeface="Wingdings" pitchFamily="2" charset="2"/>
        <a:buChar char="l"/>
        <a:defRPr sz="2300">
          <a:solidFill>
            <a:schemeClr val="tx1"/>
          </a:solidFill>
          <a:latin typeface="+mn-lt"/>
        </a:defRPr>
      </a:lvl2pPr>
      <a:lvl3pPr marL="879475" indent="-260350" algn="l" rtl="0" eaLnBrk="0" fontAlgn="base" hangingPunct="0">
        <a:spcBef>
          <a:spcPct val="20000"/>
        </a:spcBef>
        <a:spcAft>
          <a:spcPct val="0"/>
        </a:spcAft>
        <a:buClr>
          <a:schemeClr val="accent1"/>
        </a:buClr>
        <a:buSzPct val="70000"/>
        <a:buFont typeface="Wingdings" pitchFamily="2" charset="2"/>
        <a:buChar char="l"/>
        <a:defRPr sz="2000">
          <a:solidFill>
            <a:schemeClr val="tx1"/>
          </a:solidFill>
          <a:latin typeface="+mn-lt"/>
        </a:defRPr>
      </a:lvl3pPr>
      <a:lvl4pPr marL="1141413" indent="-260350" algn="l" rtl="0" eaLnBrk="0" fontAlgn="base" hangingPunct="0">
        <a:spcBef>
          <a:spcPct val="20000"/>
        </a:spcBef>
        <a:spcAft>
          <a:spcPct val="0"/>
        </a:spcAft>
        <a:buClr>
          <a:schemeClr val="tx2"/>
        </a:buClr>
        <a:buSzPct val="75000"/>
        <a:buFont typeface="Wingdings" pitchFamily="2" charset="2"/>
        <a:buChar char="§"/>
        <a:defRPr>
          <a:solidFill>
            <a:schemeClr val="tx1"/>
          </a:solidFill>
          <a:latin typeface="+mn-lt"/>
        </a:defRPr>
      </a:lvl4pPr>
      <a:lvl5pPr marL="1423988" indent="-280988" algn="l" rtl="0" eaLnBrk="0" fontAlgn="base" hangingPunct="0">
        <a:spcBef>
          <a:spcPct val="20000"/>
        </a:spcBef>
        <a:spcAft>
          <a:spcPct val="0"/>
        </a:spcAft>
        <a:buClr>
          <a:schemeClr val="folHlink"/>
        </a:buClr>
        <a:buSzPct val="80000"/>
        <a:buFont typeface="Wingdings" pitchFamily="2" charset="2"/>
        <a:buChar char="§"/>
        <a:defRPr>
          <a:solidFill>
            <a:schemeClr val="tx1"/>
          </a:solidFill>
          <a:latin typeface="+mn-lt"/>
        </a:defRPr>
      </a:lvl5pPr>
      <a:lvl6pPr marL="1832689" indent="-281623" algn="l" rtl="0" fontAlgn="base">
        <a:spcBef>
          <a:spcPct val="20000"/>
        </a:spcBef>
        <a:spcAft>
          <a:spcPct val="0"/>
        </a:spcAft>
        <a:buClr>
          <a:schemeClr val="folHlink"/>
        </a:buClr>
        <a:buSzPct val="80000"/>
        <a:buFont typeface="Wingdings" pitchFamily="2" charset="2"/>
        <a:buChar char="§"/>
        <a:defRPr sz="1800">
          <a:solidFill>
            <a:schemeClr val="tx1"/>
          </a:solidFill>
          <a:latin typeface="+mn-lt"/>
        </a:defRPr>
      </a:lvl6pPr>
      <a:lvl7pPr marL="2240263" indent="-281623" algn="l" rtl="0" fontAlgn="base">
        <a:spcBef>
          <a:spcPct val="20000"/>
        </a:spcBef>
        <a:spcAft>
          <a:spcPct val="0"/>
        </a:spcAft>
        <a:buClr>
          <a:schemeClr val="folHlink"/>
        </a:buClr>
        <a:buSzPct val="80000"/>
        <a:buFont typeface="Wingdings" pitchFamily="2" charset="2"/>
        <a:buChar char="§"/>
        <a:defRPr sz="1800">
          <a:solidFill>
            <a:schemeClr val="tx1"/>
          </a:solidFill>
          <a:latin typeface="+mn-lt"/>
        </a:defRPr>
      </a:lvl7pPr>
      <a:lvl8pPr marL="2647846" indent="-281623" algn="l" rtl="0" fontAlgn="base">
        <a:spcBef>
          <a:spcPct val="20000"/>
        </a:spcBef>
        <a:spcAft>
          <a:spcPct val="0"/>
        </a:spcAft>
        <a:buClr>
          <a:schemeClr val="folHlink"/>
        </a:buClr>
        <a:buSzPct val="80000"/>
        <a:buFont typeface="Wingdings" pitchFamily="2" charset="2"/>
        <a:buChar char="§"/>
        <a:defRPr sz="1800">
          <a:solidFill>
            <a:schemeClr val="tx1"/>
          </a:solidFill>
          <a:latin typeface="+mn-lt"/>
        </a:defRPr>
      </a:lvl8pPr>
      <a:lvl9pPr marL="3055419" indent="-281623" algn="l" rtl="0" fontAlgn="base">
        <a:spcBef>
          <a:spcPct val="20000"/>
        </a:spcBef>
        <a:spcAft>
          <a:spcPct val="0"/>
        </a:spcAft>
        <a:buClr>
          <a:schemeClr val="folHlink"/>
        </a:buClr>
        <a:buSzPct val="80000"/>
        <a:buFont typeface="Wingdings" pitchFamily="2" charset="2"/>
        <a:buChar char="§"/>
        <a:defRPr sz="1800">
          <a:solidFill>
            <a:schemeClr val="tx1"/>
          </a:solidFill>
          <a:latin typeface="+mn-lt"/>
        </a:defRPr>
      </a:lvl9pPr>
    </p:bodyStyle>
    <p:otherStyle>
      <a:defPPr>
        <a:defRPr lang="en-US"/>
      </a:defPPr>
      <a:lvl1pPr marL="0" algn="l" defTabSz="815159" rtl="0" eaLnBrk="1" latinLnBrk="0" hangingPunct="1">
        <a:defRPr sz="1600" kern="1200">
          <a:solidFill>
            <a:schemeClr val="tx1"/>
          </a:solidFill>
          <a:latin typeface="+mn-lt"/>
          <a:ea typeface="+mn-ea"/>
          <a:cs typeface="+mn-cs"/>
        </a:defRPr>
      </a:lvl1pPr>
      <a:lvl2pPr marL="407575" algn="l" defTabSz="815159" rtl="0" eaLnBrk="1" latinLnBrk="0" hangingPunct="1">
        <a:defRPr sz="1600" kern="1200">
          <a:solidFill>
            <a:schemeClr val="tx1"/>
          </a:solidFill>
          <a:latin typeface="+mn-lt"/>
          <a:ea typeface="+mn-ea"/>
          <a:cs typeface="+mn-cs"/>
        </a:defRPr>
      </a:lvl2pPr>
      <a:lvl3pPr marL="815159" algn="l" defTabSz="815159" rtl="0" eaLnBrk="1" latinLnBrk="0" hangingPunct="1">
        <a:defRPr sz="1600" kern="1200">
          <a:solidFill>
            <a:schemeClr val="tx1"/>
          </a:solidFill>
          <a:latin typeface="+mn-lt"/>
          <a:ea typeface="+mn-ea"/>
          <a:cs typeface="+mn-cs"/>
        </a:defRPr>
      </a:lvl3pPr>
      <a:lvl4pPr marL="1222737" algn="l" defTabSz="815159" rtl="0" eaLnBrk="1" latinLnBrk="0" hangingPunct="1">
        <a:defRPr sz="1600" kern="1200">
          <a:solidFill>
            <a:schemeClr val="tx1"/>
          </a:solidFill>
          <a:latin typeface="+mn-lt"/>
          <a:ea typeface="+mn-ea"/>
          <a:cs typeface="+mn-cs"/>
        </a:defRPr>
      </a:lvl4pPr>
      <a:lvl5pPr marL="1630310" algn="l" defTabSz="815159" rtl="0" eaLnBrk="1" latinLnBrk="0" hangingPunct="1">
        <a:defRPr sz="1600" kern="1200">
          <a:solidFill>
            <a:schemeClr val="tx1"/>
          </a:solidFill>
          <a:latin typeface="+mn-lt"/>
          <a:ea typeface="+mn-ea"/>
          <a:cs typeface="+mn-cs"/>
        </a:defRPr>
      </a:lvl5pPr>
      <a:lvl6pPr marL="2037884" algn="l" defTabSz="815159" rtl="0" eaLnBrk="1" latinLnBrk="0" hangingPunct="1">
        <a:defRPr sz="1600" kern="1200">
          <a:solidFill>
            <a:schemeClr val="tx1"/>
          </a:solidFill>
          <a:latin typeface="+mn-lt"/>
          <a:ea typeface="+mn-ea"/>
          <a:cs typeface="+mn-cs"/>
        </a:defRPr>
      </a:lvl6pPr>
      <a:lvl7pPr marL="2445467" algn="l" defTabSz="815159" rtl="0" eaLnBrk="1" latinLnBrk="0" hangingPunct="1">
        <a:defRPr sz="1600" kern="1200">
          <a:solidFill>
            <a:schemeClr val="tx1"/>
          </a:solidFill>
          <a:latin typeface="+mn-lt"/>
          <a:ea typeface="+mn-ea"/>
          <a:cs typeface="+mn-cs"/>
        </a:defRPr>
      </a:lvl7pPr>
      <a:lvl8pPr marL="2853047" algn="l" defTabSz="815159" rtl="0" eaLnBrk="1" latinLnBrk="0" hangingPunct="1">
        <a:defRPr sz="1600" kern="1200">
          <a:solidFill>
            <a:schemeClr val="tx1"/>
          </a:solidFill>
          <a:latin typeface="+mn-lt"/>
          <a:ea typeface="+mn-ea"/>
          <a:cs typeface="+mn-cs"/>
        </a:defRPr>
      </a:lvl8pPr>
      <a:lvl9pPr marL="3260626" algn="l" defTabSz="815159"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2CCD2-AB78-4928-81D5-CB99A34A169F}"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3CD68-472F-4ED3-8F4E-A220C5CB73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45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773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5773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5773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734A4ECA-5466-4DDB-A61F-7EB1011DD93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227040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slideLayout" Target="../slideLayouts/slideLayout27.xml"/><Relationship Id="rId1" Type="http://schemas.openxmlformats.org/officeDocument/2006/relationships/audio" Target="file:///D:\My%20Documents\GADT%20CO%20NGA%20-TNXH%204-%20AM%20THANH%20THANH%20PHO\Em%20van%20nho%20truong%20xua-Thanh%20Son.wma" TargetMode="Externa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5.jpeg"/><Relationship Id="rId1" Type="http://schemas.openxmlformats.org/officeDocument/2006/relationships/slideLayout" Target="../slideLayouts/slideLayout14.xml"/><Relationship Id="rId5" Type="http://schemas.openxmlformats.org/officeDocument/2006/relationships/image" Target="../media/image6.gif"/><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6.xml"/><Relationship Id="rId7" Type="http://schemas.openxmlformats.org/officeDocument/2006/relationships/image" Target="../media/image5.gi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41.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gif"/><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Nen 3"/>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Em van nho truong xua-Thanh Son.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14400" y="6172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WordArt 20"/>
          <p:cNvSpPr>
            <a:spLocks noChangeArrowheads="1" noChangeShapeType="1" noTextEdit="1"/>
          </p:cNvSpPr>
          <p:nvPr/>
        </p:nvSpPr>
        <p:spPr bwMode="auto">
          <a:xfrm>
            <a:off x="1255184" y="1600200"/>
            <a:ext cx="10033000" cy="53340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sz="32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Thứ sáu, </a:t>
            </a:r>
            <a:r>
              <a:rPr lang="vi-VN" sz="32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ngáy </a:t>
            </a:r>
            <a:r>
              <a:rPr lang="en-US" sz="32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vi-VN" sz="32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tháng </a:t>
            </a:r>
            <a:r>
              <a:rPr lang="vi-VN" sz="32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04 năm 2022</a:t>
            </a:r>
            <a:endParaRPr lang="en-US" sz="32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9" name="WordArt 12"/>
          <p:cNvSpPr>
            <a:spLocks noChangeArrowheads="1" noChangeShapeType="1" noTextEdit="1"/>
          </p:cNvSpPr>
          <p:nvPr/>
        </p:nvSpPr>
        <p:spPr bwMode="auto">
          <a:xfrm>
            <a:off x="4724401" y="2633666"/>
            <a:ext cx="3092451" cy="642937"/>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2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 HỌC</a:t>
            </a:r>
          </a:p>
        </p:txBody>
      </p:sp>
      <p:sp>
        <p:nvSpPr>
          <p:cNvPr id="11" name="AutoShape 6"/>
          <p:cNvSpPr>
            <a:spLocks noChangeArrowheads="1"/>
          </p:cNvSpPr>
          <p:nvPr/>
        </p:nvSpPr>
        <p:spPr bwMode="auto">
          <a:xfrm>
            <a:off x="508000" y="4800603"/>
            <a:ext cx="7010400" cy="855663"/>
          </a:xfrm>
          <a:prstGeom prst="cloudCallout">
            <a:avLst>
              <a:gd name="adj1" fmla="val -31491"/>
              <a:gd name="adj2" fmla="val 97421"/>
            </a:avLst>
          </a:prstGeom>
          <a:gradFill rotWithShape="1">
            <a:gsLst>
              <a:gs pos="0">
                <a:schemeClr val="hlink"/>
              </a:gs>
              <a:gs pos="50000">
                <a:schemeClr val="bg1"/>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1494" tIns="40747" rIns="81494" bIns="40747"/>
          <a:lstStyle/>
          <a:p>
            <a:pPr algn="ctr" fontAlgn="base">
              <a:spcBef>
                <a:spcPct val="0"/>
              </a:spcBef>
              <a:spcAft>
                <a:spcPct val="0"/>
              </a:spcAft>
              <a:defRPr/>
            </a:pPr>
            <a:r>
              <a:rPr lang="en-US" sz="3200" dirty="0">
                <a:solidFill>
                  <a:srgbClr val="000099"/>
                </a:solidFill>
                <a:cs typeface="Arial" charset="0"/>
              </a:rPr>
              <a:t> </a:t>
            </a:r>
            <a:endParaRPr lang="en-US" dirty="0">
              <a:solidFill>
                <a:srgbClr val="000099"/>
              </a:solidFill>
              <a:cs typeface="Arial" charset="0"/>
            </a:endParaRPr>
          </a:p>
        </p:txBody>
      </p:sp>
      <p:sp>
        <p:nvSpPr>
          <p:cNvPr id="73737" name="WordArt 2"/>
          <p:cNvSpPr>
            <a:spLocks noChangeArrowheads="1" noChangeShapeType="1" noTextEdit="1"/>
          </p:cNvSpPr>
          <p:nvPr/>
        </p:nvSpPr>
        <p:spPr bwMode="auto">
          <a:xfrm>
            <a:off x="2563284" y="3429003"/>
            <a:ext cx="7416800" cy="1522413"/>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n-US" sz="3200" b="1" kern="10">
              <a:ln w="9525">
                <a:solidFill>
                  <a:srgbClr val="FF0000"/>
                </a:solidFill>
                <a:round/>
                <a:headEnd/>
                <a:tailEnd/>
              </a:ln>
              <a:solidFill>
                <a:srgbClr val="000080"/>
              </a:solidFill>
              <a:effectLst>
                <a:outerShdw dist="35921" dir="2700000" algn="ctr" rotWithShape="0">
                  <a:srgbClr val="C0C0C0"/>
                </a:outerShdw>
              </a:effectLst>
              <a:latin typeface="Times New Roman"/>
              <a:cs typeface="Times New Roman"/>
            </a:endParaRPr>
          </a:p>
        </p:txBody>
      </p:sp>
      <p:grpSp>
        <p:nvGrpSpPr>
          <p:cNvPr id="73738" name="Group 30"/>
          <p:cNvGrpSpPr>
            <a:grpSpLocks/>
          </p:cNvGrpSpPr>
          <p:nvPr/>
        </p:nvGrpSpPr>
        <p:grpSpPr bwMode="auto">
          <a:xfrm>
            <a:off x="0" y="0"/>
            <a:ext cx="12192000" cy="6875463"/>
            <a:chOff x="0" y="-10"/>
            <a:chExt cx="5760" cy="4330"/>
          </a:xfrm>
        </p:grpSpPr>
        <p:pic>
          <p:nvPicPr>
            <p:cNvPr id="73740" name="Picture 31" descr="Animat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32" descr="Animat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33" descr="Animat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34" descr="Animat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39" name="WordArt 21"/>
          <p:cNvSpPr>
            <a:spLocks noChangeArrowheads="1" noChangeShapeType="1" noTextEdit="1"/>
          </p:cNvSpPr>
          <p:nvPr/>
        </p:nvSpPr>
        <p:spPr bwMode="auto">
          <a:xfrm>
            <a:off x="1193800" y="3414715"/>
            <a:ext cx="10160000" cy="11842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NHU CẦU</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KHÔNG KHÍ </a:t>
            </a: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CỦA THỰC VẬT   </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16" name="Nhóm 14"/>
          <p:cNvGrpSpPr>
            <a:grpSpLocks/>
          </p:cNvGrpSpPr>
          <p:nvPr/>
        </p:nvGrpSpPr>
        <p:grpSpPr bwMode="auto">
          <a:xfrm>
            <a:off x="0" y="0"/>
            <a:ext cx="12496800" cy="7086600"/>
            <a:chOff x="1249363" y="0"/>
            <a:chExt cx="9571037" cy="7086600"/>
          </a:xfrm>
        </p:grpSpPr>
        <p:pic>
          <p:nvPicPr>
            <p:cNvPr id="17" name="Picture 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XMASCA~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F:\HINH ANH\HinhDong\Hoa\h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F:\HINH ANH\HinhDong\Hoa\h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F:\HINH ANH\HinhDong\Hoa\h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F:\HINH ANH\HinhDong\Hoa\h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754228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4099"/>
                </p:tgtEl>
              </p:cMediaNode>
            </p:audio>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5999" cy="6858000"/>
          </a:xfrm>
          <a:prstGeom prst="rect">
            <a:avLst/>
          </a:prstGeom>
          <a:noFill/>
          <a:ln>
            <a:noFill/>
          </a:ln>
          <a:effectLst/>
          <a:extLst>
            <a:ext uri="{909E8E84-426E-40DD-AFC4-6F175D3DCCD1}">
              <a14:hiddenFill xmlns:a14="http://schemas.microsoft.com/office/drawing/2010/main">
                <a:gradFill rotWithShape="0">
                  <a:gsLst>
                    <a:gs pos="0">
                      <a:srgbClr val="FFFF99"/>
                    </a:gs>
                    <a:gs pos="100000">
                      <a:srgbClr val="FF0000"/>
                    </a:gs>
                  </a:gsLst>
                  <a:path path="shape">
                    <a:fillToRect l="50000" t="50000" r="50000" b="50000"/>
                  </a:path>
                </a:gradFill>
              </a14:hiddenFill>
            </a:ext>
            <a:ext uri="{91240B29-F687-4F45-9708-019B960494DF}">
              <a14:hiddenLine xmlns:a14="http://schemas.microsoft.com/office/drawing/2010/main" w="9525" cap="rnd" algn="ctr">
                <a:solidFill>
                  <a:srgbClr val="FF99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descr="nen d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24364"/>
            <a:ext cx="91440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nen da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57801"/>
            <a:ext cx="12192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c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295400"/>
            <a:ext cx="21034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AutoShape 6"/>
          <p:cNvSpPr>
            <a:spLocks noChangeArrowheads="1"/>
          </p:cNvSpPr>
          <p:nvPr/>
        </p:nvSpPr>
        <p:spPr bwMode="auto">
          <a:xfrm rot="-9048425">
            <a:off x="2119402" y="691879"/>
            <a:ext cx="1161635" cy="1806558"/>
          </a:xfrm>
          <a:prstGeom prst="moon">
            <a:avLst>
              <a:gd name="adj" fmla="val 50000"/>
            </a:avLst>
          </a:prstGeom>
          <a:gradFill rotWithShape="1">
            <a:gsLst>
              <a:gs pos="0">
                <a:srgbClr val="FFFF99"/>
              </a:gs>
              <a:gs pos="100000">
                <a:srgbClr val="FFCC00"/>
              </a:gs>
            </a:gsLst>
            <a:path path="rect">
              <a:fillToRect t="100000" r="100000"/>
            </a:path>
          </a:gradFill>
          <a:ln w="9525" cap="rnd">
            <a:solidFill>
              <a:srgbClr val="FF33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9639" name="Group 7"/>
          <p:cNvGrpSpPr>
            <a:grpSpLocks/>
          </p:cNvGrpSpPr>
          <p:nvPr/>
        </p:nvGrpSpPr>
        <p:grpSpPr bwMode="auto">
          <a:xfrm>
            <a:off x="8478839" y="557213"/>
            <a:ext cx="1438275" cy="1028700"/>
            <a:chOff x="528" y="792"/>
            <a:chExt cx="888" cy="896"/>
          </a:xfrm>
        </p:grpSpPr>
        <p:grpSp>
          <p:nvGrpSpPr>
            <p:cNvPr id="12329" name="Group 8"/>
            <p:cNvGrpSpPr>
              <a:grpSpLocks/>
            </p:cNvGrpSpPr>
            <p:nvPr/>
          </p:nvGrpSpPr>
          <p:grpSpPr bwMode="auto">
            <a:xfrm rot="5400000">
              <a:off x="532" y="1235"/>
              <a:ext cx="888" cy="1"/>
              <a:chOff x="336" y="1056"/>
              <a:chExt cx="888" cy="0"/>
            </a:xfrm>
          </p:grpSpPr>
          <p:sp>
            <p:nvSpPr>
              <p:cNvPr id="12339" name="Line 9"/>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0" name="Line 10"/>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30" name="Group 11"/>
            <p:cNvGrpSpPr>
              <a:grpSpLocks/>
            </p:cNvGrpSpPr>
            <p:nvPr/>
          </p:nvGrpSpPr>
          <p:grpSpPr bwMode="auto">
            <a:xfrm rot="-2700000">
              <a:off x="528" y="1248"/>
              <a:ext cx="888" cy="0"/>
              <a:chOff x="336" y="1056"/>
              <a:chExt cx="888" cy="0"/>
            </a:xfrm>
          </p:grpSpPr>
          <p:sp>
            <p:nvSpPr>
              <p:cNvPr id="12337" name="Line 12"/>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8" name="Line 13"/>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31" name="Group 14"/>
            <p:cNvGrpSpPr>
              <a:grpSpLocks/>
            </p:cNvGrpSpPr>
            <p:nvPr/>
          </p:nvGrpSpPr>
          <p:grpSpPr bwMode="auto">
            <a:xfrm>
              <a:off x="528" y="1248"/>
              <a:ext cx="888" cy="0"/>
              <a:chOff x="336" y="1056"/>
              <a:chExt cx="888" cy="0"/>
            </a:xfrm>
          </p:grpSpPr>
          <p:sp>
            <p:nvSpPr>
              <p:cNvPr id="12335" name="Line 15"/>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6" name="Line 16"/>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32" name="Group 17"/>
            <p:cNvGrpSpPr>
              <a:grpSpLocks/>
            </p:cNvGrpSpPr>
            <p:nvPr/>
          </p:nvGrpSpPr>
          <p:grpSpPr bwMode="auto">
            <a:xfrm rot="2700000">
              <a:off x="516" y="1243"/>
              <a:ext cx="888" cy="1"/>
              <a:chOff x="336" y="1056"/>
              <a:chExt cx="888" cy="0"/>
            </a:xfrm>
          </p:grpSpPr>
          <p:sp>
            <p:nvSpPr>
              <p:cNvPr id="12333" name="Line 18"/>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4" name="Line 19"/>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69652" name="Group 20"/>
          <p:cNvGrpSpPr>
            <a:grpSpLocks/>
          </p:cNvGrpSpPr>
          <p:nvPr/>
        </p:nvGrpSpPr>
        <p:grpSpPr bwMode="auto">
          <a:xfrm rot="1355059">
            <a:off x="7753350" y="1"/>
            <a:ext cx="2914650" cy="2117725"/>
            <a:chOff x="528" y="792"/>
            <a:chExt cx="888" cy="896"/>
          </a:xfrm>
        </p:grpSpPr>
        <p:grpSp>
          <p:nvGrpSpPr>
            <p:cNvPr id="12317" name="Group 21"/>
            <p:cNvGrpSpPr>
              <a:grpSpLocks/>
            </p:cNvGrpSpPr>
            <p:nvPr/>
          </p:nvGrpSpPr>
          <p:grpSpPr bwMode="auto">
            <a:xfrm rot="5400000">
              <a:off x="532" y="1235"/>
              <a:ext cx="888" cy="1"/>
              <a:chOff x="336" y="1056"/>
              <a:chExt cx="888" cy="0"/>
            </a:xfrm>
          </p:grpSpPr>
          <p:sp>
            <p:nvSpPr>
              <p:cNvPr id="12327" name="Line 22"/>
              <p:cNvSpPr>
                <a:spLocks noChangeShapeType="1"/>
              </p:cNvSpPr>
              <p:nvPr/>
            </p:nvSpPr>
            <p:spPr bwMode="auto">
              <a:xfrm>
                <a:off x="336"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8" name="Line 23"/>
              <p:cNvSpPr>
                <a:spLocks noChangeShapeType="1"/>
              </p:cNvSpPr>
              <p:nvPr/>
            </p:nvSpPr>
            <p:spPr bwMode="auto">
              <a:xfrm>
                <a:off x="792"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18" name="Group 24"/>
            <p:cNvGrpSpPr>
              <a:grpSpLocks/>
            </p:cNvGrpSpPr>
            <p:nvPr/>
          </p:nvGrpSpPr>
          <p:grpSpPr bwMode="auto">
            <a:xfrm rot="-2700000">
              <a:off x="528" y="1248"/>
              <a:ext cx="888" cy="0"/>
              <a:chOff x="336" y="1056"/>
              <a:chExt cx="888" cy="0"/>
            </a:xfrm>
          </p:grpSpPr>
          <p:sp>
            <p:nvSpPr>
              <p:cNvPr id="12325" name="Line 25"/>
              <p:cNvSpPr>
                <a:spLocks noChangeShapeType="1"/>
              </p:cNvSpPr>
              <p:nvPr/>
            </p:nvSpPr>
            <p:spPr bwMode="auto">
              <a:xfrm>
                <a:off x="336"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6" name="Line 26"/>
              <p:cNvSpPr>
                <a:spLocks noChangeShapeType="1"/>
              </p:cNvSpPr>
              <p:nvPr/>
            </p:nvSpPr>
            <p:spPr bwMode="auto">
              <a:xfrm>
                <a:off x="792"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19" name="Group 27"/>
            <p:cNvGrpSpPr>
              <a:grpSpLocks/>
            </p:cNvGrpSpPr>
            <p:nvPr/>
          </p:nvGrpSpPr>
          <p:grpSpPr bwMode="auto">
            <a:xfrm>
              <a:off x="528" y="1248"/>
              <a:ext cx="888" cy="0"/>
              <a:chOff x="336" y="1056"/>
              <a:chExt cx="888" cy="0"/>
            </a:xfrm>
          </p:grpSpPr>
          <p:sp>
            <p:nvSpPr>
              <p:cNvPr id="12323" name="Line 28"/>
              <p:cNvSpPr>
                <a:spLocks noChangeShapeType="1"/>
              </p:cNvSpPr>
              <p:nvPr/>
            </p:nvSpPr>
            <p:spPr bwMode="auto">
              <a:xfrm>
                <a:off x="336"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Line 29"/>
              <p:cNvSpPr>
                <a:spLocks noChangeShapeType="1"/>
              </p:cNvSpPr>
              <p:nvPr/>
            </p:nvSpPr>
            <p:spPr bwMode="auto">
              <a:xfrm>
                <a:off x="792"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20" name="Group 30"/>
            <p:cNvGrpSpPr>
              <a:grpSpLocks/>
            </p:cNvGrpSpPr>
            <p:nvPr/>
          </p:nvGrpSpPr>
          <p:grpSpPr bwMode="auto">
            <a:xfrm rot="2700000">
              <a:off x="516" y="1243"/>
              <a:ext cx="888" cy="1"/>
              <a:chOff x="336" y="1056"/>
              <a:chExt cx="888" cy="0"/>
            </a:xfrm>
          </p:grpSpPr>
          <p:sp>
            <p:nvSpPr>
              <p:cNvPr id="12321" name="Line 31"/>
              <p:cNvSpPr>
                <a:spLocks noChangeShapeType="1"/>
              </p:cNvSpPr>
              <p:nvPr/>
            </p:nvSpPr>
            <p:spPr bwMode="auto">
              <a:xfrm>
                <a:off x="336"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2" name="Line 32"/>
              <p:cNvSpPr>
                <a:spLocks noChangeShapeType="1"/>
              </p:cNvSpPr>
              <p:nvPr/>
            </p:nvSpPr>
            <p:spPr bwMode="auto">
              <a:xfrm>
                <a:off x="792" y="1056"/>
                <a:ext cx="432" cy="0"/>
              </a:xfrm>
              <a:prstGeom prst="line">
                <a:avLst/>
              </a:prstGeom>
              <a:noFill/>
              <a:ln w="28575">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69666" name="Picture 34" descr="slide0034_image04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143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7" name="Picture 35" descr="slide0034_image04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8" name="Picture 36" descr="slide0034_image04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7" descr="c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371600"/>
            <a:ext cx="21034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70" name="Arc 38"/>
          <p:cNvSpPr>
            <a:spLocks/>
          </p:cNvSpPr>
          <p:nvPr/>
        </p:nvSpPr>
        <p:spPr bwMode="auto">
          <a:xfrm rot="2960661" flipH="1">
            <a:off x="3211514" y="2849564"/>
            <a:ext cx="922337" cy="1500187"/>
          </a:xfrm>
          <a:custGeom>
            <a:avLst/>
            <a:gdLst>
              <a:gd name="T0" fmla="*/ 0 w 21600"/>
              <a:gd name="T1" fmla="*/ 0 h 21600"/>
              <a:gd name="T2" fmla="*/ 922337 w 21600"/>
              <a:gd name="T3" fmla="*/ 1500187 h 21600"/>
              <a:gd name="T4" fmla="*/ 0 w 21600"/>
              <a:gd name="T5" fmla="*/ 150018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sp>
        <p:nvSpPr>
          <p:cNvPr id="69671" name="Arc 39"/>
          <p:cNvSpPr>
            <a:spLocks/>
          </p:cNvSpPr>
          <p:nvPr/>
        </p:nvSpPr>
        <p:spPr bwMode="auto">
          <a:xfrm rot="13982437" flipV="1">
            <a:off x="3036888" y="2541588"/>
            <a:ext cx="1458913" cy="947738"/>
          </a:xfrm>
          <a:custGeom>
            <a:avLst/>
            <a:gdLst>
              <a:gd name="T0" fmla="*/ 0 w 21600"/>
              <a:gd name="T1" fmla="*/ 0 h 21600"/>
              <a:gd name="T2" fmla="*/ 1458913 w 21600"/>
              <a:gd name="T3" fmla="*/ 947738 h 21600"/>
              <a:gd name="T4" fmla="*/ 0 w 21600"/>
              <a:gd name="T5" fmla="*/ 94773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2" name="Rectangle 40"/>
          <p:cNvSpPr>
            <a:spLocks noChangeArrowheads="1"/>
          </p:cNvSpPr>
          <p:nvPr/>
        </p:nvSpPr>
        <p:spPr bwMode="auto">
          <a:xfrm>
            <a:off x="1188842" y="2676525"/>
            <a:ext cx="193535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dirty="0" err="1">
                <a:solidFill>
                  <a:srgbClr val="0000FF"/>
                </a:solidFill>
                <a:latin typeface="Times New Roman" pitchFamily="18" charset="0"/>
              </a:rPr>
              <a:t>Khí</a:t>
            </a:r>
            <a:r>
              <a:rPr lang="en-US" sz="3200" dirty="0">
                <a:solidFill>
                  <a:srgbClr val="0000FF"/>
                </a:solidFill>
                <a:latin typeface="Times New Roman" pitchFamily="18" charset="0"/>
              </a:rPr>
              <a:t> ô-xi</a:t>
            </a:r>
            <a:r>
              <a:rPr lang="en-US" sz="3600" dirty="0">
                <a:latin typeface="Times New Roman" pitchFamily="18" charset="0"/>
              </a:rPr>
              <a:t> </a:t>
            </a:r>
          </a:p>
        </p:txBody>
      </p:sp>
      <p:sp>
        <p:nvSpPr>
          <p:cNvPr id="69673" name="Rectangle 41"/>
          <p:cNvSpPr>
            <a:spLocks noChangeArrowheads="1"/>
          </p:cNvSpPr>
          <p:nvPr/>
        </p:nvSpPr>
        <p:spPr bwMode="auto">
          <a:xfrm>
            <a:off x="857250" y="3971925"/>
            <a:ext cx="31051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dirty="0" err="1">
                <a:solidFill>
                  <a:srgbClr val="FF0000"/>
                </a:solidFill>
                <a:latin typeface="Times New Roman" pitchFamily="18" charset="0"/>
              </a:rPr>
              <a:t>Khí</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Các-bô-níc</a:t>
            </a:r>
            <a:endParaRPr lang="en-US" sz="3200" dirty="0">
              <a:solidFill>
                <a:srgbClr val="FF0000"/>
              </a:solidFill>
              <a:latin typeface="Times New Roman" pitchFamily="18" charset="0"/>
            </a:endParaRPr>
          </a:p>
        </p:txBody>
      </p:sp>
      <p:sp>
        <p:nvSpPr>
          <p:cNvPr id="69674" name="Arc 42"/>
          <p:cNvSpPr>
            <a:spLocks/>
          </p:cNvSpPr>
          <p:nvPr/>
        </p:nvSpPr>
        <p:spPr bwMode="auto">
          <a:xfrm rot="13046667" flipV="1">
            <a:off x="7863655" y="3384581"/>
            <a:ext cx="1005724" cy="1118896"/>
          </a:xfrm>
          <a:custGeom>
            <a:avLst/>
            <a:gdLst>
              <a:gd name="T0" fmla="*/ 0 w 21600"/>
              <a:gd name="T1" fmla="*/ 0 h 21600"/>
              <a:gd name="T2" fmla="*/ 1447800 w 21600"/>
              <a:gd name="T3" fmla="*/ 1219200 h 21600"/>
              <a:gd name="T4" fmla="*/ 0 w 21600"/>
              <a:gd name="T5" fmla="*/ 1219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5" name="Arc 43"/>
          <p:cNvSpPr>
            <a:spLocks/>
          </p:cNvSpPr>
          <p:nvPr/>
        </p:nvSpPr>
        <p:spPr bwMode="auto">
          <a:xfrm rot="11881152" flipV="1">
            <a:off x="7775073" y="2726344"/>
            <a:ext cx="871038" cy="1408291"/>
          </a:xfrm>
          <a:custGeom>
            <a:avLst/>
            <a:gdLst>
              <a:gd name="T0" fmla="*/ 63556 w 21600"/>
              <a:gd name="T1" fmla="*/ 0 h 21571"/>
              <a:gd name="T2" fmla="*/ 1219200 w 21600"/>
              <a:gd name="T3" fmla="*/ 1446213 h 21571"/>
              <a:gd name="T4" fmla="*/ 0 w 21600"/>
              <a:gd name="T5" fmla="*/ 1446213 h 21571"/>
              <a:gd name="T6" fmla="*/ 0 60000 65536"/>
              <a:gd name="T7" fmla="*/ 0 60000 65536"/>
              <a:gd name="T8" fmla="*/ 0 60000 65536"/>
            </a:gdLst>
            <a:ahLst/>
            <a:cxnLst>
              <a:cxn ang="T6">
                <a:pos x="T0" y="T1"/>
              </a:cxn>
              <a:cxn ang="T7">
                <a:pos x="T2" y="T3"/>
              </a:cxn>
              <a:cxn ang="T8">
                <a:pos x="T4" y="T5"/>
              </a:cxn>
            </a:cxnLst>
            <a:rect l="0" t="0" r="r" b="b"/>
            <a:pathLst>
              <a:path w="21600" h="21571" fill="none" extrusionOk="0">
                <a:moveTo>
                  <a:pt x="1125" y="0"/>
                </a:moveTo>
                <a:cubicBezTo>
                  <a:pt x="12602" y="599"/>
                  <a:pt x="21600" y="10079"/>
                  <a:pt x="21600" y="21571"/>
                </a:cubicBezTo>
              </a:path>
              <a:path w="21600" h="21571" stroke="0" extrusionOk="0">
                <a:moveTo>
                  <a:pt x="1125" y="0"/>
                </a:moveTo>
                <a:cubicBezTo>
                  <a:pt x="12602" y="599"/>
                  <a:pt x="21600" y="10079"/>
                  <a:pt x="21600" y="21571"/>
                </a:cubicBezTo>
                <a:lnTo>
                  <a:pt x="0" y="21571"/>
                </a:lnTo>
                <a:lnTo>
                  <a:pt x="1125" y="0"/>
                </a:lnTo>
                <a:close/>
              </a:path>
            </a:pathLst>
          </a:custGeom>
          <a:noFill/>
          <a:ln w="28575">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6" name="Rectangle 44"/>
          <p:cNvSpPr>
            <a:spLocks noChangeArrowheads="1"/>
          </p:cNvSpPr>
          <p:nvPr/>
        </p:nvSpPr>
        <p:spPr bwMode="auto">
          <a:xfrm rot="622568">
            <a:off x="8924675" y="2710657"/>
            <a:ext cx="155308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a:solidFill>
                  <a:srgbClr val="FF0000"/>
                </a:solidFill>
                <a:latin typeface="Times New Roman" pitchFamily="18" charset="0"/>
              </a:rPr>
              <a:t>Khí ô-xi</a:t>
            </a:r>
          </a:p>
        </p:txBody>
      </p:sp>
      <p:sp>
        <p:nvSpPr>
          <p:cNvPr id="69677" name="Rectangle 45"/>
          <p:cNvSpPr>
            <a:spLocks noChangeArrowheads="1"/>
          </p:cNvSpPr>
          <p:nvPr/>
        </p:nvSpPr>
        <p:spPr bwMode="auto">
          <a:xfrm>
            <a:off x="8229600" y="3886200"/>
            <a:ext cx="2362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a:solidFill>
                  <a:srgbClr val="0000FF"/>
                </a:solidFill>
                <a:latin typeface="Times New Roman" pitchFamily="18" charset="0"/>
              </a:rPr>
              <a:t>Các-bô-nic</a:t>
            </a:r>
          </a:p>
        </p:txBody>
      </p:sp>
      <p:sp>
        <p:nvSpPr>
          <p:cNvPr id="12310" name="Rectangle 46"/>
          <p:cNvSpPr>
            <a:spLocks noChangeArrowheads="1"/>
          </p:cNvSpPr>
          <p:nvPr/>
        </p:nvSpPr>
        <p:spPr bwMode="auto">
          <a:xfrm>
            <a:off x="3962400" y="457200"/>
            <a:ext cx="2057400"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b="1" dirty="0" err="1">
                <a:latin typeface="Times New Roman" pitchFamily="18" charset="0"/>
              </a:rPr>
              <a:t>Quan</a:t>
            </a:r>
            <a:r>
              <a:rPr lang="en-US" sz="3600" b="1" dirty="0">
                <a:latin typeface="Times New Roman" pitchFamily="18" charset="0"/>
              </a:rPr>
              <a:t> </a:t>
            </a:r>
            <a:r>
              <a:rPr lang="en-US" sz="3600" b="1" dirty="0" err="1">
                <a:latin typeface="Times New Roman" pitchFamily="18" charset="0"/>
              </a:rPr>
              <a:t>sát</a:t>
            </a:r>
            <a:endParaRPr lang="en-US" sz="3600" b="1" dirty="0">
              <a:latin typeface="Times New Roman" pitchFamily="18" charset="0"/>
            </a:endParaRPr>
          </a:p>
        </p:txBody>
      </p:sp>
      <p:sp>
        <p:nvSpPr>
          <p:cNvPr id="69679" name="Rectangle 47"/>
          <p:cNvSpPr>
            <a:spLocks noChangeArrowheads="1"/>
          </p:cNvSpPr>
          <p:nvPr/>
        </p:nvSpPr>
        <p:spPr bwMode="auto">
          <a:xfrm>
            <a:off x="533400" y="5715000"/>
            <a:ext cx="4572000" cy="914400"/>
          </a:xfrm>
          <a:prstGeom prst="rect">
            <a:avLst/>
          </a:prstGeom>
          <a:solidFill>
            <a:schemeClr val="bg1"/>
          </a:solidFill>
          <a:ln w="28575"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dirty="0" err="1">
                <a:solidFill>
                  <a:srgbClr val="000066"/>
                </a:solidFill>
                <a:latin typeface="Times New Roman" pitchFamily="18" charset="0"/>
              </a:rPr>
              <a:t>Diễn</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ra</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suốt</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ngày</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đêm</a:t>
            </a:r>
            <a:endParaRPr lang="en-US" sz="3600" dirty="0">
              <a:solidFill>
                <a:srgbClr val="000066"/>
              </a:solidFill>
              <a:latin typeface="Times New Roman" pitchFamily="18" charset="0"/>
            </a:endParaRPr>
          </a:p>
        </p:txBody>
      </p:sp>
      <p:sp>
        <p:nvSpPr>
          <p:cNvPr id="69680" name="AutoShape 48"/>
          <p:cNvSpPr>
            <a:spLocks noChangeArrowheads="1"/>
          </p:cNvSpPr>
          <p:nvPr/>
        </p:nvSpPr>
        <p:spPr bwMode="auto">
          <a:xfrm>
            <a:off x="5855493" y="4632617"/>
            <a:ext cx="6389688" cy="2590800"/>
          </a:xfrm>
          <a:prstGeom prst="cloudCallout">
            <a:avLst>
              <a:gd name="adj1" fmla="val -31310"/>
              <a:gd name="adj2" fmla="val -81435"/>
            </a:avLst>
          </a:prstGeom>
          <a:solidFill>
            <a:schemeClr val="bg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200" dirty="0" err="1">
                <a:latin typeface="Times New Roman" pitchFamily="18" charset="0"/>
              </a:rPr>
              <a:t>Quá</a:t>
            </a:r>
            <a:r>
              <a:rPr lang="en-US" sz="3200" dirty="0">
                <a:latin typeface="Times New Roman" pitchFamily="18" charset="0"/>
              </a:rPr>
              <a:t> </a:t>
            </a:r>
            <a:r>
              <a:rPr lang="en-US" sz="3200" dirty="0" err="1">
                <a:latin typeface="Times New Roman" pitchFamily="18" charset="0"/>
              </a:rPr>
              <a:t>trình</a:t>
            </a:r>
            <a:r>
              <a:rPr lang="en-US" sz="3200" dirty="0">
                <a:latin typeface="Times New Roman" pitchFamily="18" charset="0"/>
              </a:rPr>
              <a:t> </a:t>
            </a:r>
            <a:r>
              <a:rPr lang="en-US" sz="3200" dirty="0" err="1">
                <a:latin typeface="Times New Roman" pitchFamily="18" charset="0"/>
              </a:rPr>
              <a:t>hô</a:t>
            </a:r>
            <a:r>
              <a:rPr lang="en-US" sz="3200" dirty="0">
                <a:latin typeface="Times New Roman" pitchFamily="18" charset="0"/>
              </a:rPr>
              <a:t> </a:t>
            </a:r>
            <a:r>
              <a:rPr lang="en-US" sz="3200" dirty="0" err="1">
                <a:latin typeface="Times New Roman" pitchFamily="18" charset="0"/>
              </a:rPr>
              <a:t>hấp</a:t>
            </a:r>
            <a:r>
              <a:rPr lang="en-US" sz="3200" dirty="0">
                <a:latin typeface="Times New Roman" pitchFamily="18" charset="0"/>
              </a:rPr>
              <a:t> </a:t>
            </a:r>
            <a:r>
              <a:rPr lang="en-US" sz="3200" dirty="0" err="1">
                <a:latin typeface="Times New Roman" pitchFamily="18" charset="0"/>
              </a:rPr>
              <a:t>xảy</a:t>
            </a:r>
            <a:r>
              <a:rPr lang="en-US" sz="3200" dirty="0">
                <a:latin typeface="Times New Roman" pitchFamily="18" charset="0"/>
              </a:rPr>
              <a:t> </a:t>
            </a:r>
            <a:r>
              <a:rPr lang="en-US" sz="3200" dirty="0" err="1">
                <a:latin typeface="Times New Roman" pitchFamily="18" charset="0"/>
              </a:rPr>
              <a:t>ra</a:t>
            </a:r>
            <a:r>
              <a:rPr lang="en-US" sz="3200" dirty="0">
                <a:latin typeface="Times New Roman" pitchFamily="18" charset="0"/>
              </a:rPr>
              <a:t> </a:t>
            </a:r>
            <a:r>
              <a:rPr lang="en-US" sz="3200" dirty="0" err="1">
                <a:latin typeface="Times New Roman" pitchFamily="18" charset="0"/>
              </a:rPr>
              <a:t>khi</a:t>
            </a:r>
            <a:r>
              <a:rPr lang="en-US" sz="3200" dirty="0">
                <a:latin typeface="Times New Roman" pitchFamily="18" charset="0"/>
              </a:rPr>
              <a:t> </a:t>
            </a:r>
            <a:r>
              <a:rPr lang="en-US" sz="3200" dirty="0" err="1">
                <a:latin typeface="Times New Roman" pitchFamily="18" charset="0"/>
              </a:rPr>
              <a:t>nào</a:t>
            </a:r>
            <a:r>
              <a:rPr lang="en-US" sz="3200" dirty="0">
                <a:latin typeface="Times New Roman" pitchFamily="18" charset="0"/>
              </a:rPr>
              <a:t>? </a:t>
            </a:r>
            <a:r>
              <a:rPr lang="en-US" sz="3200" dirty="0" err="1">
                <a:latin typeface="Times New Roman" pitchFamily="18" charset="0"/>
              </a:rPr>
              <a:t>Trong</a:t>
            </a:r>
            <a:r>
              <a:rPr lang="en-US" sz="3200" dirty="0">
                <a:latin typeface="Times New Roman" pitchFamily="18" charset="0"/>
              </a:rPr>
              <a:t> </a:t>
            </a:r>
            <a:r>
              <a:rPr lang="en-US" sz="3200" dirty="0" err="1">
                <a:latin typeface="Times New Roman" pitchFamily="18" charset="0"/>
              </a:rPr>
              <a:t>hô</a:t>
            </a:r>
            <a:r>
              <a:rPr lang="en-US" sz="3200" dirty="0">
                <a:latin typeface="Times New Roman" pitchFamily="18" charset="0"/>
              </a:rPr>
              <a:t> </a:t>
            </a:r>
            <a:r>
              <a:rPr lang="en-US" sz="3200" dirty="0" err="1">
                <a:latin typeface="Times New Roman" pitchFamily="18" charset="0"/>
              </a:rPr>
              <a:t>hấp</a:t>
            </a:r>
            <a:r>
              <a:rPr lang="en-US" sz="3200" dirty="0">
                <a:latin typeface="Times New Roman" pitchFamily="18" charset="0"/>
              </a:rPr>
              <a:t> </a:t>
            </a:r>
            <a:r>
              <a:rPr lang="en-US" sz="3200" dirty="0" err="1">
                <a:latin typeface="Times New Roman" pitchFamily="18" charset="0"/>
              </a:rPr>
              <a:t>thực</a:t>
            </a:r>
            <a:r>
              <a:rPr lang="en-US" sz="3200" dirty="0">
                <a:latin typeface="Times New Roman" pitchFamily="18" charset="0"/>
              </a:rPr>
              <a:t> </a:t>
            </a:r>
            <a:r>
              <a:rPr lang="en-US" sz="3200" dirty="0" err="1">
                <a:latin typeface="Times New Roman" pitchFamily="18" charset="0"/>
              </a:rPr>
              <a:t>vật</a:t>
            </a:r>
            <a:r>
              <a:rPr lang="en-US" sz="3200" dirty="0">
                <a:latin typeface="Times New Roman" pitchFamily="18" charset="0"/>
              </a:rPr>
              <a:t> </a:t>
            </a:r>
            <a:r>
              <a:rPr lang="en-US" sz="3200" dirty="0" err="1">
                <a:latin typeface="Times New Roman" pitchFamily="18" charset="0"/>
              </a:rPr>
              <a:t>hít</a:t>
            </a:r>
            <a:r>
              <a:rPr lang="en-US" sz="3200" dirty="0">
                <a:latin typeface="Times New Roman" pitchFamily="18" charset="0"/>
              </a:rPr>
              <a:t> </a:t>
            </a:r>
            <a:r>
              <a:rPr lang="en-US" sz="3200" dirty="0" err="1">
                <a:latin typeface="Times New Roman" pitchFamily="18" charset="0"/>
              </a:rPr>
              <a:t>vào</a:t>
            </a:r>
            <a:r>
              <a:rPr lang="en-US" sz="3200" dirty="0">
                <a:latin typeface="Times New Roman" pitchFamily="18" charset="0"/>
              </a:rPr>
              <a:t> </a:t>
            </a:r>
            <a:r>
              <a:rPr lang="en-US" sz="3200" dirty="0" err="1">
                <a:latin typeface="Times New Roman" pitchFamily="18" charset="0"/>
              </a:rPr>
              <a:t>khí</a:t>
            </a:r>
            <a:r>
              <a:rPr lang="en-US" sz="3200" dirty="0">
                <a:latin typeface="Times New Roman" pitchFamily="18" charset="0"/>
              </a:rPr>
              <a:t> </a:t>
            </a:r>
            <a:r>
              <a:rPr lang="en-US" sz="3200" dirty="0" err="1">
                <a:latin typeface="Times New Roman" pitchFamily="18" charset="0"/>
              </a:rPr>
              <a:t>gì</a:t>
            </a:r>
            <a:r>
              <a:rPr lang="en-US" sz="3200" dirty="0">
                <a:latin typeface="Times New Roman" pitchFamily="18" charset="0"/>
              </a:rPr>
              <a:t>? </a:t>
            </a:r>
            <a:r>
              <a:rPr lang="en-US" sz="3200" dirty="0" err="1">
                <a:latin typeface="Times New Roman" pitchFamily="18" charset="0"/>
              </a:rPr>
              <a:t>Thải</a:t>
            </a:r>
            <a:r>
              <a:rPr lang="en-US" sz="3200" dirty="0">
                <a:latin typeface="Times New Roman" pitchFamily="18" charset="0"/>
              </a:rPr>
              <a:t> </a:t>
            </a:r>
            <a:r>
              <a:rPr lang="en-US" sz="3200" dirty="0" err="1">
                <a:latin typeface="Times New Roman" pitchFamily="18" charset="0"/>
              </a:rPr>
              <a:t>ra</a:t>
            </a:r>
            <a:r>
              <a:rPr lang="en-US" sz="3200" dirty="0">
                <a:latin typeface="Times New Roman" pitchFamily="18" charset="0"/>
              </a:rPr>
              <a:t> </a:t>
            </a:r>
            <a:r>
              <a:rPr lang="en-US" sz="3200" dirty="0" err="1">
                <a:latin typeface="Times New Roman" pitchFamily="18" charset="0"/>
              </a:rPr>
              <a:t>khí</a:t>
            </a:r>
            <a:r>
              <a:rPr lang="en-US" sz="3200" dirty="0">
                <a:latin typeface="Times New Roman" pitchFamily="18" charset="0"/>
              </a:rPr>
              <a:t> </a:t>
            </a:r>
            <a:r>
              <a:rPr lang="en-US" sz="3200" dirty="0" err="1">
                <a:latin typeface="Times New Roman" pitchFamily="18" charset="0"/>
              </a:rPr>
              <a:t>gì</a:t>
            </a:r>
            <a:r>
              <a:rPr lang="en-US" sz="3200" dirty="0">
                <a:latin typeface="Times New Roman" pitchFamily="18" charset="0"/>
              </a:rPr>
              <a:t>?</a:t>
            </a:r>
            <a:endParaRPr lang="en-US" sz="3200" dirty="0"/>
          </a:p>
        </p:txBody>
      </p:sp>
      <p:sp>
        <p:nvSpPr>
          <p:cNvPr id="6157" name="Oval 13">
            <a:hlinkClick r:id="" action="ppaction://noaction"/>
          </p:cNvPr>
          <p:cNvSpPr>
            <a:spLocks noChangeArrowheads="1"/>
          </p:cNvSpPr>
          <p:nvPr/>
        </p:nvSpPr>
        <p:spPr bwMode="auto">
          <a:xfrm rot="395652">
            <a:off x="8653721" y="2559687"/>
            <a:ext cx="1882775" cy="825500"/>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400"/>
          </a:p>
        </p:txBody>
      </p:sp>
      <p:sp>
        <p:nvSpPr>
          <p:cNvPr id="2" name="Oval 13">
            <a:hlinkClick r:id="" action="ppaction://noaction"/>
          </p:cNvPr>
          <p:cNvSpPr>
            <a:spLocks noChangeArrowheads="1"/>
          </p:cNvSpPr>
          <p:nvPr/>
        </p:nvSpPr>
        <p:spPr bwMode="auto">
          <a:xfrm rot="12051" flipV="1">
            <a:off x="8109665" y="3789107"/>
            <a:ext cx="2104339" cy="720637"/>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l"/>
            <a:endParaRPr lang="en-US"/>
          </a:p>
        </p:txBody>
      </p:sp>
      <p:sp>
        <p:nvSpPr>
          <p:cNvPr id="69683" name="Oval 51"/>
          <p:cNvSpPr>
            <a:spLocks noChangeArrowheads="1"/>
          </p:cNvSpPr>
          <p:nvPr/>
        </p:nvSpPr>
        <p:spPr bwMode="auto">
          <a:xfrm>
            <a:off x="8524877" y="513102"/>
            <a:ext cx="1392237" cy="1224370"/>
          </a:xfrm>
          <a:prstGeom prst="ellipse">
            <a:avLst/>
          </a:prstGeom>
          <a:gradFill rotWithShape="1">
            <a:gsLst>
              <a:gs pos="0">
                <a:srgbClr val="FFFF99"/>
              </a:gs>
              <a:gs pos="100000">
                <a:srgbClr val="FF3300"/>
              </a:gs>
            </a:gsLst>
            <a:path path="shape">
              <a:fillToRect l="50000" t="50000" r="50000" b="50000"/>
            </a:path>
          </a:gradFill>
          <a:ln w="9525" cap="rnd"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42"/>
          <p:cNvSpPr>
            <a:spLocks noChangeArrowheads="1"/>
          </p:cNvSpPr>
          <p:nvPr/>
        </p:nvSpPr>
        <p:spPr bwMode="auto">
          <a:xfrm>
            <a:off x="857250" y="-9963"/>
            <a:ext cx="9944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600" b="1" dirty="0" err="1">
                <a:solidFill>
                  <a:srgbClr val="FF0000"/>
                </a:solidFill>
                <a:latin typeface="Times New Roman" pitchFamily="18" charset="0"/>
                <a:cs typeface="Times New Roman" pitchFamily="18" charset="0"/>
              </a:rPr>
              <a:t>Sơ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đồ</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sự</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trao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hấp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vật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3558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fade">
                                      <p:cBhvr>
                                        <p:cTn id="7" dur="2000"/>
                                        <p:tgtEl>
                                          <p:spTgt spid="69638"/>
                                        </p:tgtEl>
                                      </p:cBhvr>
                                    </p:animEffect>
                                  </p:childTnLst>
                                </p:cTn>
                              </p:par>
                              <p:par>
                                <p:cTn id="8" presetID="64" presetClass="path" presetSubtype="0" accel="50000" decel="50000" fill="hold" grpId="1" nodeType="withEffect">
                                  <p:stCondLst>
                                    <p:cond delay="0"/>
                                  </p:stCondLst>
                                  <p:childTnLst>
                                    <p:animMotion origin="layout" path="M -0.1 0.41063 L 0.00833 3.4104E-6 " pathEditMode="relative" rAng="0" ptsTypes="AA">
                                      <p:cBhvr>
                                        <p:cTn id="9" dur="2000" fill="hold"/>
                                        <p:tgtEl>
                                          <p:spTgt spid="69638"/>
                                        </p:tgtEl>
                                        <p:attrNameLst>
                                          <p:attrName>ppt_x</p:attrName>
                                          <p:attrName>ppt_y</p:attrName>
                                        </p:attrNameLst>
                                      </p:cBhvr>
                                      <p:rCtr x="5417" y="-20532"/>
                                    </p:animMotion>
                                  </p:childTnLst>
                                </p:cTn>
                              </p:par>
                            </p:childTnLst>
                          </p:cTn>
                        </p:par>
                        <p:par>
                          <p:cTn id="10" fill="hold" nodeType="afterGroup">
                            <p:stCondLst>
                              <p:cond delay="2000"/>
                            </p:stCondLst>
                            <p:childTnLst>
                              <p:par>
                                <p:cTn id="11" presetID="23" presetClass="entr" presetSubtype="16" fill="hold" grpId="0" nodeType="afterEffect">
                                  <p:stCondLst>
                                    <p:cond delay="0"/>
                                  </p:stCondLst>
                                  <p:childTnLst>
                                    <p:set>
                                      <p:cBhvr>
                                        <p:cTn id="12" dur="1" fill="hold">
                                          <p:stCondLst>
                                            <p:cond delay="0"/>
                                          </p:stCondLst>
                                        </p:cTn>
                                        <p:tgtEl>
                                          <p:spTgt spid="69683"/>
                                        </p:tgtEl>
                                        <p:attrNameLst>
                                          <p:attrName>style.visibility</p:attrName>
                                        </p:attrNameLst>
                                      </p:cBhvr>
                                      <p:to>
                                        <p:strVal val="visible"/>
                                      </p:to>
                                    </p:set>
                                    <p:anim calcmode="lin" valueType="num">
                                      <p:cBhvr>
                                        <p:cTn id="13" dur="500" fill="hold"/>
                                        <p:tgtEl>
                                          <p:spTgt spid="69683"/>
                                        </p:tgtEl>
                                        <p:attrNameLst>
                                          <p:attrName>ppt_w</p:attrName>
                                        </p:attrNameLst>
                                      </p:cBhvr>
                                      <p:tavLst>
                                        <p:tav tm="0">
                                          <p:val>
                                            <p:fltVal val="0"/>
                                          </p:val>
                                        </p:tav>
                                        <p:tav tm="100000">
                                          <p:val>
                                            <p:strVal val="#ppt_w"/>
                                          </p:val>
                                        </p:tav>
                                      </p:tavLst>
                                    </p:anim>
                                    <p:anim calcmode="lin" valueType="num">
                                      <p:cBhvr>
                                        <p:cTn id="14" dur="500" fill="hold"/>
                                        <p:tgtEl>
                                          <p:spTgt spid="69683"/>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500"/>
                            </p:stCondLst>
                            <p:childTnLst>
                              <p:par>
                                <p:cTn id="16" presetID="1" presetClass="entr" presetSubtype="0" fill="hold" nodeType="afterEffect">
                                  <p:stCondLst>
                                    <p:cond delay="500"/>
                                  </p:stCondLst>
                                  <p:childTnLst>
                                    <p:set>
                                      <p:cBhvr>
                                        <p:cTn id="17" dur="1" fill="hold">
                                          <p:stCondLst>
                                            <p:cond delay="0"/>
                                          </p:stCondLst>
                                        </p:cTn>
                                        <p:tgtEl>
                                          <p:spTgt spid="69639"/>
                                        </p:tgtEl>
                                        <p:attrNameLst>
                                          <p:attrName>style.visibility</p:attrName>
                                        </p:attrNameLst>
                                      </p:cBhvr>
                                      <p:to>
                                        <p:strVal val="visible"/>
                                      </p:to>
                                    </p:set>
                                  </p:childTnLst>
                                </p:cTn>
                              </p:par>
                            </p:childTnLst>
                          </p:cTn>
                        </p:par>
                        <p:par>
                          <p:cTn id="18" fill="hold" nodeType="afterGroup">
                            <p:stCondLst>
                              <p:cond delay="3000"/>
                            </p:stCondLst>
                            <p:childTnLst>
                              <p:par>
                                <p:cTn id="19" presetID="1" presetClass="entr" presetSubtype="0" fill="hold" nodeType="afterEffect">
                                  <p:stCondLst>
                                    <p:cond delay="500"/>
                                  </p:stCondLst>
                                  <p:childTnLst>
                                    <p:set>
                                      <p:cBhvr>
                                        <p:cTn id="20" dur="1" fill="hold">
                                          <p:stCondLst>
                                            <p:cond delay="0"/>
                                          </p:stCondLst>
                                        </p:cTn>
                                        <p:tgtEl>
                                          <p:spTgt spid="69652"/>
                                        </p:tgtEl>
                                        <p:attrNameLst>
                                          <p:attrName>style.visibility</p:attrName>
                                        </p:attrNameLst>
                                      </p:cBhvr>
                                      <p:to>
                                        <p:strVal val="visible"/>
                                      </p:to>
                                    </p:set>
                                  </p:childTnLst>
                                </p:cTn>
                              </p:par>
                              <p:par>
                                <p:cTn id="21" presetID="6" presetClass="emph" presetSubtype="0" repeatCount="indefinite" fill="hold" nodeType="withEffect">
                                  <p:stCondLst>
                                    <p:cond delay="0"/>
                                  </p:stCondLst>
                                  <p:childTnLst>
                                    <p:animScale>
                                      <p:cBhvr>
                                        <p:cTn id="22" dur="1000" fill="hold"/>
                                        <p:tgtEl>
                                          <p:spTgt spid="69652"/>
                                        </p:tgtEl>
                                      </p:cBhvr>
                                      <p:by x="150000" y="150000"/>
                                    </p:animScale>
                                  </p:childTnLst>
                                </p:cTn>
                              </p:par>
                              <p:par>
                                <p:cTn id="23" presetID="6" presetClass="emph" presetSubtype="0" repeatCount="indefinite" fill="hold" nodeType="withEffect">
                                  <p:stCondLst>
                                    <p:cond delay="0"/>
                                  </p:stCondLst>
                                  <p:childTnLst>
                                    <p:animScale>
                                      <p:cBhvr>
                                        <p:cTn id="24" dur="1000" fill="hold"/>
                                        <p:tgtEl>
                                          <p:spTgt spid="69639"/>
                                        </p:tgtEl>
                                      </p:cBhvr>
                                      <p:by x="150000" y="150000"/>
                                    </p:animScale>
                                  </p:childTnLst>
                                </p:cTn>
                              </p:par>
                              <p:par>
                                <p:cTn id="25" presetID="1" presetClass="entr" presetSubtype="0" fill="hold" nodeType="withEffect">
                                  <p:stCondLst>
                                    <p:cond delay="0"/>
                                  </p:stCondLst>
                                  <p:childTnLst>
                                    <p:set>
                                      <p:cBhvr>
                                        <p:cTn id="26" dur="1" fill="hold">
                                          <p:stCondLst>
                                            <p:cond delay="0"/>
                                          </p:stCondLst>
                                        </p:cTn>
                                        <p:tgtEl>
                                          <p:spTgt spid="696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6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666"/>
                                        </p:tgtEl>
                                        <p:attrNameLst>
                                          <p:attrName>style.visibility</p:attrName>
                                        </p:attrNameLst>
                                      </p:cBhvr>
                                      <p:to>
                                        <p:strVal val="visible"/>
                                      </p:to>
                                    </p:set>
                                  </p:childTnLst>
                                </p:cTn>
                              </p:par>
                              <p:par>
                                <p:cTn id="31" presetID="18" presetClass="entr" presetSubtype="6" repeatCount="indefinite" fill="hold" grpId="0" nodeType="withEffect">
                                  <p:stCondLst>
                                    <p:cond delay="0"/>
                                  </p:stCondLst>
                                  <p:childTnLst>
                                    <p:set>
                                      <p:cBhvr>
                                        <p:cTn id="32" dur="1" fill="hold">
                                          <p:stCondLst>
                                            <p:cond delay="0"/>
                                          </p:stCondLst>
                                        </p:cTn>
                                        <p:tgtEl>
                                          <p:spTgt spid="69671"/>
                                        </p:tgtEl>
                                        <p:attrNameLst>
                                          <p:attrName>style.visibility</p:attrName>
                                        </p:attrNameLst>
                                      </p:cBhvr>
                                      <p:to>
                                        <p:strVal val="visible"/>
                                      </p:to>
                                    </p:set>
                                    <p:animEffect transition="in" filter="strips(downRight)">
                                      <p:cBhvr>
                                        <p:cTn id="33" dur="2000"/>
                                        <p:tgtEl>
                                          <p:spTgt spid="69671"/>
                                        </p:tgtEl>
                                      </p:cBhvr>
                                    </p:animEffect>
                                  </p:childTnLst>
                                </p:cTn>
                              </p:par>
                              <p:par>
                                <p:cTn id="34" presetID="18" presetClass="entr" presetSubtype="12" repeatCount="indefinite" fill="hold" grpId="0" nodeType="withEffect">
                                  <p:stCondLst>
                                    <p:cond delay="0"/>
                                  </p:stCondLst>
                                  <p:childTnLst>
                                    <p:set>
                                      <p:cBhvr>
                                        <p:cTn id="35" dur="1" fill="hold">
                                          <p:stCondLst>
                                            <p:cond delay="0"/>
                                          </p:stCondLst>
                                        </p:cTn>
                                        <p:tgtEl>
                                          <p:spTgt spid="69675"/>
                                        </p:tgtEl>
                                        <p:attrNameLst>
                                          <p:attrName>style.visibility</p:attrName>
                                        </p:attrNameLst>
                                      </p:cBhvr>
                                      <p:to>
                                        <p:strVal val="visible"/>
                                      </p:to>
                                    </p:set>
                                    <p:animEffect transition="in" filter="strips(downLeft)">
                                      <p:cBhvr>
                                        <p:cTn id="36" dur="2000"/>
                                        <p:tgtEl>
                                          <p:spTgt spid="69675"/>
                                        </p:tgtEl>
                                      </p:cBhvr>
                                    </p:animEffect>
                                  </p:childTnLst>
                                </p:cTn>
                              </p:par>
                              <p:par>
                                <p:cTn id="37" presetID="10" presetClass="entr" presetSubtype="0" fill="hold" nodeType="withEffect">
                                  <p:stCondLst>
                                    <p:cond delay="0"/>
                                  </p:stCondLst>
                                  <p:childTnLst>
                                    <p:set>
                                      <p:cBhvr>
                                        <p:cTn id="38" dur="1" fill="hold">
                                          <p:stCondLst>
                                            <p:cond delay="0"/>
                                          </p:stCondLst>
                                        </p:cTn>
                                        <p:tgtEl>
                                          <p:spTgt spid="69676"/>
                                        </p:tgtEl>
                                        <p:attrNameLst>
                                          <p:attrName>style.visibility</p:attrName>
                                        </p:attrNameLst>
                                      </p:cBhvr>
                                      <p:to>
                                        <p:strVal val="visible"/>
                                      </p:to>
                                    </p:set>
                                    <p:animEffect transition="in" filter="fade">
                                      <p:cBhvr>
                                        <p:cTn id="39" dur="3000"/>
                                        <p:tgtEl>
                                          <p:spTgt spid="6967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672"/>
                                        </p:tgtEl>
                                        <p:attrNameLst>
                                          <p:attrName>style.visibility</p:attrName>
                                        </p:attrNameLst>
                                      </p:cBhvr>
                                      <p:to>
                                        <p:strVal val="visible"/>
                                      </p:to>
                                    </p:set>
                                    <p:animEffect transition="in" filter="fade">
                                      <p:cBhvr>
                                        <p:cTn id="42" dur="3000"/>
                                        <p:tgtEl>
                                          <p:spTgt spid="69672"/>
                                        </p:tgtEl>
                                      </p:cBhvr>
                                    </p:animEffect>
                                  </p:childTnLst>
                                </p:cTn>
                              </p:par>
                              <p:par>
                                <p:cTn id="43" presetID="18" presetClass="entr" presetSubtype="12" repeatCount="indefinite" fill="hold" grpId="0" nodeType="withEffect">
                                  <p:stCondLst>
                                    <p:cond delay="2000"/>
                                  </p:stCondLst>
                                  <p:childTnLst>
                                    <p:set>
                                      <p:cBhvr>
                                        <p:cTn id="44" dur="1" fill="hold">
                                          <p:stCondLst>
                                            <p:cond delay="0"/>
                                          </p:stCondLst>
                                        </p:cTn>
                                        <p:tgtEl>
                                          <p:spTgt spid="69670"/>
                                        </p:tgtEl>
                                        <p:attrNameLst>
                                          <p:attrName>style.visibility</p:attrName>
                                        </p:attrNameLst>
                                      </p:cBhvr>
                                      <p:to>
                                        <p:strVal val="visible"/>
                                      </p:to>
                                    </p:set>
                                    <p:animEffect transition="in" filter="strips(downLeft)">
                                      <p:cBhvr>
                                        <p:cTn id="45" dur="2000"/>
                                        <p:tgtEl>
                                          <p:spTgt spid="69670"/>
                                        </p:tgtEl>
                                      </p:cBhvr>
                                    </p:animEffect>
                                  </p:childTnLst>
                                </p:cTn>
                              </p:par>
                              <p:par>
                                <p:cTn id="46" presetID="18" presetClass="entr" presetSubtype="6" repeatCount="indefinite" fill="hold" grpId="0" nodeType="withEffect">
                                  <p:stCondLst>
                                    <p:cond delay="2000"/>
                                  </p:stCondLst>
                                  <p:childTnLst>
                                    <p:set>
                                      <p:cBhvr>
                                        <p:cTn id="47" dur="1" fill="hold">
                                          <p:stCondLst>
                                            <p:cond delay="0"/>
                                          </p:stCondLst>
                                        </p:cTn>
                                        <p:tgtEl>
                                          <p:spTgt spid="69674"/>
                                        </p:tgtEl>
                                        <p:attrNameLst>
                                          <p:attrName>style.visibility</p:attrName>
                                        </p:attrNameLst>
                                      </p:cBhvr>
                                      <p:to>
                                        <p:strVal val="visible"/>
                                      </p:to>
                                    </p:set>
                                    <p:animEffect transition="in" filter="strips(downRight)">
                                      <p:cBhvr>
                                        <p:cTn id="48" dur="2000"/>
                                        <p:tgtEl>
                                          <p:spTgt spid="69674"/>
                                        </p:tgtEl>
                                      </p:cBhvr>
                                    </p:animEffect>
                                  </p:childTnLst>
                                </p:cTn>
                              </p:par>
                              <p:par>
                                <p:cTn id="49" presetID="10" presetClass="entr" presetSubtype="0" fill="hold" nodeType="withEffect">
                                  <p:stCondLst>
                                    <p:cond delay="2500"/>
                                  </p:stCondLst>
                                  <p:childTnLst>
                                    <p:set>
                                      <p:cBhvr>
                                        <p:cTn id="50" dur="1" fill="hold">
                                          <p:stCondLst>
                                            <p:cond delay="0"/>
                                          </p:stCondLst>
                                        </p:cTn>
                                        <p:tgtEl>
                                          <p:spTgt spid="69677"/>
                                        </p:tgtEl>
                                        <p:attrNameLst>
                                          <p:attrName>style.visibility</p:attrName>
                                        </p:attrNameLst>
                                      </p:cBhvr>
                                      <p:to>
                                        <p:strVal val="visible"/>
                                      </p:to>
                                    </p:set>
                                    <p:animEffect transition="in" filter="fade">
                                      <p:cBhvr>
                                        <p:cTn id="51" dur="3000"/>
                                        <p:tgtEl>
                                          <p:spTgt spid="69677"/>
                                        </p:tgtEl>
                                      </p:cBhvr>
                                    </p:animEffect>
                                  </p:childTnLst>
                                </p:cTn>
                              </p:par>
                              <p:par>
                                <p:cTn id="52" presetID="10" presetClass="entr" presetSubtype="0" fill="hold" grpId="0" nodeType="withEffect">
                                  <p:stCondLst>
                                    <p:cond delay="2500"/>
                                  </p:stCondLst>
                                  <p:childTnLst>
                                    <p:set>
                                      <p:cBhvr>
                                        <p:cTn id="53" dur="1" fill="hold">
                                          <p:stCondLst>
                                            <p:cond delay="0"/>
                                          </p:stCondLst>
                                        </p:cTn>
                                        <p:tgtEl>
                                          <p:spTgt spid="69673"/>
                                        </p:tgtEl>
                                        <p:attrNameLst>
                                          <p:attrName>style.visibility</p:attrName>
                                        </p:attrNameLst>
                                      </p:cBhvr>
                                      <p:to>
                                        <p:strVal val="visible"/>
                                      </p:to>
                                    </p:set>
                                    <p:animEffect transition="in" filter="fade">
                                      <p:cBhvr>
                                        <p:cTn id="54" dur="3000"/>
                                        <p:tgtEl>
                                          <p:spTgt spid="6967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9" presetClass="entr" presetSubtype="0" accel="100000" fill="hold" grpId="0" nodeType="clickEffect">
                                  <p:stCondLst>
                                    <p:cond delay="0"/>
                                  </p:stCondLst>
                                  <p:childTnLst>
                                    <p:set>
                                      <p:cBhvr>
                                        <p:cTn id="58" dur="1" fill="hold">
                                          <p:stCondLst>
                                            <p:cond delay="0"/>
                                          </p:stCondLst>
                                        </p:cTn>
                                        <p:tgtEl>
                                          <p:spTgt spid="69680"/>
                                        </p:tgtEl>
                                        <p:attrNameLst>
                                          <p:attrName>style.visibility</p:attrName>
                                        </p:attrNameLst>
                                      </p:cBhvr>
                                      <p:to>
                                        <p:strVal val="visible"/>
                                      </p:to>
                                    </p:set>
                                    <p:anim calcmode="lin" valueType="num">
                                      <p:cBhvr>
                                        <p:cTn id="59" dur="500" fill="hold"/>
                                        <p:tgtEl>
                                          <p:spTgt spid="69680"/>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69680"/>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69680"/>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69680"/>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xit" presetSubtype="16" fill="hold" grpId="1" nodeType="clickEffect">
                                  <p:stCondLst>
                                    <p:cond delay="0"/>
                                  </p:stCondLst>
                                  <p:childTnLst>
                                    <p:animEffect transition="out" filter="diamond(in)">
                                      <p:cBhvr>
                                        <p:cTn id="66" dur="2000"/>
                                        <p:tgtEl>
                                          <p:spTgt spid="69680"/>
                                        </p:tgtEl>
                                      </p:cBhvr>
                                    </p:animEffect>
                                    <p:set>
                                      <p:cBhvr>
                                        <p:cTn id="67" dur="1" fill="hold">
                                          <p:stCondLst>
                                            <p:cond delay="1999"/>
                                          </p:stCondLst>
                                        </p:cTn>
                                        <p:tgtEl>
                                          <p:spTgt spid="69680"/>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69679"/>
                                        </p:tgtEl>
                                        <p:attrNameLst>
                                          <p:attrName>style.visibility</p:attrName>
                                        </p:attrNameLst>
                                      </p:cBhvr>
                                      <p:to>
                                        <p:strVal val="visible"/>
                                      </p:to>
                                    </p:set>
                                    <p:animEffect transition="in" filter="checkerboard(across)">
                                      <p:cBhvr>
                                        <p:cTn id="72" dur="500"/>
                                        <p:tgtEl>
                                          <p:spTgt spid="6967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repeatCount="5000" fill="hold" grpId="0" nodeType="clickEffect">
                                  <p:stCondLst>
                                    <p:cond delay="0"/>
                                  </p:stCondLst>
                                  <p:childTnLst>
                                    <p:set>
                                      <p:cBhvr>
                                        <p:cTn id="76" dur="1" fill="hold">
                                          <p:stCondLst>
                                            <p:cond delay="0"/>
                                          </p:stCondLst>
                                        </p:cTn>
                                        <p:tgtEl>
                                          <p:spTgt spid="6157"/>
                                        </p:tgtEl>
                                        <p:attrNameLst>
                                          <p:attrName>style.visibility</p:attrName>
                                        </p:attrNameLst>
                                      </p:cBhvr>
                                      <p:to>
                                        <p:strVal val="visible"/>
                                      </p:to>
                                    </p:set>
                                    <p:animEffect transition="in" filter="blinds(horizontal)">
                                      <p:cBhvr>
                                        <p:cTn id="77" dur="500"/>
                                        <p:tgtEl>
                                          <p:spTgt spid="615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repeatCount="500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blinds(horizontal)">
                                      <p:cBhvr>
                                        <p:cTn id="82" dur="500"/>
                                        <p:tgtEl>
                                          <p:spTgt spid="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xit" presetSubtype="0" fill="hold" grpId="1" nodeType="clickEffect">
                                  <p:stCondLst>
                                    <p:cond delay="0"/>
                                  </p:stCondLst>
                                  <p:childTnLst>
                                    <p:anim calcmode="lin" valueType="num">
                                      <p:cBhvr>
                                        <p:cTn id="86" dur="1000"/>
                                        <p:tgtEl>
                                          <p:spTgt spid="69679"/>
                                        </p:tgtEl>
                                        <p:attrNameLst>
                                          <p:attrName>ppt_w</p:attrName>
                                        </p:attrNameLst>
                                      </p:cBhvr>
                                      <p:tavLst>
                                        <p:tav tm="0">
                                          <p:val>
                                            <p:strVal val="ppt_w"/>
                                          </p:val>
                                        </p:tav>
                                        <p:tav tm="100000">
                                          <p:val>
                                            <p:strVal val="ppt_w*0.70"/>
                                          </p:val>
                                        </p:tav>
                                      </p:tavLst>
                                    </p:anim>
                                    <p:anim calcmode="lin" valueType="num">
                                      <p:cBhvr>
                                        <p:cTn id="87" dur="1000"/>
                                        <p:tgtEl>
                                          <p:spTgt spid="69679"/>
                                        </p:tgtEl>
                                        <p:attrNameLst>
                                          <p:attrName>ppt_h</p:attrName>
                                        </p:attrNameLst>
                                      </p:cBhvr>
                                      <p:tavLst>
                                        <p:tav tm="0">
                                          <p:val>
                                            <p:strVal val="ppt_h"/>
                                          </p:val>
                                        </p:tav>
                                        <p:tav tm="100000">
                                          <p:val>
                                            <p:strVal val="ppt_h"/>
                                          </p:val>
                                        </p:tav>
                                      </p:tavLst>
                                    </p:anim>
                                    <p:animEffect transition="out" filter="fade">
                                      <p:cBhvr>
                                        <p:cTn id="88" dur="1000"/>
                                        <p:tgtEl>
                                          <p:spTgt spid="69679"/>
                                        </p:tgtEl>
                                      </p:cBhvr>
                                    </p:animEffect>
                                    <p:set>
                                      <p:cBhvr>
                                        <p:cTn id="89" dur="1" fill="hold">
                                          <p:stCondLst>
                                            <p:cond delay="999"/>
                                          </p:stCondLst>
                                        </p:cTn>
                                        <p:tgtEl>
                                          <p:spTgt spid="69679"/>
                                        </p:tgtEl>
                                        <p:attrNameLst>
                                          <p:attrName>style.visibility</p:attrName>
                                        </p:attrNameLst>
                                      </p:cBhvr>
                                      <p:to>
                                        <p:strVal val="hidden"/>
                                      </p:to>
                                    </p:set>
                                  </p:childTnLst>
                                </p:cTn>
                              </p:par>
                              <p:par>
                                <p:cTn id="90" presetID="22" presetClass="entr" presetSubtype="4" fill="hold"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down)">
                                      <p:cBhvr>
                                        <p:cTn id="92"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P spid="69638" grpId="1" animBg="1"/>
      <p:bldP spid="69670" grpId="0" animBg="1"/>
      <p:bldP spid="69671" grpId="0" animBg="1"/>
      <p:bldP spid="69672" grpId="0"/>
      <p:bldP spid="69673" grpId="0"/>
      <p:bldP spid="69674" grpId="0" animBg="1"/>
      <p:bldP spid="69675" grpId="0" animBg="1"/>
      <p:bldP spid="69679" grpId="0" animBg="1"/>
      <p:bldP spid="69679" grpId="1" animBg="1"/>
      <p:bldP spid="69680" grpId="0" animBg="1"/>
      <p:bldP spid="69680" grpId="1" animBg="1"/>
      <p:bldP spid="6157" grpId="0" animBg="1"/>
      <p:bldP spid="2" grpId="0" animBg="1"/>
      <p:bldP spid="696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a:xfrm>
            <a:off x="4953000" y="2037665"/>
            <a:ext cx="6477000" cy="1143000"/>
          </a:xfrm>
          <a:prstGeom prst="rect">
            <a:avLst/>
          </a:prstGeom>
          <a:solidFill>
            <a:schemeClr val="bg1"/>
          </a:solidFill>
          <a:extLst>
            <a:ext uri="{91240B29-F687-4F45-9708-019B960494DF}">
              <a14:hiddenLine xmlns:a14="http://schemas.microsoft.com/office/drawing/2010/main" w="9525">
                <a:solidFill>
                  <a:srgbClr val="FF0066"/>
                </a:solidFill>
                <a:miter lim="800000"/>
                <a:headEnd/>
                <a:tailEnd/>
              </a14:hiddenLine>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Tx/>
              <a:buNone/>
            </a:pPr>
            <a:r>
              <a:rPr lang="en-US" sz="4400" dirty="0">
                <a:latin typeface="Times New Roman" pitchFamily="18" charset="0"/>
              </a:rPr>
              <a:t>So </a:t>
            </a:r>
            <a:r>
              <a:rPr lang="en-US" sz="4400" dirty="0" err="1">
                <a:latin typeface="Times New Roman" pitchFamily="18" charset="0"/>
              </a:rPr>
              <a:t>sánh</a:t>
            </a:r>
            <a:r>
              <a:rPr lang="en-US" sz="4400" dirty="0">
                <a:latin typeface="Times New Roman" pitchFamily="18" charset="0"/>
              </a:rPr>
              <a:t> </a:t>
            </a:r>
            <a:r>
              <a:rPr lang="en-US" sz="4400" dirty="0" err="1">
                <a:latin typeface="Times New Roman" pitchFamily="18" charset="0"/>
              </a:rPr>
              <a:t>sự</a:t>
            </a:r>
            <a:r>
              <a:rPr lang="en-US" sz="4400" dirty="0">
                <a:latin typeface="Times New Roman" pitchFamily="18" charset="0"/>
              </a:rPr>
              <a:t> </a:t>
            </a:r>
            <a:r>
              <a:rPr lang="en-US" sz="4400" dirty="0" err="1">
                <a:latin typeface="Times New Roman" pitchFamily="18" charset="0"/>
              </a:rPr>
              <a:t>khác</a:t>
            </a:r>
            <a:r>
              <a:rPr lang="en-US" sz="4400" dirty="0">
                <a:latin typeface="Times New Roman" pitchFamily="18" charset="0"/>
              </a:rPr>
              <a:t> </a:t>
            </a:r>
            <a:r>
              <a:rPr lang="en-US" sz="4400" dirty="0" err="1">
                <a:latin typeface="Times New Roman" pitchFamily="18" charset="0"/>
              </a:rPr>
              <a:t>nhau</a:t>
            </a:r>
            <a:r>
              <a:rPr lang="en-US" sz="4400" dirty="0">
                <a:latin typeface="Times New Roman" pitchFamily="18" charset="0"/>
              </a:rPr>
              <a:t> </a:t>
            </a:r>
            <a:r>
              <a:rPr lang="en-US" sz="4400" dirty="0" err="1">
                <a:latin typeface="Times New Roman" pitchFamily="18" charset="0"/>
              </a:rPr>
              <a:t>giữa</a:t>
            </a:r>
            <a:r>
              <a:rPr lang="en-US" sz="4400" dirty="0">
                <a:latin typeface="Times New Roman" pitchFamily="18" charset="0"/>
              </a:rPr>
              <a:t> </a:t>
            </a:r>
            <a:r>
              <a:rPr lang="en-US" sz="4400" dirty="0" err="1">
                <a:latin typeface="Times New Roman" pitchFamily="18" charset="0"/>
              </a:rPr>
              <a:t>quá</a:t>
            </a:r>
            <a:r>
              <a:rPr lang="en-US" sz="4400" dirty="0">
                <a:latin typeface="Times New Roman" pitchFamily="18" charset="0"/>
              </a:rPr>
              <a:t> </a:t>
            </a:r>
            <a:r>
              <a:rPr lang="en-US" sz="4400" dirty="0" err="1">
                <a:latin typeface="Times New Roman" pitchFamily="18" charset="0"/>
              </a:rPr>
              <a:t>trình</a:t>
            </a:r>
            <a:r>
              <a:rPr lang="en-US" sz="4400" dirty="0">
                <a:latin typeface="Times New Roman" pitchFamily="18" charset="0"/>
              </a:rPr>
              <a:t> </a:t>
            </a:r>
            <a:r>
              <a:rPr lang="en-US" sz="4400" dirty="0" err="1">
                <a:latin typeface="Times New Roman" pitchFamily="18" charset="0"/>
              </a:rPr>
              <a:t>quang</a:t>
            </a:r>
            <a:r>
              <a:rPr lang="en-US" sz="4400" dirty="0">
                <a:latin typeface="Times New Roman" pitchFamily="18" charset="0"/>
              </a:rPr>
              <a:t> </a:t>
            </a:r>
            <a:r>
              <a:rPr lang="en-US" sz="4400" dirty="0" err="1">
                <a:latin typeface="Times New Roman" pitchFamily="18" charset="0"/>
              </a:rPr>
              <a:t>hợp</a:t>
            </a:r>
            <a:r>
              <a:rPr lang="en-US" sz="4400" dirty="0">
                <a:latin typeface="Times New Roman" pitchFamily="18" charset="0"/>
              </a:rPr>
              <a:t> </a:t>
            </a:r>
            <a:r>
              <a:rPr lang="en-US" sz="4400" dirty="0" err="1">
                <a:latin typeface="Times New Roman" pitchFamily="18" charset="0"/>
              </a:rPr>
              <a:t>và</a:t>
            </a:r>
            <a:r>
              <a:rPr lang="en-US" sz="4400" dirty="0">
                <a:latin typeface="Times New Roman" pitchFamily="18" charset="0"/>
              </a:rPr>
              <a:t> </a:t>
            </a:r>
            <a:r>
              <a:rPr lang="en-US" sz="4400" dirty="0" err="1">
                <a:latin typeface="Times New Roman" pitchFamily="18" charset="0"/>
              </a:rPr>
              <a:t>quá</a:t>
            </a:r>
            <a:r>
              <a:rPr lang="en-US" sz="4400" dirty="0">
                <a:latin typeface="Times New Roman" pitchFamily="18" charset="0"/>
              </a:rPr>
              <a:t> </a:t>
            </a:r>
            <a:r>
              <a:rPr lang="en-US" sz="4400" dirty="0" err="1">
                <a:latin typeface="Times New Roman" pitchFamily="18" charset="0"/>
              </a:rPr>
              <a:t>trình</a:t>
            </a:r>
            <a:r>
              <a:rPr lang="en-US" sz="4400" dirty="0">
                <a:latin typeface="Times New Roman" pitchFamily="18" charset="0"/>
              </a:rPr>
              <a:t> </a:t>
            </a:r>
            <a:r>
              <a:rPr lang="en-US" sz="4400" dirty="0" err="1">
                <a:latin typeface="Times New Roman" pitchFamily="18" charset="0"/>
              </a:rPr>
              <a:t>hô</a:t>
            </a:r>
            <a:r>
              <a:rPr lang="en-US" sz="4400" dirty="0">
                <a:latin typeface="Times New Roman" pitchFamily="18" charset="0"/>
              </a:rPr>
              <a:t> </a:t>
            </a:r>
            <a:r>
              <a:rPr lang="en-US" sz="4400" dirty="0" err="1">
                <a:latin typeface="Times New Roman" pitchFamily="18" charset="0"/>
              </a:rPr>
              <a:t>hấp</a:t>
            </a:r>
            <a:r>
              <a:rPr lang="en-US" sz="4400" dirty="0">
                <a:latin typeface="Times New Roman" pitchFamily="18" charset="0"/>
              </a:rPr>
              <a:t>?</a:t>
            </a:r>
          </a:p>
        </p:txBody>
      </p:sp>
      <p:sp>
        <p:nvSpPr>
          <p:cNvPr id="10" name="Text Box 9"/>
          <p:cNvSpPr txBox="1">
            <a:spLocks noChangeArrowheads="1"/>
          </p:cNvSpPr>
          <p:nvPr/>
        </p:nvSpPr>
        <p:spPr bwMode="auto">
          <a:xfrm>
            <a:off x="1981200" y="685800"/>
            <a:ext cx="9372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vi-VN" sz="4000" b="1" dirty="0">
                <a:solidFill>
                  <a:srgbClr val="0000FF"/>
                </a:solidFill>
                <a:latin typeface="+mj-lt"/>
              </a:rPr>
              <a:t>1</a:t>
            </a:r>
            <a:r>
              <a:rPr lang="en-US" sz="4000" b="1" dirty="0">
                <a:solidFill>
                  <a:srgbClr val="0000FF"/>
                </a:solidFill>
                <a:latin typeface="+mj-lt"/>
              </a:rPr>
              <a:t>.</a:t>
            </a:r>
            <a:r>
              <a:rPr lang="vi-VN" sz="4000" b="1" dirty="0">
                <a:solidFill>
                  <a:srgbClr val="0000FF"/>
                </a:solidFill>
                <a:latin typeface="+mj-lt"/>
              </a:rPr>
              <a:t> Vai trò của không khí đối với thực vật:</a:t>
            </a:r>
          </a:p>
        </p:txBody>
      </p:sp>
      <p:pic>
        <p:nvPicPr>
          <p:cNvPr id="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2" y="2113865"/>
            <a:ext cx="4251222" cy="428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Nhóm 14"/>
          <p:cNvGrpSpPr>
            <a:grpSpLocks/>
          </p:cNvGrpSpPr>
          <p:nvPr/>
        </p:nvGrpSpPr>
        <p:grpSpPr bwMode="auto">
          <a:xfrm>
            <a:off x="0" y="0"/>
            <a:ext cx="12496800" cy="7086600"/>
            <a:chOff x="1249363" y="0"/>
            <a:chExt cx="9571037" cy="7086600"/>
          </a:xfrm>
        </p:grpSpPr>
        <p:pic>
          <p:nvPicPr>
            <p:cNvPr id="6"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XMASCA~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9132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randombar(horizontal)">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u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Huong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6172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Oval 5"/>
          <p:cNvSpPr>
            <a:spLocks noChangeArrowheads="1"/>
          </p:cNvSpPr>
          <p:nvPr/>
        </p:nvSpPr>
        <p:spPr bwMode="auto">
          <a:xfrm>
            <a:off x="5257800" y="4058264"/>
            <a:ext cx="2286000" cy="57027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solidFill>
                  <a:srgbClr val="990000"/>
                </a:solidFill>
                <a:latin typeface="Times New Roman" pitchFamily="18" charset="0"/>
                <a:cs typeface="Times New Roman" pitchFamily="18" charset="0"/>
              </a:rPr>
              <a:t>Các-bô-níc</a:t>
            </a:r>
          </a:p>
        </p:txBody>
      </p:sp>
      <p:sp>
        <p:nvSpPr>
          <p:cNvPr id="14342" name="Oval 6"/>
          <p:cNvSpPr>
            <a:spLocks noChangeArrowheads="1"/>
          </p:cNvSpPr>
          <p:nvPr/>
        </p:nvSpPr>
        <p:spPr bwMode="auto">
          <a:xfrm>
            <a:off x="4724400" y="3124200"/>
            <a:ext cx="2286000" cy="609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dirty="0" err="1">
                <a:solidFill>
                  <a:srgbClr val="990000"/>
                </a:solidFill>
                <a:latin typeface="Times New Roman" pitchFamily="18" charset="0"/>
                <a:cs typeface="Times New Roman" pitchFamily="18" charset="0"/>
              </a:rPr>
              <a:t>Các-bô-níc</a:t>
            </a:r>
            <a:endParaRPr lang="en-US" sz="3200" b="1" dirty="0">
              <a:solidFill>
                <a:srgbClr val="990000"/>
              </a:solidFill>
              <a:latin typeface="Times New Roman" pitchFamily="18" charset="0"/>
              <a:cs typeface="Times New Roman" pitchFamily="18" charset="0"/>
            </a:endParaRPr>
          </a:p>
        </p:txBody>
      </p:sp>
      <p:sp>
        <p:nvSpPr>
          <p:cNvPr id="14343" name="Oval 7"/>
          <p:cNvSpPr>
            <a:spLocks noChangeArrowheads="1"/>
          </p:cNvSpPr>
          <p:nvPr/>
        </p:nvSpPr>
        <p:spPr bwMode="auto">
          <a:xfrm>
            <a:off x="9296400" y="4572000"/>
            <a:ext cx="1371600" cy="609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b="1">
                <a:solidFill>
                  <a:srgbClr val="000066"/>
                </a:solidFill>
                <a:latin typeface="Times New Roman" pitchFamily="18" charset="0"/>
                <a:cs typeface="Times New Roman" pitchFamily="18" charset="0"/>
              </a:rPr>
              <a:t>Ô-xi</a:t>
            </a:r>
          </a:p>
        </p:txBody>
      </p:sp>
      <p:sp>
        <p:nvSpPr>
          <p:cNvPr id="14344" name="Text Box 8"/>
          <p:cNvSpPr txBox="1">
            <a:spLocks noChangeArrowheads="1"/>
          </p:cNvSpPr>
          <p:nvPr/>
        </p:nvSpPr>
        <p:spPr bwMode="auto">
          <a:xfrm>
            <a:off x="0" y="5780782"/>
            <a:ext cx="6324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vi-VN" sz="3200" b="1" dirty="0">
                <a:solidFill>
                  <a:schemeClr val="bg1"/>
                </a:solidFill>
                <a:latin typeface="+mj-lt"/>
              </a:rPr>
              <a:t>H.1: Sơ đồ sự trao đổi khí trong quang hợp của thực vật</a:t>
            </a:r>
          </a:p>
        </p:txBody>
      </p:sp>
      <p:sp>
        <p:nvSpPr>
          <p:cNvPr id="14345" name="Text Box 9"/>
          <p:cNvSpPr txBox="1">
            <a:spLocks noChangeArrowheads="1"/>
          </p:cNvSpPr>
          <p:nvPr/>
        </p:nvSpPr>
        <p:spPr bwMode="auto">
          <a:xfrm>
            <a:off x="6172200" y="5719135"/>
            <a:ext cx="6019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vi-VN" sz="3200" b="1" dirty="0">
                <a:solidFill>
                  <a:schemeClr val="bg1"/>
                </a:solidFill>
                <a:latin typeface="+mj-lt"/>
              </a:rPr>
              <a:t>H.2 Sơ đồ sự trao đổi khí trong hô hấp của thực vật</a:t>
            </a:r>
          </a:p>
        </p:txBody>
      </p:sp>
      <p:sp>
        <p:nvSpPr>
          <p:cNvPr id="11" name="Oval 7"/>
          <p:cNvSpPr>
            <a:spLocks noChangeArrowheads="1"/>
          </p:cNvSpPr>
          <p:nvPr/>
        </p:nvSpPr>
        <p:spPr bwMode="auto">
          <a:xfrm>
            <a:off x="1521542" y="3733800"/>
            <a:ext cx="1371600" cy="609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b="1">
                <a:solidFill>
                  <a:srgbClr val="000066"/>
                </a:solidFill>
                <a:latin typeface="Times New Roman" pitchFamily="18" charset="0"/>
                <a:cs typeface="Times New Roman" pitchFamily="18" charset="0"/>
              </a:rPr>
              <a:t>Ô-xi</a:t>
            </a:r>
          </a:p>
        </p:txBody>
      </p:sp>
    </p:spTree>
    <p:extLst>
      <p:ext uri="{BB962C8B-B14F-4D97-AF65-F5344CB8AC3E}">
        <p14:creationId xmlns:p14="http://schemas.microsoft.com/office/powerpoint/2010/main" val="381047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438400" y="381000"/>
            <a:ext cx="937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vi-VN" sz="3600" b="1" dirty="0">
                <a:solidFill>
                  <a:srgbClr val="0000FF"/>
                </a:solidFill>
                <a:latin typeface="+mj-lt"/>
              </a:rPr>
              <a:t>1</a:t>
            </a:r>
            <a:r>
              <a:rPr lang="en-US" sz="3600" b="1" dirty="0">
                <a:solidFill>
                  <a:srgbClr val="0000FF"/>
                </a:solidFill>
                <a:latin typeface="+mj-lt"/>
              </a:rPr>
              <a:t>.</a:t>
            </a:r>
            <a:r>
              <a:rPr lang="vi-VN" sz="3600" b="1" dirty="0">
                <a:solidFill>
                  <a:srgbClr val="0000FF"/>
                </a:solidFill>
                <a:latin typeface="+mj-lt"/>
              </a:rPr>
              <a:t> Vai trò của không khí đối với thực vật:</a:t>
            </a:r>
          </a:p>
        </p:txBody>
      </p:sp>
      <p:sp>
        <p:nvSpPr>
          <p:cNvPr id="9" name="Rectangle 2"/>
          <p:cNvSpPr txBox="1">
            <a:spLocks noChangeArrowheads="1"/>
          </p:cNvSpPr>
          <p:nvPr/>
        </p:nvSpPr>
        <p:spPr>
          <a:xfrm>
            <a:off x="878541" y="1336692"/>
            <a:ext cx="10896600" cy="125410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600"/>
              </a:spcBef>
              <a:buNone/>
            </a:pPr>
            <a:r>
              <a:rPr lang="en-US" sz="3600" dirty="0">
                <a:latin typeface="Times New Roman" pitchFamily="18" charset="0"/>
              </a:rPr>
              <a:t>So </a:t>
            </a:r>
            <a:r>
              <a:rPr lang="en-US" sz="3600" dirty="0" err="1">
                <a:latin typeface="Times New Roman" pitchFamily="18" charset="0"/>
              </a:rPr>
              <a:t>sánh</a:t>
            </a:r>
            <a:r>
              <a:rPr lang="en-US" sz="3600" dirty="0">
                <a:latin typeface="Times New Roman" pitchFamily="18" charset="0"/>
              </a:rPr>
              <a:t> </a:t>
            </a:r>
            <a:r>
              <a:rPr lang="en-US" sz="3600" dirty="0" err="1">
                <a:latin typeface="Times New Roman" pitchFamily="18" charset="0"/>
              </a:rPr>
              <a:t>sự</a:t>
            </a:r>
            <a:r>
              <a:rPr lang="en-US" sz="3600" dirty="0">
                <a:latin typeface="Times New Roman" pitchFamily="18" charset="0"/>
              </a:rPr>
              <a:t> </a:t>
            </a:r>
            <a:r>
              <a:rPr lang="en-US" sz="3600" dirty="0" err="1">
                <a:latin typeface="Times New Roman" pitchFamily="18" charset="0"/>
              </a:rPr>
              <a:t>khác</a:t>
            </a:r>
            <a:r>
              <a:rPr lang="en-US" sz="3600" dirty="0">
                <a:latin typeface="Times New Roman" pitchFamily="18" charset="0"/>
              </a:rPr>
              <a:t> </a:t>
            </a:r>
            <a:r>
              <a:rPr lang="en-US" sz="3600" dirty="0" err="1">
                <a:latin typeface="Times New Roman" pitchFamily="18" charset="0"/>
              </a:rPr>
              <a:t>nhau</a:t>
            </a:r>
            <a:r>
              <a:rPr lang="en-US" sz="3600" dirty="0">
                <a:latin typeface="Times New Roman" pitchFamily="18" charset="0"/>
              </a:rPr>
              <a:t> </a:t>
            </a:r>
            <a:r>
              <a:rPr lang="en-US" sz="3600" dirty="0" err="1">
                <a:latin typeface="Times New Roman" pitchFamily="18" charset="0"/>
              </a:rPr>
              <a:t>giữa</a:t>
            </a:r>
            <a:r>
              <a:rPr lang="en-US" sz="3600" dirty="0">
                <a:latin typeface="Times New Roman" pitchFamily="18" charset="0"/>
              </a:rPr>
              <a:t> </a:t>
            </a:r>
            <a:r>
              <a:rPr lang="en-US" sz="3600" b="1" i="1" dirty="0" err="1">
                <a:solidFill>
                  <a:srgbClr val="FF0000"/>
                </a:solidFill>
                <a:latin typeface="Times New Roman" pitchFamily="18" charset="0"/>
              </a:rPr>
              <a:t>quá</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trình</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quang</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hợp</a:t>
            </a:r>
            <a:r>
              <a:rPr lang="en-US" sz="3600" b="1" i="1" dirty="0">
                <a:solidFill>
                  <a:srgbClr val="FF0000"/>
                </a:solidFill>
                <a:latin typeface="Times New Roman" pitchFamily="18" charset="0"/>
              </a:rPr>
              <a:t> </a:t>
            </a:r>
          </a:p>
          <a:p>
            <a:pPr algn="ctr">
              <a:lnSpc>
                <a:spcPct val="90000"/>
              </a:lnSpc>
              <a:spcBef>
                <a:spcPts val="600"/>
              </a:spcBef>
              <a:buNone/>
            </a:pPr>
            <a:r>
              <a:rPr lang="en-US" sz="3600" dirty="0" err="1">
                <a:latin typeface="Times New Roman" pitchFamily="18" charset="0"/>
              </a:rPr>
              <a:t>và</a:t>
            </a:r>
            <a:r>
              <a:rPr lang="en-US" sz="3600" dirty="0">
                <a:latin typeface="Times New Roman" pitchFamily="18" charset="0"/>
              </a:rPr>
              <a:t> </a:t>
            </a:r>
            <a:r>
              <a:rPr lang="en-US" sz="3600" b="1" i="1" dirty="0" err="1">
                <a:solidFill>
                  <a:srgbClr val="FF0000"/>
                </a:solidFill>
                <a:latin typeface="Times New Roman" pitchFamily="18" charset="0"/>
              </a:rPr>
              <a:t>quá</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trình</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hô</a:t>
            </a:r>
            <a:r>
              <a:rPr lang="en-US" sz="3600" b="1" i="1" dirty="0">
                <a:solidFill>
                  <a:srgbClr val="FF0000"/>
                </a:solidFill>
                <a:latin typeface="Times New Roman" pitchFamily="18" charset="0"/>
              </a:rPr>
              <a:t> </a:t>
            </a:r>
            <a:r>
              <a:rPr lang="en-US" sz="3600" b="1" i="1" dirty="0" err="1">
                <a:solidFill>
                  <a:srgbClr val="FF0000"/>
                </a:solidFill>
                <a:latin typeface="Times New Roman" pitchFamily="18" charset="0"/>
              </a:rPr>
              <a:t>hấp</a:t>
            </a:r>
            <a:r>
              <a:rPr lang="en-US" sz="3600" dirty="0">
                <a:latin typeface="Times New Roman" pitchFamily="18" charset="0"/>
              </a:rPr>
              <a:t>?</a:t>
            </a:r>
          </a:p>
        </p:txBody>
      </p:sp>
      <p:graphicFrame>
        <p:nvGraphicFramePr>
          <p:cNvPr id="11" name="Group 3"/>
          <p:cNvGraphicFramePr>
            <a:graphicFrameLocks noGrp="1"/>
          </p:cNvGraphicFramePr>
          <p:nvPr>
            <p:ph sz="half" idx="4294967295"/>
            <p:extLst>
              <p:ext uri="{D42A27DB-BD31-4B8C-83A1-F6EECF244321}">
                <p14:modId xmlns:p14="http://schemas.microsoft.com/office/powerpoint/2010/main" val="171366104"/>
              </p:ext>
            </p:extLst>
          </p:nvPr>
        </p:nvGraphicFramePr>
        <p:xfrm>
          <a:off x="878538" y="2895599"/>
          <a:ext cx="10896602" cy="3316245"/>
        </p:xfrm>
        <a:graphic>
          <a:graphicData uri="http://schemas.openxmlformats.org/drawingml/2006/table">
            <a:tbl>
              <a:tblPr/>
              <a:tblGrid>
                <a:gridCol w="5448301">
                  <a:extLst>
                    <a:ext uri="{9D8B030D-6E8A-4147-A177-3AD203B41FA5}">
                      <a16:colId xmlns:a16="http://schemas.microsoft.com/office/drawing/2014/main" val="20000"/>
                    </a:ext>
                  </a:extLst>
                </a:gridCol>
                <a:gridCol w="5448301">
                  <a:extLst>
                    <a:ext uri="{9D8B030D-6E8A-4147-A177-3AD203B41FA5}">
                      <a16:colId xmlns:a16="http://schemas.microsoft.com/office/drawing/2014/main" val="20001"/>
                    </a:ext>
                  </a:extLst>
                </a:gridCol>
              </a:tblGrid>
              <a:tr h="7840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dirty="0" err="1">
                          <a:ln>
                            <a:noFill/>
                          </a:ln>
                          <a:solidFill>
                            <a:srgbClr val="FF0000"/>
                          </a:solidFill>
                          <a:effectLst/>
                          <a:latin typeface="Times New Roman" pitchFamily="18" charset="0"/>
                        </a:rPr>
                        <a:t>Quá</a:t>
                      </a:r>
                      <a:r>
                        <a:rPr kumimoji="0" lang="en-US" sz="3600" b="1" i="1" u="none" strike="noStrike" cap="none" normalizeH="0" baseline="0" dirty="0">
                          <a:ln>
                            <a:noFill/>
                          </a:ln>
                          <a:solidFill>
                            <a:srgbClr val="FF0000"/>
                          </a:solidFill>
                          <a:effectLst/>
                          <a:latin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rPr>
                        <a:t>trình</a:t>
                      </a:r>
                      <a:r>
                        <a:rPr kumimoji="0" lang="en-US" sz="3600" b="1" i="1" u="none" strike="noStrike" cap="none" normalizeH="0" baseline="0" dirty="0">
                          <a:ln>
                            <a:noFill/>
                          </a:ln>
                          <a:solidFill>
                            <a:srgbClr val="FF0000"/>
                          </a:solidFill>
                          <a:effectLst/>
                          <a:latin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rPr>
                        <a:t>quang</a:t>
                      </a:r>
                      <a:r>
                        <a:rPr kumimoji="0" lang="en-US" sz="3600" b="1" i="1" u="none" strike="noStrike" cap="none" normalizeH="0" baseline="0" dirty="0">
                          <a:ln>
                            <a:noFill/>
                          </a:ln>
                          <a:solidFill>
                            <a:srgbClr val="FF0000"/>
                          </a:solidFill>
                          <a:effectLst/>
                          <a:latin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rPr>
                        <a:t>hợp</a:t>
                      </a:r>
                      <a:endParaRPr kumimoji="0" lang="en-US" sz="3600" b="1" i="1" u="none" strike="noStrike" cap="none" normalizeH="0" baseline="0" dirty="0">
                        <a:ln>
                          <a:noFill/>
                        </a:ln>
                        <a:solidFill>
                          <a:srgbClr val="FF0000"/>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dirty="0" err="1">
                          <a:ln>
                            <a:noFill/>
                          </a:ln>
                          <a:solidFill>
                            <a:srgbClr val="FF0000"/>
                          </a:solidFill>
                          <a:effectLst/>
                          <a:latin typeface="Times New Roman" pitchFamily="18" charset="0"/>
                        </a:rPr>
                        <a:t>Quá</a:t>
                      </a:r>
                      <a:r>
                        <a:rPr kumimoji="0" lang="en-US" sz="3600" b="1" i="1" u="none" strike="noStrike" cap="none" normalizeH="0" baseline="0" dirty="0">
                          <a:ln>
                            <a:noFill/>
                          </a:ln>
                          <a:solidFill>
                            <a:srgbClr val="FF0000"/>
                          </a:solidFill>
                          <a:effectLst/>
                          <a:latin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rPr>
                        <a:t>trình</a:t>
                      </a:r>
                      <a:r>
                        <a:rPr kumimoji="0" lang="en-US" sz="3600" b="1" i="1" u="none" strike="noStrike" cap="none" normalizeH="0" baseline="0" dirty="0">
                          <a:ln>
                            <a:noFill/>
                          </a:ln>
                          <a:solidFill>
                            <a:srgbClr val="FF0000"/>
                          </a:solidFill>
                          <a:effectLst/>
                          <a:latin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rPr>
                        <a:t>hô</a:t>
                      </a:r>
                      <a:r>
                        <a:rPr kumimoji="0" lang="en-US" sz="3600" b="1" i="1" u="none" strike="noStrike" cap="none" normalizeH="0" baseline="0" dirty="0">
                          <a:ln>
                            <a:noFill/>
                          </a:ln>
                          <a:solidFill>
                            <a:srgbClr val="FF0000"/>
                          </a:solidFill>
                          <a:effectLst/>
                          <a:latin typeface="Times New Roman" pitchFamily="18" charset="0"/>
                        </a:rPr>
                        <a:t> </a:t>
                      </a:r>
                      <a:r>
                        <a:rPr kumimoji="0" lang="en-US" sz="3600" b="1" i="1" u="none" strike="noStrike" cap="none" normalizeH="0" baseline="0" dirty="0" err="1">
                          <a:ln>
                            <a:noFill/>
                          </a:ln>
                          <a:solidFill>
                            <a:srgbClr val="FF0000"/>
                          </a:solidFill>
                          <a:effectLst/>
                          <a:latin typeface="Times New Roman" pitchFamily="18" charset="0"/>
                        </a:rPr>
                        <a:t>hấp</a:t>
                      </a:r>
                      <a:endParaRPr kumimoji="0" lang="en-US" sz="3600" b="1" i="1" u="none" strike="noStrike" cap="none" normalizeH="0" baseline="0" dirty="0">
                        <a:ln>
                          <a:noFill/>
                        </a:ln>
                        <a:solidFill>
                          <a:srgbClr val="FF0000"/>
                        </a:solidFill>
                        <a:effectLst/>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88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3600">
                          <a:solidFill>
                            <a:srgbClr val="000066"/>
                          </a:solidFill>
                          <a:latin typeface="Times New Roman" pitchFamily="18" charset="0"/>
                        </a:rPr>
                        <a:t>- Xảy ra vào ban ngày</a:t>
                      </a:r>
                      <a:endParaRPr kumimoji="0" lang="en-US" sz="3600" b="0" i="0" u="none" strike="noStrike" cap="none" normalizeH="0" baseline="0">
                        <a:ln>
                          <a:noFill/>
                        </a:ln>
                        <a:solidFill>
                          <a:srgbClr val="990000"/>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Xảy</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ra</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vào</a:t>
                      </a:r>
                      <a:r>
                        <a:rPr lang="en-US" sz="3600" dirty="0">
                          <a:solidFill>
                            <a:srgbClr val="000066"/>
                          </a:solidFill>
                          <a:latin typeface="Times New Roman" pitchFamily="18" charset="0"/>
                        </a:rPr>
                        <a:t> ban </a:t>
                      </a:r>
                      <a:r>
                        <a:rPr lang="en-US" sz="3600" dirty="0" err="1">
                          <a:solidFill>
                            <a:srgbClr val="000066"/>
                          </a:solidFill>
                          <a:latin typeface="Times New Roman" pitchFamily="18" charset="0"/>
                        </a:rPr>
                        <a:t>đêm</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và</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cả</a:t>
                      </a:r>
                      <a:r>
                        <a:rPr lang="en-US" sz="3600" dirty="0">
                          <a:solidFill>
                            <a:srgbClr val="000066"/>
                          </a:solidFill>
                          <a:latin typeface="Times New Roman" pitchFamily="18" charset="0"/>
                        </a:rPr>
                        <a:t> ban </a:t>
                      </a:r>
                      <a:r>
                        <a:rPr lang="en-US" sz="3600" dirty="0" err="1">
                          <a:solidFill>
                            <a:srgbClr val="000066"/>
                          </a:solidFill>
                          <a:latin typeface="Times New Roman" pitchFamily="18" charset="0"/>
                        </a:rPr>
                        <a:t>ngày</a:t>
                      </a:r>
                      <a:endParaRPr lang="en-US" sz="3600" dirty="0">
                        <a:solidFill>
                          <a:srgbClr val="000066"/>
                        </a:solidFill>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4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600">
                          <a:solidFill>
                            <a:srgbClr val="000066"/>
                          </a:solidFill>
                          <a:latin typeface="Times New Roman" pitchFamily="18" charset="0"/>
                        </a:rPr>
                        <a:t>- Hít khí các-bô-níc, thải khí ô-xi</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Hít</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khí</a:t>
                      </a:r>
                      <a:r>
                        <a:rPr lang="en-US" sz="3600" dirty="0">
                          <a:solidFill>
                            <a:srgbClr val="000066"/>
                          </a:solidFill>
                          <a:latin typeface="Times New Roman" pitchFamily="18" charset="0"/>
                        </a:rPr>
                        <a:t> ô-xi, </a:t>
                      </a:r>
                      <a:r>
                        <a:rPr lang="en-US" sz="3600" dirty="0" err="1">
                          <a:solidFill>
                            <a:srgbClr val="000066"/>
                          </a:solidFill>
                          <a:latin typeface="Times New Roman" pitchFamily="18" charset="0"/>
                        </a:rPr>
                        <a:t>thải</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khí</a:t>
                      </a:r>
                      <a:r>
                        <a:rPr lang="en-US" sz="3600" dirty="0">
                          <a:solidFill>
                            <a:srgbClr val="000066"/>
                          </a:solidFill>
                          <a:latin typeface="Times New Roman" pitchFamily="18" charset="0"/>
                        </a:rPr>
                        <a:t> </a:t>
                      </a:r>
                      <a:r>
                        <a:rPr lang="en-US" sz="3600" dirty="0" err="1">
                          <a:solidFill>
                            <a:srgbClr val="000066"/>
                          </a:solidFill>
                          <a:latin typeface="Times New Roman" pitchFamily="18" charset="0"/>
                        </a:rPr>
                        <a:t>các-bô-níc</a:t>
                      </a:r>
                      <a:endParaRPr lang="en-US" sz="3600" dirty="0">
                        <a:solidFill>
                          <a:srgbClr val="000066"/>
                        </a:solidFill>
                        <a:latin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pSp>
        <p:nvGrpSpPr>
          <p:cNvPr id="5" name="Nhóm 14"/>
          <p:cNvGrpSpPr>
            <a:grpSpLocks/>
          </p:cNvGrpSpPr>
          <p:nvPr/>
        </p:nvGrpSpPr>
        <p:grpSpPr bwMode="auto">
          <a:xfrm>
            <a:off x="0" y="0"/>
            <a:ext cx="12496800" cy="7086600"/>
            <a:chOff x="1249363" y="0"/>
            <a:chExt cx="9571037" cy="7086600"/>
          </a:xfrm>
        </p:grpSpPr>
        <p:pic>
          <p:nvPicPr>
            <p:cNvPr id="6"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699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randombar(horizontal)">
                                      <p:cBhvr>
                                        <p:cTn id="12" dur="500"/>
                                        <p:tgtEl>
                                          <p:spTgt spid="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838200" y="1447800"/>
            <a:ext cx="10591800" cy="838200"/>
          </a:xfrm>
          <a:prstGeom prst="rect">
            <a:avLst/>
          </a:prstGeom>
          <a:solidFill>
            <a:schemeClr val="bg1"/>
          </a:solidFill>
          <a:ln w="3810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a:solidFill>
                  <a:schemeClr val="tx2"/>
                </a:solidFill>
                <a:latin typeface="Times New Roman" pitchFamily="18" charset="0"/>
              </a:rPr>
              <a:t>Điều gì xảy ra nếu một trong hai quá trình trên bị ngừng?</a:t>
            </a:r>
          </a:p>
        </p:txBody>
      </p:sp>
      <p:sp>
        <p:nvSpPr>
          <p:cNvPr id="73734" name="AutoShape 6"/>
          <p:cNvSpPr>
            <a:spLocks noChangeArrowheads="1"/>
          </p:cNvSpPr>
          <p:nvPr/>
        </p:nvSpPr>
        <p:spPr bwMode="auto">
          <a:xfrm>
            <a:off x="5362268" y="2324100"/>
            <a:ext cx="1351935" cy="1502082"/>
          </a:xfrm>
          <a:prstGeom prst="downArrow">
            <a:avLst>
              <a:gd name="adj1" fmla="val 50000"/>
              <a:gd name="adj2" fmla="val 25000"/>
            </a:avLst>
          </a:prstGeom>
          <a:noFill/>
          <a:ln w="38100" algn="ctr">
            <a:solidFill>
              <a:srgbClr val="FF3300"/>
            </a:solidFill>
            <a:miter lim="800000"/>
            <a:headEnd/>
            <a:tailEnd/>
          </a:ln>
          <a:effectLst/>
          <a:extLst>
            <a:ext uri="{909E8E84-426E-40DD-AFC4-6F175D3DCCD1}">
              <a14:hiddenFill xmlns:a14="http://schemas.microsoft.com/office/drawing/2010/main">
                <a:gradFill rotWithShape="0">
                  <a:gsLst>
                    <a:gs pos="0">
                      <a:schemeClr val="bg1"/>
                    </a:gs>
                    <a:gs pos="100000">
                      <a:schemeClr val="accent1"/>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3735" name="Text Box 7"/>
          <p:cNvSpPr txBox="1">
            <a:spLocks noChangeArrowheads="1"/>
          </p:cNvSpPr>
          <p:nvPr/>
        </p:nvSpPr>
        <p:spPr bwMode="auto">
          <a:xfrm>
            <a:off x="4191000" y="3911601"/>
            <a:ext cx="3943350" cy="707886"/>
          </a:xfrm>
          <a:prstGeom prst="rect">
            <a:avLst/>
          </a:prstGeom>
          <a:noFill/>
          <a:ln w="57150" algn="ctr">
            <a:solidFill>
              <a:schemeClr val="folHlink"/>
            </a:solidFill>
            <a:miter lim="800000"/>
            <a:headEnd/>
            <a:tailEnd/>
          </a:ln>
          <a:effectLst/>
          <a:extLst>
            <a:ext uri="{909E8E84-426E-40DD-AFC4-6F175D3DCCD1}">
              <a14:hiddenFill xmlns:a14="http://schemas.microsoft.com/office/drawing/2010/main">
                <a:gradFill rotWithShape="0">
                  <a:gsLst>
                    <a:gs pos="0">
                      <a:schemeClr val="bg1"/>
                    </a:gs>
                    <a:gs pos="100000">
                      <a:schemeClr val="accent1"/>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4000">
                <a:solidFill>
                  <a:srgbClr val="000066"/>
                </a:solidFill>
                <a:latin typeface="Times New Roman" pitchFamily="18" charset="0"/>
                <a:cs typeface="Times New Roman" pitchFamily="18" charset="0"/>
              </a:rPr>
              <a:t>Thực vật sẽ chết</a:t>
            </a:r>
          </a:p>
        </p:txBody>
      </p:sp>
      <p:grpSp>
        <p:nvGrpSpPr>
          <p:cNvPr id="5" name="Nhóm 14"/>
          <p:cNvGrpSpPr>
            <a:grpSpLocks/>
          </p:cNvGrpSpPr>
          <p:nvPr/>
        </p:nvGrpSpPr>
        <p:grpSpPr bwMode="auto">
          <a:xfrm>
            <a:off x="0" y="0"/>
            <a:ext cx="12496800" cy="7086600"/>
            <a:chOff x="1249363" y="0"/>
            <a:chExt cx="9571037" cy="7086600"/>
          </a:xfrm>
        </p:grpSpPr>
        <p:pic>
          <p:nvPicPr>
            <p:cNvPr id="6"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15815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1000" fill="hold"/>
                                        <p:tgtEl>
                                          <p:spTgt spid="73730"/>
                                        </p:tgtEl>
                                        <p:attrNameLst>
                                          <p:attrName>ppt_x</p:attrName>
                                        </p:attrNameLst>
                                      </p:cBhvr>
                                      <p:tavLst>
                                        <p:tav tm="0">
                                          <p:val>
                                            <p:strVal val="#ppt_x-.2"/>
                                          </p:val>
                                        </p:tav>
                                        <p:tav tm="100000">
                                          <p:val>
                                            <p:strVal val="#ppt_x"/>
                                          </p:val>
                                        </p:tav>
                                      </p:tavLst>
                                    </p:anim>
                                    <p:anim calcmode="lin" valueType="num">
                                      <p:cBhvr>
                                        <p:cTn id="8" dur="1000" fill="hold"/>
                                        <p:tgtEl>
                                          <p:spTgt spid="737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7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3734"/>
                                        </p:tgtEl>
                                        <p:attrNameLst>
                                          <p:attrName>style.visibility</p:attrName>
                                        </p:attrNameLst>
                                      </p:cBhvr>
                                      <p:to>
                                        <p:strVal val="visible"/>
                                      </p:to>
                                    </p:set>
                                    <p:animEffect transition="in" filter="wipe(up)">
                                      <p:cBhvr>
                                        <p:cTn id="14" dur="500"/>
                                        <p:tgtEl>
                                          <p:spTgt spid="73734"/>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73735"/>
                                        </p:tgtEl>
                                        <p:attrNameLst>
                                          <p:attrName>style.visibility</p:attrName>
                                        </p:attrNameLst>
                                      </p:cBhvr>
                                      <p:to>
                                        <p:strVal val="visible"/>
                                      </p:to>
                                    </p:set>
                                    <p:animEffect transition="in" filter="wipe(up)">
                                      <p:cBhvr>
                                        <p:cTn id="17"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34" grpId="0" animBg="1"/>
      <p:bldP spid="737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57200" y="3084255"/>
            <a:ext cx="11353800" cy="255454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l" eaLnBrk="1" hangingPunct="1">
              <a:spcBef>
                <a:spcPct val="50000"/>
              </a:spcBef>
              <a:buFontTx/>
              <a:buChar char="-"/>
            </a:pPr>
            <a:r>
              <a:rPr lang="en-US" sz="4000" b="1" dirty="0" err="1">
                <a:solidFill>
                  <a:srgbClr val="0000FF"/>
                </a:solidFill>
                <a:latin typeface="Times New Roman" pitchFamily="18" charset="0"/>
                <a:cs typeface="Times New Roman" pitchFamily="18" charset="0"/>
              </a:rPr>
              <a:t>Thực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vật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cần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không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khí</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để</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quang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hợp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hô</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hấp</a:t>
            </a:r>
            <a:r>
              <a:rPr lang="en-US" sz="4000" b="1" dirty="0">
                <a:solidFill>
                  <a:srgbClr val="0000FF"/>
                </a:solidFill>
                <a:latin typeface="Times New Roman" pitchFamily="18" charset="0"/>
                <a:cs typeface="Times New Roman" pitchFamily="18" charset="0"/>
              </a:rPr>
              <a:t>.</a:t>
            </a:r>
          </a:p>
          <a:p>
            <a:pPr algn="l" eaLnBrk="1" hangingPunct="1">
              <a:spcBef>
                <a:spcPct val="50000"/>
              </a:spcBef>
              <a:buFontTx/>
              <a:buChar char="-"/>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Khí</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các-bô-níc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cần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trình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quang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hợp</a:t>
            </a:r>
            <a:r>
              <a:rPr lang="en-US" sz="4000" b="1" dirty="0">
                <a:solidFill>
                  <a:srgbClr val="0000FF"/>
                </a:solidFill>
                <a:latin typeface="Times New Roman" pitchFamily="18" charset="0"/>
                <a:cs typeface="Times New Roman" pitchFamily="18" charset="0"/>
              </a:rPr>
              <a:t>.</a:t>
            </a:r>
          </a:p>
          <a:p>
            <a:pPr algn="l" eaLnBrk="1" hangingPunct="1">
              <a:spcBef>
                <a:spcPct val="50000"/>
              </a:spcBef>
            </a:pPr>
            <a:r>
              <a:rPr lang="en-US" sz="4000" b="1" dirty="0">
                <a:solidFill>
                  <a:srgbClr val="0000FF"/>
                </a:solidFill>
                <a:latin typeface="Times New Roman" pitchFamily="18" charset="0"/>
                <a:cs typeface="Times New Roman" pitchFamily="18" charset="0"/>
              </a:rPr>
              <a:t>-</a:t>
            </a:r>
            <a:r>
              <a:rPr lang="en-US" sz="4000" b="1" dirty="0" err="1">
                <a:solidFill>
                  <a:srgbClr val="0000FF"/>
                </a:solidFill>
                <a:latin typeface="Times New Roman" pitchFamily="18" charset="0"/>
                <a:cs typeface="Times New Roman" pitchFamily="18" charset="0"/>
              </a:rPr>
              <a:t>Khí</a:t>
            </a:r>
            <a:r>
              <a:rPr lang="en-US" sz="4000" b="1" dirty="0">
                <a:solidFill>
                  <a:srgbClr val="0000FF"/>
                </a:solidFill>
                <a:latin typeface="Times New Roman" pitchFamily="18" charset="0"/>
                <a:cs typeface="Times New Roman" pitchFamily="18" charset="0"/>
              </a:rPr>
              <a:t> ô-xi </a:t>
            </a:r>
            <a:r>
              <a:rPr lang="en-US" sz="4000" b="1" dirty="0" err="1">
                <a:solidFill>
                  <a:srgbClr val="0000FF"/>
                </a:solidFill>
                <a:latin typeface="Times New Roman" pitchFamily="18" charset="0"/>
                <a:cs typeface="Times New Roman" pitchFamily="18" charset="0"/>
              </a:rPr>
              <a:t>cần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trình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hô</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hấp</a:t>
            </a:r>
            <a:r>
              <a:rPr lang="en-US" sz="4000" b="1" dirty="0">
                <a:solidFill>
                  <a:srgbClr val="0000FF"/>
                </a:solidFill>
                <a:latin typeface="Times New Roman" pitchFamily="18" charset="0"/>
                <a:cs typeface="Times New Roman" pitchFamily="18" charset="0"/>
              </a:rPr>
              <a:t>.</a:t>
            </a:r>
          </a:p>
        </p:txBody>
      </p:sp>
      <p:sp>
        <p:nvSpPr>
          <p:cNvPr id="17411" name="WordArt 3"/>
          <p:cNvSpPr>
            <a:spLocks noChangeArrowheads="1" noChangeShapeType="1" noTextEdit="1"/>
          </p:cNvSpPr>
          <p:nvPr/>
        </p:nvSpPr>
        <p:spPr bwMode="auto">
          <a:xfrm>
            <a:off x="4229715" y="990600"/>
            <a:ext cx="3860390" cy="838200"/>
          </a:xfrm>
          <a:prstGeom prst="rect">
            <a:avLst/>
          </a:prstGeom>
        </p:spPr>
        <p:txBody>
          <a:bodyPr wrap="none" fromWordArt="1">
            <a:prstTxWarp prst="textSlantUp">
              <a:avLst>
                <a:gd name="adj" fmla="val 2194"/>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600" b="1" kern="10" cap="all" dirty="0" err="1">
                <a:ln/>
                <a:solidFill>
                  <a:srgbClr val="008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Kết</a:t>
            </a:r>
            <a:r>
              <a:rPr lang="en-US" sz="3600" b="1" kern="10" cap="all" dirty="0">
                <a:ln/>
                <a:solidFill>
                  <a:srgbClr val="008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600" b="1" kern="10" cap="all" dirty="0" err="1">
                <a:ln/>
                <a:solidFill>
                  <a:srgbClr val="008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luận</a:t>
            </a:r>
            <a:endParaRPr lang="en-US" sz="3600" b="1" kern="10" cap="all" dirty="0">
              <a:ln/>
              <a:solidFill>
                <a:srgbClr val="008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endParaRPr>
          </a:p>
        </p:txBody>
      </p:sp>
      <p:grpSp>
        <p:nvGrpSpPr>
          <p:cNvPr id="4" name="Nhóm 14"/>
          <p:cNvGrpSpPr>
            <a:grpSpLocks/>
          </p:cNvGrpSpPr>
          <p:nvPr/>
        </p:nvGrpSpPr>
        <p:grpSpPr bwMode="auto">
          <a:xfrm>
            <a:off x="0" y="0"/>
            <a:ext cx="12496800" cy="7086600"/>
            <a:chOff x="1249363" y="0"/>
            <a:chExt cx="9571037" cy="7086600"/>
          </a:xfrm>
        </p:grpSpPr>
        <p:pic>
          <p:nvPicPr>
            <p:cNvPr id="5"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8911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plus(out)">
                                      <p:cBhvr>
                                        <p:cTn id="7"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71600" y="1676400"/>
            <a:ext cx="10134600" cy="1446550"/>
          </a:xfrm>
          <a:prstGeom prst="rect">
            <a:avLst/>
          </a:prstGeom>
        </p:spPr>
        <p:txBody>
          <a:bodyPr wrap="square">
            <a:spAutoFit/>
          </a:bodyPr>
          <a:lstStyle/>
          <a:p>
            <a:pPr>
              <a:spcBef>
                <a:spcPct val="50000"/>
              </a:spcBef>
            </a:pPr>
            <a:r>
              <a:rPr lang="en-US" sz="4400" b="1" dirty="0">
                <a:solidFill>
                  <a:srgbClr val="0000FF"/>
                </a:solidFill>
                <a:latin typeface="Times New Roman" pitchFamily="18" charset="0"/>
                <a:cs typeface="Times New Roman" pitchFamily="18" charset="0"/>
              </a:rPr>
              <a:t>2. </a:t>
            </a:r>
            <a:r>
              <a:rPr lang="en-US" sz="4400" b="1" dirty="0" err="1">
                <a:solidFill>
                  <a:srgbClr val="0000FF"/>
                </a:solidFill>
                <a:latin typeface="Times New Roman" pitchFamily="18" charset="0"/>
                <a:cs typeface="Times New Roman" pitchFamily="18" charset="0"/>
              </a:rPr>
              <a:t>Một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số</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ứng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dụng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thực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tế</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cầu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không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khí</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thực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vật</a:t>
            </a:r>
            <a:r>
              <a:rPr lang="en-US" sz="4400" b="1" dirty="0">
                <a:solidFill>
                  <a:srgbClr val="0000FF"/>
                </a:solidFill>
                <a:latin typeface="Times New Roman" pitchFamily="18" charset="0"/>
                <a:cs typeface="Times New Roman" pitchFamily="18" charset="0"/>
              </a:rPr>
              <a:t>. </a:t>
            </a:r>
          </a:p>
        </p:txBody>
      </p:sp>
      <p:grpSp>
        <p:nvGrpSpPr>
          <p:cNvPr id="3" name="Nhóm 14"/>
          <p:cNvGrpSpPr>
            <a:grpSpLocks/>
          </p:cNvGrpSpPr>
          <p:nvPr/>
        </p:nvGrpSpPr>
        <p:grpSpPr bwMode="auto">
          <a:xfrm>
            <a:off x="0" y="0"/>
            <a:ext cx="12496800" cy="7086600"/>
            <a:chOff x="1249363" y="0"/>
            <a:chExt cx="9571037" cy="7086600"/>
          </a:xfrm>
        </p:grpSpPr>
        <p:pic>
          <p:nvPicPr>
            <p:cNvPr id="4"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38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p:txBody>
          <a:bodyPr/>
          <a:lstStyle/>
          <a:p>
            <a:pPr>
              <a:defRPr/>
            </a:pPr>
            <a:fld id="{7F5EA6E8-8AF1-46C4-8DB0-2640A60BF178}" type="slidenum">
              <a:rPr lang="en-US"/>
              <a:pPr>
                <a:defRPr/>
              </a:pPr>
              <a:t>17</a:t>
            </a:fld>
            <a:endParaRPr lang="en-US"/>
          </a:p>
        </p:txBody>
      </p:sp>
      <p:pic>
        <p:nvPicPr>
          <p:cNvPr id="17411" name="Picture 8" descr="house_with_trees_blow_a_h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4191000" cy="249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WordArt 22"/>
          <p:cNvSpPr>
            <a:spLocks noChangeArrowheads="1" noChangeShapeType="1" noTextEdit="1"/>
          </p:cNvSpPr>
          <p:nvPr/>
        </p:nvSpPr>
        <p:spPr bwMode="auto">
          <a:xfrm>
            <a:off x="1219200" y="-76200"/>
            <a:ext cx="6594475" cy="1601787"/>
          </a:xfrm>
          <a:prstGeom prst="rect">
            <a:avLst/>
          </a:prstGeom>
        </p:spPr>
        <p:txBody>
          <a:bodyPr wrap="none" fromWordArt="1">
            <a:prstTxWarp prst="textCanDown">
              <a:avLst>
                <a:gd name="adj" fmla="val 33333"/>
              </a:avLst>
            </a:prstTxWarp>
          </a:bodyPr>
          <a:lstStyle/>
          <a:p>
            <a:r>
              <a:rPr lang="en-US" sz="3600" b="1" kern="10" dirty="0">
                <a:ln w="9525">
                  <a:solidFill>
                    <a:srgbClr val="000080"/>
                  </a:solidFill>
                  <a:round/>
                  <a:headEnd/>
                  <a:tailEnd/>
                </a:ln>
                <a:solidFill>
                  <a:srgbClr val="0000FF"/>
                </a:solidFill>
                <a:latin typeface="Times New Roman"/>
                <a:cs typeface="Times New Roman"/>
              </a:rPr>
              <a:t> </a:t>
            </a:r>
            <a:r>
              <a:rPr lang="en-US" sz="3600" b="1" kern="10" dirty="0" err="1">
                <a:ln w="9525">
                  <a:solidFill>
                    <a:srgbClr val="000080"/>
                  </a:solidFill>
                  <a:round/>
                  <a:headEnd/>
                  <a:tailEnd/>
                </a:ln>
                <a:solidFill>
                  <a:srgbClr val="0000FF"/>
                </a:solidFill>
                <a:latin typeface="Times New Roman"/>
                <a:cs typeface="Times New Roman"/>
              </a:rPr>
              <a:t>Đồng</a:t>
            </a:r>
            <a:r>
              <a:rPr lang="en-US" sz="3600" b="1" kern="10" dirty="0">
                <a:ln w="9525">
                  <a:solidFill>
                    <a:srgbClr val="000080"/>
                  </a:solidFill>
                  <a:round/>
                  <a:headEnd/>
                  <a:tailEnd/>
                </a:ln>
                <a:solidFill>
                  <a:srgbClr val="0000FF"/>
                </a:solidFill>
                <a:latin typeface="Times New Roman"/>
                <a:cs typeface="Times New Roman"/>
              </a:rPr>
              <a:t> </a:t>
            </a:r>
            <a:r>
              <a:rPr lang="en-US" sz="3600" b="1" kern="10" dirty="0" err="1">
                <a:ln w="9525">
                  <a:solidFill>
                    <a:srgbClr val="000080"/>
                  </a:solidFill>
                  <a:round/>
                  <a:headEnd/>
                  <a:tailEnd/>
                </a:ln>
                <a:solidFill>
                  <a:srgbClr val="0000FF"/>
                </a:solidFill>
                <a:latin typeface="Times New Roman"/>
                <a:cs typeface="Times New Roman"/>
              </a:rPr>
              <a:t>hành</a:t>
            </a:r>
            <a:r>
              <a:rPr lang="en-US" sz="3600" b="1" kern="10" dirty="0">
                <a:ln w="9525">
                  <a:solidFill>
                    <a:srgbClr val="000080"/>
                  </a:solidFill>
                  <a:round/>
                  <a:headEnd/>
                  <a:tailEnd/>
                </a:ln>
                <a:solidFill>
                  <a:srgbClr val="0000FF"/>
                </a:solidFill>
                <a:latin typeface="Times New Roman"/>
                <a:cs typeface="Times New Roman"/>
              </a:rPr>
              <a:t> </a:t>
            </a:r>
            <a:r>
              <a:rPr lang="en-US" sz="3600" b="1" kern="10" dirty="0" err="1">
                <a:ln w="9525">
                  <a:solidFill>
                    <a:srgbClr val="000080"/>
                  </a:solidFill>
                  <a:round/>
                  <a:headEnd/>
                  <a:tailEnd/>
                </a:ln>
                <a:solidFill>
                  <a:srgbClr val="0000FF"/>
                </a:solidFill>
                <a:latin typeface="Times New Roman"/>
                <a:cs typeface="Times New Roman"/>
              </a:rPr>
              <a:t>cùng</a:t>
            </a:r>
            <a:r>
              <a:rPr lang="en-US" sz="3600" b="1" kern="10" dirty="0">
                <a:ln w="9525">
                  <a:solidFill>
                    <a:srgbClr val="000080"/>
                  </a:solidFill>
                  <a:round/>
                  <a:headEnd/>
                  <a:tailEnd/>
                </a:ln>
                <a:solidFill>
                  <a:srgbClr val="0000FF"/>
                </a:solidFill>
                <a:latin typeface="Times New Roman"/>
                <a:cs typeface="Times New Roman"/>
              </a:rPr>
              <a:t> </a:t>
            </a:r>
            <a:r>
              <a:rPr lang="en-US" sz="3600" b="1" kern="10" dirty="0" err="1">
                <a:ln w="9525">
                  <a:solidFill>
                    <a:srgbClr val="000080"/>
                  </a:solidFill>
                  <a:round/>
                  <a:headEnd/>
                  <a:tailEnd/>
                </a:ln>
                <a:solidFill>
                  <a:srgbClr val="0000FF"/>
                </a:solidFill>
                <a:latin typeface="Times New Roman"/>
                <a:cs typeface="Times New Roman"/>
              </a:rPr>
              <a:t>nhà</a:t>
            </a:r>
            <a:r>
              <a:rPr lang="en-US" sz="3600" b="1" kern="10" dirty="0">
                <a:ln w="9525">
                  <a:solidFill>
                    <a:srgbClr val="000080"/>
                  </a:solidFill>
                  <a:round/>
                  <a:headEnd/>
                  <a:tailEnd/>
                </a:ln>
                <a:solidFill>
                  <a:srgbClr val="0000FF"/>
                </a:solidFill>
                <a:latin typeface="Times New Roman"/>
                <a:cs typeface="Times New Roman"/>
              </a:rPr>
              <a:t> </a:t>
            </a:r>
            <a:r>
              <a:rPr lang="en-US" sz="3600" b="1" kern="10" dirty="0" err="1">
                <a:ln w="9525">
                  <a:solidFill>
                    <a:srgbClr val="000080"/>
                  </a:solidFill>
                  <a:round/>
                  <a:headEnd/>
                  <a:tailEnd/>
                </a:ln>
                <a:solidFill>
                  <a:srgbClr val="0000FF"/>
                </a:solidFill>
                <a:latin typeface="Times New Roman"/>
                <a:cs typeface="Times New Roman"/>
              </a:rPr>
              <a:t>nông</a:t>
            </a:r>
            <a:endParaRPr lang="en-US" sz="3600" b="1" kern="10" dirty="0">
              <a:ln w="9525">
                <a:solidFill>
                  <a:srgbClr val="000080"/>
                </a:solidFill>
                <a:round/>
                <a:headEnd/>
                <a:tailEnd/>
              </a:ln>
              <a:solidFill>
                <a:srgbClr val="0000FF"/>
              </a:solidFill>
              <a:latin typeface="Times New Roman"/>
              <a:cs typeface="Times New Roman"/>
            </a:endParaRPr>
          </a:p>
        </p:txBody>
      </p:sp>
      <p:grpSp>
        <p:nvGrpSpPr>
          <p:cNvPr id="17413" name="Group 12"/>
          <p:cNvGrpSpPr>
            <a:grpSpLocks/>
          </p:cNvGrpSpPr>
          <p:nvPr/>
        </p:nvGrpSpPr>
        <p:grpSpPr bwMode="auto">
          <a:xfrm>
            <a:off x="685800" y="2971800"/>
            <a:ext cx="3048000" cy="3749676"/>
            <a:chOff x="144" y="2640"/>
            <a:chExt cx="1632" cy="1536"/>
          </a:xfrm>
        </p:grpSpPr>
        <p:sp>
          <p:nvSpPr>
            <p:cNvPr id="17426" name="Rectangle 9"/>
            <p:cNvSpPr>
              <a:spLocks noChangeArrowheads="1"/>
            </p:cNvSpPr>
            <p:nvPr/>
          </p:nvSpPr>
          <p:spPr bwMode="auto">
            <a:xfrm>
              <a:off x="144" y="2640"/>
              <a:ext cx="1632" cy="1536"/>
            </a:xfrm>
            <a:prstGeom prst="rect">
              <a:avLst/>
            </a:prstGeom>
            <a:solidFill>
              <a:srgbClr val="FFFF00"/>
            </a:solidFill>
            <a:ln w="9525">
              <a:solidFill>
                <a:srgbClr val="FF0000"/>
              </a:solidFill>
              <a:miter lim="800000"/>
              <a:headEnd/>
              <a:tailEnd/>
            </a:ln>
          </p:spPr>
          <p:txBody>
            <a:bodyPr wrap="none" anchor="ctr"/>
            <a:lstStyle/>
            <a:p>
              <a:endParaRPr lang="vi-VN"/>
            </a:p>
          </p:txBody>
        </p:sp>
        <p:pic>
          <p:nvPicPr>
            <p:cNvPr id="17427" name="Picture 5" descr="farmer_crows_head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2" y="2784"/>
              <a:ext cx="1008"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 Box 23"/>
          <p:cNvSpPr txBox="1">
            <a:spLocks noChangeArrowheads="1"/>
          </p:cNvSpPr>
          <p:nvPr/>
        </p:nvSpPr>
        <p:spPr bwMode="auto">
          <a:xfrm>
            <a:off x="1524000" y="2079332"/>
            <a:ext cx="17620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600" b="1" dirty="0" err="1">
                <a:solidFill>
                  <a:schemeClr val="accent2"/>
                </a:solidFill>
                <a:cs typeface="Times New Roman" pitchFamily="18" charset="0"/>
              </a:rPr>
              <a:t>Bác</a:t>
            </a:r>
            <a:r>
              <a:rPr lang="en-US" sz="3600" b="1" dirty="0">
                <a:solidFill>
                  <a:schemeClr val="accent2"/>
                </a:solidFill>
                <a:cs typeface="Times New Roman" pitchFamily="18" charset="0"/>
              </a:rPr>
              <a:t> Hai</a:t>
            </a:r>
          </a:p>
        </p:txBody>
      </p:sp>
      <p:grpSp>
        <p:nvGrpSpPr>
          <p:cNvPr id="17415" name="Group 13"/>
          <p:cNvGrpSpPr>
            <a:grpSpLocks/>
          </p:cNvGrpSpPr>
          <p:nvPr/>
        </p:nvGrpSpPr>
        <p:grpSpPr bwMode="auto">
          <a:xfrm>
            <a:off x="4419600" y="2971800"/>
            <a:ext cx="3200400" cy="3706412"/>
            <a:chOff x="1968" y="2640"/>
            <a:chExt cx="1776" cy="1536"/>
          </a:xfrm>
        </p:grpSpPr>
        <p:sp>
          <p:nvSpPr>
            <p:cNvPr id="17424" name="Rectangle 10"/>
            <p:cNvSpPr>
              <a:spLocks noChangeArrowheads="1"/>
            </p:cNvSpPr>
            <p:nvPr/>
          </p:nvSpPr>
          <p:spPr bwMode="auto">
            <a:xfrm>
              <a:off x="1968" y="2640"/>
              <a:ext cx="1776" cy="1536"/>
            </a:xfrm>
            <a:prstGeom prst="rect">
              <a:avLst/>
            </a:prstGeom>
            <a:solidFill>
              <a:srgbClr val="FF0000"/>
            </a:solidFill>
            <a:ln w="9525">
              <a:solidFill>
                <a:srgbClr val="FF0000"/>
              </a:solidFill>
              <a:miter lim="800000"/>
              <a:headEnd/>
              <a:tailEnd/>
            </a:ln>
          </p:spPr>
          <p:txBody>
            <a:bodyPr wrap="none" anchor="ctr"/>
            <a:lstStyle/>
            <a:p>
              <a:endParaRPr lang="vi-VN"/>
            </a:p>
          </p:txBody>
        </p:sp>
        <p:pic>
          <p:nvPicPr>
            <p:cNvPr id="17425" name="Picture 6" descr="farmer_crows_head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56" y="2832"/>
              <a:ext cx="110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6" name="Text Box 24"/>
          <p:cNvSpPr txBox="1">
            <a:spLocks noChangeArrowheads="1"/>
          </p:cNvSpPr>
          <p:nvPr/>
        </p:nvSpPr>
        <p:spPr bwMode="auto">
          <a:xfrm>
            <a:off x="5198302" y="2057400"/>
            <a:ext cx="16206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600" b="1">
                <a:solidFill>
                  <a:schemeClr val="accent2"/>
                </a:solidFill>
                <a:cs typeface="Times New Roman" pitchFamily="18" charset="0"/>
              </a:rPr>
              <a:t>Bác Tư</a:t>
            </a:r>
          </a:p>
        </p:txBody>
      </p:sp>
      <p:grpSp>
        <p:nvGrpSpPr>
          <p:cNvPr id="17417" name="Group 14"/>
          <p:cNvGrpSpPr>
            <a:grpSpLocks/>
          </p:cNvGrpSpPr>
          <p:nvPr/>
        </p:nvGrpSpPr>
        <p:grpSpPr bwMode="auto">
          <a:xfrm>
            <a:off x="8305800" y="2971800"/>
            <a:ext cx="3124200" cy="3706412"/>
            <a:chOff x="3888" y="2640"/>
            <a:chExt cx="1728" cy="1536"/>
          </a:xfrm>
        </p:grpSpPr>
        <p:sp>
          <p:nvSpPr>
            <p:cNvPr id="17422" name="Rectangle 11"/>
            <p:cNvSpPr>
              <a:spLocks noChangeArrowheads="1"/>
            </p:cNvSpPr>
            <p:nvPr/>
          </p:nvSpPr>
          <p:spPr bwMode="auto">
            <a:xfrm>
              <a:off x="3888" y="2640"/>
              <a:ext cx="1728" cy="1536"/>
            </a:xfrm>
            <a:prstGeom prst="rect">
              <a:avLst/>
            </a:prstGeom>
            <a:solidFill>
              <a:srgbClr val="FF99CC"/>
            </a:solidFill>
            <a:ln w="9525">
              <a:solidFill>
                <a:schemeClr val="tx1"/>
              </a:solidFill>
              <a:miter lim="800000"/>
              <a:headEnd/>
              <a:tailEnd/>
            </a:ln>
          </p:spPr>
          <p:txBody>
            <a:bodyPr wrap="none" anchor="ctr"/>
            <a:lstStyle/>
            <a:p>
              <a:endParaRPr lang="vi-VN"/>
            </a:p>
          </p:txBody>
        </p:sp>
        <p:pic>
          <p:nvPicPr>
            <p:cNvPr id="17423" name="Picture 7" descr="farmer_crows_head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76" y="2784"/>
              <a:ext cx="1104"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8" name="Text Box 25"/>
          <p:cNvSpPr txBox="1">
            <a:spLocks noChangeArrowheads="1"/>
          </p:cNvSpPr>
          <p:nvPr/>
        </p:nvSpPr>
        <p:spPr bwMode="auto">
          <a:xfrm>
            <a:off x="9032731" y="2057400"/>
            <a:ext cx="1787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600" b="1" dirty="0" err="1">
                <a:solidFill>
                  <a:schemeClr val="accent2"/>
                </a:solidFill>
                <a:cs typeface="Times New Roman" pitchFamily="18" charset="0"/>
              </a:rPr>
              <a:t>Bác</a:t>
            </a:r>
            <a:r>
              <a:rPr lang="en-US" sz="3600" b="1" dirty="0">
                <a:solidFill>
                  <a:schemeClr val="accent2"/>
                </a:solidFill>
                <a:cs typeface="Times New Roman" pitchFamily="18" charset="0"/>
              </a:rPr>
              <a:t> </a:t>
            </a:r>
            <a:r>
              <a:rPr lang="en-US" sz="3600" b="1" dirty="0" err="1">
                <a:solidFill>
                  <a:schemeClr val="accent2"/>
                </a:solidFill>
                <a:cs typeface="Times New Roman" pitchFamily="18" charset="0"/>
              </a:rPr>
              <a:t>Sáu</a:t>
            </a:r>
            <a:endParaRPr lang="en-US" sz="3600" b="1" dirty="0">
              <a:solidFill>
                <a:schemeClr val="accent2"/>
              </a:solidFill>
              <a:cs typeface="Times New Roman" pitchFamily="18" charset="0"/>
            </a:endParaRPr>
          </a:p>
        </p:txBody>
      </p:sp>
    </p:spTree>
    <p:extLst>
      <p:ext uri="{BB962C8B-B14F-4D97-AF65-F5344CB8AC3E}">
        <p14:creationId xmlns:p14="http://schemas.microsoft.com/office/powerpoint/2010/main" val="19933316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p:txBody>
          <a:bodyPr/>
          <a:lstStyle/>
          <a:p>
            <a:pPr>
              <a:defRPr/>
            </a:pPr>
            <a:fld id="{05707D65-863A-40B2-848E-CCE6A0D94F40}" type="slidenum">
              <a:rPr lang="en-US"/>
              <a:pPr>
                <a:defRPr/>
              </a:pPr>
              <a:t>18</a:t>
            </a:fld>
            <a:endParaRPr lang="en-US"/>
          </a:p>
        </p:txBody>
      </p:sp>
      <p:sp>
        <p:nvSpPr>
          <p:cNvPr id="18457" name="AutoShape 20"/>
          <p:cNvSpPr>
            <a:spLocks noChangeArrowheads="1"/>
          </p:cNvSpPr>
          <p:nvPr/>
        </p:nvSpPr>
        <p:spPr bwMode="auto">
          <a:xfrm rot="15961805">
            <a:off x="5160103" y="847368"/>
            <a:ext cx="1615573" cy="3935576"/>
          </a:xfrm>
          <a:prstGeom prst="cloudCallout">
            <a:avLst>
              <a:gd name="adj1" fmla="val -81861"/>
              <a:gd name="adj2" fmla="val 18029"/>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endParaRPr lang="en-US" sz="2800">
              <a:solidFill>
                <a:srgbClr val="0000CC"/>
              </a:solidFill>
            </a:endParaRPr>
          </a:p>
          <a:p>
            <a:pPr eaLnBrk="0" hangingPunct="0"/>
            <a:endParaRPr lang="en-US" sz="2800">
              <a:solidFill>
                <a:srgbClr val="0000CC"/>
              </a:solidFill>
            </a:endParaRPr>
          </a:p>
          <a:p>
            <a:pPr eaLnBrk="0" hangingPunct="0"/>
            <a:endParaRPr lang="en-US" sz="2800">
              <a:solidFill>
                <a:srgbClr val="0000CC"/>
              </a:solidFill>
            </a:endParaRPr>
          </a:p>
        </p:txBody>
      </p:sp>
      <p:grpSp>
        <p:nvGrpSpPr>
          <p:cNvPr id="18438" name="Group 37"/>
          <p:cNvGrpSpPr>
            <a:grpSpLocks/>
          </p:cNvGrpSpPr>
          <p:nvPr/>
        </p:nvGrpSpPr>
        <p:grpSpPr bwMode="auto">
          <a:xfrm>
            <a:off x="1295400" y="4191000"/>
            <a:ext cx="2590800" cy="2438400"/>
            <a:chOff x="144" y="2640"/>
            <a:chExt cx="1632" cy="1536"/>
          </a:xfrm>
        </p:grpSpPr>
        <p:sp>
          <p:nvSpPr>
            <p:cNvPr id="18455" name="Rectangle 4"/>
            <p:cNvSpPr>
              <a:spLocks noChangeArrowheads="1"/>
            </p:cNvSpPr>
            <p:nvPr/>
          </p:nvSpPr>
          <p:spPr bwMode="auto">
            <a:xfrm>
              <a:off x="144" y="2640"/>
              <a:ext cx="1632" cy="1536"/>
            </a:xfrm>
            <a:prstGeom prst="rect">
              <a:avLst/>
            </a:prstGeom>
            <a:solidFill>
              <a:srgbClr val="FFFF00"/>
            </a:solidFill>
            <a:ln w="9525">
              <a:solidFill>
                <a:srgbClr val="FF0000"/>
              </a:solidFill>
              <a:miter lim="800000"/>
              <a:headEnd/>
              <a:tailEnd/>
            </a:ln>
          </p:spPr>
          <p:txBody>
            <a:bodyPr wrap="none" anchor="ctr"/>
            <a:lstStyle/>
            <a:p>
              <a:endParaRPr lang="vi-VN"/>
            </a:p>
          </p:txBody>
        </p:sp>
        <p:pic>
          <p:nvPicPr>
            <p:cNvPr id="18456" name="Picture 6"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2" y="2832"/>
              <a:ext cx="100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9" name="Picture 8"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37600" y="4419600"/>
            <a:ext cx="17526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house_with_trees_blow_a_h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2399" y="1"/>
            <a:ext cx="342134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AutoShape 17"/>
          <p:cNvSpPr>
            <a:spLocks noChangeArrowheads="1"/>
          </p:cNvSpPr>
          <p:nvPr/>
        </p:nvSpPr>
        <p:spPr bwMode="auto">
          <a:xfrm rot="15961805">
            <a:off x="9236244" y="709098"/>
            <a:ext cx="1573443" cy="4086539"/>
          </a:xfrm>
          <a:prstGeom prst="cloudCallout">
            <a:avLst>
              <a:gd name="adj1" fmla="val -93518"/>
              <a:gd name="adj2" fmla="val 12570"/>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0" hangingPunct="0"/>
            <a:endParaRPr lang="en-US" sz="2800">
              <a:solidFill>
                <a:srgbClr val="6600FF"/>
              </a:solidFill>
            </a:endParaRPr>
          </a:p>
          <a:p>
            <a:pPr eaLnBrk="0" hangingPunct="0"/>
            <a:endParaRPr lang="en-US" sz="2800">
              <a:solidFill>
                <a:srgbClr val="6600FF"/>
              </a:solidFill>
            </a:endParaRPr>
          </a:p>
          <a:p>
            <a:pPr eaLnBrk="0" hangingPunct="0"/>
            <a:endParaRPr lang="en-US" sz="1200">
              <a:solidFill>
                <a:srgbClr val="6600FF"/>
              </a:solidFill>
            </a:endParaRPr>
          </a:p>
        </p:txBody>
      </p:sp>
      <p:grpSp>
        <p:nvGrpSpPr>
          <p:cNvPr id="18442" name="Group 27"/>
          <p:cNvGrpSpPr>
            <a:grpSpLocks/>
          </p:cNvGrpSpPr>
          <p:nvPr/>
        </p:nvGrpSpPr>
        <p:grpSpPr bwMode="auto">
          <a:xfrm>
            <a:off x="8610600" y="4247216"/>
            <a:ext cx="2438400" cy="2438400"/>
            <a:chOff x="3888" y="2640"/>
            <a:chExt cx="1728" cy="1536"/>
          </a:xfrm>
        </p:grpSpPr>
        <p:sp>
          <p:nvSpPr>
            <p:cNvPr id="18451" name="Rectangle 3"/>
            <p:cNvSpPr>
              <a:spLocks noChangeArrowheads="1"/>
            </p:cNvSpPr>
            <p:nvPr/>
          </p:nvSpPr>
          <p:spPr bwMode="auto">
            <a:xfrm>
              <a:off x="3888" y="2640"/>
              <a:ext cx="1728" cy="1536"/>
            </a:xfrm>
            <a:prstGeom prst="rect">
              <a:avLst/>
            </a:prstGeom>
            <a:solidFill>
              <a:srgbClr val="FF99CC"/>
            </a:solidFill>
            <a:ln w="9525">
              <a:solidFill>
                <a:schemeClr val="tx1"/>
              </a:solidFill>
              <a:miter lim="800000"/>
              <a:headEnd/>
              <a:tailEnd/>
            </a:ln>
          </p:spPr>
          <p:txBody>
            <a:bodyPr wrap="none" anchor="ctr"/>
            <a:lstStyle/>
            <a:p>
              <a:endParaRPr lang="vi-VN"/>
            </a:p>
          </p:txBody>
        </p:sp>
        <p:pic>
          <p:nvPicPr>
            <p:cNvPr id="18452" name="Picture 23"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76" y="2784"/>
              <a:ext cx="1104"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3" name="Group 26"/>
          <p:cNvGrpSpPr>
            <a:grpSpLocks/>
          </p:cNvGrpSpPr>
          <p:nvPr/>
        </p:nvGrpSpPr>
        <p:grpSpPr bwMode="auto">
          <a:xfrm>
            <a:off x="4991100" y="4175885"/>
            <a:ext cx="2514600" cy="2438400"/>
            <a:chOff x="2064" y="2640"/>
            <a:chExt cx="1584" cy="1536"/>
          </a:xfrm>
        </p:grpSpPr>
        <p:sp>
          <p:nvSpPr>
            <p:cNvPr id="18449" name="Rectangle 2"/>
            <p:cNvSpPr>
              <a:spLocks noChangeArrowheads="1"/>
            </p:cNvSpPr>
            <p:nvPr/>
          </p:nvSpPr>
          <p:spPr bwMode="auto">
            <a:xfrm>
              <a:off x="2064" y="2640"/>
              <a:ext cx="1584" cy="1536"/>
            </a:xfrm>
            <a:prstGeom prst="rect">
              <a:avLst/>
            </a:prstGeom>
            <a:solidFill>
              <a:srgbClr val="FF0000"/>
            </a:solidFill>
            <a:ln w="9525">
              <a:solidFill>
                <a:srgbClr val="FF0000"/>
              </a:solidFill>
              <a:miter lim="800000"/>
              <a:headEnd/>
              <a:tailEnd/>
            </a:ln>
          </p:spPr>
          <p:txBody>
            <a:bodyPr wrap="none" anchor="ctr"/>
            <a:lstStyle/>
            <a:p>
              <a:endParaRPr lang="vi-VN"/>
            </a:p>
          </p:txBody>
        </p:sp>
        <p:pic>
          <p:nvPicPr>
            <p:cNvPr id="18450" name="Picture 7"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92" y="2784"/>
              <a:ext cx="110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Cloud Callout 5"/>
          <p:cNvSpPr/>
          <p:nvPr/>
        </p:nvSpPr>
        <p:spPr>
          <a:xfrm>
            <a:off x="152399" y="1885482"/>
            <a:ext cx="3853841" cy="1864318"/>
          </a:xfrm>
          <a:prstGeom prst="cloudCallout">
            <a:avLst>
              <a:gd name="adj1" fmla="val -23398"/>
              <a:gd name="adj2" fmla="val 69274"/>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a:latin typeface="Times New Roman" pitchFamily="18" charset="0"/>
              <a:cs typeface="Times New Roman" pitchFamily="18" charset="0"/>
            </a:endParaRPr>
          </a:p>
        </p:txBody>
      </p:sp>
      <p:sp>
        <p:nvSpPr>
          <p:cNvPr id="7" name="TextBox 6"/>
          <p:cNvSpPr txBox="1"/>
          <p:nvPr/>
        </p:nvSpPr>
        <p:spPr>
          <a:xfrm>
            <a:off x="361316" y="2017469"/>
            <a:ext cx="3239766" cy="1569660"/>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Chỉ</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lượng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các-bô-níc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khí</a:t>
            </a:r>
            <a:endParaRPr lang="en-US" sz="3200" dirty="0">
              <a:solidFill>
                <a:srgbClr val="FF0000"/>
              </a:solidFill>
              <a:latin typeface="Times New Roman" pitchFamily="18" charset="0"/>
              <a:cs typeface="Times New Roman" pitchFamily="18" charset="0"/>
            </a:endParaRPr>
          </a:p>
        </p:txBody>
      </p:sp>
      <p:sp>
        <p:nvSpPr>
          <p:cNvPr id="8" name="Rectangle 7"/>
          <p:cNvSpPr/>
          <p:nvPr/>
        </p:nvSpPr>
        <p:spPr>
          <a:xfrm>
            <a:off x="3917054" y="2133600"/>
            <a:ext cx="4013076" cy="1569660"/>
          </a:xfrm>
          <a:prstGeom prst="rect">
            <a:avLst/>
          </a:prstGeom>
        </p:spPr>
        <p:txBody>
          <a:bodyPr wrap="square">
            <a:spAutoFit/>
          </a:bodyPr>
          <a:lstStyle/>
          <a:p>
            <a:pPr algn="ctr"/>
            <a:r>
              <a:rPr lang="en-US" sz="3200" b="1" dirty="0" err="1">
                <a:solidFill>
                  <a:srgbClr val="FF3300"/>
                </a:solidFill>
                <a:latin typeface="Times New Roman" pitchFamily="18" charset="0"/>
                <a:cs typeface="Times New Roman" pitchFamily="18" charset="0"/>
              </a:rPr>
              <a:t>Bón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phân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để</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tăng</a:t>
            </a:r>
            <a:r>
              <a:rPr lang="en-US" sz="3200" b="1" dirty="0">
                <a:solidFill>
                  <a:srgbClr val="FF3300"/>
                </a:solidFill>
                <a:latin typeface="Times New Roman" pitchFamily="18" charset="0"/>
                <a:cs typeface="Times New Roman" pitchFamily="18" charset="0"/>
              </a:rPr>
              <a:t> </a:t>
            </a:r>
          </a:p>
          <a:p>
            <a:pPr algn="ctr"/>
            <a:r>
              <a:rPr lang="en-US" sz="3200" b="1" dirty="0" err="1">
                <a:solidFill>
                  <a:srgbClr val="FF3300"/>
                </a:solidFill>
                <a:latin typeface="Times New Roman" pitchFamily="18" charset="0"/>
                <a:cs typeface="Times New Roman" pitchFamily="18" charset="0"/>
              </a:rPr>
              <a:t>gấp</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đôi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khí</a:t>
            </a:r>
            <a:r>
              <a:rPr lang="en-US" sz="3200" b="1" dirty="0">
                <a:solidFill>
                  <a:srgbClr val="FF3300"/>
                </a:solidFill>
                <a:latin typeface="Times New Roman" pitchFamily="18" charset="0"/>
                <a:cs typeface="Times New Roman" pitchFamily="18" charset="0"/>
              </a:rPr>
              <a:t> </a:t>
            </a:r>
          </a:p>
          <a:p>
            <a:pPr algn="ctr"/>
            <a:r>
              <a:rPr lang="en-US" sz="3200" b="1" dirty="0" err="1">
                <a:solidFill>
                  <a:srgbClr val="FF3300"/>
                </a:solidFill>
                <a:latin typeface="Times New Roman" pitchFamily="18" charset="0"/>
                <a:cs typeface="Times New Roman" pitchFamily="18" charset="0"/>
              </a:rPr>
              <a:t>các-bô-nic</a:t>
            </a:r>
            <a:r>
              <a:rPr lang="en-US" sz="3200" b="1" dirty="0">
                <a:solidFill>
                  <a:srgbClr val="FF3300"/>
                </a:solidFill>
                <a:latin typeface="Times New Roman" pitchFamily="18" charset="0"/>
                <a:cs typeface="Times New Roman" pitchFamily="18" charset="0"/>
              </a:rPr>
              <a:t>.</a:t>
            </a:r>
          </a:p>
        </p:txBody>
      </p:sp>
      <p:sp>
        <p:nvSpPr>
          <p:cNvPr id="33" name="Text Box 18"/>
          <p:cNvSpPr txBox="1">
            <a:spLocks noChangeArrowheads="1"/>
          </p:cNvSpPr>
          <p:nvPr/>
        </p:nvSpPr>
        <p:spPr bwMode="auto">
          <a:xfrm>
            <a:off x="8246103" y="2213758"/>
            <a:ext cx="343330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200" b="1" dirty="0">
                <a:solidFill>
                  <a:srgbClr val="FF0000"/>
                </a:solidFill>
              </a:rPr>
              <a:t>Ta </a:t>
            </a:r>
            <a:r>
              <a:rPr lang="en-US" sz="3200" b="1" dirty="0" err="1">
                <a:solidFill>
                  <a:srgbClr val="FF0000"/>
                </a:solidFill>
              </a:rPr>
              <a:t>sẽ</a:t>
            </a:r>
            <a:r>
              <a:rPr lang="en-US" sz="3200" b="1" dirty="0">
                <a:solidFill>
                  <a:srgbClr val="FF0000"/>
                </a:solidFill>
              </a:rPr>
              <a:t> </a:t>
            </a:r>
            <a:r>
              <a:rPr lang="en-US" sz="3200" b="1" dirty="0" err="1">
                <a:solidFill>
                  <a:srgbClr val="FF0000"/>
                </a:solidFill>
              </a:rPr>
              <a:t>tăng</a:t>
            </a:r>
            <a:r>
              <a:rPr lang="en-US" sz="3200" b="1" dirty="0">
                <a:solidFill>
                  <a:srgbClr val="FF0000"/>
                </a:solidFill>
              </a:rPr>
              <a:t> </a:t>
            </a:r>
            <a:r>
              <a:rPr lang="en-US" sz="3200" b="1" dirty="0" err="1">
                <a:solidFill>
                  <a:srgbClr val="FF0000"/>
                </a:solidFill>
              </a:rPr>
              <a:t>gấp</a:t>
            </a:r>
            <a:r>
              <a:rPr lang="en-US" sz="3200" b="1" dirty="0">
                <a:solidFill>
                  <a:srgbClr val="FF0000"/>
                </a:solidFill>
              </a:rPr>
              <a:t> </a:t>
            </a:r>
            <a:r>
              <a:rPr lang="en-US" sz="3200" b="1" dirty="0" err="1">
                <a:solidFill>
                  <a:srgbClr val="FF0000"/>
                </a:solidFill>
              </a:rPr>
              <a:t>ba</a:t>
            </a:r>
            <a:r>
              <a:rPr lang="en-US" sz="3200" b="1" dirty="0">
                <a:solidFill>
                  <a:srgbClr val="FF0000"/>
                </a:solidFill>
              </a:rPr>
              <a:t> </a:t>
            </a:r>
          </a:p>
          <a:p>
            <a:pPr eaLnBrk="1" hangingPunct="1"/>
            <a:r>
              <a:rPr lang="en-US" sz="3200" b="1" dirty="0" err="1">
                <a:solidFill>
                  <a:srgbClr val="FF0000"/>
                </a:solidFill>
              </a:rPr>
              <a:t>lần</a:t>
            </a:r>
            <a:r>
              <a:rPr lang="en-US" sz="3200" b="1" dirty="0">
                <a:solidFill>
                  <a:srgbClr val="FF0000"/>
                </a:solidFill>
              </a:rPr>
              <a:t> </a:t>
            </a:r>
            <a:r>
              <a:rPr lang="en-US" sz="3200" b="1" dirty="0" err="1">
                <a:solidFill>
                  <a:srgbClr val="FF0000"/>
                </a:solidFill>
              </a:rPr>
              <a:t>khí</a:t>
            </a:r>
            <a:r>
              <a:rPr lang="en-US" sz="3200" b="1" dirty="0">
                <a:solidFill>
                  <a:srgbClr val="FF0000"/>
                </a:solidFill>
              </a:rPr>
              <a:t> </a:t>
            </a:r>
            <a:r>
              <a:rPr lang="en-US" sz="3200" b="1" dirty="0" err="1">
                <a:solidFill>
                  <a:srgbClr val="FF0000"/>
                </a:solidFill>
              </a:rPr>
              <a:t>các-bô-níc</a:t>
            </a:r>
            <a:r>
              <a:rPr lang="en-US" sz="3200" b="1" dirty="0">
                <a:solidFill>
                  <a:srgbClr val="FF0000"/>
                </a:solidFill>
              </a:rPr>
              <a:t>.</a:t>
            </a:r>
          </a:p>
        </p:txBody>
      </p:sp>
      <p:sp>
        <p:nvSpPr>
          <p:cNvPr id="38" name="Text Box 23"/>
          <p:cNvSpPr txBox="1">
            <a:spLocks noChangeArrowheads="1"/>
          </p:cNvSpPr>
          <p:nvPr/>
        </p:nvSpPr>
        <p:spPr bwMode="auto">
          <a:xfrm>
            <a:off x="2057400" y="3667780"/>
            <a:ext cx="1409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err="1">
                <a:cs typeface="Times New Roman" pitchFamily="18" charset="0"/>
              </a:rPr>
              <a:t>Bác</a:t>
            </a:r>
            <a:r>
              <a:rPr lang="en-US" sz="2800" b="1" dirty="0">
                <a:cs typeface="Times New Roman" pitchFamily="18" charset="0"/>
              </a:rPr>
              <a:t> Hai</a:t>
            </a:r>
          </a:p>
        </p:txBody>
      </p:sp>
      <p:sp>
        <p:nvSpPr>
          <p:cNvPr id="39" name="Text Box 24"/>
          <p:cNvSpPr txBox="1">
            <a:spLocks noChangeArrowheads="1"/>
          </p:cNvSpPr>
          <p:nvPr/>
        </p:nvSpPr>
        <p:spPr bwMode="auto">
          <a:xfrm>
            <a:off x="5257801" y="3652665"/>
            <a:ext cx="1298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a:cs typeface="Times New Roman" pitchFamily="18" charset="0"/>
              </a:rPr>
              <a:t>Bác Tư</a:t>
            </a:r>
          </a:p>
        </p:txBody>
      </p:sp>
      <p:sp>
        <p:nvSpPr>
          <p:cNvPr id="40" name="Text Box 25"/>
          <p:cNvSpPr txBox="1">
            <a:spLocks noChangeArrowheads="1"/>
          </p:cNvSpPr>
          <p:nvPr/>
        </p:nvSpPr>
        <p:spPr bwMode="auto">
          <a:xfrm>
            <a:off x="8839200" y="3610897"/>
            <a:ext cx="14318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err="1">
                <a:cs typeface="Times New Roman" pitchFamily="18" charset="0"/>
              </a:rPr>
              <a:t>Bác</a:t>
            </a:r>
            <a:r>
              <a:rPr lang="en-US" sz="2800" b="1" dirty="0">
                <a:cs typeface="Times New Roman" pitchFamily="18" charset="0"/>
              </a:rPr>
              <a:t> </a:t>
            </a:r>
            <a:r>
              <a:rPr lang="en-US" sz="2800" b="1" dirty="0" err="1">
                <a:cs typeface="Times New Roman" pitchFamily="18" charset="0"/>
              </a:rPr>
              <a:t>Sáu</a:t>
            </a:r>
            <a:endParaRPr lang="en-US" sz="2800" b="1" dirty="0">
              <a:cs typeface="Times New Roman" pitchFamily="18" charset="0"/>
            </a:endParaRPr>
          </a:p>
        </p:txBody>
      </p:sp>
    </p:spTree>
    <p:extLst>
      <p:ext uri="{BB962C8B-B14F-4D97-AF65-F5344CB8AC3E}">
        <p14:creationId xmlns:p14="http://schemas.microsoft.com/office/powerpoint/2010/main" val="27809396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p:txBody>
          <a:bodyPr/>
          <a:lstStyle/>
          <a:p>
            <a:pPr>
              <a:defRPr/>
            </a:pPr>
            <a:fld id="{8958494D-282D-4393-8EB1-E193A78364AD}" type="slidenum">
              <a:rPr lang="en-US"/>
              <a:pPr>
                <a:defRPr/>
              </a:pPr>
              <a:t>19</a:t>
            </a:fld>
            <a:endParaRPr lang="en-US"/>
          </a:p>
        </p:txBody>
      </p:sp>
      <p:sp>
        <p:nvSpPr>
          <p:cNvPr id="19460" name="WordArt 5"/>
          <p:cNvSpPr>
            <a:spLocks noChangeArrowheads="1" noChangeShapeType="1" noTextEdit="1"/>
          </p:cNvSpPr>
          <p:nvPr/>
        </p:nvSpPr>
        <p:spPr bwMode="auto">
          <a:xfrm>
            <a:off x="3324532" y="0"/>
            <a:ext cx="6284913" cy="685800"/>
          </a:xfrm>
          <a:prstGeom prst="rect">
            <a:avLst/>
          </a:prstGeom>
        </p:spPr>
        <p:txBody>
          <a:bodyPr wrap="none" fromWordArt="1">
            <a:prstTxWarp prst="textSlantUp">
              <a:avLst>
                <a:gd name="adj" fmla="val 1347"/>
              </a:avLst>
            </a:prstTxWarp>
          </a:bodyPr>
          <a:lstStyle/>
          <a:p>
            <a:r>
              <a:rPr lang="en-US" sz="2400" b="1"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Mùa</a:t>
            </a:r>
            <a:r>
              <a:rPr lang="en-US" sz="2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 </a:t>
            </a:r>
            <a:r>
              <a:rPr lang="en-US" sz="2400" b="1"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thu</a:t>
            </a:r>
            <a:r>
              <a:rPr lang="en-US" sz="2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 </a:t>
            </a:r>
            <a:r>
              <a:rPr lang="en-US" sz="2400" b="1"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hoạch</a:t>
            </a:r>
            <a:endParaRPr lang="en-US" sz="2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endParaRPr>
          </a:p>
        </p:txBody>
      </p:sp>
      <p:grpSp>
        <p:nvGrpSpPr>
          <p:cNvPr id="19461" name="Group 27"/>
          <p:cNvGrpSpPr>
            <a:grpSpLocks/>
          </p:cNvGrpSpPr>
          <p:nvPr/>
        </p:nvGrpSpPr>
        <p:grpSpPr bwMode="auto">
          <a:xfrm>
            <a:off x="685800" y="4164474"/>
            <a:ext cx="2743200" cy="2693526"/>
            <a:chOff x="144" y="2832"/>
            <a:chExt cx="1728" cy="1488"/>
          </a:xfrm>
        </p:grpSpPr>
        <p:sp>
          <p:nvSpPr>
            <p:cNvPr id="19477" name="Rectangle 13"/>
            <p:cNvSpPr>
              <a:spLocks noChangeArrowheads="1"/>
            </p:cNvSpPr>
            <p:nvPr/>
          </p:nvSpPr>
          <p:spPr bwMode="auto">
            <a:xfrm>
              <a:off x="144" y="2832"/>
              <a:ext cx="1728" cy="14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pic>
          <p:nvPicPr>
            <p:cNvPr id="19478" name="Picture 7"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4" y="2981"/>
              <a:ext cx="1234"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2" name="Group 18"/>
          <p:cNvGrpSpPr>
            <a:grpSpLocks/>
          </p:cNvGrpSpPr>
          <p:nvPr/>
        </p:nvGrpSpPr>
        <p:grpSpPr bwMode="auto">
          <a:xfrm>
            <a:off x="4800600" y="4192384"/>
            <a:ext cx="2819400" cy="2665616"/>
            <a:chOff x="2064" y="2916"/>
            <a:chExt cx="1776" cy="1404"/>
          </a:xfrm>
        </p:grpSpPr>
        <p:sp>
          <p:nvSpPr>
            <p:cNvPr id="19475" name="Rectangle 8"/>
            <p:cNvSpPr>
              <a:spLocks noChangeArrowheads="1"/>
            </p:cNvSpPr>
            <p:nvPr/>
          </p:nvSpPr>
          <p:spPr bwMode="auto">
            <a:xfrm>
              <a:off x="2064" y="2916"/>
              <a:ext cx="1776" cy="1404"/>
            </a:xfrm>
            <a:prstGeom prst="rect">
              <a:avLst/>
            </a:prstGeom>
            <a:solidFill>
              <a:srgbClr val="FF0000"/>
            </a:solidFill>
            <a:ln w="9525">
              <a:solidFill>
                <a:srgbClr val="FF0000"/>
              </a:solidFill>
              <a:miter lim="800000"/>
              <a:headEnd/>
              <a:tailEnd/>
            </a:ln>
          </p:spPr>
          <p:txBody>
            <a:bodyPr wrap="none" anchor="ctr"/>
            <a:lstStyle/>
            <a:p>
              <a:endParaRPr lang="vi-VN"/>
            </a:p>
          </p:txBody>
        </p:sp>
        <p:pic>
          <p:nvPicPr>
            <p:cNvPr id="19476" name="Picture 9"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2" y="3024"/>
              <a:ext cx="124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3" name="Group 19"/>
          <p:cNvGrpSpPr>
            <a:grpSpLocks/>
          </p:cNvGrpSpPr>
          <p:nvPr/>
        </p:nvGrpSpPr>
        <p:grpSpPr bwMode="auto">
          <a:xfrm>
            <a:off x="8991600" y="4192384"/>
            <a:ext cx="2590800" cy="2665616"/>
            <a:chOff x="3984" y="2928"/>
            <a:chExt cx="1632" cy="1392"/>
          </a:xfrm>
        </p:grpSpPr>
        <p:sp>
          <p:nvSpPr>
            <p:cNvPr id="19473" name="Rectangle 11"/>
            <p:cNvSpPr>
              <a:spLocks noChangeArrowheads="1"/>
            </p:cNvSpPr>
            <p:nvPr/>
          </p:nvSpPr>
          <p:spPr bwMode="auto">
            <a:xfrm>
              <a:off x="3984" y="2928"/>
              <a:ext cx="1632" cy="1392"/>
            </a:xfrm>
            <a:prstGeom prst="rect">
              <a:avLst/>
            </a:prstGeom>
            <a:solidFill>
              <a:srgbClr val="FF99CC"/>
            </a:solidFill>
            <a:ln w="9525">
              <a:solidFill>
                <a:schemeClr val="tx1"/>
              </a:solidFill>
              <a:miter lim="800000"/>
              <a:headEnd/>
              <a:tailEnd/>
            </a:ln>
          </p:spPr>
          <p:txBody>
            <a:bodyPr wrap="none" anchor="ctr"/>
            <a:lstStyle/>
            <a:p>
              <a:endParaRPr lang="vi-VN"/>
            </a:p>
          </p:txBody>
        </p:sp>
        <p:pic>
          <p:nvPicPr>
            <p:cNvPr id="19474" name="Picture 12" descr="farmer_crows_head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76" y="2976"/>
              <a:ext cx="124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23"/>
          <p:cNvSpPr txBox="1">
            <a:spLocks noChangeArrowheads="1"/>
          </p:cNvSpPr>
          <p:nvPr/>
        </p:nvSpPr>
        <p:spPr bwMode="auto">
          <a:xfrm>
            <a:off x="1295400" y="3653439"/>
            <a:ext cx="14093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err="1">
                <a:cs typeface="Times New Roman" pitchFamily="18" charset="0"/>
              </a:rPr>
              <a:t>Bác</a:t>
            </a:r>
            <a:r>
              <a:rPr lang="en-US" sz="2800" b="1" dirty="0">
                <a:cs typeface="Times New Roman" pitchFamily="18" charset="0"/>
              </a:rPr>
              <a:t> Hai</a:t>
            </a:r>
          </a:p>
        </p:txBody>
      </p:sp>
      <p:sp>
        <p:nvSpPr>
          <p:cNvPr id="24" name="Text Box 24"/>
          <p:cNvSpPr txBox="1">
            <a:spLocks noChangeArrowheads="1"/>
          </p:cNvSpPr>
          <p:nvPr/>
        </p:nvSpPr>
        <p:spPr bwMode="auto">
          <a:xfrm>
            <a:off x="5560956" y="3581400"/>
            <a:ext cx="1298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err="1">
                <a:cs typeface="Times New Roman" pitchFamily="18" charset="0"/>
              </a:rPr>
              <a:t>Bác</a:t>
            </a:r>
            <a:r>
              <a:rPr lang="en-US" sz="2800" b="1" dirty="0">
                <a:cs typeface="Times New Roman" pitchFamily="18" charset="0"/>
              </a:rPr>
              <a:t> </a:t>
            </a:r>
            <a:r>
              <a:rPr lang="en-US" sz="2800" b="1" dirty="0" err="1">
                <a:cs typeface="Times New Roman" pitchFamily="18" charset="0"/>
              </a:rPr>
              <a:t>Tư</a:t>
            </a:r>
            <a:endParaRPr lang="en-US" sz="2800" b="1" dirty="0">
              <a:cs typeface="Times New Roman" pitchFamily="18" charset="0"/>
            </a:endParaRPr>
          </a:p>
        </p:txBody>
      </p:sp>
      <p:sp>
        <p:nvSpPr>
          <p:cNvPr id="25" name="Text Box 25"/>
          <p:cNvSpPr txBox="1">
            <a:spLocks noChangeArrowheads="1"/>
          </p:cNvSpPr>
          <p:nvPr/>
        </p:nvSpPr>
        <p:spPr bwMode="auto">
          <a:xfrm>
            <a:off x="9609445" y="3621405"/>
            <a:ext cx="14318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2800" b="1" dirty="0" err="1">
                <a:cs typeface="Times New Roman" pitchFamily="18" charset="0"/>
              </a:rPr>
              <a:t>Bác</a:t>
            </a:r>
            <a:r>
              <a:rPr lang="en-US" sz="2800" b="1" dirty="0">
                <a:cs typeface="Times New Roman" pitchFamily="18" charset="0"/>
              </a:rPr>
              <a:t> </a:t>
            </a:r>
            <a:r>
              <a:rPr lang="en-US" sz="2800" b="1" dirty="0" err="1">
                <a:cs typeface="Times New Roman" pitchFamily="18" charset="0"/>
              </a:rPr>
              <a:t>Sáu</a:t>
            </a:r>
            <a:endParaRPr lang="en-US" sz="2800" b="1" dirty="0">
              <a:cs typeface="Times New Roman" pitchFamily="18" charset="0"/>
            </a:endParaRPr>
          </a:p>
        </p:txBody>
      </p:sp>
      <p:pic>
        <p:nvPicPr>
          <p:cNvPr id="26" name="Picture 2" descr="ANd9GcTYkwHEDvfZQz6cDX1HXrJbghAWSeaMei72W4fPTl8hFUmDJgJOB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90600"/>
            <a:ext cx="3867150" cy="258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Photo09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1" y="990600"/>
            <a:ext cx="3800610" cy="258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Untit%286%29"/>
          <p:cNvPicPr>
            <a:picLocks noChangeAspect="1" noChangeArrowheads="1"/>
          </p:cNvPicPr>
          <p:nvPr/>
        </p:nvPicPr>
        <p:blipFill>
          <a:blip r:embed="rId6">
            <a:extLst>
              <a:ext uri="{28A0092B-C50C-407E-A947-70E740481C1C}">
                <a14:useLocalDpi xmlns:a14="http://schemas.microsoft.com/office/drawing/2010/main" val="0"/>
              </a:ext>
            </a:extLst>
          </a:blip>
          <a:srcRect t="7947" b="4636"/>
          <a:stretch>
            <a:fillRect/>
          </a:stretch>
        </p:blipFill>
        <p:spPr bwMode="auto">
          <a:xfrm>
            <a:off x="8362952" y="990599"/>
            <a:ext cx="3600448" cy="266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2991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98426"/>
            <a:ext cx="12192000" cy="6759575"/>
          </a:xfrm>
          <a:prstGeom prst="rect">
            <a:avLst/>
          </a:prstGeom>
          <a:noFill/>
          <a:ln w="9525">
            <a:noFill/>
            <a:miter lim="800000"/>
            <a:headEnd/>
            <a:tailEnd/>
          </a:ln>
        </p:spPr>
      </p:pic>
      <p:sp>
        <p:nvSpPr>
          <p:cNvPr id="4" name="TextBox 3"/>
          <p:cNvSpPr txBox="1"/>
          <p:nvPr/>
        </p:nvSpPr>
        <p:spPr>
          <a:xfrm>
            <a:off x="3860800" y="3035300"/>
            <a:ext cx="7823200" cy="1200150"/>
          </a:xfrm>
          <a:prstGeom prst="rect">
            <a:avLst/>
          </a:prstGeom>
          <a:noFill/>
        </p:spPr>
        <p:txBody>
          <a:bodyPr>
            <a:spAutoFit/>
          </a:bodyPr>
          <a:lstStyle/>
          <a:p>
            <a:pPr algn="ctr">
              <a:defRPr/>
            </a:pPr>
            <a:r>
              <a:rPr lang="en-US" sz="7200" b="1">
                <a:solidFill>
                  <a:srgbClr val="FF0000"/>
                </a:solidFill>
                <a:effectLst>
                  <a:outerShdw blurRad="38100" dist="38100" dir="2700000" algn="tl">
                    <a:srgbClr val="000000">
                      <a:alpha val="43137"/>
                    </a:srgbClr>
                  </a:outerShdw>
                </a:effectLst>
              </a:rPr>
              <a:t>KHỞI ĐỘNG</a:t>
            </a:r>
            <a:endParaRPr lang="vi-VN" sz="7200" b="1">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09600" y="0"/>
            <a:ext cx="11049000" cy="120032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dirty="0" err="1">
                <a:solidFill>
                  <a:srgbClr val="FFFF00"/>
                </a:solidFill>
                <a:cs typeface="Times New Roman" pitchFamily="18" charset="0"/>
              </a:rPr>
              <a:t>Hãy</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hoàn</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thành</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bài</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tập</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sau</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khi</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đã</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đồng</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hành</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cùng</a:t>
            </a:r>
            <a:r>
              <a:rPr lang="en-US" sz="3600" b="1" dirty="0">
                <a:solidFill>
                  <a:srgbClr val="FFFF00"/>
                </a:solidFill>
                <a:cs typeface="Times New Roman" pitchFamily="18" charset="0"/>
              </a:rPr>
              <a:t> 3 </a:t>
            </a:r>
            <a:r>
              <a:rPr lang="en-US" sz="3600" b="1" dirty="0" err="1">
                <a:solidFill>
                  <a:srgbClr val="FFFF00"/>
                </a:solidFill>
                <a:cs typeface="Times New Roman" pitchFamily="18" charset="0"/>
              </a:rPr>
              <a:t>bác</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nông</a:t>
            </a:r>
            <a:r>
              <a:rPr lang="en-US" sz="3600" b="1" dirty="0">
                <a:solidFill>
                  <a:srgbClr val="FFFF00"/>
                </a:solidFill>
                <a:cs typeface="Times New Roman" pitchFamily="18" charset="0"/>
              </a:rPr>
              <a:t> </a:t>
            </a:r>
            <a:r>
              <a:rPr lang="en-US" sz="3600" b="1" dirty="0" err="1">
                <a:solidFill>
                  <a:srgbClr val="FFFF00"/>
                </a:solidFill>
                <a:cs typeface="Times New Roman" pitchFamily="18" charset="0"/>
              </a:rPr>
              <a:t>dân</a:t>
            </a:r>
            <a:r>
              <a:rPr lang="en-US" sz="3600" b="1" dirty="0">
                <a:solidFill>
                  <a:srgbClr val="FFFF00"/>
                </a:solidFill>
                <a:cs typeface="Times New Roman" pitchFamily="18" charset="0"/>
              </a:rPr>
              <a:t> .</a:t>
            </a:r>
            <a:r>
              <a:rPr lang="en-US" sz="3600" b="1" dirty="0">
                <a:solidFill>
                  <a:srgbClr val="FFFF00"/>
                </a:solidFill>
              </a:rPr>
              <a:t>  </a:t>
            </a:r>
          </a:p>
        </p:txBody>
      </p:sp>
      <p:sp>
        <p:nvSpPr>
          <p:cNvPr id="9221" name="Text Box 5"/>
          <p:cNvSpPr txBox="1">
            <a:spLocks noChangeArrowheads="1"/>
          </p:cNvSpPr>
          <p:nvPr/>
        </p:nvSpPr>
        <p:spPr bwMode="auto">
          <a:xfrm>
            <a:off x="2895600" y="2057400"/>
            <a:ext cx="60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dirty="0">
                <a:solidFill>
                  <a:srgbClr val="006600"/>
                </a:solidFill>
                <a:cs typeface="Times New Roman" pitchFamily="18" charset="0"/>
              </a:rPr>
              <a:t>A</a:t>
            </a:r>
          </a:p>
        </p:txBody>
      </p:sp>
      <p:sp>
        <p:nvSpPr>
          <p:cNvPr id="9222" name="Text Box 6"/>
          <p:cNvSpPr txBox="1">
            <a:spLocks noChangeArrowheads="1"/>
          </p:cNvSpPr>
          <p:nvPr/>
        </p:nvSpPr>
        <p:spPr bwMode="auto">
          <a:xfrm>
            <a:off x="8915400" y="2057400"/>
            <a:ext cx="685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006600"/>
                </a:solidFill>
                <a:cs typeface="Times New Roman" pitchFamily="18" charset="0"/>
              </a:rPr>
              <a:t>B</a:t>
            </a:r>
          </a:p>
        </p:txBody>
      </p:sp>
      <p:sp>
        <p:nvSpPr>
          <p:cNvPr id="9223" name="Text Box 7"/>
          <p:cNvSpPr txBox="1">
            <a:spLocks noChangeArrowheads="1"/>
          </p:cNvSpPr>
          <p:nvPr/>
        </p:nvSpPr>
        <p:spPr bwMode="auto">
          <a:xfrm>
            <a:off x="609602" y="2743201"/>
            <a:ext cx="5410200" cy="1077218"/>
          </a:xfrm>
          <a:prstGeom prst="rect">
            <a:avLst/>
          </a:prstGeom>
          <a:solidFill>
            <a:srgbClr val="DDF0F1"/>
          </a:solidFill>
          <a:ln w="9525">
            <a:solidFill>
              <a:srgbClr val="99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vi-VN" sz="3200" b="1" dirty="0"/>
              <a:t>1.  Lượng khí các-bô-níc có sẵn trong không khí</a:t>
            </a:r>
          </a:p>
        </p:txBody>
      </p:sp>
      <p:sp>
        <p:nvSpPr>
          <p:cNvPr id="9225" name="Text Box 9"/>
          <p:cNvSpPr txBox="1">
            <a:spLocks noChangeArrowheads="1"/>
          </p:cNvSpPr>
          <p:nvPr/>
        </p:nvSpPr>
        <p:spPr bwMode="auto">
          <a:xfrm>
            <a:off x="597809" y="4246563"/>
            <a:ext cx="5476068" cy="1077218"/>
          </a:xfrm>
          <a:prstGeom prst="rect">
            <a:avLst/>
          </a:prstGeom>
          <a:solidFill>
            <a:srgbClr val="DDF0F1"/>
          </a:solidFill>
          <a:ln w="9525">
            <a:solidFill>
              <a:srgbClr val="99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sz="3200" b="1"/>
              <a:t>2. Lượng khí các-bô-níc tăng gấp đôi</a:t>
            </a:r>
          </a:p>
        </p:txBody>
      </p:sp>
      <p:sp>
        <p:nvSpPr>
          <p:cNvPr id="9226" name="Text Box 10"/>
          <p:cNvSpPr txBox="1">
            <a:spLocks noChangeArrowheads="1"/>
          </p:cNvSpPr>
          <p:nvPr/>
        </p:nvSpPr>
        <p:spPr bwMode="auto">
          <a:xfrm>
            <a:off x="609601" y="5562601"/>
            <a:ext cx="5410200" cy="1077218"/>
          </a:xfrm>
          <a:prstGeom prst="rect">
            <a:avLst/>
          </a:prstGeom>
          <a:solidFill>
            <a:srgbClr val="DDF0F1"/>
          </a:solidFill>
          <a:ln w="9525">
            <a:solidFill>
              <a:srgbClr val="99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sz="3200" b="1"/>
              <a:t>3. Lượng khí các-bô-níc tăng cao hơn gấp đôi</a:t>
            </a:r>
          </a:p>
        </p:txBody>
      </p:sp>
      <p:sp>
        <p:nvSpPr>
          <p:cNvPr id="9228" name="Text Box 12"/>
          <p:cNvSpPr txBox="1">
            <a:spLocks noChangeArrowheads="1"/>
          </p:cNvSpPr>
          <p:nvPr/>
        </p:nvSpPr>
        <p:spPr bwMode="auto">
          <a:xfrm>
            <a:off x="6781799" y="4267201"/>
            <a:ext cx="4876801" cy="1077218"/>
          </a:xfrm>
          <a:prstGeom prst="rect">
            <a:avLst/>
          </a:prstGeom>
          <a:solidFill>
            <a:srgbClr val="F2DCF1"/>
          </a:solidFill>
          <a:ln w="9525">
            <a:solidFill>
              <a:srgbClr val="99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vi-VN" sz="3200" b="1"/>
              <a:t>b. Cây phát triển </a:t>
            </a:r>
            <a:endParaRPr lang="en-US" sz="3200" b="1"/>
          </a:p>
          <a:p>
            <a:pPr algn="ctr" eaLnBrk="1" hangingPunct="1"/>
            <a:r>
              <a:rPr lang="vi-VN" sz="3200" b="1"/>
              <a:t>bình thường</a:t>
            </a:r>
          </a:p>
        </p:txBody>
      </p:sp>
      <p:sp>
        <p:nvSpPr>
          <p:cNvPr id="9229" name="Text Box 13"/>
          <p:cNvSpPr txBox="1">
            <a:spLocks noChangeArrowheads="1"/>
          </p:cNvSpPr>
          <p:nvPr/>
        </p:nvSpPr>
        <p:spPr bwMode="auto">
          <a:xfrm>
            <a:off x="6705600" y="2743201"/>
            <a:ext cx="4953000" cy="1077218"/>
          </a:xfrm>
          <a:prstGeom prst="rect">
            <a:avLst/>
          </a:prstGeom>
          <a:solidFill>
            <a:srgbClr val="F2DCF1"/>
          </a:solidFill>
          <a:ln w="9525">
            <a:solidFill>
              <a:srgbClr val="99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sz="3200" b="1" dirty="0"/>
              <a:t>a . Cây phát triển năng suất cao</a:t>
            </a:r>
          </a:p>
        </p:txBody>
      </p:sp>
      <p:sp>
        <p:nvSpPr>
          <p:cNvPr id="9230" name="Text Box 14"/>
          <p:cNvSpPr txBox="1">
            <a:spLocks noChangeArrowheads="1"/>
          </p:cNvSpPr>
          <p:nvPr/>
        </p:nvSpPr>
        <p:spPr bwMode="auto">
          <a:xfrm>
            <a:off x="6781800" y="5791200"/>
            <a:ext cx="4851918" cy="584775"/>
          </a:xfrm>
          <a:prstGeom prst="rect">
            <a:avLst/>
          </a:prstGeom>
          <a:solidFill>
            <a:srgbClr val="F2DCF1"/>
          </a:solidFill>
          <a:ln w="9525">
            <a:solidFill>
              <a:srgbClr val="990000"/>
            </a:solidFill>
            <a:miter lim="800000"/>
            <a:headEnd/>
            <a:tailEnd/>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a:solidFill>
                  <a:srgbClr val="0000FF"/>
                </a:solidFill>
                <a:latin typeface="VNI-Times" pitchFamily="2" charset="0"/>
                <a:cs typeface="Times New Roman" pitchFamily="18" charset="0"/>
              </a:rPr>
              <a:t>    </a:t>
            </a:r>
            <a:r>
              <a:rPr lang="en-US" sz="3200" b="1"/>
              <a:t>c. Cây sẽ chết</a:t>
            </a:r>
          </a:p>
        </p:txBody>
      </p:sp>
      <p:sp>
        <p:nvSpPr>
          <p:cNvPr id="9233" name="Line 17"/>
          <p:cNvSpPr>
            <a:spLocks noChangeShapeType="1"/>
          </p:cNvSpPr>
          <p:nvPr/>
        </p:nvSpPr>
        <p:spPr bwMode="auto">
          <a:xfrm>
            <a:off x="6019800" y="3352800"/>
            <a:ext cx="7620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5" name="Line 19"/>
          <p:cNvSpPr>
            <a:spLocks noChangeShapeType="1"/>
          </p:cNvSpPr>
          <p:nvPr/>
        </p:nvSpPr>
        <p:spPr bwMode="auto">
          <a:xfrm flipV="1">
            <a:off x="6073877" y="3429000"/>
            <a:ext cx="707923" cy="131525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236" name="Line 20"/>
          <p:cNvSpPr>
            <a:spLocks noChangeShapeType="1"/>
          </p:cNvSpPr>
          <p:nvPr/>
        </p:nvSpPr>
        <p:spPr bwMode="auto">
          <a:xfrm flipV="1">
            <a:off x="6019801" y="5989638"/>
            <a:ext cx="76199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7"/>
          <p:cNvSpPr txBox="1">
            <a:spLocks noChangeArrowheads="1"/>
          </p:cNvSpPr>
          <p:nvPr/>
        </p:nvSpPr>
        <p:spPr bwMode="auto">
          <a:xfrm>
            <a:off x="609600" y="1295400"/>
            <a:ext cx="11049000"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600" b="1" dirty="0" err="1">
                <a:cs typeface="Times New Roman" pitchFamily="18" charset="0"/>
              </a:rPr>
              <a:t>Nối</a:t>
            </a:r>
            <a:r>
              <a:rPr lang="en-US" sz="3600" b="1" dirty="0">
                <a:cs typeface="Times New Roman" pitchFamily="18" charset="0"/>
              </a:rPr>
              <a:t> </a:t>
            </a:r>
            <a:r>
              <a:rPr lang="en-US" sz="3600" b="1" dirty="0" err="1">
                <a:cs typeface="Times New Roman" pitchFamily="18" charset="0"/>
              </a:rPr>
              <a:t>các</a:t>
            </a:r>
            <a:r>
              <a:rPr lang="en-US" sz="3600" b="1" dirty="0">
                <a:cs typeface="Times New Roman" pitchFamily="18" charset="0"/>
              </a:rPr>
              <a:t> ý ở </a:t>
            </a:r>
            <a:r>
              <a:rPr lang="en-US" sz="3600" b="1" dirty="0" err="1">
                <a:cs typeface="Times New Roman" pitchFamily="18" charset="0"/>
              </a:rPr>
              <a:t>cột</a:t>
            </a:r>
            <a:r>
              <a:rPr lang="en-US" sz="3600" b="1" dirty="0">
                <a:cs typeface="Times New Roman" pitchFamily="18" charset="0"/>
              </a:rPr>
              <a:t> A </a:t>
            </a:r>
            <a:r>
              <a:rPr lang="en-US" sz="3600" b="1" dirty="0" err="1">
                <a:cs typeface="Times New Roman" pitchFamily="18" charset="0"/>
              </a:rPr>
              <a:t>với</a:t>
            </a:r>
            <a:r>
              <a:rPr lang="en-US" sz="3600" b="1" dirty="0">
                <a:cs typeface="Times New Roman" pitchFamily="18" charset="0"/>
              </a:rPr>
              <a:t> </a:t>
            </a:r>
            <a:r>
              <a:rPr lang="en-US" sz="3600" b="1" dirty="0" err="1">
                <a:cs typeface="Times New Roman" pitchFamily="18" charset="0"/>
              </a:rPr>
              <a:t>các</a:t>
            </a:r>
            <a:r>
              <a:rPr lang="en-US" sz="3600" b="1" dirty="0">
                <a:cs typeface="Times New Roman" pitchFamily="18" charset="0"/>
              </a:rPr>
              <a:t> ý ở </a:t>
            </a:r>
            <a:r>
              <a:rPr lang="en-US" sz="3600" b="1" dirty="0" err="1">
                <a:cs typeface="Times New Roman" pitchFamily="18" charset="0"/>
              </a:rPr>
              <a:t>cột</a:t>
            </a:r>
            <a:r>
              <a:rPr lang="en-US" sz="3600" b="1" dirty="0">
                <a:cs typeface="Times New Roman" pitchFamily="18" charset="0"/>
              </a:rPr>
              <a:t> B </a:t>
            </a:r>
            <a:r>
              <a:rPr lang="en-US" sz="3600" b="1" dirty="0" err="1">
                <a:cs typeface="Times New Roman" pitchFamily="18" charset="0"/>
              </a:rPr>
              <a:t>sao</a:t>
            </a:r>
            <a:r>
              <a:rPr lang="en-US" sz="3600" b="1" dirty="0">
                <a:cs typeface="Times New Roman" pitchFamily="18" charset="0"/>
              </a:rPr>
              <a:t> </a:t>
            </a:r>
            <a:r>
              <a:rPr lang="en-US" sz="3600" b="1" dirty="0" err="1">
                <a:cs typeface="Times New Roman" pitchFamily="18" charset="0"/>
              </a:rPr>
              <a:t>cho</a:t>
            </a:r>
            <a:r>
              <a:rPr lang="en-US" sz="3600" b="1" dirty="0">
                <a:cs typeface="Times New Roman" pitchFamily="18" charset="0"/>
              </a:rPr>
              <a:t> </a:t>
            </a:r>
            <a:r>
              <a:rPr lang="en-US" sz="3600" b="1" dirty="0" err="1">
                <a:cs typeface="Times New Roman" pitchFamily="18" charset="0"/>
              </a:rPr>
              <a:t>thích</a:t>
            </a:r>
            <a:r>
              <a:rPr lang="en-US" sz="3600" b="1" dirty="0">
                <a:cs typeface="Times New Roman" pitchFamily="18" charset="0"/>
              </a:rPr>
              <a:t> </a:t>
            </a:r>
            <a:r>
              <a:rPr lang="en-US" sz="3600" b="1" dirty="0" err="1">
                <a:cs typeface="Times New Roman" pitchFamily="18" charset="0"/>
              </a:rPr>
              <a:t>hợp</a:t>
            </a:r>
            <a:endParaRPr lang="en-US" sz="3600" b="1" dirty="0">
              <a:cs typeface="Times New Roman" pitchFamily="18" charset="0"/>
            </a:endParaRPr>
          </a:p>
        </p:txBody>
      </p:sp>
    </p:spTree>
    <p:extLst>
      <p:ext uri="{BB962C8B-B14F-4D97-AF65-F5344CB8AC3E}">
        <p14:creationId xmlns:p14="http://schemas.microsoft.com/office/powerpoint/2010/main" val="1172088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 to="" calcmode="lin" valueType="num">
                                      <p:cBhvr>
                                        <p:cTn id="12" dur="1" fill="hold"/>
                                        <p:tgtEl>
                                          <p:spTgt spid="9221"/>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blinds(horizontal)">
                                      <p:cBhvr>
                                        <p:cTn id="17" dur="500"/>
                                        <p:tgtEl>
                                          <p:spTgt spid="922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225"/>
                                        </p:tgtEl>
                                        <p:attrNameLst>
                                          <p:attrName>style.visibility</p:attrName>
                                        </p:attrNameLst>
                                      </p:cBhvr>
                                      <p:to>
                                        <p:strVal val="visible"/>
                                      </p:to>
                                    </p:set>
                                    <p:animEffect transition="in" filter="blinds(horizontal)">
                                      <p:cBhvr>
                                        <p:cTn id="20" dur="500"/>
                                        <p:tgtEl>
                                          <p:spTgt spid="922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26"/>
                                        </p:tgtEl>
                                        <p:attrNameLst>
                                          <p:attrName>style.visibility</p:attrName>
                                        </p:attrNameLst>
                                      </p:cBhvr>
                                      <p:to>
                                        <p:strVal val="visible"/>
                                      </p:to>
                                    </p:set>
                                    <p:animEffect transition="in" filter="blinds(horizontal)">
                                      <p:cBhvr>
                                        <p:cTn id="23" dur="500"/>
                                        <p:tgtEl>
                                          <p:spTgt spid="92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9222"/>
                                        </p:tgtEl>
                                        <p:attrNameLst>
                                          <p:attrName>style.visibility</p:attrName>
                                        </p:attrNameLst>
                                      </p:cBhvr>
                                      <p:to>
                                        <p:strVal val="visible"/>
                                      </p:to>
                                    </p:set>
                                    <p:anim to="" calcmode="lin" valueType="num">
                                      <p:cBhvr>
                                        <p:cTn id="28" dur="1" fill="hold"/>
                                        <p:tgtEl>
                                          <p:spTgt spid="9222"/>
                                        </p:tgtEl>
                                        <p:attrNameLst>
                                          <p:attrName/>
                                        </p:attrNameLst>
                                      </p:cBhvr>
                                    </p:anim>
                                  </p:childTnLst>
                                </p:cTn>
                              </p:par>
                              <p:par>
                                <p:cTn id="29" presetID="4" presetClass="entr" presetSubtype="16" fill="hold" grpId="0" nodeType="withEffect">
                                  <p:stCondLst>
                                    <p:cond delay="0"/>
                                  </p:stCondLst>
                                  <p:childTnLst>
                                    <p:set>
                                      <p:cBhvr>
                                        <p:cTn id="30" dur="1" fill="hold">
                                          <p:stCondLst>
                                            <p:cond delay="0"/>
                                          </p:stCondLst>
                                        </p:cTn>
                                        <p:tgtEl>
                                          <p:spTgt spid="9228"/>
                                        </p:tgtEl>
                                        <p:attrNameLst>
                                          <p:attrName>style.visibility</p:attrName>
                                        </p:attrNameLst>
                                      </p:cBhvr>
                                      <p:to>
                                        <p:strVal val="visible"/>
                                      </p:to>
                                    </p:set>
                                    <p:animEffect transition="in" filter="box(in)">
                                      <p:cBhvr>
                                        <p:cTn id="31" dur="500"/>
                                        <p:tgtEl>
                                          <p:spTgt spid="922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9229"/>
                                        </p:tgtEl>
                                        <p:attrNameLst>
                                          <p:attrName>style.visibility</p:attrName>
                                        </p:attrNameLst>
                                      </p:cBhvr>
                                      <p:to>
                                        <p:strVal val="visible"/>
                                      </p:to>
                                    </p:set>
                                    <p:animEffect transition="in" filter="box(in)">
                                      <p:cBhvr>
                                        <p:cTn id="34" dur="500"/>
                                        <p:tgtEl>
                                          <p:spTgt spid="922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9230"/>
                                        </p:tgtEl>
                                        <p:attrNameLst>
                                          <p:attrName>style.visibility</p:attrName>
                                        </p:attrNameLst>
                                      </p:cBhvr>
                                      <p:to>
                                        <p:strVal val="visible"/>
                                      </p:to>
                                    </p:set>
                                    <p:animEffect transition="in" filter="box(in)">
                                      <p:cBhvr>
                                        <p:cTn id="37" dur="500"/>
                                        <p:tgtEl>
                                          <p:spTgt spid="92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233"/>
                                        </p:tgtEl>
                                        <p:attrNameLst>
                                          <p:attrName>style.visibility</p:attrName>
                                        </p:attrNameLst>
                                      </p:cBhvr>
                                      <p:to>
                                        <p:strVal val="visible"/>
                                      </p:to>
                                    </p:set>
                                    <p:anim calcmode="lin" valueType="num">
                                      <p:cBhvr>
                                        <p:cTn id="42" dur="1000" fill="hold"/>
                                        <p:tgtEl>
                                          <p:spTgt spid="9233"/>
                                        </p:tgtEl>
                                        <p:attrNameLst>
                                          <p:attrName>ppt_w</p:attrName>
                                        </p:attrNameLst>
                                      </p:cBhvr>
                                      <p:tavLst>
                                        <p:tav tm="0">
                                          <p:val>
                                            <p:strVal val="#ppt_w*0.70"/>
                                          </p:val>
                                        </p:tav>
                                        <p:tav tm="100000">
                                          <p:val>
                                            <p:strVal val="#ppt_w"/>
                                          </p:val>
                                        </p:tav>
                                      </p:tavLst>
                                    </p:anim>
                                    <p:anim calcmode="lin" valueType="num">
                                      <p:cBhvr>
                                        <p:cTn id="43" dur="1000" fill="hold"/>
                                        <p:tgtEl>
                                          <p:spTgt spid="9233"/>
                                        </p:tgtEl>
                                        <p:attrNameLst>
                                          <p:attrName>ppt_h</p:attrName>
                                        </p:attrNameLst>
                                      </p:cBhvr>
                                      <p:tavLst>
                                        <p:tav tm="0">
                                          <p:val>
                                            <p:strVal val="#ppt_h"/>
                                          </p:val>
                                        </p:tav>
                                        <p:tav tm="100000">
                                          <p:val>
                                            <p:strVal val="#ppt_h"/>
                                          </p:val>
                                        </p:tav>
                                      </p:tavLst>
                                    </p:anim>
                                    <p:animEffect transition="in" filter="fade">
                                      <p:cBhvr>
                                        <p:cTn id="44" dur="1000"/>
                                        <p:tgtEl>
                                          <p:spTgt spid="923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9235"/>
                                        </p:tgtEl>
                                        <p:attrNameLst>
                                          <p:attrName>style.visibility</p:attrName>
                                        </p:attrNameLst>
                                      </p:cBhvr>
                                      <p:to>
                                        <p:strVal val="visible"/>
                                      </p:to>
                                    </p:set>
                                    <p:animEffect transition="in" filter="box(in)">
                                      <p:cBhvr>
                                        <p:cTn id="49" dur="2000"/>
                                        <p:tgtEl>
                                          <p:spTgt spid="923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9236"/>
                                        </p:tgtEl>
                                        <p:attrNameLst>
                                          <p:attrName>style.visibility</p:attrName>
                                        </p:attrNameLst>
                                      </p:cBhvr>
                                      <p:to>
                                        <p:strVal val="visible"/>
                                      </p:to>
                                    </p:set>
                                    <p:anim calcmode="lin" valueType="num">
                                      <p:cBhvr additive="base">
                                        <p:cTn id="54" dur="1000" fill="hold"/>
                                        <p:tgtEl>
                                          <p:spTgt spid="9236"/>
                                        </p:tgtEl>
                                        <p:attrNameLst>
                                          <p:attrName>ppt_x</p:attrName>
                                        </p:attrNameLst>
                                      </p:cBhvr>
                                      <p:tavLst>
                                        <p:tav tm="0">
                                          <p:val>
                                            <p:strVal val="0-#ppt_w/2"/>
                                          </p:val>
                                        </p:tav>
                                        <p:tav tm="100000">
                                          <p:val>
                                            <p:strVal val="#ppt_x"/>
                                          </p:val>
                                        </p:tav>
                                      </p:tavLst>
                                    </p:anim>
                                    <p:anim calcmode="lin" valueType="num">
                                      <p:cBhvr additive="base">
                                        <p:cTn id="55" dur="1000" fill="hold"/>
                                        <p:tgtEl>
                                          <p:spTgt spid="9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23" grpId="0" animBg="1"/>
      <p:bldP spid="9225" grpId="0" animBg="1"/>
      <p:bldP spid="9226" grpId="0" animBg="1"/>
      <p:bldP spid="9228" grpId="0" animBg="1"/>
      <p:bldP spid="9229" grpId="0" animBg="1"/>
      <p:bldP spid="9230" grpId="0" animBg="1"/>
      <p:bldP spid="9233" grpId="0" animBg="1"/>
      <p:bldP spid="9235" grpId="0" animBg="1"/>
      <p:bldP spid="923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3" name="Text Box 5"/>
          <p:cNvSpPr txBox="1">
            <a:spLocks noChangeArrowheads="1"/>
          </p:cNvSpPr>
          <p:nvPr/>
        </p:nvSpPr>
        <p:spPr bwMode="auto">
          <a:xfrm>
            <a:off x="990600" y="1371600"/>
            <a:ext cx="10210800" cy="3170099"/>
          </a:xfrm>
          <a:prstGeom prst="rect">
            <a:avLst/>
          </a:prstGeom>
          <a:solidFill>
            <a:schemeClr val="bg1"/>
          </a:solidFill>
          <a:ln w="76200" cmpd="tri">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l" eaLnBrk="1" hangingPunct="1"/>
            <a:r>
              <a:rPr lang="en-US" sz="4000" b="1" dirty="0">
                <a:solidFill>
                  <a:srgbClr val="0000CC"/>
                </a:solidFill>
                <a:latin typeface="Comic Sans MS" pitchFamily="66"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các-bô-níc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trong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chỉ</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đủ</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cây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phát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triển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bình</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thường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Nếu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tăng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lượng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các-bô-níc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lên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gấp</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đôi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thì</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cây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trồng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sẽ</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năng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suất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cao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hơn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Nhưng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nếu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lượng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khí</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các-bô-nic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cao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hơn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nữa</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cây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trồng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sẽ</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chết</a:t>
            </a:r>
            <a:r>
              <a:rPr lang="en-US" sz="4000" b="1" dirty="0">
                <a:solidFill>
                  <a:srgbClr val="0000CC"/>
                </a:solidFill>
                <a:latin typeface="Times New Roman" pitchFamily="18" charset="0"/>
                <a:cs typeface="Times New Roman" pitchFamily="18" charset="0"/>
              </a:rPr>
              <a:t>.</a:t>
            </a:r>
          </a:p>
        </p:txBody>
      </p:sp>
      <p:grpSp>
        <p:nvGrpSpPr>
          <p:cNvPr id="3" name="Nhóm 14"/>
          <p:cNvGrpSpPr>
            <a:grpSpLocks/>
          </p:cNvGrpSpPr>
          <p:nvPr/>
        </p:nvGrpSpPr>
        <p:grpSpPr bwMode="auto">
          <a:xfrm>
            <a:off x="0" y="0"/>
            <a:ext cx="12496800" cy="7086600"/>
            <a:chOff x="1249363" y="0"/>
            <a:chExt cx="9571037" cy="7086600"/>
          </a:xfrm>
        </p:grpSpPr>
        <p:pic>
          <p:nvPicPr>
            <p:cNvPr id="4"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72779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p:cTn id="7" dur="500" fill="hold"/>
                                        <p:tgtEl>
                                          <p:spTgt spid="78853"/>
                                        </p:tgtEl>
                                        <p:attrNameLst>
                                          <p:attrName>ppt_w</p:attrName>
                                        </p:attrNameLst>
                                      </p:cBhvr>
                                      <p:tavLst>
                                        <p:tav tm="0">
                                          <p:val>
                                            <p:fltVal val="0"/>
                                          </p:val>
                                        </p:tav>
                                        <p:tav tm="100000">
                                          <p:val>
                                            <p:strVal val="#ppt_w"/>
                                          </p:val>
                                        </p:tav>
                                      </p:tavLst>
                                    </p:anim>
                                    <p:anim calcmode="lin" valueType="num">
                                      <p:cBhvr>
                                        <p:cTn id="8" dur="500" fill="hold"/>
                                        <p:tgtEl>
                                          <p:spTgt spid="788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362200" y="457200"/>
            <a:ext cx="7467600" cy="1371600"/>
          </a:xfrm>
          <a:prstGeom prst="rect">
            <a:avLst/>
          </a:prstGeom>
          <a:solidFill>
            <a:schemeClr val="bg1"/>
          </a:solidFill>
          <a:ln w="3810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a:solidFill>
                  <a:srgbClr val="990000"/>
                </a:solidFill>
                <a:latin typeface="Times New Roman" pitchFamily="18" charset="0"/>
                <a:cs typeface="Times New Roman" pitchFamily="18" charset="0"/>
              </a:rPr>
              <a:t>Chúng ta cần làm gì để giúp cây trồng </a:t>
            </a:r>
          </a:p>
          <a:p>
            <a:pPr algn="ctr"/>
            <a:r>
              <a:rPr lang="en-US" sz="3200">
                <a:solidFill>
                  <a:srgbClr val="990000"/>
                </a:solidFill>
                <a:latin typeface="Times New Roman" pitchFamily="18" charset="0"/>
                <a:cs typeface="Times New Roman" pitchFamily="18" charset="0"/>
              </a:rPr>
              <a:t>hấp thu tốt không khí?</a:t>
            </a:r>
          </a:p>
        </p:txBody>
      </p:sp>
      <p:sp>
        <p:nvSpPr>
          <p:cNvPr id="79875" name="Line 3"/>
          <p:cNvSpPr>
            <a:spLocks noChangeShapeType="1"/>
          </p:cNvSpPr>
          <p:nvPr/>
        </p:nvSpPr>
        <p:spPr bwMode="auto">
          <a:xfrm flipH="1">
            <a:off x="3200400" y="1828800"/>
            <a:ext cx="2895600" cy="13716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6" name="Oval 4"/>
          <p:cNvSpPr>
            <a:spLocks noChangeArrowheads="1"/>
          </p:cNvSpPr>
          <p:nvPr/>
        </p:nvSpPr>
        <p:spPr bwMode="auto">
          <a:xfrm>
            <a:off x="1676400" y="3352800"/>
            <a:ext cx="2895600" cy="1143000"/>
          </a:xfrm>
          <a:prstGeom prst="ellipse">
            <a:avLst/>
          </a:prstGeom>
          <a:solidFill>
            <a:schemeClr val="bg1"/>
          </a:solidFill>
          <a:ln w="57150" cap="rnd" algn="ctr">
            <a:solidFill>
              <a:srgbClr val="000066"/>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latin typeface="Times New Roman" pitchFamily="18" charset="0"/>
                <a:cs typeface="Times New Roman" pitchFamily="18" charset="0"/>
              </a:rPr>
              <a:t>Trồng cây nơi </a:t>
            </a:r>
          </a:p>
          <a:p>
            <a:r>
              <a:rPr lang="en-US" sz="2800">
                <a:latin typeface="Times New Roman" pitchFamily="18" charset="0"/>
                <a:cs typeface="Times New Roman" pitchFamily="18" charset="0"/>
              </a:rPr>
              <a:t>thoáng mát</a:t>
            </a:r>
          </a:p>
        </p:txBody>
      </p:sp>
      <p:sp>
        <p:nvSpPr>
          <p:cNvPr id="79877" name="Oval 5"/>
          <p:cNvSpPr>
            <a:spLocks noChangeArrowheads="1"/>
          </p:cNvSpPr>
          <p:nvPr/>
        </p:nvSpPr>
        <p:spPr bwMode="auto">
          <a:xfrm>
            <a:off x="8001000" y="3276600"/>
            <a:ext cx="2667000" cy="1181100"/>
          </a:xfrm>
          <a:prstGeom prst="ellipse">
            <a:avLst/>
          </a:prstGeom>
          <a:solidFill>
            <a:schemeClr val="bg1"/>
          </a:solidFill>
          <a:ln w="57150" cap="rnd" algn="ctr">
            <a:solidFill>
              <a:srgbClr val="000066"/>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latin typeface="Times New Roman" pitchFamily="18" charset="0"/>
                <a:cs typeface="Times New Roman" pitchFamily="18" charset="0"/>
              </a:rPr>
              <a:t>Bón phân xanh, </a:t>
            </a:r>
          </a:p>
          <a:p>
            <a:pPr algn="ctr"/>
            <a:r>
              <a:rPr lang="en-US" sz="2800">
                <a:latin typeface="Times New Roman" pitchFamily="18" charset="0"/>
                <a:cs typeface="Times New Roman" pitchFamily="18" charset="0"/>
              </a:rPr>
              <a:t>phân chuồng</a:t>
            </a:r>
          </a:p>
        </p:txBody>
      </p:sp>
      <p:sp>
        <p:nvSpPr>
          <p:cNvPr id="79878" name="Line 6"/>
          <p:cNvSpPr>
            <a:spLocks noChangeShapeType="1"/>
          </p:cNvSpPr>
          <p:nvPr/>
        </p:nvSpPr>
        <p:spPr bwMode="auto">
          <a:xfrm>
            <a:off x="6050280" y="1828800"/>
            <a:ext cx="2895600" cy="14478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79" name="Line 7"/>
          <p:cNvSpPr>
            <a:spLocks noChangeShapeType="1"/>
          </p:cNvSpPr>
          <p:nvPr/>
        </p:nvSpPr>
        <p:spPr bwMode="auto">
          <a:xfrm flipH="1">
            <a:off x="4800600" y="1828800"/>
            <a:ext cx="1295400" cy="26670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880" name="Oval 8"/>
          <p:cNvSpPr>
            <a:spLocks noChangeArrowheads="1"/>
          </p:cNvSpPr>
          <p:nvPr/>
        </p:nvSpPr>
        <p:spPr bwMode="auto">
          <a:xfrm>
            <a:off x="3459480" y="4610100"/>
            <a:ext cx="2590800" cy="1104900"/>
          </a:xfrm>
          <a:prstGeom prst="ellipse">
            <a:avLst/>
          </a:prstGeom>
          <a:solidFill>
            <a:schemeClr val="bg1"/>
          </a:solidFill>
          <a:ln w="57150" cap="rnd" algn="ctr">
            <a:solidFill>
              <a:srgbClr val="000066"/>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latin typeface="Times New Roman" pitchFamily="18" charset="0"/>
                <a:cs typeface="Times New Roman" pitchFamily="18" charset="0"/>
              </a:rPr>
              <a:t>Làm đất tơi xốp</a:t>
            </a:r>
          </a:p>
        </p:txBody>
      </p:sp>
      <p:sp>
        <p:nvSpPr>
          <p:cNvPr id="79881" name="Oval 9"/>
          <p:cNvSpPr>
            <a:spLocks noChangeArrowheads="1"/>
          </p:cNvSpPr>
          <p:nvPr/>
        </p:nvSpPr>
        <p:spPr bwMode="auto">
          <a:xfrm>
            <a:off x="6400800" y="4495800"/>
            <a:ext cx="2667000" cy="1143000"/>
          </a:xfrm>
          <a:prstGeom prst="ellipse">
            <a:avLst/>
          </a:prstGeom>
          <a:solidFill>
            <a:schemeClr val="bg1"/>
          </a:solidFill>
          <a:ln w="38100" cap="rnd" algn="ctr">
            <a:solidFill>
              <a:srgbClr val="000066"/>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latin typeface="Times New Roman" pitchFamily="18" charset="0"/>
                <a:cs typeface="Times New Roman" pitchFamily="18" charset="0"/>
              </a:rPr>
              <a:t>Tăng lượng khí</a:t>
            </a:r>
          </a:p>
          <a:p>
            <a:pPr algn="ctr"/>
            <a:r>
              <a:rPr lang="en-US" sz="2800">
                <a:latin typeface="Times New Roman" pitchFamily="18" charset="0"/>
                <a:cs typeface="Times New Roman" pitchFamily="18" charset="0"/>
              </a:rPr>
              <a:t> các-bô-nic</a:t>
            </a:r>
          </a:p>
        </p:txBody>
      </p:sp>
      <p:sp>
        <p:nvSpPr>
          <p:cNvPr id="79882" name="Line 10"/>
          <p:cNvSpPr>
            <a:spLocks noChangeShapeType="1"/>
          </p:cNvSpPr>
          <p:nvPr/>
        </p:nvSpPr>
        <p:spPr bwMode="auto">
          <a:xfrm>
            <a:off x="6065520" y="1866900"/>
            <a:ext cx="1371600" cy="25908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9883" name="Group 11"/>
          <p:cNvGrpSpPr>
            <a:grpSpLocks/>
          </p:cNvGrpSpPr>
          <p:nvPr/>
        </p:nvGrpSpPr>
        <p:grpSpPr bwMode="auto">
          <a:xfrm>
            <a:off x="1493520" y="0"/>
            <a:ext cx="9144000" cy="6858000"/>
            <a:chOff x="-4104" y="10"/>
            <a:chExt cx="5760" cy="4320"/>
          </a:xfrm>
        </p:grpSpPr>
        <p:pic>
          <p:nvPicPr>
            <p:cNvPr id="21522" name="Picture 12" descr="1357530915_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 y="1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Text Box 13"/>
            <p:cNvSpPr txBox="1">
              <a:spLocks noChangeArrowheads="1"/>
            </p:cNvSpPr>
            <p:nvPr/>
          </p:nvSpPr>
          <p:spPr bwMode="auto">
            <a:xfrm>
              <a:off x="-1536" y="3840"/>
              <a:ext cx="3192" cy="407"/>
            </a:xfrm>
            <a:prstGeom prst="rect">
              <a:avLst/>
            </a:prstGeom>
            <a:solidFill>
              <a:schemeClr val="bg1"/>
            </a:solidFill>
            <a:ln>
              <a:noFill/>
            </a:ln>
            <a:effectLst/>
            <a:extLst>
              <a:ext uri="{91240B29-F687-4F45-9708-019B960494DF}">
                <a14:hiddenLine xmlns:a14="http://schemas.microsoft.com/office/drawing/2010/main" w="9525" cap="rnd"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sz="3600">
                  <a:latin typeface="Times New Roman" pitchFamily="18" charset="0"/>
                  <a:cs typeface="Times New Roman" pitchFamily="18" charset="0"/>
                </a:rPr>
                <a:t>Trồng cây nơi thoáng mát</a:t>
              </a:r>
            </a:p>
          </p:txBody>
        </p:sp>
      </p:grpSp>
      <p:grpSp>
        <p:nvGrpSpPr>
          <p:cNvPr id="79886" name="Group 14"/>
          <p:cNvGrpSpPr>
            <a:grpSpLocks/>
          </p:cNvGrpSpPr>
          <p:nvPr/>
        </p:nvGrpSpPr>
        <p:grpSpPr bwMode="auto">
          <a:xfrm>
            <a:off x="515471" y="0"/>
            <a:ext cx="11219329" cy="6800850"/>
            <a:chOff x="-5510" y="-310"/>
            <a:chExt cx="5760" cy="4284"/>
          </a:xfrm>
        </p:grpSpPr>
        <p:pic>
          <p:nvPicPr>
            <p:cNvPr id="21520" name="Picture 15" descr="caythuocla"/>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5510" y="-310"/>
              <a:ext cx="5760" cy="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ext Box 16"/>
            <p:cNvSpPr txBox="1">
              <a:spLocks noChangeArrowheads="1"/>
            </p:cNvSpPr>
            <p:nvPr/>
          </p:nvSpPr>
          <p:spPr bwMode="auto">
            <a:xfrm>
              <a:off x="-5404" y="3570"/>
              <a:ext cx="2755" cy="404"/>
            </a:xfrm>
            <a:prstGeom prst="rect">
              <a:avLst/>
            </a:prstGeom>
            <a:solidFill>
              <a:schemeClr val="bg1"/>
            </a:solidFill>
            <a:ln>
              <a:noFill/>
            </a:ln>
            <a:effectLst/>
            <a:extLst>
              <a:ext uri="{91240B29-F687-4F45-9708-019B960494DF}">
                <a14:hiddenLine xmlns:a14="http://schemas.microsoft.com/office/drawing/2010/main" w="9525" cap="rnd"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sz="3600">
                  <a:latin typeface="Times New Roman" pitchFamily="18" charset="0"/>
                  <a:cs typeface="Times New Roman" pitchFamily="18" charset="0"/>
                </a:rPr>
                <a:t>Làm đất tơi xốp</a:t>
              </a:r>
            </a:p>
          </p:txBody>
        </p:sp>
      </p:grpSp>
      <p:grpSp>
        <p:nvGrpSpPr>
          <p:cNvPr id="79889" name="Group 17"/>
          <p:cNvGrpSpPr>
            <a:grpSpLocks/>
          </p:cNvGrpSpPr>
          <p:nvPr/>
        </p:nvGrpSpPr>
        <p:grpSpPr bwMode="auto">
          <a:xfrm>
            <a:off x="515471" y="17929"/>
            <a:ext cx="11219329" cy="6904038"/>
            <a:chOff x="0" y="0"/>
            <a:chExt cx="5760" cy="4349"/>
          </a:xfrm>
        </p:grpSpPr>
        <p:pic>
          <p:nvPicPr>
            <p:cNvPr id="21518" name="Picture 18" descr="Phân chuồng   các phương pháp ủ ph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 Box 19"/>
            <p:cNvSpPr txBox="1">
              <a:spLocks noChangeArrowheads="1"/>
            </p:cNvSpPr>
            <p:nvPr/>
          </p:nvSpPr>
          <p:spPr bwMode="auto">
            <a:xfrm>
              <a:off x="0" y="3984"/>
              <a:ext cx="5760" cy="365"/>
            </a:xfrm>
            <a:prstGeom prst="rect">
              <a:avLst/>
            </a:prstGeom>
            <a:solidFill>
              <a:schemeClr val="bg1"/>
            </a:solidFill>
            <a:ln>
              <a:noFill/>
            </a:ln>
            <a:effectLst/>
            <a:extLst>
              <a:ext uri="{91240B29-F687-4F45-9708-019B960494DF}">
                <a14:hiddenLine xmlns:a14="http://schemas.microsoft.com/office/drawing/2010/main" w="9525" cap="rnd"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3200" b="1">
                  <a:latin typeface="Times New Roman" pitchFamily="18" charset="0"/>
                  <a:cs typeface="Times New Roman" pitchFamily="18" charset="0"/>
                </a:rPr>
                <a:t>Bón phân chuồng, phân xanh</a:t>
              </a:r>
            </a:p>
          </p:txBody>
        </p:sp>
      </p:grpSp>
    </p:spTree>
    <p:extLst>
      <p:ext uri="{BB962C8B-B14F-4D97-AF65-F5344CB8AC3E}">
        <p14:creationId xmlns:p14="http://schemas.microsoft.com/office/powerpoint/2010/main" val="3793325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fltVal val="0"/>
                                          </p:val>
                                        </p:tav>
                                        <p:tav tm="100000">
                                          <p:val>
                                            <p:strVal val="#ppt_w"/>
                                          </p:val>
                                        </p:tav>
                                      </p:tavLst>
                                    </p:anim>
                                    <p:anim calcmode="lin" valueType="num">
                                      <p:cBhvr>
                                        <p:cTn id="8" dur="500" fill="hold"/>
                                        <p:tgtEl>
                                          <p:spTgt spid="79874"/>
                                        </p:tgtEl>
                                        <p:attrNameLst>
                                          <p:attrName>ppt_h</p:attrName>
                                        </p:attrNameLst>
                                      </p:cBhvr>
                                      <p:tavLst>
                                        <p:tav tm="0">
                                          <p:val>
                                            <p:fltVal val="0"/>
                                          </p:val>
                                        </p:tav>
                                        <p:tav tm="100000">
                                          <p:val>
                                            <p:strVal val="#ppt_h"/>
                                          </p:val>
                                        </p:tav>
                                      </p:tavLst>
                                    </p:anim>
                                    <p:animEffect transition="in" filter="fade">
                                      <p:cBhvr>
                                        <p:cTn id="9" dur="500"/>
                                        <p:tgtEl>
                                          <p:spTgt spid="798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9875"/>
                                        </p:tgtEl>
                                        <p:attrNameLst>
                                          <p:attrName>style.visibility</p:attrName>
                                        </p:attrNameLst>
                                      </p:cBhvr>
                                      <p:to>
                                        <p:strVal val="visible"/>
                                      </p:to>
                                    </p:set>
                                    <p:animEffect transition="in" filter="wipe(up)">
                                      <p:cBhvr>
                                        <p:cTn id="14" dur="500"/>
                                        <p:tgtEl>
                                          <p:spTgt spid="7987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79876"/>
                                        </p:tgtEl>
                                        <p:attrNameLst>
                                          <p:attrName>style.visibility</p:attrName>
                                        </p:attrNameLst>
                                      </p:cBhvr>
                                      <p:to>
                                        <p:strVal val="visible"/>
                                      </p:to>
                                    </p:set>
                                    <p:animEffect transition="in" filter="wipe(up)">
                                      <p:cBhvr>
                                        <p:cTn id="17" dur="500"/>
                                        <p:tgtEl>
                                          <p:spTgt spid="798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79883"/>
                                        </p:tgtEl>
                                        <p:attrNameLst>
                                          <p:attrName>style.visibility</p:attrName>
                                        </p:attrNameLst>
                                      </p:cBhvr>
                                      <p:to>
                                        <p:strVal val="visible"/>
                                      </p:to>
                                    </p:set>
                                    <p:anim calcmode="lin" valueType="num">
                                      <p:cBhvr>
                                        <p:cTn id="22" dur="500" fill="hold"/>
                                        <p:tgtEl>
                                          <p:spTgt spid="79883"/>
                                        </p:tgtEl>
                                        <p:attrNameLst>
                                          <p:attrName>ppt_w</p:attrName>
                                        </p:attrNameLst>
                                      </p:cBhvr>
                                      <p:tavLst>
                                        <p:tav tm="0">
                                          <p:val>
                                            <p:fltVal val="0"/>
                                          </p:val>
                                        </p:tav>
                                        <p:tav tm="100000">
                                          <p:val>
                                            <p:strVal val="#ppt_w"/>
                                          </p:val>
                                        </p:tav>
                                      </p:tavLst>
                                    </p:anim>
                                    <p:anim calcmode="lin" valueType="num">
                                      <p:cBhvr>
                                        <p:cTn id="23" dur="500" fill="hold"/>
                                        <p:tgtEl>
                                          <p:spTgt spid="79883"/>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xit" presetSubtype="0" fill="hold" nodeType="clickEffect">
                                  <p:stCondLst>
                                    <p:cond delay="0"/>
                                  </p:stCondLst>
                                  <p:childTnLst>
                                    <p:anim calcmode="lin" valueType="num">
                                      <p:cBhvr>
                                        <p:cTn id="27" dur="1000"/>
                                        <p:tgtEl>
                                          <p:spTgt spid="79883"/>
                                        </p:tgtEl>
                                        <p:attrNameLst>
                                          <p:attrName>ppt_x</p:attrName>
                                        </p:attrNameLst>
                                      </p:cBhvr>
                                      <p:tavLst>
                                        <p:tav tm="0">
                                          <p:val>
                                            <p:strVal val="ppt_x"/>
                                          </p:val>
                                        </p:tav>
                                        <p:tav tm="100000">
                                          <p:val>
                                            <p:strVal val="ppt_x-.2"/>
                                          </p:val>
                                        </p:tav>
                                      </p:tavLst>
                                    </p:anim>
                                    <p:anim calcmode="lin" valueType="num">
                                      <p:cBhvr>
                                        <p:cTn id="28" dur="1000"/>
                                        <p:tgtEl>
                                          <p:spTgt spid="79883"/>
                                        </p:tgtEl>
                                        <p:attrNameLst>
                                          <p:attrName>ppt_y</p:attrName>
                                        </p:attrNameLst>
                                      </p:cBhvr>
                                      <p:tavLst>
                                        <p:tav tm="0">
                                          <p:val>
                                            <p:strVal val="ppt_y"/>
                                          </p:val>
                                        </p:tav>
                                        <p:tav tm="100000">
                                          <p:val>
                                            <p:strVal val="ppt_y"/>
                                          </p:val>
                                        </p:tav>
                                      </p:tavLst>
                                    </p:anim>
                                    <p:animEffect transition="out" filter="fade">
                                      <p:cBhvr>
                                        <p:cTn id="29" dur="1000"/>
                                        <p:tgtEl>
                                          <p:spTgt spid="79883"/>
                                        </p:tgtEl>
                                      </p:cBhvr>
                                    </p:animEffect>
                                    <p:set>
                                      <p:cBhvr>
                                        <p:cTn id="30" dur="1" fill="hold">
                                          <p:stCondLst>
                                            <p:cond delay="999"/>
                                          </p:stCondLst>
                                        </p:cTn>
                                        <p:tgtEl>
                                          <p:spTgt spid="7988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9879"/>
                                        </p:tgtEl>
                                        <p:attrNameLst>
                                          <p:attrName>style.visibility</p:attrName>
                                        </p:attrNameLst>
                                      </p:cBhvr>
                                      <p:to>
                                        <p:strVal val="visible"/>
                                      </p:to>
                                    </p:set>
                                    <p:animEffect transition="in" filter="wipe(up)">
                                      <p:cBhvr>
                                        <p:cTn id="35" dur="500"/>
                                        <p:tgtEl>
                                          <p:spTgt spid="7987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9880"/>
                                        </p:tgtEl>
                                        <p:attrNameLst>
                                          <p:attrName>style.visibility</p:attrName>
                                        </p:attrNameLst>
                                      </p:cBhvr>
                                      <p:to>
                                        <p:strVal val="visible"/>
                                      </p:to>
                                    </p:set>
                                    <p:animEffect transition="in" filter="wipe(up)">
                                      <p:cBhvr>
                                        <p:cTn id="38" dur="500"/>
                                        <p:tgtEl>
                                          <p:spTgt spid="7988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79886"/>
                                        </p:tgtEl>
                                        <p:attrNameLst>
                                          <p:attrName>style.visibility</p:attrName>
                                        </p:attrNameLst>
                                      </p:cBhvr>
                                      <p:to>
                                        <p:strVal val="visible"/>
                                      </p:to>
                                    </p:set>
                                    <p:anim calcmode="lin" valueType="num">
                                      <p:cBhvr>
                                        <p:cTn id="43" dur="1000" fill="hold"/>
                                        <p:tgtEl>
                                          <p:spTgt spid="79886"/>
                                        </p:tgtEl>
                                        <p:attrNameLst>
                                          <p:attrName>ppt_w</p:attrName>
                                        </p:attrNameLst>
                                      </p:cBhvr>
                                      <p:tavLst>
                                        <p:tav tm="0">
                                          <p:val>
                                            <p:fltVal val="0"/>
                                          </p:val>
                                        </p:tav>
                                        <p:tav tm="100000">
                                          <p:val>
                                            <p:strVal val="#ppt_w"/>
                                          </p:val>
                                        </p:tav>
                                      </p:tavLst>
                                    </p:anim>
                                    <p:anim calcmode="lin" valueType="num">
                                      <p:cBhvr>
                                        <p:cTn id="44" dur="1000" fill="hold"/>
                                        <p:tgtEl>
                                          <p:spTgt spid="79886"/>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xit" presetSubtype="16" fill="hold" nodeType="clickEffect">
                                  <p:stCondLst>
                                    <p:cond delay="0"/>
                                  </p:stCondLst>
                                  <p:childTnLst>
                                    <p:animEffect transition="out" filter="box(in)">
                                      <p:cBhvr>
                                        <p:cTn id="48" dur="500"/>
                                        <p:tgtEl>
                                          <p:spTgt spid="79886"/>
                                        </p:tgtEl>
                                      </p:cBhvr>
                                    </p:animEffect>
                                    <p:set>
                                      <p:cBhvr>
                                        <p:cTn id="49" dur="1" fill="hold">
                                          <p:stCondLst>
                                            <p:cond delay="499"/>
                                          </p:stCondLst>
                                        </p:cTn>
                                        <p:tgtEl>
                                          <p:spTgt spid="79886"/>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9882"/>
                                        </p:tgtEl>
                                        <p:attrNameLst>
                                          <p:attrName>style.visibility</p:attrName>
                                        </p:attrNameLst>
                                      </p:cBhvr>
                                      <p:to>
                                        <p:strVal val="visible"/>
                                      </p:to>
                                    </p:set>
                                    <p:animEffect transition="in" filter="wipe(up)">
                                      <p:cBhvr>
                                        <p:cTn id="54" dur="500"/>
                                        <p:tgtEl>
                                          <p:spTgt spid="79882"/>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79881"/>
                                        </p:tgtEl>
                                        <p:attrNameLst>
                                          <p:attrName>style.visibility</p:attrName>
                                        </p:attrNameLst>
                                      </p:cBhvr>
                                      <p:to>
                                        <p:strVal val="visible"/>
                                      </p:to>
                                    </p:set>
                                    <p:animEffect transition="in" filter="wipe(up)">
                                      <p:cBhvr>
                                        <p:cTn id="57" dur="500"/>
                                        <p:tgtEl>
                                          <p:spTgt spid="798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79878"/>
                                        </p:tgtEl>
                                        <p:attrNameLst>
                                          <p:attrName>style.visibility</p:attrName>
                                        </p:attrNameLst>
                                      </p:cBhvr>
                                      <p:to>
                                        <p:strVal val="visible"/>
                                      </p:to>
                                    </p:set>
                                    <p:animEffect transition="in" filter="wipe(up)">
                                      <p:cBhvr>
                                        <p:cTn id="62" dur="500"/>
                                        <p:tgtEl>
                                          <p:spTgt spid="79878"/>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79877"/>
                                        </p:tgtEl>
                                        <p:attrNameLst>
                                          <p:attrName>style.visibility</p:attrName>
                                        </p:attrNameLst>
                                      </p:cBhvr>
                                      <p:to>
                                        <p:strVal val="visible"/>
                                      </p:to>
                                    </p:set>
                                    <p:animEffect transition="in" filter="wipe(up)">
                                      <p:cBhvr>
                                        <p:cTn id="65" dur="500"/>
                                        <p:tgtEl>
                                          <p:spTgt spid="7987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16" fill="hold" nodeType="clickEffect">
                                  <p:stCondLst>
                                    <p:cond delay="0"/>
                                  </p:stCondLst>
                                  <p:childTnLst>
                                    <p:set>
                                      <p:cBhvr>
                                        <p:cTn id="69" dur="1" fill="hold">
                                          <p:stCondLst>
                                            <p:cond delay="0"/>
                                          </p:stCondLst>
                                        </p:cTn>
                                        <p:tgtEl>
                                          <p:spTgt spid="79889"/>
                                        </p:tgtEl>
                                        <p:attrNameLst>
                                          <p:attrName>style.visibility</p:attrName>
                                        </p:attrNameLst>
                                      </p:cBhvr>
                                      <p:to>
                                        <p:strVal val="visible"/>
                                      </p:to>
                                    </p:set>
                                    <p:anim calcmode="lin" valueType="num">
                                      <p:cBhvr>
                                        <p:cTn id="70" dur="500" fill="hold"/>
                                        <p:tgtEl>
                                          <p:spTgt spid="79889"/>
                                        </p:tgtEl>
                                        <p:attrNameLst>
                                          <p:attrName>ppt_w</p:attrName>
                                        </p:attrNameLst>
                                      </p:cBhvr>
                                      <p:tavLst>
                                        <p:tav tm="0">
                                          <p:val>
                                            <p:fltVal val="0"/>
                                          </p:val>
                                        </p:tav>
                                        <p:tav tm="100000">
                                          <p:val>
                                            <p:strVal val="#ppt_w"/>
                                          </p:val>
                                        </p:tav>
                                      </p:tavLst>
                                    </p:anim>
                                    <p:anim calcmode="lin" valueType="num">
                                      <p:cBhvr>
                                        <p:cTn id="71" dur="500" fill="hold"/>
                                        <p:tgtEl>
                                          <p:spTgt spid="79889"/>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xit" presetSubtype="16" fill="hold" nodeType="clickEffect">
                                  <p:stCondLst>
                                    <p:cond delay="0"/>
                                  </p:stCondLst>
                                  <p:childTnLst>
                                    <p:animEffect transition="out" filter="box(in)">
                                      <p:cBhvr>
                                        <p:cTn id="75" dur="500"/>
                                        <p:tgtEl>
                                          <p:spTgt spid="79889"/>
                                        </p:tgtEl>
                                      </p:cBhvr>
                                    </p:animEffect>
                                    <p:set>
                                      <p:cBhvr>
                                        <p:cTn id="76" dur="1" fill="hold">
                                          <p:stCondLst>
                                            <p:cond delay="499"/>
                                          </p:stCondLst>
                                        </p:cTn>
                                        <p:tgtEl>
                                          <p:spTgt spid="798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9875" grpId="0" animBg="1"/>
      <p:bldP spid="79876" grpId="0" animBg="1"/>
      <p:bldP spid="79877" grpId="0" animBg="1"/>
      <p:bldP spid="79878" grpId="0" animBg="1"/>
      <p:bldP spid="79879" grpId="0" animBg="1"/>
      <p:bldP spid="79880" grpId="0" animBg="1"/>
      <p:bldP spid="79881" grpId="0" animBg="1"/>
      <p:bldP spid="798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p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1000" y="0"/>
            <a:ext cx="11430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4" name="Text Box 10"/>
          <p:cNvSpPr txBox="1">
            <a:spLocks noChangeArrowheads="1"/>
          </p:cNvSpPr>
          <p:nvPr/>
        </p:nvSpPr>
        <p:spPr bwMode="auto">
          <a:xfrm>
            <a:off x="2743200" y="231058"/>
            <a:ext cx="7239000" cy="10668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en-US" sz="3200" b="1">
                <a:solidFill>
                  <a:srgbClr val="FF3300"/>
                </a:solidFill>
                <a:latin typeface="Times New Roman" pitchFamily="18" charset="0"/>
                <a:cs typeface="Times New Roman" pitchFamily="18" charset="0"/>
              </a:rPr>
              <a:t>Làm thế nào để lượng khí các-bô-níc ở những nơi này không tăng cao?</a:t>
            </a:r>
          </a:p>
        </p:txBody>
      </p:sp>
      <p:sp>
        <p:nvSpPr>
          <p:cNvPr id="21515" name="Text Box 11"/>
          <p:cNvSpPr txBox="1">
            <a:spLocks noChangeArrowheads="1"/>
          </p:cNvSpPr>
          <p:nvPr/>
        </p:nvSpPr>
        <p:spPr bwMode="auto">
          <a:xfrm>
            <a:off x="2895600" y="228600"/>
            <a:ext cx="6553200" cy="1066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en-US" sz="3200" b="1">
                <a:solidFill>
                  <a:srgbClr val="FF3300"/>
                </a:solidFill>
                <a:latin typeface="Times New Roman" pitchFamily="18" charset="0"/>
                <a:cs typeface="Times New Roman" pitchFamily="18" charset="0"/>
              </a:rPr>
              <a:t>Lượng khí các-bô-níc những nơi này như thế  nào?</a:t>
            </a:r>
          </a:p>
        </p:txBody>
      </p:sp>
    </p:spTree>
    <p:extLst>
      <p:ext uri="{BB962C8B-B14F-4D97-AF65-F5344CB8AC3E}">
        <p14:creationId xmlns:p14="http://schemas.microsoft.com/office/powerpoint/2010/main" val="128361378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Effect transition="in" filter="checkerboard(across)">
                                      <p:cBhvr>
                                        <p:cTn id="7" dur="500"/>
                                        <p:tgtEl>
                                          <p:spTgt spid="21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21515"/>
                                        </p:tgtEl>
                                      </p:cBhvr>
                                    </p:animEffect>
                                    <p:set>
                                      <p:cBhvr>
                                        <p:cTn id="12" dur="1" fill="hold">
                                          <p:stCondLst>
                                            <p:cond delay="499"/>
                                          </p:stCondLst>
                                        </p:cTn>
                                        <p:tgtEl>
                                          <p:spTgt spid="215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 calcmode="lin" valueType="num">
                                      <p:cBhvr>
                                        <p:cTn id="17" dur="500" fill="hold"/>
                                        <p:tgtEl>
                                          <p:spTgt spid="21514"/>
                                        </p:tgtEl>
                                        <p:attrNameLst>
                                          <p:attrName>ppt_w</p:attrName>
                                        </p:attrNameLst>
                                      </p:cBhvr>
                                      <p:tavLst>
                                        <p:tav tm="0">
                                          <p:val>
                                            <p:fltVal val="0"/>
                                          </p:val>
                                        </p:tav>
                                        <p:tav tm="100000">
                                          <p:val>
                                            <p:strVal val="#ppt_w"/>
                                          </p:val>
                                        </p:tav>
                                      </p:tavLst>
                                    </p:anim>
                                    <p:anim calcmode="lin" valueType="num">
                                      <p:cBhvr>
                                        <p:cTn id="18" dur="500" fill="hold"/>
                                        <p:tgtEl>
                                          <p:spTgt spid="2151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21514"/>
                                        </p:tgtEl>
                                      </p:cBhvr>
                                    </p:animEffect>
                                    <p:set>
                                      <p:cBhvr>
                                        <p:cTn id="23" dur="1" fill="hold">
                                          <p:stCondLst>
                                            <p:cond delay="499"/>
                                          </p:stCondLst>
                                        </p:cTn>
                                        <p:tgtEl>
                                          <p:spTgt spid="215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4" grpId="1" animBg="1"/>
      <p:bldP spid="21515" grpId="0" animBg="1"/>
      <p:bldP spid="215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743200" y="533400"/>
            <a:ext cx="7162800" cy="1219200"/>
          </a:xfrm>
          <a:noFill/>
        </p:spPr>
        <p:txBody>
          <a:bodyPr/>
          <a:lstStyle/>
          <a:p>
            <a:pPr eaLnBrk="1" hangingPunct="1"/>
            <a:r>
              <a:rPr lang="en-US">
                <a:latin typeface="Times New Roman" pitchFamily="18" charset="0"/>
              </a:rPr>
              <a:t>Trả lời nhanh các câu hỏi sau:</a:t>
            </a:r>
            <a:endParaRPr lang="en-US" sz="3200">
              <a:latin typeface="Times New Roman" pitchFamily="18" charset="0"/>
            </a:endParaRPr>
          </a:p>
        </p:txBody>
      </p:sp>
      <p:sp>
        <p:nvSpPr>
          <p:cNvPr id="81923" name="Rectangle 3"/>
          <p:cNvSpPr>
            <a:spLocks noGrp="1" noChangeArrowheads="1"/>
          </p:cNvSpPr>
          <p:nvPr>
            <p:ph idx="1"/>
          </p:nvPr>
        </p:nvSpPr>
        <p:spPr>
          <a:xfrm>
            <a:off x="2057400" y="1828800"/>
            <a:ext cx="8229600" cy="1143000"/>
          </a:xfrm>
          <a:noFill/>
          <a:ln>
            <a:solidFill>
              <a:srgbClr val="000066"/>
            </a:solidFill>
            <a:miter lim="800000"/>
            <a:headEnd/>
            <a:tailEnd/>
          </a:ln>
        </p:spPr>
        <p:txBody>
          <a:bodyPr/>
          <a:lstStyle/>
          <a:p>
            <a:pPr eaLnBrk="1" hangingPunct="1">
              <a:buFontTx/>
              <a:buNone/>
            </a:pPr>
            <a:r>
              <a:rPr lang="en-US">
                <a:solidFill>
                  <a:srgbClr val="990000"/>
                </a:solidFill>
              </a:rPr>
              <a:t>1/</a:t>
            </a:r>
            <a:r>
              <a:rPr lang="en-US">
                <a:solidFill>
                  <a:srgbClr val="990000"/>
                </a:solidFill>
                <a:latin typeface="Times New Roman" pitchFamily="18" charset="0"/>
              </a:rPr>
              <a:t> Tại sao ban ngày khi đứng dưới tán lá của cây chúng ta thấy mát mẻ, dễ chịu?</a:t>
            </a:r>
            <a:r>
              <a:rPr lang="en-US">
                <a:solidFill>
                  <a:srgbClr val="990000"/>
                </a:solidFill>
              </a:rPr>
              <a:t> </a:t>
            </a:r>
          </a:p>
        </p:txBody>
      </p:sp>
      <p:sp>
        <p:nvSpPr>
          <p:cNvPr id="81924" name="Rectangle 4"/>
          <p:cNvSpPr>
            <a:spLocks noChangeArrowheads="1"/>
          </p:cNvSpPr>
          <p:nvPr/>
        </p:nvSpPr>
        <p:spPr bwMode="auto">
          <a:xfrm>
            <a:off x="2057400" y="3048000"/>
            <a:ext cx="8229600" cy="1143000"/>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a:solidFill>
                  <a:srgbClr val="990000"/>
                </a:solidFill>
                <a:latin typeface="Comic Sans MS" pitchFamily="66" charset="0"/>
              </a:rPr>
              <a:t> </a:t>
            </a:r>
            <a:r>
              <a:rPr lang="en-US" sz="3200">
                <a:solidFill>
                  <a:srgbClr val="990000"/>
                </a:solidFill>
                <a:latin typeface="Times New Roman" pitchFamily="18" charset="0"/>
                <a:cs typeface="Times New Roman" pitchFamily="18" charset="0"/>
              </a:rPr>
              <a:t>2/Tại sao vào ban đêm ta không nên để nhiều hoa, cây cảnh trong phòng ngủ?</a:t>
            </a:r>
          </a:p>
        </p:txBody>
      </p:sp>
      <p:sp>
        <p:nvSpPr>
          <p:cNvPr id="81925" name="Rectangle 5"/>
          <p:cNvSpPr>
            <a:spLocks noChangeArrowheads="1"/>
          </p:cNvSpPr>
          <p:nvPr/>
        </p:nvSpPr>
        <p:spPr bwMode="auto">
          <a:xfrm>
            <a:off x="1981200" y="4495800"/>
            <a:ext cx="8305800" cy="1524000"/>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pPr>
            <a:r>
              <a:rPr lang="en-US" sz="3200">
                <a:solidFill>
                  <a:srgbClr val="990000"/>
                </a:solidFill>
              </a:rPr>
              <a:t>	</a:t>
            </a:r>
            <a:r>
              <a:rPr lang="en-US" sz="3200">
                <a:solidFill>
                  <a:srgbClr val="990000"/>
                </a:solidFill>
                <a:latin typeface="Comic Sans MS" pitchFamily="66" charset="0"/>
              </a:rPr>
              <a:t> </a:t>
            </a:r>
            <a:r>
              <a:rPr lang="en-US" sz="3200">
                <a:solidFill>
                  <a:srgbClr val="990000"/>
                </a:solidFill>
                <a:latin typeface="Times New Roman" panose="02020603050405020304" pitchFamily="18" charset="0"/>
                <a:cs typeface="Times New Roman" panose="02020603050405020304" pitchFamily="18" charset="0"/>
              </a:rPr>
              <a:t>3/Lượng khí các-bô-nic quá nhiều ở khu vực đông dân cư, để đảm bảo sức khỏe con người cần làm gì? </a:t>
            </a:r>
          </a:p>
        </p:txBody>
      </p:sp>
      <p:sp>
        <p:nvSpPr>
          <p:cNvPr id="81926" name="WordArt 6"/>
          <p:cNvSpPr>
            <a:spLocks noChangeArrowheads="1" noChangeShapeType="1" noTextEdit="1"/>
          </p:cNvSpPr>
          <p:nvPr/>
        </p:nvSpPr>
        <p:spPr bwMode="auto">
          <a:xfrm>
            <a:off x="3200400" y="76200"/>
            <a:ext cx="6248400" cy="914400"/>
          </a:xfrm>
          <a:prstGeom prst="rect">
            <a:avLst/>
          </a:prstGeom>
        </p:spPr>
        <p:txBody>
          <a:bodyPr wrap="none" fromWordArt="1">
            <a:prstTxWarp prst="textPlain">
              <a:avLst>
                <a:gd name="adj" fmla="val 50000"/>
              </a:avLst>
            </a:prstTxWarp>
          </a:bodyPr>
          <a:lstStyle/>
          <a:p>
            <a:r>
              <a:rPr lang="en-US" sz="3600" kern="10" spc="-360">
                <a:ln w="12700" cap="rnd">
                  <a:solidFill>
                    <a:srgbClr val="FF0000"/>
                  </a:solidFill>
                  <a:round/>
                  <a:headEnd/>
                  <a:tailEnd/>
                </a:ln>
                <a:solidFill>
                  <a:srgbClr val="FF0000"/>
                </a:solidFill>
                <a:effectLst>
                  <a:outerShdw dist="125724" dir="18900000" algn="ctr" rotWithShape="0">
                    <a:srgbClr val="000099"/>
                  </a:outerShdw>
                </a:effectLst>
                <a:latin typeface="Times New Roman"/>
                <a:cs typeface="Times New Roman"/>
              </a:rPr>
              <a:t>Ai thông minh?</a:t>
            </a:r>
          </a:p>
        </p:txBody>
      </p:sp>
      <p:sp>
        <p:nvSpPr>
          <p:cNvPr id="81927" name="Rectangle 7"/>
          <p:cNvSpPr>
            <a:spLocks noChangeArrowheads="1"/>
          </p:cNvSpPr>
          <p:nvPr/>
        </p:nvSpPr>
        <p:spPr bwMode="auto">
          <a:xfrm>
            <a:off x="2133600" y="3962400"/>
            <a:ext cx="7543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lgn="ctr">
                <a:solidFill>
                  <a:schemeClr val="folHlink"/>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solidFill>
                  <a:srgbClr val="000066"/>
                </a:solidFill>
              </a:rPr>
              <a:t>Vì lúc đó cây đang thực hiện quá trình quang </a:t>
            </a:r>
          </a:p>
          <a:p>
            <a:r>
              <a:rPr lang="en-US" sz="2800">
                <a:solidFill>
                  <a:srgbClr val="000066"/>
                </a:solidFill>
              </a:rPr>
              <a:t>hợp. Lượng khí ô-xi và hơi nước thoát ra làm </a:t>
            </a:r>
            <a:br>
              <a:rPr lang="en-US" sz="2800">
                <a:solidFill>
                  <a:srgbClr val="000066"/>
                </a:solidFill>
              </a:rPr>
            </a:br>
            <a:r>
              <a:rPr lang="en-US" sz="2800">
                <a:solidFill>
                  <a:srgbClr val="000066"/>
                </a:solidFill>
              </a:rPr>
              <a:t>cho không khí mát mẻ.</a:t>
            </a:r>
          </a:p>
        </p:txBody>
      </p:sp>
      <p:sp>
        <p:nvSpPr>
          <p:cNvPr id="81928" name="Rectangle 8"/>
          <p:cNvSpPr>
            <a:spLocks noChangeArrowheads="1"/>
          </p:cNvSpPr>
          <p:nvPr/>
        </p:nvSpPr>
        <p:spPr bwMode="auto">
          <a:xfrm>
            <a:off x="2019300" y="4271809"/>
            <a:ext cx="8305800" cy="1905000"/>
          </a:xfrm>
          <a:prstGeom prst="rect">
            <a:avLst/>
          </a:prstGeom>
          <a:solidFill>
            <a:schemeClr val="bg1"/>
          </a:solidFill>
          <a:ln>
            <a:noFill/>
          </a:ln>
          <a:effectLst/>
          <a:extLst>
            <a:ext uri="{91240B29-F687-4F45-9708-019B960494DF}">
              <a14:hiddenLine xmlns:a14="http://schemas.microsoft.com/office/drawing/2010/main" w="9525" cap="rnd" algn="ctr">
                <a:solidFill>
                  <a:srgbClr val="000066"/>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200">
                <a:solidFill>
                  <a:srgbClr val="000066"/>
                </a:solidFill>
                <a:latin typeface="Times New Roman" pitchFamily="18" charset="0"/>
                <a:cs typeface="Times New Roman" pitchFamily="18" charset="0"/>
              </a:rPr>
              <a:t>Vì lúc đó cây đang thực hiện quá trình hô hấp.</a:t>
            </a:r>
          </a:p>
          <a:p>
            <a:r>
              <a:rPr lang="en-US" sz="3200">
                <a:solidFill>
                  <a:srgbClr val="000066"/>
                </a:solidFill>
                <a:latin typeface="Times New Roman" pitchFamily="18" charset="0"/>
                <a:cs typeface="Times New Roman" pitchFamily="18" charset="0"/>
              </a:rPr>
              <a:t> Cây sẽ hút hết ô-xi có trong phòng và thải ra</a:t>
            </a:r>
          </a:p>
          <a:p>
            <a:r>
              <a:rPr lang="en-US" sz="3200">
                <a:solidFill>
                  <a:srgbClr val="000066"/>
                </a:solidFill>
                <a:latin typeface="Times New Roman" pitchFamily="18" charset="0"/>
                <a:cs typeface="Times New Roman" pitchFamily="18" charset="0"/>
              </a:rPr>
              <a:t> nhiều khí các-bô-nic làm cho chúng ta khó thở.</a:t>
            </a:r>
          </a:p>
        </p:txBody>
      </p:sp>
      <p:sp>
        <p:nvSpPr>
          <p:cNvPr id="81929" name="Rectangle 9"/>
          <p:cNvSpPr>
            <a:spLocks noChangeArrowheads="1"/>
          </p:cNvSpPr>
          <p:nvPr/>
        </p:nvSpPr>
        <p:spPr bwMode="auto">
          <a:xfrm>
            <a:off x="4381500" y="6100609"/>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lgn="ctr">
                <a:solidFill>
                  <a:schemeClr val="folHlink"/>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a:solidFill>
                  <a:srgbClr val="990000"/>
                </a:solidFill>
                <a:latin typeface="Times New Roman" pitchFamily="18" charset="0"/>
                <a:cs typeface="Times New Roman" pitchFamily="18" charset="0"/>
              </a:rPr>
              <a:t>Trồng cây xanh</a:t>
            </a:r>
          </a:p>
        </p:txBody>
      </p:sp>
      <p:pic>
        <p:nvPicPr>
          <p:cNvPr id="81930" name="Picture 10" descr="Trồng cây xanh trong khuôn viên trường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46" y="1"/>
            <a:ext cx="6050604"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11" descr="ImageHand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0"/>
            <a:ext cx="556120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2" name="Picture 12" descr="Vân Trang, V.Music làm chiến sỹ tình nguyện, Tin tức trong ngày, Van Trang, VMusic, chien dich, trong cay, dap xe, ca si, tin t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96" y="3081074"/>
            <a:ext cx="6012504"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đô thị"/>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4851" y="3045086"/>
            <a:ext cx="5638800" cy="307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73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fade">
                                      <p:cBhvr>
                                        <p:cTn id="7" dur="2000"/>
                                        <p:tgtEl>
                                          <p:spTgt spid="81926"/>
                                        </p:tgtEl>
                                      </p:cBhvr>
                                    </p:animEffect>
                                    <p:anim calcmode="lin" valueType="num">
                                      <p:cBhvr>
                                        <p:cTn id="8" dur="2000" fill="hold"/>
                                        <p:tgtEl>
                                          <p:spTgt spid="81926"/>
                                        </p:tgtEl>
                                        <p:attrNameLst>
                                          <p:attrName>style.rotation</p:attrName>
                                        </p:attrNameLst>
                                      </p:cBhvr>
                                      <p:tavLst>
                                        <p:tav tm="0">
                                          <p:val>
                                            <p:fltVal val="720"/>
                                          </p:val>
                                        </p:tav>
                                        <p:tav tm="100000">
                                          <p:val>
                                            <p:fltVal val="0"/>
                                          </p:val>
                                        </p:tav>
                                      </p:tavLst>
                                    </p:anim>
                                    <p:anim calcmode="lin" valueType="num">
                                      <p:cBhvr>
                                        <p:cTn id="9" dur="2000" fill="hold"/>
                                        <p:tgtEl>
                                          <p:spTgt spid="81926"/>
                                        </p:tgtEl>
                                        <p:attrNameLst>
                                          <p:attrName>ppt_h</p:attrName>
                                        </p:attrNameLst>
                                      </p:cBhvr>
                                      <p:tavLst>
                                        <p:tav tm="0">
                                          <p:val>
                                            <p:fltVal val="0"/>
                                          </p:val>
                                        </p:tav>
                                        <p:tav tm="100000">
                                          <p:val>
                                            <p:strVal val="#ppt_h"/>
                                          </p:val>
                                        </p:tav>
                                      </p:tavLst>
                                    </p:anim>
                                    <p:anim calcmode="lin" valueType="num">
                                      <p:cBhvr>
                                        <p:cTn id="10" dur="2000" fill="hold"/>
                                        <p:tgtEl>
                                          <p:spTgt spid="8192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81922"/>
                                        </p:tgtEl>
                                        <p:attrNameLst>
                                          <p:attrName>style.visibility</p:attrName>
                                        </p:attrNameLst>
                                      </p:cBhvr>
                                      <p:to>
                                        <p:strVal val="visible"/>
                                      </p:to>
                                    </p:set>
                                    <p:anim calcmode="lin" valueType="num">
                                      <p:cBhvr>
                                        <p:cTn id="15" dur="500" fill="hold"/>
                                        <p:tgtEl>
                                          <p:spTgt spid="81922"/>
                                        </p:tgtEl>
                                        <p:attrNameLst>
                                          <p:attrName>ppt_w</p:attrName>
                                        </p:attrNameLst>
                                      </p:cBhvr>
                                      <p:tavLst>
                                        <p:tav tm="0">
                                          <p:val>
                                            <p:fltVal val="0"/>
                                          </p:val>
                                        </p:tav>
                                        <p:tav tm="100000">
                                          <p:val>
                                            <p:strVal val="#ppt_w"/>
                                          </p:val>
                                        </p:tav>
                                      </p:tavLst>
                                    </p:anim>
                                    <p:anim calcmode="lin" valueType="num">
                                      <p:cBhvr>
                                        <p:cTn id="16" dur="500" fill="hold"/>
                                        <p:tgtEl>
                                          <p:spTgt spid="81922"/>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1923">
                                            <p:bg/>
                                          </p:spTgt>
                                        </p:tgtEl>
                                        <p:attrNameLst>
                                          <p:attrName>style.visibility</p:attrName>
                                        </p:attrNameLst>
                                      </p:cBhvr>
                                      <p:to>
                                        <p:strVal val="visible"/>
                                      </p:to>
                                    </p:set>
                                    <p:anim calcmode="discrete" valueType="clr">
                                      <p:cBhvr override="childStyle">
                                        <p:cTn id="21" dur="80"/>
                                        <p:tgtEl>
                                          <p:spTgt spid="8192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1923">
                                            <p:bg/>
                                          </p:spTgt>
                                        </p:tgtEl>
                                        <p:attrNameLst>
                                          <p:attrName>fillcolor</p:attrName>
                                        </p:attrNameLst>
                                      </p:cBhvr>
                                      <p:tavLst>
                                        <p:tav tm="0">
                                          <p:val>
                                            <p:clrVal>
                                              <a:schemeClr val="accent2"/>
                                            </p:clrVal>
                                          </p:val>
                                        </p:tav>
                                        <p:tav tm="50000">
                                          <p:val>
                                            <p:clrVal>
                                              <a:schemeClr val="hlink"/>
                                            </p:clrVal>
                                          </p:val>
                                        </p:tav>
                                      </p:tavLst>
                                    </p:anim>
                                    <p:set>
                                      <p:cBhvr>
                                        <p:cTn id="23" dur="80"/>
                                        <p:tgtEl>
                                          <p:spTgt spid="81923">
                                            <p:bg/>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1923">
                                            <p:txEl>
                                              <p:pRg st="0" end="0"/>
                                            </p:txEl>
                                          </p:spTgt>
                                        </p:tgtEl>
                                        <p:attrNameLst>
                                          <p:attrName>style.visibility</p:attrName>
                                        </p:attrNameLst>
                                      </p:cBhvr>
                                      <p:to>
                                        <p:strVal val="visible"/>
                                      </p:to>
                                    </p:set>
                                    <p:anim calcmode="discrete" valueType="clr">
                                      <p:cBhvr override="childStyle">
                                        <p:cTn id="28" dur="80"/>
                                        <p:tgtEl>
                                          <p:spTgt spid="819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1923">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81923">
                                            <p:txEl>
                                              <p:pRg st="0" end="0"/>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1927"/>
                                        </p:tgtEl>
                                        <p:attrNameLst>
                                          <p:attrName>style.visibility</p:attrName>
                                        </p:attrNameLst>
                                      </p:cBhvr>
                                      <p:to>
                                        <p:strVal val="visible"/>
                                      </p:to>
                                    </p:set>
                                    <p:animEffect transition="in" filter="checkerboard(across)">
                                      <p:cBhvr>
                                        <p:cTn id="35" dur="500"/>
                                        <p:tgtEl>
                                          <p:spTgt spid="8192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81927"/>
                                        </p:tgtEl>
                                      </p:cBhvr>
                                    </p:animEffect>
                                    <p:set>
                                      <p:cBhvr>
                                        <p:cTn id="40" dur="1" fill="hold">
                                          <p:stCondLst>
                                            <p:cond delay="499"/>
                                          </p:stCondLst>
                                        </p:cTn>
                                        <p:tgtEl>
                                          <p:spTgt spid="81927"/>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grpId="0" nodeType="clickEffect">
                                  <p:stCondLst>
                                    <p:cond delay="0"/>
                                  </p:stCondLst>
                                  <p:iterate type="lt">
                                    <p:tmPct val="5000"/>
                                  </p:iterate>
                                  <p:childTnLst>
                                    <p:set>
                                      <p:cBhvr>
                                        <p:cTn id="44" dur="1" fill="hold">
                                          <p:stCondLst>
                                            <p:cond delay="0"/>
                                          </p:stCondLst>
                                        </p:cTn>
                                        <p:tgtEl>
                                          <p:spTgt spid="81924"/>
                                        </p:tgtEl>
                                        <p:attrNameLst>
                                          <p:attrName>style.visibility</p:attrName>
                                        </p:attrNameLst>
                                      </p:cBhvr>
                                      <p:to>
                                        <p:strVal val="visible"/>
                                      </p:to>
                                    </p:set>
                                    <p:anim calcmode="lin" valueType="num">
                                      <p:cBhvr>
                                        <p:cTn id="45" dur="1000" fill="hold"/>
                                        <p:tgtEl>
                                          <p:spTgt spid="81924"/>
                                        </p:tgtEl>
                                        <p:attrNameLst>
                                          <p:attrName>ppt_w</p:attrName>
                                        </p:attrNameLst>
                                      </p:cBhvr>
                                      <p:tavLst>
                                        <p:tav tm="0">
                                          <p:val>
                                            <p:fltVal val="0"/>
                                          </p:val>
                                        </p:tav>
                                        <p:tav tm="100000">
                                          <p:val>
                                            <p:strVal val="#ppt_w"/>
                                          </p:val>
                                        </p:tav>
                                      </p:tavLst>
                                    </p:anim>
                                    <p:anim calcmode="lin" valueType="num">
                                      <p:cBhvr>
                                        <p:cTn id="46" dur="1000" fill="hold"/>
                                        <p:tgtEl>
                                          <p:spTgt spid="81924"/>
                                        </p:tgtEl>
                                        <p:attrNameLst>
                                          <p:attrName>ppt_h</p:attrName>
                                        </p:attrNameLst>
                                      </p:cBhvr>
                                      <p:tavLst>
                                        <p:tav tm="0">
                                          <p:val>
                                            <p:fltVal val="0"/>
                                          </p:val>
                                        </p:tav>
                                        <p:tav tm="100000">
                                          <p:val>
                                            <p:strVal val="#ppt_h"/>
                                          </p:val>
                                        </p:tav>
                                      </p:tavLst>
                                    </p:anim>
                                    <p:anim calcmode="lin" valueType="num">
                                      <p:cBhvr>
                                        <p:cTn id="47" dur="1000" fill="hold"/>
                                        <p:tgtEl>
                                          <p:spTgt spid="81924"/>
                                        </p:tgtEl>
                                        <p:attrNameLst>
                                          <p:attrName>style.rotation</p:attrName>
                                        </p:attrNameLst>
                                      </p:cBhvr>
                                      <p:tavLst>
                                        <p:tav tm="0">
                                          <p:val>
                                            <p:fltVal val="90"/>
                                          </p:val>
                                        </p:tav>
                                        <p:tav tm="100000">
                                          <p:val>
                                            <p:fltVal val="0"/>
                                          </p:val>
                                        </p:tav>
                                      </p:tavLst>
                                    </p:anim>
                                    <p:animEffect transition="in" filter="fade">
                                      <p:cBhvr>
                                        <p:cTn id="48" dur="1000"/>
                                        <p:tgtEl>
                                          <p:spTgt spid="8192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81928"/>
                                        </p:tgtEl>
                                        <p:attrNameLst>
                                          <p:attrName>style.visibility</p:attrName>
                                        </p:attrNameLst>
                                      </p:cBhvr>
                                      <p:to>
                                        <p:strVal val="visible"/>
                                      </p:to>
                                    </p:set>
                                    <p:animEffect transition="in" filter="checkerboard(across)">
                                      <p:cBhvr>
                                        <p:cTn id="53" dur="500"/>
                                        <p:tgtEl>
                                          <p:spTgt spid="8192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xit" presetSubtype="16" fill="hold" grpId="1" nodeType="clickEffect">
                                  <p:stCondLst>
                                    <p:cond delay="0"/>
                                  </p:stCondLst>
                                  <p:childTnLst>
                                    <p:animEffect transition="out" filter="box(in)">
                                      <p:cBhvr>
                                        <p:cTn id="57" dur="500"/>
                                        <p:tgtEl>
                                          <p:spTgt spid="81928"/>
                                        </p:tgtEl>
                                      </p:cBhvr>
                                    </p:animEffect>
                                    <p:set>
                                      <p:cBhvr>
                                        <p:cTn id="58" dur="1" fill="hold">
                                          <p:stCondLst>
                                            <p:cond delay="499"/>
                                          </p:stCondLst>
                                        </p:cTn>
                                        <p:tgtEl>
                                          <p:spTgt spid="81928"/>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1925">
                                            <p:bg/>
                                          </p:spTgt>
                                        </p:tgtEl>
                                        <p:attrNameLst>
                                          <p:attrName>style.visibility</p:attrName>
                                        </p:attrNameLst>
                                      </p:cBhvr>
                                      <p:to>
                                        <p:strVal val="visible"/>
                                      </p:to>
                                    </p:set>
                                    <p:animEffect transition="in" filter="fade">
                                      <p:cBhvr>
                                        <p:cTn id="63" dur="2000"/>
                                        <p:tgtEl>
                                          <p:spTgt spid="81925">
                                            <p:bg/>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1925">
                                            <p:txEl>
                                              <p:pRg st="0" end="0"/>
                                            </p:txEl>
                                          </p:spTgt>
                                        </p:tgtEl>
                                        <p:attrNameLst>
                                          <p:attrName>style.visibility</p:attrName>
                                        </p:attrNameLst>
                                      </p:cBhvr>
                                      <p:to>
                                        <p:strVal val="visible"/>
                                      </p:to>
                                    </p:set>
                                    <p:animEffect transition="in" filter="fade">
                                      <p:cBhvr>
                                        <p:cTn id="68" dur="2000"/>
                                        <p:tgtEl>
                                          <p:spTgt spid="81925">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81929"/>
                                        </p:tgtEl>
                                        <p:attrNameLst>
                                          <p:attrName>style.visibility</p:attrName>
                                        </p:attrNameLst>
                                      </p:cBhvr>
                                      <p:to>
                                        <p:strVal val="visible"/>
                                      </p:to>
                                    </p:set>
                                    <p:animEffect transition="in" filter="checkerboard(across)">
                                      <p:cBhvr>
                                        <p:cTn id="73" dur="500"/>
                                        <p:tgtEl>
                                          <p:spTgt spid="81929"/>
                                        </p:tgtEl>
                                      </p:cBhvr>
                                    </p:animEffect>
                                  </p:childTnLst>
                                </p:cTn>
                              </p:par>
                              <p:par>
                                <p:cTn id="74" presetID="23" presetClass="entr" presetSubtype="16" fill="hold" nodeType="withEffect">
                                  <p:stCondLst>
                                    <p:cond delay="0"/>
                                  </p:stCondLst>
                                  <p:childTnLst>
                                    <p:set>
                                      <p:cBhvr>
                                        <p:cTn id="75" dur="1" fill="hold">
                                          <p:stCondLst>
                                            <p:cond delay="0"/>
                                          </p:stCondLst>
                                        </p:cTn>
                                        <p:tgtEl>
                                          <p:spTgt spid="81932"/>
                                        </p:tgtEl>
                                        <p:attrNameLst>
                                          <p:attrName>style.visibility</p:attrName>
                                        </p:attrNameLst>
                                      </p:cBhvr>
                                      <p:to>
                                        <p:strVal val="visible"/>
                                      </p:to>
                                    </p:set>
                                    <p:anim calcmode="lin" valueType="num">
                                      <p:cBhvr>
                                        <p:cTn id="76" dur="1000" fill="hold"/>
                                        <p:tgtEl>
                                          <p:spTgt spid="81932"/>
                                        </p:tgtEl>
                                        <p:attrNameLst>
                                          <p:attrName>ppt_w</p:attrName>
                                        </p:attrNameLst>
                                      </p:cBhvr>
                                      <p:tavLst>
                                        <p:tav tm="0">
                                          <p:val>
                                            <p:fltVal val="0"/>
                                          </p:val>
                                        </p:tav>
                                        <p:tav tm="100000">
                                          <p:val>
                                            <p:strVal val="#ppt_w"/>
                                          </p:val>
                                        </p:tav>
                                      </p:tavLst>
                                    </p:anim>
                                    <p:anim calcmode="lin" valueType="num">
                                      <p:cBhvr>
                                        <p:cTn id="77" dur="1000" fill="hold"/>
                                        <p:tgtEl>
                                          <p:spTgt spid="81932"/>
                                        </p:tgtEl>
                                        <p:attrNameLst>
                                          <p:attrName>ppt_h</p:attrName>
                                        </p:attrNameLst>
                                      </p:cBhvr>
                                      <p:tavLst>
                                        <p:tav tm="0">
                                          <p:val>
                                            <p:flt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81930"/>
                                        </p:tgtEl>
                                        <p:attrNameLst>
                                          <p:attrName>style.visibility</p:attrName>
                                        </p:attrNameLst>
                                      </p:cBhvr>
                                      <p:to>
                                        <p:strVal val="visible"/>
                                      </p:to>
                                    </p:set>
                                    <p:anim calcmode="lin" valueType="num">
                                      <p:cBhvr>
                                        <p:cTn id="80" dur="1000" fill="hold"/>
                                        <p:tgtEl>
                                          <p:spTgt spid="81930"/>
                                        </p:tgtEl>
                                        <p:attrNameLst>
                                          <p:attrName>ppt_w</p:attrName>
                                        </p:attrNameLst>
                                      </p:cBhvr>
                                      <p:tavLst>
                                        <p:tav tm="0">
                                          <p:val>
                                            <p:fltVal val="0"/>
                                          </p:val>
                                        </p:tav>
                                        <p:tav tm="100000">
                                          <p:val>
                                            <p:strVal val="#ppt_w"/>
                                          </p:val>
                                        </p:tav>
                                      </p:tavLst>
                                    </p:anim>
                                    <p:anim calcmode="lin" valueType="num">
                                      <p:cBhvr>
                                        <p:cTn id="81" dur="1000" fill="hold"/>
                                        <p:tgtEl>
                                          <p:spTgt spid="81930"/>
                                        </p:tgtEl>
                                        <p:attrNameLst>
                                          <p:attrName>ppt_h</p:attrName>
                                        </p:attrNameLst>
                                      </p:cBhvr>
                                      <p:tavLst>
                                        <p:tav tm="0">
                                          <p:val>
                                            <p:flt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81931"/>
                                        </p:tgtEl>
                                        <p:attrNameLst>
                                          <p:attrName>style.visibility</p:attrName>
                                        </p:attrNameLst>
                                      </p:cBhvr>
                                      <p:to>
                                        <p:strVal val="visible"/>
                                      </p:to>
                                    </p:set>
                                    <p:anim calcmode="lin" valueType="num">
                                      <p:cBhvr>
                                        <p:cTn id="84" dur="1000" fill="hold"/>
                                        <p:tgtEl>
                                          <p:spTgt spid="81931"/>
                                        </p:tgtEl>
                                        <p:attrNameLst>
                                          <p:attrName>ppt_w</p:attrName>
                                        </p:attrNameLst>
                                      </p:cBhvr>
                                      <p:tavLst>
                                        <p:tav tm="0">
                                          <p:val>
                                            <p:fltVal val="0"/>
                                          </p:val>
                                        </p:tav>
                                        <p:tav tm="100000">
                                          <p:val>
                                            <p:strVal val="#ppt_w"/>
                                          </p:val>
                                        </p:tav>
                                      </p:tavLst>
                                    </p:anim>
                                    <p:anim calcmode="lin" valueType="num">
                                      <p:cBhvr>
                                        <p:cTn id="85" dur="1000" fill="hold"/>
                                        <p:tgtEl>
                                          <p:spTgt spid="81931"/>
                                        </p:tgtEl>
                                        <p:attrNameLst>
                                          <p:attrName>ppt_h</p:attrName>
                                        </p:attrNameLst>
                                      </p:cBhvr>
                                      <p:tavLst>
                                        <p:tav tm="0">
                                          <p:val>
                                            <p:fltVal val="0"/>
                                          </p:val>
                                        </p:tav>
                                        <p:tav tm="100000">
                                          <p:val>
                                            <p:strVal val="#ppt_h"/>
                                          </p:val>
                                        </p:tav>
                                      </p:tavLst>
                                    </p:anim>
                                  </p:childTnLst>
                                </p:cTn>
                              </p:par>
                              <p:par>
                                <p:cTn id="86" presetID="53" presetClass="entr" presetSubtype="16"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500" fill="hold"/>
                                        <p:tgtEl>
                                          <p:spTgt spid="14"/>
                                        </p:tgtEl>
                                        <p:attrNameLst>
                                          <p:attrName>ppt_w</p:attrName>
                                        </p:attrNameLst>
                                      </p:cBhvr>
                                      <p:tavLst>
                                        <p:tav tm="0">
                                          <p:val>
                                            <p:fltVal val="0"/>
                                          </p:val>
                                        </p:tav>
                                        <p:tav tm="100000">
                                          <p:val>
                                            <p:strVal val="#ppt_w"/>
                                          </p:val>
                                        </p:tav>
                                      </p:tavLst>
                                    </p:anim>
                                    <p:anim calcmode="lin" valueType="num">
                                      <p:cBhvr>
                                        <p:cTn id="89" dur="500" fill="hold"/>
                                        <p:tgtEl>
                                          <p:spTgt spid="14"/>
                                        </p:tgtEl>
                                        <p:attrNameLst>
                                          <p:attrName>ppt_h</p:attrName>
                                        </p:attrNameLst>
                                      </p:cBhvr>
                                      <p:tavLst>
                                        <p:tav tm="0">
                                          <p:val>
                                            <p:fltVal val="0"/>
                                          </p:val>
                                        </p:tav>
                                        <p:tav tm="100000">
                                          <p:val>
                                            <p:strVal val="#ppt_h"/>
                                          </p:val>
                                        </p:tav>
                                      </p:tavLst>
                                    </p:anim>
                                    <p:animEffect transition="in" filter="fade">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animBg="1"/>
      <p:bldP spid="81924" grpId="0" animBg="1"/>
      <p:bldP spid="81925" grpId="0" build="p" animBg="1"/>
      <p:bldP spid="81926" grpId="0" animBg="1"/>
      <p:bldP spid="81927" grpId="0"/>
      <p:bldP spid="81927" grpId="1"/>
      <p:bldP spid="81928" grpId="0" animBg="1"/>
      <p:bldP spid="81928" grpId="1" animBg="1"/>
      <p:bldP spid="819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4" name="Object 6"/>
          <p:cNvGraphicFramePr>
            <a:graphicFrameLocks noGrp="1" noChangeAspect="1"/>
          </p:cNvGraphicFramePr>
          <p:nvPr>
            <p:ph/>
          </p:nvPr>
        </p:nvGraphicFramePr>
        <p:xfrm>
          <a:off x="1524000" y="276225"/>
          <a:ext cx="9144000" cy="5848350"/>
        </p:xfrm>
        <a:graphic>
          <a:graphicData uri="http://schemas.openxmlformats.org/presentationml/2006/ole">
            <mc:AlternateContent xmlns:mc="http://schemas.openxmlformats.org/markup-compatibility/2006">
              <mc:Choice xmlns:v="urn:schemas-microsoft-com:vml" Requires="v">
                <p:oleObj spid="_x0000_s1038" name="Chart" r:id="rId4" imgW="8229600" imgH="5848350" progId="MSGraph.Chart.8">
                  <p:embed followColorScheme="full"/>
                </p:oleObj>
              </mc:Choice>
              <mc:Fallback>
                <p:oleObj name="Chart" r:id="rId4" imgW="8229600" imgH="5848350" progId="MSGraph.Chart.8">
                  <p:embed followColorScheme="full"/>
                  <p:pic>
                    <p:nvPicPr>
                      <p:cNvPr id="0" name="Picture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76225"/>
                        <a:ext cx="9144000" cy="584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Text Box 7"/>
          <p:cNvSpPr txBox="1">
            <a:spLocks noChangeArrowheads="1"/>
          </p:cNvSpPr>
          <p:nvPr/>
        </p:nvSpPr>
        <p:spPr bwMode="auto">
          <a:xfrm>
            <a:off x="762000" y="914400"/>
            <a:ext cx="109728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dirty="0">
                <a:solidFill>
                  <a:srgbClr val="0000CC"/>
                </a:solidFill>
              </a:rPr>
              <a:t>     </a:t>
            </a:r>
            <a:r>
              <a:rPr lang="en-US" sz="3600" b="1" dirty="0" err="1">
                <a:solidFill>
                  <a:srgbClr val="0000CC"/>
                </a:solidFill>
                <a:latin typeface="Times New Roman" pitchFamily="18" charset="0"/>
                <a:cs typeface="Times New Roman" pitchFamily="18" charset="0"/>
              </a:rPr>
              <a:t>Thực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cần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hợp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hấp</a:t>
            </a:r>
            <a:r>
              <a:rPr lang="en-US" sz="3600" b="1" dirty="0">
                <a:solidFill>
                  <a:srgbClr val="0000CC"/>
                </a:solidFill>
                <a:latin typeface="Times New Roman" pitchFamily="18" charset="0"/>
                <a:cs typeface="Times New Roman" pitchFamily="18" charset="0"/>
              </a:rPr>
              <a:t>. </a:t>
            </a:r>
          </a:p>
          <a:p>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ô- xi </a:t>
            </a:r>
            <a:r>
              <a:rPr lang="en-US" sz="3600" b="1" dirty="0" err="1">
                <a:solidFill>
                  <a:srgbClr val="0000CC"/>
                </a:solidFill>
                <a:latin typeface="Times New Roman" pitchFamily="18" charset="0"/>
                <a:cs typeface="Times New Roman" pitchFamily="18" charset="0"/>
              </a:rPr>
              <a:t>cần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hấp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Thiếu</a:t>
            </a:r>
            <a:r>
              <a:rPr lang="en-US" sz="3600" b="1" dirty="0">
                <a:solidFill>
                  <a:srgbClr val="0000CC"/>
                </a:solidFill>
                <a:latin typeface="Times New Roman" pitchFamily="18" charset="0"/>
                <a:cs typeface="Times New Roman" pitchFamily="18" charset="0"/>
              </a:rPr>
              <a:t> ô- xi, </a:t>
            </a:r>
            <a:r>
              <a:rPr lang="en-US" sz="3600" b="1" dirty="0" err="1">
                <a:solidFill>
                  <a:srgbClr val="0000CC"/>
                </a:solidFill>
                <a:latin typeface="Times New Roman" pitchFamily="18" charset="0"/>
                <a:cs typeface="Times New Roman" pitchFamily="18" charset="0"/>
              </a:rPr>
              <a:t>thực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sẽ</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ngừng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hấp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chết</a:t>
            </a:r>
            <a:r>
              <a:rPr lang="en-US" sz="3600" b="1" dirty="0">
                <a:solidFill>
                  <a:srgbClr val="0000CC"/>
                </a:solidFill>
                <a:latin typeface="Times New Roman" pitchFamily="18" charset="0"/>
                <a:cs typeface="Times New Roman" pitchFamily="18" charset="0"/>
              </a:rPr>
              <a:t>.</a:t>
            </a:r>
          </a:p>
          <a:p>
            <a:r>
              <a:rPr lang="en-US" sz="3600" b="1" dirty="0">
                <a:solidFill>
                  <a:srgbClr val="0000CC"/>
                </a:solidFill>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níc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cần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hợp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ta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níc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chỉ</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đủ</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triển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Nếu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tăng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lượng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khí-các-bô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níc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gấp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trồng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sẽ</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năng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suất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nếu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lượng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níc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nữa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trồng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sẽ</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chết</a:t>
            </a:r>
            <a:r>
              <a:rPr lang="en-US" sz="3600" b="1" dirty="0">
                <a:solidFill>
                  <a:srgbClr val="0000CC"/>
                </a:solidFill>
                <a:latin typeface="Times New Roman" pitchFamily="18" charset="0"/>
                <a:cs typeface="Times New Roman" pitchFamily="18" charset="0"/>
              </a:rPr>
              <a:t>.</a:t>
            </a:r>
          </a:p>
        </p:txBody>
      </p:sp>
      <p:sp>
        <p:nvSpPr>
          <p:cNvPr id="27664" name="WordArt 16"/>
          <p:cNvSpPr>
            <a:spLocks noChangeArrowheads="1" noChangeShapeType="1" noTextEdit="1"/>
          </p:cNvSpPr>
          <p:nvPr/>
        </p:nvSpPr>
        <p:spPr bwMode="auto">
          <a:xfrm>
            <a:off x="4953000" y="322029"/>
            <a:ext cx="2286000" cy="51238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000099"/>
                </a:solidFill>
                <a:latin typeface="Times New Roman"/>
                <a:cs typeface="Times New Roman"/>
              </a:rPr>
              <a:t>Ghi</a:t>
            </a:r>
            <a:r>
              <a:rPr lang="en-US" sz="3600" b="1" kern="10" dirty="0">
                <a:ln w="9525">
                  <a:solidFill>
                    <a:srgbClr val="FF0000"/>
                  </a:solidFill>
                  <a:round/>
                  <a:headEnd/>
                  <a:tailEnd/>
                </a:ln>
                <a:solidFill>
                  <a:srgbClr val="000099"/>
                </a:solidFill>
                <a:latin typeface="Times New Roman"/>
                <a:cs typeface="Times New Roman"/>
              </a:rPr>
              <a:t> </a:t>
            </a:r>
            <a:r>
              <a:rPr lang="en-US" sz="3600" b="1" kern="10" dirty="0" err="1">
                <a:ln w="9525">
                  <a:solidFill>
                    <a:srgbClr val="FF0000"/>
                  </a:solidFill>
                  <a:round/>
                  <a:headEnd/>
                  <a:tailEnd/>
                </a:ln>
                <a:solidFill>
                  <a:srgbClr val="000099"/>
                </a:solidFill>
                <a:latin typeface="Times New Roman"/>
                <a:cs typeface="Times New Roman"/>
              </a:rPr>
              <a:t>nhớ</a:t>
            </a:r>
            <a:endParaRPr lang="en-US" sz="3600" b="1" kern="10" dirty="0">
              <a:ln w="9525">
                <a:solidFill>
                  <a:srgbClr val="FF0000"/>
                </a:solidFill>
                <a:round/>
                <a:headEnd/>
                <a:tailEnd/>
              </a:ln>
              <a:solidFill>
                <a:srgbClr val="000099"/>
              </a:solidFill>
              <a:latin typeface="Times New Roman"/>
              <a:cs typeface="Times New Roman"/>
            </a:endParaRPr>
          </a:p>
        </p:txBody>
      </p:sp>
      <p:grpSp>
        <p:nvGrpSpPr>
          <p:cNvPr id="5" name="Nhóm 14"/>
          <p:cNvGrpSpPr>
            <a:grpSpLocks/>
          </p:cNvGrpSpPr>
          <p:nvPr/>
        </p:nvGrpSpPr>
        <p:grpSpPr bwMode="auto">
          <a:xfrm>
            <a:off x="0" y="0"/>
            <a:ext cx="12496800" cy="7086600"/>
            <a:chOff x="1249363" y="0"/>
            <a:chExt cx="9571037" cy="7086600"/>
          </a:xfrm>
        </p:grpSpPr>
        <p:pic>
          <p:nvPicPr>
            <p:cNvPr id="6" name="Picture 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uomba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XMASCA~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HINH ANH\HinhDong\Hoa\h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F:\HINH ANH\HinhDong\Hoa\h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F:\HINH ANH\HinhDong\Hoa\h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HINH ANH\HinhDong\Hoa\h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11728876"/>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664"/>
                                        </p:tgtEl>
                                        <p:attrNameLst>
                                          <p:attrName>style.visibility</p:attrName>
                                        </p:attrNameLst>
                                      </p:cBhvr>
                                      <p:to>
                                        <p:strVal val="visible"/>
                                      </p:to>
                                    </p:set>
                                    <p:anim calcmode="lin" valueType="num">
                                      <p:cBhvr>
                                        <p:cTn id="7" dur="1000" fill="hold"/>
                                        <p:tgtEl>
                                          <p:spTgt spid="27664"/>
                                        </p:tgtEl>
                                        <p:attrNameLst>
                                          <p:attrName>ppt_x</p:attrName>
                                        </p:attrNameLst>
                                      </p:cBhvr>
                                      <p:tavLst>
                                        <p:tav tm="0">
                                          <p:val>
                                            <p:strVal val="#ppt_x-.2"/>
                                          </p:val>
                                        </p:tav>
                                        <p:tav tm="100000">
                                          <p:val>
                                            <p:strVal val="#ppt_x"/>
                                          </p:val>
                                        </p:tav>
                                      </p:tavLst>
                                    </p:anim>
                                    <p:anim calcmode="lin" valueType="num">
                                      <p:cBhvr>
                                        <p:cTn id="8" dur="1000" fill="hold"/>
                                        <p:tgtEl>
                                          <p:spTgt spid="276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3" fill="hold" grpId="0" nodeType="clickEffect">
                                  <p:stCondLst>
                                    <p:cond delay="0"/>
                                  </p:stCondLst>
                                  <p:iterate type="wd">
                                    <p:tmPct val="10000"/>
                                  </p:iterate>
                                  <p:childTnLst>
                                    <p:set>
                                      <p:cBhvr>
                                        <p:cTn id="13" dur="1" fill="hold">
                                          <p:stCondLst>
                                            <p:cond delay="0"/>
                                          </p:stCondLst>
                                        </p:cTn>
                                        <p:tgtEl>
                                          <p:spTgt spid="27655"/>
                                        </p:tgtEl>
                                        <p:attrNameLst>
                                          <p:attrName>style.visibility</p:attrName>
                                        </p:attrNameLst>
                                      </p:cBhvr>
                                      <p:to>
                                        <p:strVal val="visible"/>
                                      </p:to>
                                    </p:set>
                                    <p:anim calcmode="lin" valueType="num">
                                      <p:cBhvr additive="base">
                                        <p:cTn id="14" dur="2000" fill="hold"/>
                                        <p:tgtEl>
                                          <p:spTgt spid="27655"/>
                                        </p:tgtEl>
                                        <p:attrNameLst>
                                          <p:attrName>ppt_x</p:attrName>
                                        </p:attrNameLst>
                                      </p:cBhvr>
                                      <p:tavLst>
                                        <p:tav tm="0">
                                          <p:val>
                                            <p:strVal val="1+#ppt_w/2"/>
                                          </p:val>
                                        </p:tav>
                                        <p:tav tm="100000">
                                          <p:val>
                                            <p:strVal val="#ppt_x"/>
                                          </p:val>
                                        </p:tav>
                                      </p:tavLst>
                                    </p:anim>
                                    <p:anim calcmode="lin" valueType="num">
                                      <p:cBhvr additive="base">
                                        <p:cTn id="15" dur="2000" fill="hold"/>
                                        <p:tgtEl>
                                          <p:spTgt spid="276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Rectangle 6"/>
          <p:cNvSpPr>
            <a:spLocks noChangeArrowheads="1"/>
          </p:cNvSpPr>
          <p:nvPr/>
        </p:nvSpPr>
        <p:spPr bwMode="auto">
          <a:xfrm>
            <a:off x="3860800" y="1295403"/>
            <a:ext cx="4775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5" tIns="45672" rIns="91345" bIns="45672">
            <a:spAutoFit/>
          </a:bodyPr>
          <a:lstStyle/>
          <a:p>
            <a:pPr fontAlgn="base">
              <a:spcBef>
                <a:spcPct val="0"/>
              </a:spcBef>
              <a:spcAft>
                <a:spcPct val="0"/>
              </a:spcAft>
            </a:pPr>
            <a:r>
              <a:rPr lang="en-US" sz="2600" b="1">
                <a:solidFill>
                  <a:srgbClr val="FFFF00"/>
                </a:solidFill>
                <a:latin typeface="Times New Roman" pitchFamily="18" charset="0"/>
                <a:cs typeface="Times New Roman" pitchFamily="18" charset="0"/>
              </a:rPr>
              <a:t>CỦNG CỐ - DẶN DÒ</a:t>
            </a:r>
          </a:p>
        </p:txBody>
      </p:sp>
      <p:sp>
        <p:nvSpPr>
          <p:cNvPr id="133124" name="Rectangle 7"/>
          <p:cNvSpPr>
            <a:spLocks noChangeArrowheads="1"/>
          </p:cNvSpPr>
          <p:nvPr/>
        </p:nvSpPr>
        <p:spPr bwMode="auto">
          <a:xfrm>
            <a:off x="1930400" y="2476501"/>
            <a:ext cx="9144000" cy="224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5" tIns="45672" rIns="91345" bIns="45672">
            <a:spAutoFit/>
          </a:bodyPr>
          <a:lstStyle/>
          <a:p>
            <a:pPr fontAlgn="base">
              <a:spcBef>
                <a:spcPct val="0"/>
              </a:spcBef>
              <a:spcAft>
                <a:spcPct val="0"/>
              </a:spcAft>
            </a:pPr>
            <a:r>
              <a:rPr lang="vi-VN" sz="2800" b="1">
                <a:solidFill>
                  <a:srgbClr val="0033CC"/>
                </a:solidFill>
                <a:latin typeface="Times New Roman" pitchFamily="18" charset="0"/>
                <a:cs typeface="Arial" pitchFamily="34" charset="0"/>
              </a:rPr>
              <a:t>   - Về nhà các em phải biết: Khi đi dưới trời nắng cần đội mũ, mặc áo khoác hoặc đeo kính râm, không được nhìn thẳng vào ánh sáng quá mạnh khi xem tivi hay ngồi học bài phải đúng cách để tránh gây hại cho mắt</a:t>
            </a:r>
          </a:p>
          <a:p>
            <a:pPr fontAlgn="base">
              <a:spcBef>
                <a:spcPct val="0"/>
              </a:spcBef>
              <a:spcAft>
                <a:spcPct val="0"/>
              </a:spcAft>
            </a:pPr>
            <a:r>
              <a:rPr lang="vi-VN" sz="2800" b="1">
                <a:solidFill>
                  <a:srgbClr val="0033CC"/>
                </a:solidFill>
                <a:latin typeface="Times New Roman" pitchFamily="18" charset="0"/>
                <a:cs typeface="Arial" pitchFamily="34" charset="0"/>
              </a:rPr>
              <a:t>   - Chuẩn bị bài mới: Nóng lạnh và nhiệt độ.</a:t>
            </a:r>
            <a:endParaRPr lang="en-US" sz="2800" b="1">
              <a:solidFill>
                <a:srgbClr val="0033CC"/>
              </a:solidFill>
              <a:latin typeface="Calibri" pitchFamily="34" charset="0"/>
              <a:cs typeface="Times New Roman" pitchFamily="18" charset="0"/>
            </a:endParaRPr>
          </a:p>
        </p:txBody>
      </p:sp>
      <p:pic>
        <p:nvPicPr>
          <p:cNvPr id="13312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68016" y="1541626"/>
            <a:ext cx="10160000" cy="2717205"/>
          </a:xfrm>
          <a:prstGeom prst="rect">
            <a:avLst/>
          </a:prstGeom>
          <a:noFill/>
        </p:spPr>
        <p:txBody>
          <a:bodyPr spcFirstLastPara="1" lIns="91345" tIns="45672" rIns="91345" bIns="45672">
            <a:prstTxWarp prst="textArchUp">
              <a:avLst/>
            </a:prstTxWarp>
            <a:spAutoFit/>
          </a:bodyPr>
          <a:lstStyle/>
          <a:p>
            <a:pPr algn="ctr">
              <a:defRPr/>
            </a:pPr>
            <a:r>
              <a:rPr lang="en-US" sz="6000" b="1" dirty="0">
                <a:solidFill>
                  <a:srgbClr val="00B0F0"/>
                </a:solidFill>
                <a:latin typeface="Times New Roman" pitchFamily="18" charset="0"/>
                <a:cs typeface="Times New Roman" pitchFamily="18" charset="0"/>
              </a:rPr>
              <a:t>TIẾT HỌC KẾT THÚC</a:t>
            </a:r>
          </a:p>
        </p:txBody>
      </p:sp>
      <p:sp>
        <p:nvSpPr>
          <p:cNvPr id="2" name="Rectangle 1"/>
          <p:cNvSpPr>
            <a:spLocks noChangeArrowheads="1"/>
          </p:cNvSpPr>
          <p:nvPr/>
        </p:nvSpPr>
        <p:spPr bwMode="auto">
          <a:xfrm>
            <a:off x="863600" y="2967038"/>
            <a:ext cx="112776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5" tIns="45672" rIns="91345" bIns="45672">
            <a:spAutoFit/>
          </a:bodyPr>
          <a:lstStyle/>
          <a:p>
            <a:pPr algn="ctr" fontAlgn="base">
              <a:spcBef>
                <a:spcPct val="0"/>
              </a:spcBef>
              <a:spcAft>
                <a:spcPct val="0"/>
              </a:spcAft>
            </a:pPr>
            <a:r>
              <a:rPr lang="en-US" sz="4400" b="1">
                <a:solidFill>
                  <a:srgbClr val="D60093"/>
                </a:solidFill>
                <a:latin typeface="Times New Roman" pitchFamily="18" charset="0"/>
                <a:cs typeface="Times New Roman" pitchFamily="18" charset="0"/>
              </a:rPr>
              <a:t>CHÚC CÁC EM CHĂM NGOAN HỌC GIỎI!</a:t>
            </a:r>
          </a:p>
        </p:txBody>
      </p:sp>
      <p:grpSp>
        <p:nvGrpSpPr>
          <p:cNvPr id="133128" name="Group 30"/>
          <p:cNvGrpSpPr>
            <a:grpSpLocks/>
          </p:cNvGrpSpPr>
          <p:nvPr/>
        </p:nvGrpSpPr>
        <p:grpSpPr bwMode="auto">
          <a:xfrm>
            <a:off x="0" y="0"/>
            <a:ext cx="12192000" cy="6875463"/>
            <a:chOff x="0" y="-10"/>
            <a:chExt cx="5760" cy="4330"/>
          </a:xfrm>
        </p:grpSpPr>
        <p:pic>
          <p:nvPicPr>
            <p:cNvPr id="133129" name="Picture 31"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Picture 32"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Picture 33"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Picture 34" descr="Anima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8926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181601" y="312003"/>
            <a:ext cx="5714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2400" b="1" dirty="0" err="1">
                <a:solidFill>
                  <a:schemeClr val="bg1"/>
                </a:solidFill>
                <a:cs typeface="Times New Roman" pitchFamily="18" charset="0"/>
              </a:rPr>
              <a:t>Những</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loại</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cây</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khác</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nhau</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thì</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cần</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chất</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khoáng</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như</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thế</a:t>
            </a:r>
            <a:r>
              <a:rPr lang="en-US" sz="2400" b="1" dirty="0">
                <a:solidFill>
                  <a:schemeClr val="bg1"/>
                </a:solidFill>
                <a:cs typeface="Times New Roman" pitchFamily="18" charset="0"/>
              </a:rPr>
              <a:t> </a:t>
            </a:r>
            <a:r>
              <a:rPr lang="en-US" sz="2400" b="1" dirty="0" err="1">
                <a:solidFill>
                  <a:schemeClr val="bg1"/>
                </a:solidFill>
                <a:cs typeface="Times New Roman" pitchFamily="18" charset="0"/>
              </a:rPr>
              <a:t>nào</a:t>
            </a:r>
            <a:r>
              <a:rPr lang="en-US" sz="2400" b="1" dirty="0">
                <a:solidFill>
                  <a:schemeClr val="bg1"/>
                </a:solidFill>
                <a:cs typeface="Times New Roman" pitchFamily="18" charset="0"/>
              </a:rPr>
              <a:t>?</a:t>
            </a:r>
          </a:p>
        </p:txBody>
      </p:sp>
      <p:sp>
        <p:nvSpPr>
          <p:cNvPr id="5" name="Oval 8"/>
          <p:cNvSpPr>
            <a:spLocks noChangeArrowheads="1"/>
          </p:cNvSpPr>
          <p:nvPr/>
        </p:nvSpPr>
        <p:spPr bwMode="auto">
          <a:xfrm>
            <a:off x="5415116" y="1238250"/>
            <a:ext cx="494862" cy="400050"/>
          </a:xfrm>
          <a:prstGeom prst="ellipse">
            <a:avLst/>
          </a:prstGeom>
          <a:solidFill>
            <a:srgbClr val="00FFFF"/>
          </a:solidFill>
          <a:ln w="9525">
            <a:solidFill>
              <a:schemeClr val="tx1"/>
            </a:solidFill>
            <a:round/>
            <a:headEnd/>
            <a:tailEnd/>
          </a:ln>
        </p:spPr>
        <p:txBody>
          <a:bodyPr wrap="none" anchor="ctr"/>
          <a:lstStyle/>
          <a:p>
            <a:pPr algn="ctr"/>
            <a:r>
              <a:rPr lang="en-US" sz="3200" b="1">
                <a:latin typeface="Times New Roman" pitchFamily="18" charset="0"/>
                <a:cs typeface="Times New Roman" pitchFamily="18" charset="0"/>
              </a:rPr>
              <a:t>A</a:t>
            </a:r>
          </a:p>
        </p:txBody>
      </p:sp>
      <p:sp>
        <p:nvSpPr>
          <p:cNvPr id="6" name="Oval 9"/>
          <p:cNvSpPr>
            <a:spLocks noChangeArrowheads="1"/>
          </p:cNvSpPr>
          <p:nvPr/>
        </p:nvSpPr>
        <p:spPr bwMode="auto">
          <a:xfrm>
            <a:off x="5410199" y="1943100"/>
            <a:ext cx="501247" cy="342900"/>
          </a:xfrm>
          <a:prstGeom prst="ellipse">
            <a:avLst/>
          </a:prstGeom>
          <a:solidFill>
            <a:srgbClr val="00FFFF"/>
          </a:solidFill>
          <a:ln w="9525">
            <a:solidFill>
              <a:schemeClr val="tx1"/>
            </a:solidFill>
            <a:round/>
            <a:headEnd/>
            <a:tailEnd/>
          </a:ln>
        </p:spPr>
        <p:txBody>
          <a:bodyPr wrap="none" anchor="ctr"/>
          <a:lstStyle/>
          <a:p>
            <a:pPr algn="ctr"/>
            <a:r>
              <a:rPr lang="en-US" sz="3200" b="1" dirty="0">
                <a:latin typeface="Times New Roman" pitchFamily="18" charset="0"/>
                <a:cs typeface="Times New Roman" pitchFamily="18" charset="0"/>
              </a:rPr>
              <a:t>B</a:t>
            </a:r>
          </a:p>
        </p:txBody>
      </p:sp>
      <p:sp>
        <p:nvSpPr>
          <p:cNvPr id="7" name="Oval 10"/>
          <p:cNvSpPr>
            <a:spLocks noChangeArrowheads="1"/>
          </p:cNvSpPr>
          <p:nvPr/>
        </p:nvSpPr>
        <p:spPr bwMode="auto">
          <a:xfrm>
            <a:off x="5410199" y="2590799"/>
            <a:ext cx="501247" cy="304801"/>
          </a:xfrm>
          <a:prstGeom prst="ellipse">
            <a:avLst/>
          </a:prstGeom>
          <a:solidFill>
            <a:srgbClr val="00FFFF"/>
          </a:solidFill>
          <a:ln w="9525">
            <a:solidFill>
              <a:schemeClr val="tx1"/>
            </a:solidFill>
            <a:round/>
            <a:headEnd/>
            <a:tailEnd/>
          </a:ln>
        </p:spPr>
        <p:txBody>
          <a:bodyPr wrap="none" anchor="ctr"/>
          <a:lstStyle/>
          <a:p>
            <a:pPr algn="ctr"/>
            <a:r>
              <a:rPr lang="en-US" sz="3200" b="1" dirty="0">
                <a:latin typeface="Times New Roman" pitchFamily="18" charset="0"/>
                <a:cs typeface="Times New Roman" pitchFamily="18" charset="0"/>
              </a:rPr>
              <a:t>C</a:t>
            </a:r>
          </a:p>
        </p:txBody>
      </p:sp>
      <p:sp>
        <p:nvSpPr>
          <p:cNvPr id="8" name="Rectangle 11"/>
          <p:cNvSpPr>
            <a:spLocks noChangeArrowheads="1"/>
          </p:cNvSpPr>
          <p:nvPr/>
        </p:nvSpPr>
        <p:spPr bwMode="auto">
          <a:xfrm>
            <a:off x="6057900" y="1143000"/>
            <a:ext cx="4305300" cy="4953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3600" dirty="0" err="1">
                <a:latin typeface="Times New Roman" pitchFamily="18" charset="0"/>
                <a:cs typeface="Times New Roman" pitchFamily="18" charset="0"/>
              </a:rPr>
              <a:t>Liều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endParaRPr lang="en-US" sz="3600" dirty="0">
              <a:latin typeface="Times New Roman" pitchFamily="18" charset="0"/>
              <a:cs typeface="Times New Roman" pitchFamily="18" charset="0"/>
            </a:endParaRPr>
          </a:p>
        </p:txBody>
      </p:sp>
      <p:sp>
        <p:nvSpPr>
          <p:cNvPr id="10" name="Rectangle 13"/>
          <p:cNvSpPr>
            <a:spLocks noChangeArrowheads="1"/>
          </p:cNvSpPr>
          <p:nvPr/>
        </p:nvSpPr>
        <p:spPr bwMode="auto">
          <a:xfrm>
            <a:off x="6057900" y="2492476"/>
            <a:ext cx="4305300" cy="5555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3600" dirty="0">
                <a:latin typeface="Times New Roman" pitchFamily="18" charset="0"/>
                <a:cs typeface="Times New Roman" pitchFamily="18" charset="0"/>
              </a:rPr>
              <a:t>Liều lượng khác nhau</a:t>
            </a:r>
          </a:p>
        </p:txBody>
      </p:sp>
      <p:sp>
        <p:nvSpPr>
          <p:cNvPr id="11" name="Rectangle 11"/>
          <p:cNvSpPr>
            <a:spLocks noChangeArrowheads="1"/>
          </p:cNvSpPr>
          <p:nvPr/>
        </p:nvSpPr>
        <p:spPr bwMode="auto">
          <a:xfrm>
            <a:off x="6057900" y="1828800"/>
            <a:ext cx="4305300" cy="4953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3600" dirty="0">
                <a:latin typeface="Times New Roman" pitchFamily="18" charset="0"/>
                <a:cs typeface="Times New Roman" pitchFamily="18" charset="0"/>
              </a:rPr>
              <a:t>Nhiều ni- tơ hơn</a:t>
            </a:r>
          </a:p>
        </p:txBody>
      </p:sp>
      <p:grpSp>
        <p:nvGrpSpPr>
          <p:cNvPr id="9" name="Nhóm 14"/>
          <p:cNvGrpSpPr>
            <a:grpSpLocks/>
          </p:cNvGrpSpPr>
          <p:nvPr/>
        </p:nvGrpSpPr>
        <p:grpSpPr bwMode="auto">
          <a:xfrm>
            <a:off x="0" y="0"/>
            <a:ext cx="12496800" cy="7086600"/>
            <a:chOff x="1249363" y="0"/>
            <a:chExt cx="9571037" cy="7086600"/>
          </a:xfrm>
        </p:grpSpPr>
        <p:pic>
          <p:nvPicPr>
            <p:cNvPr id="12"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XMASCA~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613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ox(in)">
                                      <p:cBhvr>
                                        <p:cTn id="14" dur="500"/>
                                        <p:tgtEl>
                                          <p:spTgt spid="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i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mph" presetSubtype="0" repeatCount="3000" fill="hold" grpId="1" nodeType="clickEffect">
                                  <p:stCondLst>
                                    <p:cond delay="0"/>
                                  </p:stCondLst>
                                  <p:childTnLst>
                                    <p:animClr clrSpc="hsl" dir="cw">
                                      <p:cBhvr override="childStyle">
                                        <p:cTn id="33" dur="500" fill="hold"/>
                                        <p:tgtEl>
                                          <p:spTgt spid="10"/>
                                        </p:tgtEl>
                                        <p:attrNameLst>
                                          <p:attrName>style.color</p:attrName>
                                        </p:attrNameLst>
                                      </p:cBhvr>
                                      <p:by>
                                        <p:hsl h="7200000" s="0" l="0"/>
                                      </p:by>
                                    </p:animClr>
                                    <p:animClr clrSpc="hsl" dir="cw">
                                      <p:cBhvr>
                                        <p:cTn id="34" dur="500" fill="hold"/>
                                        <p:tgtEl>
                                          <p:spTgt spid="10"/>
                                        </p:tgtEl>
                                        <p:attrNameLst>
                                          <p:attrName>fillcolor</p:attrName>
                                        </p:attrNameLst>
                                      </p:cBhvr>
                                      <p:by>
                                        <p:hsl h="7200000" s="0" l="0"/>
                                      </p:by>
                                    </p:animClr>
                                    <p:animClr clrSpc="hsl" dir="cw">
                                      <p:cBhvr>
                                        <p:cTn id="35" dur="500" fill="hold"/>
                                        <p:tgtEl>
                                          <p:spTgt spid="10"/>
                                        </p:tgtEl>
                                        <p:attrNameLst>
                                          <p:attrName>stroke.color</p:attrName>
                                        </p:attrNameLst>
                                      </p:cBhvr>
                                      <p:by>
                                        <p:hsl h="7200000" s="0" l="0"/>
                                      </p:by>
                                    </p:animClr>
                                    <p:set>
                                      <p:cBhvr>
                                        <p:cTn id="36" dur="500" fill="hold"/>
                                        <p:tgtEl>
                                          <p:spTgt spid="10"/>
                                        </p:tgtEl>
                                        <p:attrNameLst>
                                          <p:attrName>fill.type</p:attrName>
                                        </p:attrNameLst>
                                      </p:cBhvr>
                                      <p:to>
                                        <p:strVal val="solid"/>
                                      </p:to>
                                    </p:set>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par>
                                <p:cTn id="37" presetID="21" presetClass="emph" presetSubtype="0" repeatCount="3000" fill="hold" grpId="1" nodeType="withEffect">
                                  <p:stCondLst>
                                    <p:cond delay="0"/>
                                  </p:stCondLst>
                                  <p:childTnLst>
                                    <p:animClr clrSpc="hsl" dir="cw">
                                      <p:cBhvr override="childStyle">
                                        <p:cTn id="38" dur="500" fill="hold"/>
                                        <p:tgtEl>
                                          <p:spTgt spid="7"/>
                                        </p:tgtEl>
                                        <p:attrNameLst>
                                          <p:attrName>style.color</p:attrName>
                                        </p:attrNameLst>
                                      </p:cBhvr>
                                      <p:by>
                                        <p:hsl h="7200000" s="0" l="0"/>
                                      </p:by>
                                    </p:animClr>
                                    <p:animClr clrSpc="hsl" dir="cw">
                                      <p:cBhvr>
                                        <p:cTn id="39" dur="500" fill="hold"/>
                                        <p:tgtEl>
                                          <p:spTgt spid="7"/>
                                        </p:tgtEl>
                                        <p:attrNameLst>
                                          <p:attrName>fillcolor</p:attrName>
                                        </p:attrNameLst>
                                      </p:cBhvr>
                                      <p:by>
                                        <p:hsl h="7200000" s="0" l="0"/>
                                      </p:by>
                                    </p:animClr>
                                    <p:animClr clrSpc="hsl" dir="cw">
                                      <p:cBhvr>
                                        <p:cTn id="40" dur="500" fill="hold"/>
                                        <p:tgtEl>
                                          <p:spTgt spid="7"/>
                                        </p:tgtEl>
                                        <p:attrNameLst>
                                          <p:attrName>stroke.color</p:attrName>
                                        </p:attrNameLst>
                                      </p:cBhvr>
                                      <p:by>
                                        <p:hsl h="7200000" s="0" l="0"/>
                                      </p:by>
                                    </p:animClr>
                                    <p:set>
                                      <p:cBhvr>
                                        <p:cTn id="41" dur="500" fill="hold"/>
                                        <p:tgtEl>
                                          <p:spTgt spid="7"/>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7" grpId="1" animBg="1"/>
      <p:bldP spid="8" grpId="0" animBg="1"/>
      <p:bldP spid="10" grpId="0" animBg="1"/>
      <p:bldP spid="10" grpId="1"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17" name="Text Box 7"/>
          <p:cNvSpPr txBox="1">
            <a:spLocks noChangeArrowheads="1"/>
          </p:cNvSpPr>
          <p:nvPr/>
        </p:nvSpPr>
        <p:spPr bwMode="auto">
          <a:xfrm>
            <a:off x="838199" y="563940"/>
            <a:ext cx="64770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200" b="1" dirty="0" err="1">
                <a:cs typeface="Times New Roman" pitchFamily="18" charset="0"/>
              </a:rPr>
              <a:t>Cùng</a:t>
            </a:r>
            <a:r>
              <a:rPr lang="en-US" sz="3200" b="1" dirty="0">
                <a:cs typeface="Times New Roman" pitchFamily="18" charset="0"/>
              </a:rPr>
              <a:t> </a:t>
            </a:r>
            <a:r>
              <a:rPr lang="en-US" sz="3200" b="1" dirty="0" err="1">
                <a:cs typeface="Times New Roman" pitchFamily="18" charset="0"/>
              </a:rPr>
              <a:t>một</a:t>
            </a:r>
            <a:r>
              <a:rPr lang="en-US" sz="3200" b="1" dirty="0">
                <a:cs typeface="Times New Roman" pitchFamily="18" charset="0"/>
              </a:rPr>
              <a:t> </a:t>
            </a:r>
            <a:r>
              <a:rPr lang="en-US" sz="3200" b="1" dirty="0" err="1">
                <a:cs typeface="Times New Roman" pitchFamily="18" charset="0"/>
              </a:rPr>
              <a:t>cây</a:t>
            </a:r>
            <a:r>
              <a:rPr lang="en-US" sz="3200" b="1" dirty="0">
                <a:cs typeface="Times New Roman" pitchFamily="18" charset="0"/>
              </a:rPr>
              <a:t>, ở </a:t>
            </a:r>
            <a:r>
              <a:rPr lang="en-US" sz="3200" b="1" dirty="0" err="1">
                <a:cs typeface="Times New Roman" pitchFamily="18" charset="0"/>
              </a:rPr>
              <a:t>những</a:t>
            </a:r>
            <a:r>
              <a:rPr lang="en-US" sz="3200" b="1" dirty="0">
                <a:cs typeface="Times New Roman" pitchFamily="18" charset="0"/>
              </a:rPr>
              <a:t> </a:t>
            </a:r>
            <a:r>
              <a:rPr lang="en-US" sz="3200" b="1" dirty="0" err="1">
                <a:cs typeface="Times New Roman" pitchFamily="18" charset="0"/>
              </a:rPr>
              <a:t>giai</a:t>
            </a:r>
            <a:r>
              <a:rPr lang="en-US" sz="3200" b="1" dirty="0">
                <a:cs typeface="Times New Roman" pitchFamily="18" charset="0"/>
              </a:rPr>
              <a:t> </a:t>
            </a:r>
            <a:r>
              <a:rPr lang="en-US" sz="3200" b="1" dirty="0" err="1">
                <a:cs typeface="Times New Roman" pitchFamily="18" charset="0"/>
              </a:rPr>
              <a:t>đoạn</a:t>
            </a:r>
            <a:r>
              <a:rPr lang="en-US" sz="3200" b="1" dirty="0">
                <a:cs typeface="Times New Roman" pitchFamily="18" charset="0"/>
              </a:rPr>
              <a:t> </a:t>
            </a:r>
            <a:r>
              <a:rPr lang="en-US" sz="3200" b="1" dirty="0" err="1">
                <a:cs typeface="Times New Roman" pitchFamily="18" charset="0"/>
              </a:rPr>
              <a:t>phát</a:t>
            </a:r>
            <a:r>
              <a:rPr lang="en-US" sz="3200" b="1" dirty="0">
                <a:cs typeface="Times New Roman" pitchFamily="18" charset="0"/>
              </a:rPr>
              <a:t> </a:t>
            </a:r>
            <a:r>
              <a:rPr lang="en-US" sz="3200" b="1" dirty="0" err="1">
                <a:cs typeface="Times New Roman" pitchFamily="18" charset="0"/>
              </a:rPr>
              <a:t>triển</a:t>
            </a:r>
            <a:r>
              <a:rPr lang="en-US" sz="3200" b="1" dirty="0">
                <a:cs typeface="Times New Roman" pitchFamily="18" charset="0"/>
              </a:rPr>
              <a:t> </a:t>
            </a:r>
            <a:r>
              <a:rPr lang="en-US" sz="3200" b="1" dirty="0" err="1">
                <a:cs typeface="Times New Roman" pitchFamily="18" charset="0"/>
              </a:rPr>
              <a:t>khác</a:t>
            </a:r>
            <a:r>
              <a:rPr lang="en-US" sz="3200" b="1" dirty="0">
                <a:cs typeface="Times New Roman" pitchFamily="18" charset="0"/>
              </a:rPr>
              <a:t> </a:t>
            </a:r>
            <a:r>
              <a:rPr lang="en-US" sz="3200" b="1" dirty="0" err="1">
                <a:cs typeface="Times New Roman" pitchFamily="18" charset="0"/>
              </a:rPr>
              <a:t>nhau</a:t>
            </a:r>
            <a:r>
              <a:rPr lang="en-US" sz="3200" b="1" dirty="0">
                <a:cs typeface="Times New Roman" pitchFamily="18" charset="0"/>
              </a:rPr>
              <a:t>, </a:t>
            </a:r>
            <a:r>
              <a:rPr lang="en-US" sz="3200" b="1" dirty="0" err="1">
                <a:cs typeface="Times New Roman" pitchFamily="18" charset="0"/>
              </a:rPr>
              <a:t>nhu</a:t>
            </a:r>
            <a:r>
              <a:rPr lang="en-US" sz="3200" b="1" dirty="0">
                <a:cs typeface="Times New Roman" pitchFamily="18" charset="0"/>
              </a:rPr>
              <a:t> </a:t>
            </a:r>
            <a:r>
              <a:rPr lang="en-US" sz="3200" b="1" dirty="0" err="1">
                <a:cs typeface="Times New Roman" pitchFamily="18" charset="0"/>
              </a:rPr>
              <a:t>cầu</a:t>
            </a:r>
            <a:r>
              <a:rPr lang="en-US" sz="3200" b="1" dirty="0">
                <a:cs typeface="Times New Roman" pitchFamily="18" charset="0"/>
              </a:rPr>
              <a:t> </a:t>
            </a:r>
            <a:r>
              <a:rPr lang="en-US" sz="3200" b="1" dirty="0" err="1">
                <a:cs typeface="Times New Roman" pitchFamily="18" charset="0"/>
              </a:rPr>
              <a:t>về</a:t>
            </a:r>
            <a:r>
              <a:rPr lang="en-US" sz="3200" b="1" dirty="0">
                <a:cs typeface="Times New Roman" pitchFamily="18" charset="0"/>
              </a:rPr>
              <a:t> </a:t>
            </a:r>
            <a:r>
              <a:rPr lang="en-US" sz="3200" b="1" dirty="0" err="1">
                <a:cs typeface="Times New Roman" pitchFamily="18" charset="0"/>
              </a:rPr>
              <a:t>chất</a:t>
            </a:r>
            <a:r>
              <a:rPr lang="en-US" sz="3200" b="1" dirty="0">
                <a:cs typeface="Times New Roman" pitchFamily="18" charset="0"/>
              </a:rPr>
              <a:t> </a:t>
            </a:r>
            <a:r>
              <a:rPr lang="en-US" sz="3200" b="1" dirty="0" err="1">
                <a:cs typeface="Times New Roman" pitchFamily="18" charset="0"/>
              </a:rPr>
              <a:t>khoáng</a:t>
            </a:r>
            <a:r>
              <a:rPr lang="en-US" sz="3200" b="1" dirty="0">
                <a:cs typeface="Times New Roman" pitchFamily="18" charset="0"/>
              </a:rPr>
              <a:t> </a:t>
            </a:r>
            <a:r>
              <a:rPr lang="en-US" sz="3200" b="1" dirty="0" err="1">
                <a:cs typeface="Times New Roman" pitchFamily="18" charset="0"/>
              </a:rPr>
              <a:t>như</a:t>
            </a:r>
            <a:r>
              <a:rPr lang="en-US" sz="3200" b="1" dirty="0">
                <a:cs typeface="Times New Roman" pitchFamily="18" charset="0"/>
              </a:rPr>
              <a:t> </a:t>
            </a:r>
            <a:r>
              <a:rPr lang="en-US" sz="3200" b="1" dirty="0" err="1">
                <a:cs typeface="Times New Roman" pitchFamily="18" charset="0"/>
              </a:rPr>
              <a:t>thế</a:t>
            </a:r>
            <a:r>
              <a:rPr lang="en-US" sz="3200" b="1" dirty="0">
                <a:cs typeface="Times New Roman" pitchFamily="18" charset="0"/>
              </a:rPr>
              <a:t> </a:t>
            </a:r>
            <a:r>
              <a:rPr lang="en-US" sz="3200" b="1" dirty="0" err="1">
                <a:cs typeface="Times New Roman" pitchFamily="18" charset="0"/>
              </a:rPr>
              <a:t>nào</a:t>
            </a:r>
            <a:r>
              <a:rPr lang="en-US" sz="3200" b="1" dirty="0">
                <a:cs typeface="Times New Roman" pitchFamily="18" charset="0"/>
              </a:rPr>
              <a:t>?</a:t>
            </a:r>
          </a:p>
        </p:txBody>
      </p:sp>
      <p:sp>
        <p:nvSpPr>
          <p:cNvPr id="18" name="Oval 8"/>
          <p:cNvSpPr>
            <a:spLocks noChangeArrowheads="1"/>
          </p:cNvSpPr>
          <p:nvPr/>
        </p:nvSpPr>
        <p:spPr bwMode="auto">
          <a:xfrm>
            <a:off x="1447800" y="2220630"/>
            <a:ext cx="450558" cy="374303"/>
          </a:xfrm>
          <a:prstGeom prst="ellipse">
            <a:avLst/>
          </a:prstGeom>
          <a:solidFill>
            <a:srgbClr val="00FFFF"/>
          </a:solidFill>
          <a:ln w="9525">
            <a:solidFill>
              <a:schemeClr val="tx1"/>
            </a:solidFill>
            <a:round/>
            <a:headEnd/>
            <a:tailEnd/>
          </a:ln>
        </p:spPr>
        <p:txBody>
          <a:bodyPr wrap="none" anchor="ctr"/>
          <a:lstStyle/>
          <a:p>
            <a:pPr algn="ctr"/>
            <a:r>
              <a:rPr lang="en-US" sz="3200" b="1" dirty="0">
                <a:latin typeface="Times New Roman" pitchFamily="18" charset="0"/>
                <a:cs typeface="Times New Roman" pitchFamily="18" charset="0"/>
              </a:rPr>
              <a:t>A</a:t>
            </a:r>
          </a:p>
        </p:txBody>
      </p:sp>
      <p:sp>
        <p:nvSpPr>
          <p:cNvPr id="19" name="Oval 9"/>
          <p:cNvSpPr>
            <a:spLocks noChangeArrowheads="1"/>
          </p:cNvSpPr>
          <p:nvPr/>
        </p:nvSpPr>
        <p:spPr bwMode="auto">
          <a:xfrm>
            <a:off x="1447800" y="2819400"/>
            <a:ext cx="450558" cy="381000"/>
          </a:xfrm>
          <a:prstGeom prst="ellipse">
            <a:avLst/>
          </a:prstGeom>
          <a:solidFill>
            <a:srgbClr val="00FFFF"/>
          </a:solidFill>
          <a:ln w="9525">
            <a:solidFill>
              <a:schemeClr val="tx1"/>
            </a:solidFill>
            <a:round/>
            <a:headEnd/>
            <a:tailEnd/>
          </a:ln>
        </p:spPr>
        <p:txBody>
          <a:bodyPr wrap="none" anchor="ctr"/>
          <a:lstStyle/>
          <a:p>
            <a:pPr algn="ctr"/>
            <a:r>
              <a:rPr lang="en-US" sz="3200" b="1">
                <a:latin typeface="Times New Roman" pitchFamily="18" charset="0"/>
                <a:cs typeface="Times New Roman" pitchFamily="18" charset="0"/>
              </a:rPr>
              <a:t>B</a:t>
            </a:r>
          </a:p>
        </p:txBody>
      </p:sp>
      <p:sp>
        <p:nvSpPr>
          <p:cNvPr id="20" name="Oval 10"/>
          <p:cNvSpPr>
            <a:spLocks noChangeArrowheads="1"/>
          </p:cNvSpPr>
          <p:nvPr/>
        </p:nvSpPr>
        <p:spPr bwMode="auto">
          <a:xfrm>
            <a:off x="1447800" y="3505200"/>
            <a:ext cx="450558" cy="304800"/>
          </a:xfrm>
          <a:prstGeom prst="ellipse">
            <a:avLst/>
          </a:prstGeom>
          <a:solidFill>
            <a:srgbClr val="00FFFF"/>
          </a:solidFill>
          <a:ln w="9525">
            <a:solidFill>
              <a:schemeClr val="tx1"/>
            </a:solidFill>
            <a:round/>
            <a:headEnd/>
            <a:tailEnd/>
          </a:ln>
        </p:spPr>
        <p:txBody>
          <a:bodyPr wrap="none" anchor="ctr"/>
          <a:lstStyle/>
          <a:p>
            <a:pPr algn="ctr"/>
            <a:r>
              <a:rPr lang="en-US" sz="3200" b="1">
                <a:latin typeface="Times New Roman" pitchFamily="18" charset="0"/>
                <a:cs typeface="Times New Roman" pitchFamily="18" charset="0"/>
              </a:rPr>
              <a:t>C</a:t>
            </a:r>
          </a:p>
        </p:txBody>
      </p:sp>
      <p:sp>
        <p:nvSpPr>
          <p:cNvPr id="21" name="Rectangle 11"/>
          <p:cNvSpPr>
            <a:spLocks noChangeArrowheads="1"/>
          </p:cNvSpPr>
          <p:nvPr/>
        </p:nvSpPr>
        <p:spPr bwMode="auto">
          <a:xfrm>
            <a:off x="2133601" y="2148562"/>
            <a:ext cx="4419600" cy="5184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3600" dirty="0" err="1">
                <a:latin typeface="Times New Roman" pitchFamily="18" charset="0"/>
                <a:cs typeface="Times New Roman" pitchFamily="18" charset="0"/>
              </a:rPr>
              <a:t>Đều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endParaRPr lang="en-US" sz="3600" dirty="0">
              <a:latin typeface="Times New Roman" pitchFamily="18" charset="0"/>
              <a:cs typeface="Times New Roman" pitchFamily="18" charset="0"/>
            </a:endParaRPr>
          </a:p>
        </p:txBody>
      </p:sp>
      <p:sp>
        <p:nvSpPr>
          <p:cNvPr id="22" name="Rectangle 12"/>
          <p:cNvSpPr>
            <a:spLocks noChangeArrowheads="1"/>
          </p:cNvSpPr>
          <p:nvPr/>
        </p:nvSpPr>
        <p:spPr bwMode="auto">
          <a:xfrm>
            <a:off x="2133601" y="2819400"/>
            <a:ext cx="4419600" cy="457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3600">
                <a:latin typeface="Times New Roman" pitchFamily="18" charset="0"/>
                <a:cs typeface="Times New Roman" pitchFamily="18" charset="0"/>
              </a:rPr>
              <a:t>Cũng khác nhau</a:t>
            </a:r>
          </a:p>
        </p:txBody>
      </p:sp>
      <p:sp>
        <p:nvSpPr>
          <p:cNvPr id="23" name="Rectangle 13"/>
          <p:cNvSpPr>
            <a:spLocks noChangeArrowheads="1"/>
          </p:cNvSpPr>
          <p:nvPr/>
        </p:nvSpPr>
        <p:spPr bwMode="auto">
          <a:xfrm>
            <a:off x="2133601" y="3429000"/>
            <a:ext cx="4419600" cy="457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khoáng</a:t>
            </a:r>
            <a:endParaRPr lang="en-US" sz="3600" dirty="0">
              <a:latin typeface="Times New Roman" pitchFamily="18" charset="0"/>
              <a:cs typeface="Times New Roman" pitchFamily="18" charset="0"/>
            </a:endParaRPr>
          </a:p>
        </p:txBody>
      </p:sp>
      <p:grpSp>
        <p:nvGrpSpPr>
          <p:cNvPr id="9" name="Nhóm 14"/>
          <p:cNvGrpSpPr>
            <a:grpSpLocks/>
          </p:cNvGrpSpPr>
          <p:nvPr/>
        </p:nvGrpSpPr>
        <p:grpSpPr bwMode="auto">
          <a:xfrm>
            <a:off x="-174376" y="0"/>
            <a:ext cx="12671176" cy="7086600"/>
            <a:chOff x="1249363" y="0"/>
            <a:chExt cx="9571037" cy="7086600"/>
          </a:xfrm>
        </p:grpSpPr>
        <p:pic>
          <p:nvPicPr>
            <p:cNvPr id="10"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XMASCA~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F:\HINH ANH\HinhDong\Hoa\h1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755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ox(in)">
                                      <p:cBhvr>
                                        <p:cTn id="14" dur="500"/>
                                        <p:tgtEl>
                                          <p:spTgt spid="21"/>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in)">
                                      <p:cBhvr>
                                        <p:cTn id="20" dur="500"/>
                                        <p:tgtEl>
                                          <p:spTgt spid="2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ox(in)">
                                      <p:cBhvr>
                                        <p:cTn id="23" dur="500"/>
                                        <p:tgtEl>
                                          <p:spTgt spid="1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ox(i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mph" presetSubtype="0" repeatCount="3000" fill="hold" grpId="1" nodeType="clickEffect">
                                  <p:stCondLst>
                                    <p:cond delay="0"/>
                                  </p:stCondLst>
                                  <p:childTnLst>
                                    <p:animClr clrSpc="hsl" dir="cw">
                                      <p:cBhvr override="childStyle">
                                        <p:cTn id="33" dur="500" fill="hold"/>
                                        <p:tgtEl>
                                          <p:spTgt spid="19"/>
                                        </p:tgtEl>
                                        <p:attrNameLst>
                                          <p:attrName>style.color</p:attrName>
                                        </p:attrNameLst>
                                      </p:cBhvr>
                                      <p:by>
                                        <p:hsl h="7200000" s="0" l="0"/>
                                      </p:by>
                                    </p:animClr>
                                    <p:animClr clrSpc="hsl" dir="cw">
                                      <p:cBhvr>
                                        <p:cTn id="34" dur="500" fill="hold"/>
                                        <p:tgtEl>
                                          <p:spTgt spid="19"/>
                                        </p:tgtEl>
                                        <p:attrNameLst>
                                          <p:attrName>fillcolor</p:attrName>
                                        </p:attrNameLst>
                                      </p:cBhvr>
                                      <p:by>
                                        <p:hsl h="7200000" s="0" l="0"/>
                                      </p:by>
                                    </p:animClr>
                                    <p:animClr clrSpc="hsl" dir="cw">
                                      <p:cBhvr>
                                        <p:cTn id="35" dur="500" fill="hold"/>
                                        <p:tgtEl>
                                          <p:spTgt spid="19"/>
                                        </p:tgtEl>
                                        <p:attrNameLst>
                                          <p:attrName>stroke.color</p:attrName>
                                        </p:attrNameLst>
                                      </p:cBhvr>
                                      <p:by>
                                        <p:hsl h="7200000" s="0" l="0"/>
                                      </p:by>
                                    </p:animClr>
                                    <p:set>
                                      <p:cBhvr>
                                        <p:cTn id="36" dur="500" fill="hold"/>
                                        <p:tgtEl>
                                          <p:spTgt spid="19"/>
                                        </p:tgtEl>
                                        <p:attrNameLst>
                                          <p:attrName>fill.type</p:attrName>
                                        </p:attrNameLst>
                                      </p:cBhvr>
                                      <p:to>
                                        <p:strVal val="solid"/>
                                      </p:to>
                                    </p:set>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par>
                                <p:cTn id="37" presetID="21" presetClass="emph" presetSubtype="0" repeatCount="3000" fill="hold" grpId="1" nodeType="withEffect">
                                  <p:stCondLst>
                                    <p:cond delay="0"/>
                                  </p:stCondLst>
                                  <p:childTnLst>
                                    <p:animClr clrSpc="hsl" dir="cw">
                                      <p:cBhvr override="childStyle">
                                        <p:cTn id="38" dur="500" fill="hold"/>
                                        <p:tgtEl>
                                          <p:spTgt spid="22"/>
                                        </p:tgtEl>
                                        <p:attrNameLst>
                                          <p:attrName>style.color</p:attrName>
                                        </p:attrNameLst>
                                      </p:cBhvr>
                                      <p:by>
                                        <p:hsl h="7200000" s="0" l="0"/>
                                      </p:by>
                                    </p:animClr>
                                    <p:animClr clrSpc="hsl" dir="cw">
                                      <p:cBhvr>
                                        <p:cTn id="39" dur="500" fill="hold"/>
                                        <p:tgtEl>
                                          <p:spTgt spid="22"/>
                                        </p:tgtEl>
                                        <p:attrNameLst>
                                          <p:attrName>fillcolor</p:attrName>
                                        </p:attrNameLst>
                                      </p:cBhvr>
                                      <p:by>
                                        <p:hsl h="7200000" s="0" l="0"/>
                                      </p:by>
                                    </p:animClr>
                                    <p:animClr clrSpc="hsl" dir="cw">
                                      <p:cBhvr>
                                        <p:cTn id="40" dur="500" fill="hold"/>
                                        <p:tgtEl>
                                          <p:spTgt spid="22"/>
                                        </p:tgtEl>
                                        <p:attrNameLst>
                                          <p:attrName>stroke.color</p:attrName>
                                        </p:attrNameLst>
                                      </p:cBhvr>
                                      <p:by>
                                        <p:hsl h="7200000" s="0" l="0"/>
                                      </p:by>
                                    </p:animClr>
                                    <p:set>
                                      <p:cBhvr>
                                        <p:cTn id="41" dur="500" fill="hold"/>
                                        <p:tgtEl>
                                          <p:spTgt spid="22"/>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19" grpId="1" animBg="1"/>
      <p:bldP spid="20" grpId="0" animBg="1"/>
      <p:bldP spid="21" grpId="0" animBg="1"/>
      <p:bldP spid="22" grpId="0" animBg="1"/>
      <p:bldP spid="22" grpId="1"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09800" y="2971801"/>
            <a:ext cx="66294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u="sng">
                <a:solidFill>
                  <a:schemeClr val="tx1"/>
                </a:solidFill>
                <a:latin typeface="Times New Roman" pitchFamily="18" charset="0"/>
              </a:defRPr>
            </a:lvl1pPr>
            <a:lvl2pPr marL="742950" indent="-285750" eaLnBrk="0" hangingPunct="0">
              <a:defRPr sz="3600" u="sng">
                <a:solidFill>
                  <a:schemeClr val="tx1"/>
                </a:solidFill>
                <a:latin typeface="Times New Roman" pitchFamily="18" charset="0"/>
              </a:defRPr>
            </a:lvl2pPr>
            <a:lvl3pPr marL="1143000" indent="-228600" eaLnBrk="0" hangingPunct="0">
              <a:defRPr sz="3600" u="sng">
                <a:solidFill>
                  <a:schemeClr val="tx1"/>
                </a:solidFill>
                <a:latin typeface="Times New Roman" pitchFamily="18" charset="0"/>
              </a:defRPr>
            </a:lvl3pPr>
            <a:lvl4pPr marL="1600200" indent="-228600" eaLnBrk="0" hangingPunct="0">
              <a:defRPr sz="3600" u="sng">
                <a:solidFill>
                  <a:schemeClr val="tx1"/>
                </a:solidFill>
                <a:latin typeface="Times New Roman" pitchFamily="18" charset="0"/>
              </a:defRPr>
            </a:lvl4pPr>
            <a:lvl5pPr marL="2057400" indent="-228600" eaLnBrk="0" hangingPunct="0">
              <a:defRPr sz="3600" u="sng">
                <a:solidFill>
                  <a:schemeClr val="tx1"/>
                </a:solidFill>
                <a:latin typeface="Times New Roman" pitchFamily="18" charset="0"/>
              </a:defRPr>
            </a:lvl5pPr>
            <a:lvl6pPr marL="2514600" indent="-228600" eaLnBrk="0" fontAlgn="base" hangingPunct="0">
              <a:spcBef>
                <a:spcPct val="0"/>
              </a:spcBef>
              <a:spcAft>
                <a:spcPct val="0"/>
              </a:spcAft>
              <a:defRPr sz="3600" u="sng">
                <a:solidFill>
                  <a:schemeClr val="tx1"/>
                </a:solidFill>
                <a:latin typeface="Times New Roman" pitchFamily="18" charset="0"/>
              </a:defRPr>
            </a:lvl6pPr>
            <a:lvl7pPr marL="2971800" indent="-228600" eaLnBrk="0" fontAlgn="base" hangingPunct="0">
              <a:spcBef>
                <a:spcPct val="0"/>
              </a:spcBef>
              <a:spcAft>
                <a:spcPct val="0"/>
              </a:spcAft>
              <a:defRPr sz="3600" u="sng">
                <a:solidFill>
                  <a:schemeClr val="tx1"/>
                </a:solidFill>
                <a:latin typeface="Times New Roman" pitchFamily="18" charset="0"/>
              </a:defRPr>
            </a:lvl7pPr>
            <a:lvl8pPr marL="3429000" indent="-228600" eaLnBrk="0" fontAlgn="base" hangingPunct="0">
              <a:spcBef>
                <a:spcPct val="0"/>
              </a:spcBef>
              <a:spcAft>
                <a:spcPct val="0"/>
              </a:spcAft>
              <a:defRPr sz="3600" u="sng">
                <a:solidFill>
                  <a:schemeClr val="tx1"/>
                </a:solidFill>
                <a:latin typeface="Times New Roman" pitchFamily="18" charset="0"/>
              </a:defRPr>
            </a:lvl8pPr>
            <a:lvl9pPr marL="3886200" indent="-228600" eaLnBrk="0" fontAlgn="base" hangingPunct="0">
              <a:spcBef>
                <a:spcPct val="0"/>
              </a:spcBef>
              <a:spcAft>
                <a:spcPct val="0"/>
              </a:spcAft>
              <a:defRPr sz="3600" u="sng">
                <a:solidFill>
                  <a:schemeClr val="tx1"/>
                </a:solidFill>
                <a:latin typeface="Times New Roman" pitchFamily="18" charset="0"/>
              </a:defRPr>
            </a:lvl9pPr>
          </a:lstStyle>
          <a:p>
            <a:pPr eaLnBrk="1" hangingPunct="1">
              <a:lnSpc>
                <a:spcPct val="90000"/>
              </a:lnSpc>
              <a:spcBef>
                <a:spcPct val="20000"/>
              </a:spcBef>
            </a:pPr>
            <a:r>
              <a:rPr lang="en-US" sz="3200" u="none"/>
              <a:t> </a:t>
            </a:r>
          </a:p>
        </p:txBody>
      </p:sp>
      <p:pic>
        <p:nvPicPr>
          <p:cNvPr id="93187" name="Picture 3" descr="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5715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4" descr="p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5651"/>
            <a:ext cx="5791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 Box 5"/>
          <p:cNvSpPr txBox="1">
            <a:spLocks noChangeArrowheads="1"/>
          </p:cNvSpPr>
          <p:nvPr/>
        </p:nvSpPr>
        <p:spPr bwMode="auto">
          <a:xfrm>
            <a:off x="3505200" y="5334367"/>
            <a:ext cx="70485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4800" b="1" dirty="0">
                <a:latin typeface="Times New Roman" panose="02020603050405020304" pitchFamily="18" charset="0"/>
                <a:cs typeface="Times New Roman" panose="02020603050405020304" pitchFamily="18" charset="0"/>
              </a:rPr>
              <a:t>a</a:t>
            </a:r>
          </a:p>
        </p:txBody>
      </p:sp>
      <p:sp>
        <p:nvSpPr>
          <p:cNvPr id="93191" name="Text Box 7"/>
          <p:cNvSpPr txBox="1">
            <a:spLocks noChangeArrowheads="1"/>
          </p:cNvSpPr>
          <p:nvPr/>
        </p:nvSpPr>
        <p:spPr bwMode="auto">
          <a:xfrm>
            <a:off x="1295400" y="5832902"/>
            <a:ext cx="9372600" cy="92333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3600" b="1" dirty="0" err="1">
                <a:solidFill>
                  <a:srgbClr val="0000FF"/>
                </a:solidFill>
                <a:latin typeface="Times New Roman" pitchFamily="18" charset="0"/>
                <a:cs typeface="Times New Roman" pitchFamily="18" charset="0"/>
              </a:rPr>
              <a:t>Vì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sao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cây</a:t>
            </a:r>
            <a:r>
              <a:rPr lang="en-US" sz="3600" b="1" dirty="0">
                <a:solidFill>
                  <a:srgbClr val="0000FF"/>
                </a:solidFill>
                <a:latin typeface="Times New Roman" pitchFamily="18" charset="0"/>
                <a:cs typeface="Times New Roman" pitchFamily="18" charset="0"/>
              </a:rPr>
              <a:t> ở </a:t>
            </a:r>
            <a:r>
              <a:rPr lang="en-US" sz="3600" b="1" dirty="0" err="1">
                <a:solidFill>
                  <a:srgbClr val="0000FF"/>
                </a:solidFill>
                <a:latin typeface="Times New Roman" pitchFamily="18" charset="0"/>
                <a:cs typeface="Times New Roman" pitchFamily="18" charset="0"/>
              </a:rPr>
              <a:t>chậu</a:t>
            </a:r>
            <a:r>
              <a:rPr lang="en-US" sz="3600" b="1" dirty="0">
                <a:solidFill>
                  <a:srgbClr val="0000FF"/>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b</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bị</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héo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có</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thể</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sẽ</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chết</a:t>
            </a:r>
            <a:r>
              <a:rPr lang="en-US" sz="3600" b="1" dirty="0">
                <a:solidFill>
                  <a:srgbClr val="0000FF"/>
                </a:solidFill>
                <a:latin typeface="Times New Roman" pitchFamily="18" charset="0"/>
                <a:cs typeface="Times New Roman" pitchFamily="18" charset="0"/>
              </a:rPr>
              <a:t>?</a:t>
            </a:r>
            <a:r>
              <a:rPr lang="en-US" sz="5400" b="1" dirty="0">
                <a:latin typeface="Times New Roman" pitchFamily="18" charset="0"/>
                <a:cs typeface="Times New Roman" pitchFamily="18" charset="0"/>
              </a:rPr>
              <a:t> </a:t>
            </a:r>
          </a:p>
        </p:txBody>
      </p:sp>
      <p:grpSp>
        <p:nvGrpSpPr>
          <p:cNvPr id="7" name="Nhóm 14"/>
          <p:cNvGrpSpPr>
            <a:grpSpLocks/>
          </p:cNvGrpSpPr>
          <p:nvPr/>
        </p:nvGrpSpPr>
        <p:grpSpPr bwMode="auto">
          <a:xfrm>
            <a:off x="-152400" y="50345"/>
            <a:ext cx="12496800" cy="7086600"/>
            <a:chOff x="1249363" y="0"/>
            <a:chExt cx="9571037" cy="7086600"/>
          </a:xfrm>
        </p:grpSpPr>
        <p:pic>
          <p:nvPicPr>
            <p:cNvPr id="8"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uomba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60973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diamond(in)">
                                      <p:cBhvr>
                                        <p:cTn id="7" dur="2000"/>
                                        <p:tgtEl>
                                          <p:spTgt spid="93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3187"/>
                                        </p:tgtEl>
                                        <p:attrNameLst>
                                          <p:attrName>style.visibility</p:attrName>
                                        </p:attrNameLst>
                                      </p:cBhvr>
                                      <p:to>
                                        <p:strVal val="visible"/>
                                      </p:to>
                                    </p:set>
                                    <p:animEffect transition="in" filter="diamond(in)">
                                      <p:cBhvr>
                                        <p:cTn id="12" dur="2000"/>
                                        <p:tgtEl>
                                          <p:spTgt spid="931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3189"/>
                                        </p:tgtEl>
                                        <p:attrNameLst>
                                          <p:attrName>style.visibility</p:attrName>
                                        </p:attrNameLst>
                                      </p:cBhvr>
                                      <p:to>
                                        <p:strVal val="visible"/>
                                      </p:to>
                                    </p:set>
                                    <p:animEffect transition="in" filter="checkerboard(across)">
                                      <p:cBhvr>
                                        <p:cTn id="17" dur="500"/>
                                        <p:tgtEl>
                                          <p:spTgt spid="931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3191"/>
                                        </p:tgtEl>
                                        <p:attrNameLst>
                                          <p:attrName>style.visibility</p:attrName>
                                        </p:attrNameLst>
                                      </p:cBhvr>
                                      <p:to>
                                        <p:strVal val="visible"/>
                                      </p:to>
                                    </p:set>
                                    <p:animEffect transition="in" filter="diamond(in)">
                                      <p:cBhvr>
                                        <p:cTn id="22" dur="20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P spid="93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WordArt 10"/>
          <p:cNvSpPr>
            <a:spLocks noChangeArrowheads="1" noChangeShapeType="1" noTextEdit="1"/>
          </p:cNvSpPr>
          <p:nvPr/>
        </p:nvSpPr>
        <p:spPr bwMode="auto">
          <a:xfrm>
            <a:off x="1623164" y="1524000"/>
            <a:ext cx="8763000" cy="2057400"/>
          </a:xfrm>
          <a:prstGeom prst="rect">
            <a:avLst/>
          </a:prstGeom>
        </p:spPr>
        <p:txBody>
          <a:bodyPr wrap="none" fromWordArt="1">
            <a:prstTxWarp prst="textPlain">
              <a:avLst>
                <a:gd name="adj" fmla="val 50000"/>
              </a:avLst>
            </a:prstTxWarp>
          </a:bodyPr>
          <a:lstStyle/>
          <a:p>
            <a:pPr algn="ct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Nhu cầu không khí của thực vật</a:t>
            </a:r>
          </a:p>
        </p:txBody>
      </p:sp>
      <p:sp>
        <p:nvSpPr>
          <p:cNvPr id="6" name="Rectangle 5"/>
          <p:cNvSpPr/>
          <p:nvPr/>
        </p:nvSpPr>
        <p:spPr>
          <a:xfrm>
            <a:off x="1625252" y="381000"/>
            <a:ext cx="8776762" cy="101566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000" b="1" cap="all" dirty="0">
                <a:ln/>
                <a:solidFill>
                  <a:srgbClr val="FFC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KHOA HỌC</a:t>
            </a:r>
          </a:p>
        </p:txBody>
      </p:sp>
    </p:spTree>
    <p:extLst>
      <p:ext uri="{BB962C8B-B14F-4D97-AF65-F5344CB8AC3E}">
        <p14:creationId xmlns:p14="http://schemas.microsoft.com/office/powerpoint/2010/main" val="4094457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 (58)"/>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5123" name="Picture 4" descr="3d butterfly"/>
          <p:cNvPicPr>
            <a:picLocks noChangeAspect="1" noChangeArrowheads="1" noCrop="1"/>
          </p:cNvPicPr>
          <p:nvPr/>
        </p:nvPicPr>
        <p:blipFill>
          <a:blip r:embed="rId3"/>
          <a:srcRect/>
          <a:stretch>
            <a:fillRect/>
          </a:stretch>
        </p:blipFill>
        <p:spPr bwMode="auto">
          <a:xfrm rot="-121248">
            <a:off x="8229600" y="2860676"/>
            <a:ext cx="1261533" cy="568325"/>
          </a:xfrm>
          <a:prstGeom prst="rect">
            <a:avLst/>
          </a:prstGeom>
          <a:noFill/>
          <a:ln w="9525">
            <a:noFill/>
            <a:miter lim="800000"/>
            <a:headEnd/>
            <a:tailEnd/>
          </a:ln>
        </p:spPr>
      </p:pic>
      <p:pic>
        <p:nvPicPr>
          <p:cNvPr id="5124" name="Picture 5" descr="3d butterfly"/>
          <p:cNvPicPr>
            <a:picLocks noChangeAspect="1" noChangeArrowheads="1" noCrop="1"/>
          </p:cNvPicPr>
          <p:nvPr/>
        </p:nvPicPr>
        <p:blipFill>
          <a:blip r:embed="rId3"/>
          <a:srcRect/>
          <a:stretch>
            <a:fillRect/>
          </a:stretch>
        </p:blipFill>
        <p:spPr bwMode="auto">
          <a:xfrm rot="-3701955">
            <a:off x="10244931" y="3166269"/>
            <a:ext cx="973138" cy="736600"/>
          </a:xfrm>
          <a:prstGeom prst="rect">
            <a:avLst/>
          </a:prstGeom>
          <a:noFill/>
          <a:ln w="9525">
            <a:noFill/>
            <a:miter lim="800000"/>
            <a:headEnd/>
            <a:tailEnd/>
          </a:ln>
        </p:spPr>
      </p:pic>
      <p:sp>
        <p:nvSpPr>
          <p:cNvPr id="5125" name="TextBox 3"/>
          <p:cNvSpPr txBox="1">
            <a:spLocks noChangeArrowheads="1"/>
          </p:cNvSpPr>
          <p:nvPr/>
        </p:nvSpPr>
        <p:spPr bwMode="auto">
          <a:xfrm>
            <a:off x="1524000" y="1066800"/>
            <a:ext cx="10160000" cy="972861"/>
          </a:xfrm>
          <a:prstGeom prst="rect">
            <a:avLst/>
          </a:prstGeom>
          <a:noFill/>
          <a:ln w="9525">
            <a:noFill/>
            <a:miter lim="800000"/>
            <a:headEnd/>
            <a:tailEnd/>
          </a:ln>
        </p:spPr>
        <p:txBody>
          <a:bodyPr lIns="64291" tIns="32146" rIns="64291" bIns="32146">
            <a:spAutoFit/>
          </a:bodyPr>
          <a:lstStyle/>
          <a:p>
            <a:r>
              <a:rPr lang="en-US" altLang="vi-VN" sz="2800" dirty="0">
                <a:latin typeface="Times New Roman" pitchFamily="18" charset="0"/>
                <a:cs typeface="Times New Roman" pitchFamily="18" charset="0"/>
              </a:rPr>
              <a:t>                     </a:t>
            </a:r>
            <a:r>
              <a:rPr lang="en-US" altLang="vi-VN" sz="2800" b="1" dirty="0">
                <a:latin typeface="Times New Roman" pitchFamily="18" charset="0"/>
                <a:cs typeface="Times New Roman" pitchFamily="18" charset="0"/>
              </a:rPr>
              <a:t>Thứ sáu,  </a:t>
            </a:r>
            <a:r>
              <a:rPr lang="en-US" altLang="vi-VN" sz="2800" b="1">
                <a:latin typeface="Times New Roman" pitchFamily="18" charset="0"/>
                <a:cs typeface="Times New Roman" pitchFamily="18" charset="0"/>
              </a:rPr>
              <a:t>ngày   tháng </a:t>
            </a:r>
            <a:r>
              <a:rPr lang="en-US" altLang="vi-VN" sz="2800" b="1" dirty="0">
                <a:latin typeface="Times New Roman" pitchFamily="18" charset="0"/>
                <a:cs typeface="Times New Roman" pitchFamily="18" charset="0"/>
              </a:rPr>
              <a:t>04 năm 2022</a:t>
            </a:r>
          </a:p>
          <a:p>
            <a:r>
              <a:rPr lang="en-US" altLang="vi-VN" sz="2800" dirty="0">
                <a:latin typeface="Times New Roman" pitchFamily="18" charset="0"/>
                <a:cs typeface="Times New Roman" pitchFamily="18" charset="0"/>
              </a:rPr>
              <a:t>		                       </a:t>
            </a:r>
            <a:r>
              <a:rPr lang="en-US" altLang="vi-VN" sz="3100" b="1" dirty="0">
                <a:latin typeface="Times New Roman" pitchFamily="18" charset="0"/>
                <a:cs typeface="Times New Roman" pitchFamily="18" charset="0"/>
              </a:rPr>
              <a:t>Khoa học</a:t>
            </a:r>
            <a:endParaRPr lang="vi-VN" altLang="vi-VN" sz="3100" b="1" dirty="0">
              <a:latin typeface="Times New Roman" pitchFamily="18" charset="0"/>
              <a:cs typeface="Times New Roman" pitchFamily="18" charset="0"/>
            </a:endParaRPr>
          </a:p>
        </p:txBody>
      </p:sp>
      <p:sp>
        <p:nvSpPr>
          <p:cNvPr id="9" name="Rectangle 8"/>
          <p:cNvSpPr/>
          <p:nvPr/>
        </p:nvSpPr>
        <p:spPr>
          <a:xfrm>
            <a:off x="2133600" y="2133600"/>
            <a:ext cx="8776762" cy="193899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000" b="1" cap="all">
                <a:ln/>
                <a:solidFill>
                  <a:schemeClr val="accent6">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Nhu cầu không khí </a:t>
            </a:r>
          </a:p>
          <a:p>
            <a:pPr algn="ctr"/>
            <a:r>
              <a:rPr lang="en-US" sz="6000" b="1" cap="all">
                <a:ln/>
                <a:solidFill>
                  <a:schemeClr val="accent6">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của thực vật</a:t>
            </a:r>
          </a:p>
        </p:txBody>
      </p:sp>
      <p:sp>
        <p:nvSpPr>
          <p:cNvPr id="10" name="Text Box 9"/>
          <p:cNvSpPr txBox="1">
            <a:spLocks noChangeArrowheads="1"/>
          </p:cNvSpPr>
          <p:nvPr/>
        </p:nvSpPr>
        <p:spPr bwMode="auto">
          <a:xfrm>
            <a:off x="3200400" y="4876800"/>
            <a:ext cx="9372600" cy="7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vi-VN" sz="4000" b="1" dirty="0">
                <a:solidFill>
                  <a:srgbClr val="0000FF"/>
                </a:solidFill>
                <a:latin typeface="+mj-lt"/>
              </a:rPr>
              <a:t>1</a:t>
            </a:r>
            <a:r>
              <a:rPr lang="en-US" sz="4000" b="1" dirty="0">
                <a:solidFill>
                  <a:srgbClr val="0000FF"/>
                </a:solidFill>
                <a:latin typeface="+mj-lt"/>
              </a:rPr>
              <a:t>.</a:t>
            </a:r>
            <a:r>
              <a:rPr lang="vi-VN" sz="4000" b="1" dirty="0">
                <a:solidFill>
                  <a:srgbClr val="0000FF"/>
                </a:solidFill>
                <a:latin typeface="+mj-lt"/>
              </a:rPr>
              <a:t> Vai trò của không khí đối với thực vật:</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8409" name="Text Box 9"/>
          <p:cNvSpPr txBox="1">
            <a:spLocks noChangeArrowheads="1"/>
          </p:cNvSpPr>
          <p:nvPr/>
        </p:nvSpPr>
        <p:spPr bwMode="auto">
          <a:xfrm>
            <a:off x="2438400" y="2457450"/>
            <a:ext cx="2438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600">
              <a:latin typeface="Times New Roman" pitchFamily="18" charset="0"/>
            </a:endParaRPr>
          </a:p>
        </p:txBody>
      </p:sp>
      <p:sp>
        <p:nvSpPr>
          <p:cNvPr id="358410" name="Text Box 10"/>
          <p:cNvSpPr txBox="1">
            <a:spLocks noChangeArrowheads="1"/>
          </p:cNvSpPr>
          <p:nvPr/>
        </p:nvSpPr>
        <p:spPr bwMode="auto">
          <a:xfrm>
            <a:off x="2438400" y="2457450"/>
            <a:ext cx="2438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600">
              <a:latin typeface="Times New Roman" pitchFamily="18" charset="0"/>
            </a:endParaRPr>
          </a:p>
        </p:txBody>
      </p:sp>
      <p:sp>
        <p:nvSpPr>
          <p:cNvPr id="358411" name="Text Box 11"/>
          <p:cNvSpPr txBox="1">
            <a:spLocks noChangeArrowheads="1"/>
          </p:cNvSpPr>
          <p:nvPr/>
        </p:nvSpPr>
        <p:spPr bwMode="auto">
          <a:xfrm>
            <a:off x="1905000" y="1512422"/>
            <a:ext cx="98297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600" b="1" dirty="0">
                <a:latin typeface="Times New Roman" pitchFamily="18" charset="0"/>
              </a:rPr>
              <a:t>* </a:t>
            </a:r>
            <a:r>
              <a:rPr lang="en-US" sz="3600" b="1" dirty="0" err="1">
                <a:latin typeface="Times New Roman" pitchFamily="18" charset="0"/>
              </a:rPr>
              <a:t>Không</a:t>
            </a:r>
            <a:r>
              <a:rPr lang="en-US" sz="3600" b="1" dirty="0">
                <a:latin typeface="Times New Roman" pitchFamily="18" charset="0"/>
              </a:rPr>
              <a:t> </a:t>
            </a:r>
            <a:r>
              <a:rPr lang="en-US" sz="3600" b="1" dirty="0" err="1">
                <a:latin typeface="Times New Roman" pitchFamily="18" charset="0"/>
              </a:rPr>
              <a:t>khí</a:t>
            </a:r>
            <a:r>
              <a:rPr lang="en-US" sz="3600" b="1" dirty="0">
                <a:latin typeface="Times New Roman" pitchFamily="18" charset="0"/>
              </a:rPr>
              <a:t> </a:t>
            </a:r>
            <a:r>
              <a:rPr lang="en-US" sz="3600" b="1" dirty="0" err="1">
                <a:latin typeface="Times New Roman" pitchFamily="18" charset="0"/>
              </a:rPr>
              <a:t>gồm</a:t>
            </a:r>
            <a:r>
              <a:rPr lang="en-US" sz="3600" b="1" dirty="0">
                <a:latin typeface="Times New Roman" pitchFamily="18" charset="0"/>
              </a:rPr>
              <a:t> </a:t>
            </a:r>
            <a:r>
              <a:rPr lang="en-US" sz="3600" b="1" dirty="0" err="1">
                <a:latin typeface="Times New Roman" pitchFamily="18" charset="0"/>
              </a:rPr>
              <a:t>những</a:t>
            </a:r>
            <a:r>
              <a:rPr lang="en-US" sz="3600" b="1" dirty="0">
                <a:latin typeface="Times New Roman" pitchFamily="18" charset="0"/>
              </a:rPr>
              <a:t> </a:t>
            </a:r>
            <a:r>
              <a:rPr lang="en-US" sz="3600" b="1" dirty="0" err="1">
                <a:latin typeface="Times New Roman" pitchFamily="18" charset="0"/>
              </a:rPr>
              <a:t>thành</a:t>
            </a:r>
            <a:r>
              <a:rPr lang="en-US" sz="3600" b="1" dirty="0">
                <a:latin typeface="Times New Roman" pitchFamily="18" charset="0"/>
              </a:rPr>
              <a:t> </a:t>
            </a:r>
            <a:r>
              <a:rPr lang="en-US" sz="3600" b="1" dirty="0" err="1">
                <a:latin typeface="Times New Roman" pitchFamily="18" charset="0"/>
              </a:rPr>
              <a:t>phần</a:t>
            </a:r>
            <a:r>
              <a:rPr lang="en-US" sz="3600" b="1" dirty="0">
                <a:latin typeface="Times New Roman" pitchFamily="18" charset="0"/>
              </a:rPr>
              <a:t> </a:t>
            </a:r>
            <a:r>
              <a:rPr lang="en-US" sz="3600" b="1" dirty="0" err="1">
                <a:latin typeface="Times New Roman" pitchFamily="18" charset="0"/>
              </a:rPr>
              <a:t>nào</a:t>
            </a:r>
            <a:r>
              <a:rPr lang="en-US" sz="3600" b="1" dirty="0">
                <a:latin typeface="Times New Roman" pitchFamily="18" charset="0"/>
              </a:rPr>
              <a:t> ?</a:t>
            </a:r>
          </a:p>
        </p:txBody>
      </p:sp>
      <p:sp>
        <p:nvSpPr>
          <p:cNvPr id="358412" name="Text Box 12"/>
          <p:cNvSpPr txBox="1">
            <a:spLocks noChangeArrowheads="1"/>
          </p:cNvSpPr>
          <p:nvPr/>
        </p:nvSpPr>
        <p:spPr bwMode="auto">
          <a:xfrm>
            <a:off x="2286000" y="2438400"/>
            <a:ext cx="7696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200" b="1">
                <a:solidFill>
                  <a:srgbClr val="0000CC"/>
                </a:solidFill>
                <a:latin typeface="Times New Roman" pitchFamily="18" charset="0"/>
              </a:rPr>
              <a:t> Ô-xi                   Ni-tơ              Các-bô-nic</a:t>
            </a:r>
          </a:p>
          <a:p>
            <a:pPr algn="l"/>
            <a:r>
              <a:rPr lang="en-US" sz="3200" b="1">
                <a:solidFill>
                  <a:srgbClr val="0000CC"/>
                </a:solidFill>
                <a:latin typeface="Times New Roman" pitchFamily="18" charset="0"/>
              </a:rPr>
              <a:t> Bụi                    Vi khuẩn       Hơi nước</a:t>
            </a:r>
          </a:p>
        </p:txBody>
      </p:sp>
      <p:sp>
        <p:nvSpPr>
          <p:cNvPr id="358413" name="Text Box 13"/>
          <p:cNvSpPr txBox="1">
            <a:spLocks noChangeArrowheads="1"/>
          </p:cNvSpPr>
          <p:nvPr/>
        </p:nvSpPr>
        <p:spPr bwMode="auto">
          <a:xfrm>
            <a:off x="1905000" y="3657600"/>
            <a:ext cx="96773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600" b="1" dirty="0">
                <a:latin typeface="Times New Roman" pitchFamily="18" charset="0"/>
              </a:rPr>
              <a:t>* </a:t>
            </a:r>
            <a:r>
              <a:rPr lang="en-US" sz="3600" b="1" dirty="0" err="1">
                <a:latin typeface="Times New Roman" pitchFamily="18" charset="0"/>
              </a:rPr>
              <a:t>Những</a:t>
            </a:r>
            <a:r>
              <a:rPr lang="en-US" sz="3600" b="1" dirty="0">
                <a:latin typeface="Times New Roman" pitchFamily="18" charset="0"/>
              </a:rPr>
              <a:t> </a:t>
            </a:r>
            <a:r>
              <a:rPr lang="en-US" sz="3600" b="1" dirty="0" err="1">
                <a:latin typeface="Times New Roman" pitchFamily="18" charset="0"/>
              </a:rPr>
              <a:t>khí</a:t>
            </a:r>
            <a:r>
              <a:rPr lang="en-US" sz="3600" b="1" dirty="0">
                <a:latin typeface="Times New Roman" pitchFamily="18" charset="0"/>
              </a:rPr>
              <a:t> </a:t>
            </a:r>
            <a:r>
              <a:rPr lang="en-US" sz="3600" b="1" dirty="0" err="1">
                <a:latin typeface="Times New Roman" pitchFamily="18" charset="0"/>
              </a:rPr>
              <a:t>nào</a:t>
            </a:r>
            <a:r>
              <a:rPr lang="en-US" sz="3600" b="1" dirty="0">
                <a:latin typeface="Times New Roman" pitchFamily="18" charset="0"/>
              </a:rPr>
              <a:t> </a:t>
            </a:r>
            <a:r>
              <a:rPr lang="en-US" sz="3600" b="1" dirty="0" err="1">
                <a:latin typeface="Times New Roman" pitchFamily="18" charset="0"/>
              </a:rPr>
              <a:t>quan</a:t>
            </a:r>
            <a:r>
              <a:rPr lang="en-US" sz="3600" b="1" dirty="0">
                <a:latin typeface="Times New Roman" pitchFamily="18" charset="0"/>
              </a:rPr>
              <a:t> </a:t>
            </a:r>
            <a:r>
              <a:rPr lang="en-US" sz="3600" b="1" dirty="0" err="1">
                <a:latin typeface="Times New Roman" pitchFamily="18" charset="0"/>
              </a:rPr>
              <a:t>trọng</a:t>
            </a:r>
            <a:r>
              <a:rPr lang="en-US" sz="3600" b="1" dirty="0">
                <a:latin typeface="Times New Roman" pitchFamily="18" charset="0"/>
              </a:rPr>
              <a:t> </a:t>
            </a:r>
            <a:r>
              <a:rPr lang="en-US" sz="3600" b="1" dirty="0" err="1">
                <a:latin typeface="Times New Roman" pitchFamily="18" charset="0"/>
              </a:rPr>
              <a:t>đối</a:t>
            </a:r>
            <a:r>
              <a:rPr lang="en-US" sz="3600" b="1" dirty="0">
                <a:latin typeface="Times New Roman" pitchFamily="18" charset="0"/>
              </a:rPr>
              <a:t> </a:t>
            </a:r>
            <a:r>
              <a:rPr lang="en-US" sz="3600" b="1" dirty="0" err="1">
                <a:latin typeface="Times New Roman" pitchFamily="18" charset="0"/>
              </a:rPr>
              <a:t>với</a:t>
            </a:r>
            <a:r>
              <a:rPr lang="en-US" sz="3600" b="1" dirty="0">
                <a:latin typeface="Times New Roman" pitchFamily="18" charset="0"/>
              </a:rPr>
              <a:t> </a:t>
            </a:r>
            <a:r>
              <a:rPr lang="en-US" sz="3600" b="1" dirty="0" err="1">
                <a:latin typeface="Times New Roman" pitchFamily="18" charset="0"/>
              </a:rPr>
              <a:t>thực</a:t>
            </a:r>
            <a:r>
              <a:rPr lang="en-US" sz="3600" b="1" dirty="0">
                <a:latin typeface="Times New Roman" pitchFamily="18" charset="0"/>
              </a:rPr>
              <a:t> </a:t>
            </a:r>
            <a:r>
              <a:rPr lang="en-US" sz="3600" b="1" dirty="0" err="1">
                <a:latin typeface="Times New Roman" pitchFamily="18" charset="0"/>
              </a:rPr>
              <a:t>vật</a:t>
            </a:r>
            <a:r>
              <a:rPr lang="en-US" sz="3600" b="1" dirty="0">
                <a:latin typeface="Times New Roman" pitchFamily="18" charset="0"/>
              </a:rPr>
              <a:t>?</a:t>
            </a:r>
          </a:p>
        </p:txBody>
      </p:sp>
      <p:sp>
        <p:nvSpPr>
          <p:cNvPr id="358414" name="Text Box 14"/>
          <p:cNvSpPr txBox="1">
            <a:spLocks noChangeArrowheads="1"/>
          </p:cNvSpPr>
          <p:nvPr/>
        </p:nvSpPr>
        <p:spPr bwMode="auto">
          <a:xfrm>
            <a:off x="2285999" y="2438401"/>
            <a:ext cx="15437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200" b="1" dirty="0">
                <a:solidFill>
                  <a:srgbClr val="FF0000"/>
                </a:solidFill>
                <a:latin typeface="Times New Roman" pitchFamily="18" charset="0"/>
              </a:rPr>
              <a:t> Ô-xi</a:t>
            </a:r>
          </a:p>
        </p:txBody>
      </p:sp>
      <p:sp>
        <p:nvSpPr>
          <p:cNvPr id="358415" name="Text Box 15"/>
          <p:cNvSpPr txBox="1">
            <a:spLocks noChangeArrowheads="1"/>
          </p:cNvSpPr>
          <p:nvPr/>
        </p:nvSpPr>
        <p:spPr bwMode="auto">
          <a:xfrm>
            <a:off x="7010400" y="2415655"/>
            <a:ext cx="2949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Các-bô-níc</a:t>
            </a:r>
            <a:endParaRPr lang="en-US" sz="3200" b="1" dirty="0">
              <a:solidFill>
                <a:srgbClr val="FF0000"/>
              </a:solidFill>
              <a:latin typeface="Times New Roman" pitchFamily="18" charset="0"/>
            </a:endParaRPr>
          </a:p>
        </p:txBody>
      </p:sp>
      <p:sp>
        <p:nvSpPr>
          <p:cNvPr id="17" name="Text Box 9"/>
          <p:cNvSpPr txBox="1">
            <a:spLocks noChangeArrowheads="1"/>
          </p:cNvSpPr>
          <p:nvPr/>
        </p:nvSpPr>
        <p:spPr bwMode="auto">
          <a:xfrm>
            <a:off x="1447800" y="559703"/>
            <a:ext cx="1112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vi-VN" sz="3600" b="1" dirty="0">
                <a:solidFill>
                  <a:srgbClr val="0000FF"/>
                </a:solidFill>
                <a:latin typeface="+mj-lt"/>
              </a:rPr>
              <a:t>Hoạt động 1: Vai trò của không khí đối với thực vật:</a:t>
            </a:r>
          </a:p>
        </p:txBody>
      </p:sp>
      <p:grpSp>
        <p:nvGrpSpPr>
          <p:cNvPr id="10" name="Nhóm 14"/>
          <p:cNvGrpSpPr>
            <a:grpSpLocks/>
          </p:cNvGrpSpPr>
          <p:nvPr/>
        </p:nvGrpSpPr>
        <p:grpSpPr bwMode="auto">
          <a:xfrm>
            <a:off x="0" y="0"/>
            <a:ext cx="12496800" cy="7086600"/>
            <a:chOff x="1249363" y="0"/>
            <a:chExt cx="9571037" cy="7086600"/>
          </a:xfrm>
        </p:grpSpPr>
        <p:pic>
          <p:nvPicPr>
            <p:cNvPr id="11"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67640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37160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V="1">
              <a:off x="-1828800" y="32004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Buomb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58000" y="3429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8726" y="5867400"/>
              <a:ext cx="19716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9637">
              <a:off x="1249363" y="5661025"/>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020752">
              <a:off x="9512301" y="20638"/>
              <a:ext cx="1135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6619011">
              <a:off x="9321800" y="5692775"/>
              <a:ext cx="1136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F:\HINH ANH\HinhDong\Hoa\h1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64617">
              <a:off x="1459707" y="-26194"/>
              <a:ext cx="1135063"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7839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8411"/>
                                        </p:tgtEl>
                                        <p:attrNameLst>
                                          <p:attrName>style.visibility</p:attrName>
                                        </p:attrNameLst>
                                      </p:cBhvr>
                                      <p:to>
                                        <p:strVal val="visible"/>
                                      </p:to>
                                    </p:set>
                                    <p:animEffect transition="in" filter="box(in)">
                                      <p:cBhvr>
                                        <p:cTn id="12" dur="500"/>
                                        <p:tgtEl>
                                          <p:spTgt spid="3584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412"/>
                                        </p:tgtEl>
                                        <p:attrNameLst>
                                          <p:attrName>style.visibility</p:attrName>
                                        </p:attrNameLst>
                                      </p:cBhvr>
                                      <p:to>
                                        <p:strVal val="visible"/>
                                      </p:to>
                                    </p:set>
                                    <p:animEffect transition="in" filter="box(in)">
                                      <p:cBhvr>
                                        <p:cTn id="17" dur="500"/>
                                        <p:tgtEl>
                                          <p:spTgt spid="358412"/>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358413"/>
                                        </p:tgtEl>
                                        <p:attrNameLst>
                                          <p:attrName>style.visibility</p:attrName>
                                        </p:attrNameLst>
                                      </p:cBhvr>
                                      <p:to>
                                        <p:strVal val="visible"/>
                                      </p:to>
                                    </p:set>
                                    <p:anim calcmode="lin" valueType="num">
                                      <p:cBhvr>
                                        <p:cTn id="22" dur="500" fill="hold"/>
                                        <p:tgtEl>
                                          <p:spTgt spid="358413"/>
                                        </p:tgtEl>
                                        <p:attrNameLst>
                                          <p:attrName>ppt_w</p:attrName>
                                        </p:attrNameLst>
                                      </p:cBhvr>
                                      <p:tavLst>
                                        <p:tav tm="0">
                                          <p:val>
                                            <p:fltVal val="0"/>
                                          </p:val>
                                        </p:tav>
                                        <p:tav tm="100000">
                                          <p:val>
                                            <p:strVal val="#ppt_w"/>
                                          </p:val>
                                        </p:tav>
                                      </p:tavLst>
                                    </p:anim>
                                    <p:anim calcmode="lin" valueType="num">
                                      <p:cBhvr>
                                        <p:cTn id="23" dur="500" fill="hold"/>
                                        <p:tgtEl>
                                          <p:spTgt spid="35841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58414"/>
                                        </p:tgtEl>
                                        <p:attrNameLst>
                                          <p:attrName>style.visibility</p:attrName>
                                        </p:attrNameLst>
                                      </p:cBhvr>
                                      <p:to>
                                        <p:strVal val="visible"/>
                                      </p:to>
                                    </p:set>
                                    <p:animEffect transition="in" filter="box(in)">
                                      <p:cBhvr>
                                        <p:cTn id="28" dur="500"/>
                                        <p:tgtEl>
                                          <p:spTgt spid="35841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58415"/>
                                        </p:tgtEl>
                                        <p:attrNameLst>
                                          <p:attrName>style.visibility</p:attrName>
                                        </p:attrNameLst>
                                      </p:cBhvr>
                                      <p:to>
                                        <p:strVal val="visible"/>
                                      </p:to>
                                    </p:set>
                                    <p:animEffect transition="in" filter="box(in)">
                                      <p:cBhvr>
                                        <p:cTn id="31" dur="500"/>
                                        <p:tgtEl>
                                          <p:spTgt spid="358415"/>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path" presetSubtype="0" accel="50000" decel="50000" fill="hold" grpId="1" nodeType="clickEffect">
                                  <p:stCondLst>
                                    <p:cond delay="0"/>
                                  </p:stCondLst>
                                  <p:childTnLst>
                                    <p:animMotion origin="layout" path="M 0.02812 -0.00324 L -0.05018 0.07801 C -0.06771 0.09584 -0.07518 0.12038 -0.07379 0.14468 C -0.07205 0.17269 -0.06198 0.19375 -0.04184 0.20764 L 0.04427 0.27408 " pathEditMode="relative" rAng="5133811" ptsTypes="FffFF">
                                      <p:cBhvr>
                                        <p:cTn id="35" dur="2000" fill="hold"/>
                                        <p:tgtEl>
                                          <p:spTgt spid="358414"/>
                                        </p:tgtEl>
                                        <p:attrNameLst>
                                          <p:attrName>ppt_x</p:attrName>
                                          <p:attrName>ppt_y</p:attrName>
                                        </p:attrNameLst>
                                      </p:cBhvr>
                                      <p:rCtr x="-4688" y="14421"/>
                                    </p:animMotion>
                                  </p:childTnLst>
                                </p:cTn>
                              </p:par>
                              <p:par>
                                <p:cTn id="36" presetID="37" presetClass="path" presetSubtype="0" accel="50000" decel="50000" fill="hold" grpId="1" nodeType="withEffect">
                                  <p:stCondLst>
                                    <p:cond delay="0"/>
                                  </p:stCondLst>
                                  <p:childTnLst>
                                    <p:animMotion origin="layout" path="M -0.0658 0.02037 L 0.01476 0.10463 C 0.03299 0.12315 0.04184 0.14699 0.03993 0.17084 C 0.03785 0.19769 0.02552 0.2176 0.00469 0.23033 L -0.08767 0.29074 " pathEditMode="relative" rAng="5768161" ptsTypes="FffFF">
                                      <p:cBhvr>
                                        <p:cTn id="37" dur="2000" fill="hold"/>
                                        <p:tgtEl>
                                          <p:spTgt spid="358415"/>
                                        </p:tgtEl>
                                        <p:attrNameLst>
                                          <p:attrName>ppt_x</p:attrName>
                                          <p:attrName>ppt_y</p:attrName>
                                        </p:attrNameLst>
                                      </p:cBhvr>
                                      <p:rCtr x="4740" y="143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1" grpId="0"/>
      <p:bldP spid="358412" grpId="0"/>
      <p:bldP spid="358413" grpId="0"/>
      <p:bldP spid="358414" grpId="0"/>
      <p:bldP spid="358414" grpId="1"/>
      <p:bldP spid="358415" grpId="0"/>
      <p:bldP spid="358415" grpId="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en d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638800"/>
            <a:ext cx="91440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nen d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172201"/>
            <a:ext cx="9144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c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743200"/>
            <a:ext cx="20701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5"/>
          <p:cNvSpPr>
            <a:spLocks noChangeArrowheads="1"/>
          </p:cNvSpPr>
          <p:nvPr/>
        </p:nvSpPr>
        <p:spPr bwMode="auto">
          <a:xfrm>
            <a:off x="4518026" y="2787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en-US"/>
          </a:p>
        </p:txBody>
      </p:sp>
      <p:pic>
        <p:nvPicPr>
          <p:cNvPr id="686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14401"/>
            <a:ext cx="9144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6" name="Group 8"/>
          <p:cNvGrpSpPr>
            <a:grpSpLocks/>
          </p:cNvGrpSpPr>
          <p:nvPr/>
        </p:nvGrpSpPr>
        <p:grpSpPr bwMode="auto">
          <a:xfrm>
            <a:off x="1930400" y="1257300"/>
            <a:ext cx="1409700" cy="1422400"/>
            <a:chOff x="528" y="792"/>
            <a:chExt cx="888" cy="896"/>
          </a:xfrm>
        </p:grpSpPr>
        <p:grpSp>
          <p:nvGrpSpPr>
            <p:cNvPr id="11307" name="Group 9"/>
            <p:cNvGrpSpPr>
              <a:grpSpLocks/>
            </p:cNvGrpSpPr>
            <p:nvPr/>
          </p:nvGrpSpPr>
          <p:grpSpPr bwMode="auto">
            <a:xfrm rot="5400000">
              <a:off x="532" y="1235"/>
              <a:ext cx="888" cy="1"/>
              <a:chOff x="336" y="1056"/>
              <a:chExt cx="888" cy="0"/>
            </a:xfrm>
          </p:grpSpPr>
          <p:sp>
            <p:nvSpPr>
              <p:cNvPr id="11317" name="Line 10"/>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1318" name="Line 11"/>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grpSp>
        <p:grpSp>
          <p:nvGrpSpPr>
            <p:cNvPr id="11308" name="Group 12"/>
            <p:cNvGrpSpPr>
              <a:grpSpLocks/>
            </p:cNvGrpSpPr>
            <p:nvPr/>
          </p:nvGrpSpPr>
          <p:grpSpPr bwMode="auto">
            <a:xfrm rot="-2700000">
              <a:off x="528" y="1248"/>
              <a:ext cx="888" cy="0"/>
              <a:chOff x="336" y="1056"/>
              <a:chExt cx="888" cy="0"/>
            </a:xfrm>
          </p:grpSpPr>
          <p:sp>
            <p:nvSpPr>
              <p:cNvPr id="11315" name="Line 13"/>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1316" name="Line 14"/>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grpSp>
        <p:grpSp>
          <p:nvGrpSpPr>
            <p:cNvPr id="11309" name="Group 15"/>
            <p:cNvGrpSpPr>
              <a:grpSpLocks/>
            </p:cNvGrpSpPr>
            <p:nvPr/>
          </p:nvGrpSpPr>
          <p:grpSpPr bwMode="auto">
            <a:xfrm>
              <a:off x="528" y="1248"/>
              <a:ext cx="888" cy="0"/>
              <a:chOff x="336" y="1056"/>
              <a:chExt cx="888" cy="0"/>
            </a:xfrm>
          </p:grpSpPr>
          <p:sp>
            <p:nvSpPr>
              <p:cNvPr id="11313" name="Line 16"/>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1314" name="Line 17"/>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grpSp>
        <p:grpSp>
          <p:nvGrpSpPr>
            <p:cNvPr id="11310" name="Group 18"/>
            <p:cNvGrpSpPr>
              <a:grpSpLocks/>
            </p:cNvGrpSpPr>
            <p:nvPr/>
          </p:nvGrpSpPr>
          <p:grpSpPr bwMode="auto">
            <a:xfrm rot="2700000">
              <a:off x="516" y="1243"/>
              <a:ext cx="888" cy="1"/>
              <a:chOff x="336" y="1056"/>
              <a:chExt cx="888" cy="0"/>
            </a:xfrm>
          </p:grpSpPr>
          <p:sp>
            <p:nvSpPr>
              <p:cNvPr id="11311" name="Line 19"/>
              <p:cNvSpPr>
                <a:spLocks noChangeShapeType="1"/>
              </p:cNvSpPr>
              <p:nvPr/>
            </p:nvSpPr>
            <p:spPr bwMode="auto">
              <a:xfrm>
                <a:off x="336"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1312" name="Line 20"/>
              <p:cNvSpPr>
                <a:spLocks noChangeShapeType="1"/>
              </p:cNvSpPr>
              <p:nvPr/>
            </p:nvSpPr>
            <p:spPr bwMode="auto">
              <a:xfrm>
                <a:off x="792" y="1056"/>
                <a:ext cx="432" cy="0"/>
              </a:xfrm>
              <a:prstGeom prst="line">
                <a:avLst/>
              </a:prstGeom>
              <a:noFill/>
              <a:ln w="12700">
                <a:solidFill>
                  <a:srgbClr val="FFFF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grpSp>
      </p:grpSp>
      <p:grpSp>
        <p:nvGrpSpPr>
          <p:cNvPr id="68629" name="Group 21"/>
          <p:cNvGrpSpPr>
            <a:grpSpLocks/>
          </p:cNvGrpSpPr>
          <p:nvPr/>
        </p:nvGrpSpPr>
        <p:grpSpPr bwMode="auto">
          <a:xfrm rot="1355059">
            <a:off x="1143000" y="381000"/>
            <a:ext cx="3009900" cy="3149600"/>
            <a:chOff x="528" y="792"/>
            <a:chExt cx="888" cy="896"/>
          </a:xfrm>
        </p:grpSpPr>
        <p:grpSp>
          <p:nvGrpSpPr>
            <p:cNvPr id="11295" name="Group 22"/>
            <p:cNvGrpSpPr>
              <a:grpSpLocks/>
            </p:cNvGrpSpPr>
            <p:nvPr/>
          </p:nvGrpSpPr>
          <p:grpSpPr bwMode="auto">
            <a:xfrm rot="5400000">
              <a:off x="532" y="1235"/>
              <a:ext cx="888" cy="1"/>
              <a:chOff x="336" y="1056"/>
              <a:chExt cx="888" cy="0"/>
            </a:xfrm>
          </p:grpSpPr>
          <p:sp>
            <p:nvSpPr>
              <p:cNvPr id="11305" name="Line 23"/>
              <p:cNvSpPr>
                <a:spLocks noChangeShapeType="1"/>
              </p:cNvSpPr>
              <p:nvPr/>
            </p:nvSpPr>
            <p:spPr bwMode="auto">
              <a:xfrm>
                <a:off x="336"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6" name="Line 24"/>
              <p:cNvSpPr>
                <a:spLocks noChangeShapeType="1"/>
              </p:cNvSpPr>
              <p:nvPr/>
            </p:nvSpPr>
            <p:spPr bwMode="auto">
              <a:xfrm>
                <a:off x="792"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96" name="Group 25"/>
            <p:cNvGrpSpPr>
              <a:grpSpLocks/>
            </p:cNvGrpSpPr>
            <p:nvPr/>
          </p:nvGrpSpPr>
          <p:grpSpPr bwMode="auto">
            <a:xfrm rot="-2700000">
              <a:off x="528" y="1248"/>
              <a:ext cx="888" cy="0"/>
              <a:chOff x="336" y="1056"/>
              <a:chExt cx="888" cy="0"/>
            </a:xfrm>
          </p:grpSpPr>
          <p:sp>
            <p:nvSpPr>
              <p:cNvPr id="11303" name="Line 26"/>
              <p:cNvSpPr>
                <a:spLocks noChangeShapeType="1"/>
              </p:cNvSpPr>
              <p:nvPr/>
            </p:nvSpPr>
            <p:spPr bwMode="auto">
              <a:xfrm>
                <a:off x="336"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4" name="Line 27"/>
              <p:cNvSpPr>
                <a:spLocks noChangeShapeType="1"/>
              </p:cNvSpPr>
              <p:nvPr/>
            </p:nvSpPr>
            <p:spPr bwMode="auto">
              <a:xfrm>
                <a:off x="792"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97" name="Group 28"/>
            <p:cNvGrpSpPr>
              <a:grpSpLocks/>
            </p:cNvGrpSpPr>
            <p:nvPr/>
          </p:nvGrpSpPr>
          <p:grpSpPr bwMode="auto">
            <a:xfrm>
              <a:off x="528" y="1248"/>
              <a:ext cx="888" cy="0"/>
              <a:chOff x="336" y="1056"/>
              <a:chExt cx="888" cy="0"/>
            </a:xfrm>
          </p:grpSpPr>
          <p:sp>
            <p:nvSpPr>
              <p:cNvPr id="11301" name="Line 29"/>
              <p:cNvSpPr>
                <a:spLocks noChangeShapeType="1"/>
              </p:cNvSpPr>
              <p:nvPr/>
            </p:nvSpPr>
            <p:spPr bwMode="auto">
              <a:xfrm>
                <a:off x="336"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2" name="Line 30"/>
              <p:cNvSpPr>
                <a:spLocks noChangeShapeType="1"/>
              </p:cNvSpPr>
              <p:nvPr/>
            </p:nvSpPr>
            <p:spPr bwMode="auto">
              <a:xfrm>
                <a:off x="792"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98" name="Group 31"/>
            <p:cNvGrpSpPr>
              <a:grpSpLocks/>
            </p:cNvGrpSpPr>
            <p:nvPr/>
          </p:nvGrpSpPr>
          <p:grpSpPr bwMode="auto">
            <a:xfrm rot="2700000">
              <a:off x="516" y="1243"/>
              <a:ext cx="888" cy="1"/>
              <a:chOff x="336" y="1056"/>
              <a:chExt cx="888" cy="0"/>
            </a:xfrm>
          </p:grpSpPr>
          <p:sp>
            <p:nvSpPr>
              <p:cNvPr id="11299" name="Line 32"/>
              <p:cNvSpPr>
                <a:spLocks noChangeShapeType="1"/>
              </p:cNvSpPr>
              <p:nvPr/>
            </p:nvSpPr>
            <p:spPr bwMode="auto">
              <a:xfrm>
                <a:off x="336"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0" name="Line 33"/>
              <p:cNvSpPr>
                <a:spLocks noChangeShapeType="1"/>
              </p:cNvSpPr>
              <p:nvPr/>
            </p:nvSpPr>
            <p:spPr bwMode="auto">
              <a:xfrm>
                <a:off x="792" y="1056"/>
                <a:ext cx="432" cy="0"/>
              </a:xfrm>
              <a:prstGeom prst="line">
                <a:avLst/>
              </a:prstGeom>
              <a:noFill/>
              <a:ln w="38100">
                <a:solidFill>
                  <a:srgbClr val="FFFF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8642" name="Arc 34"/>
          <p:cNvSpPr>
            <a:spLocks/>
          </p:cNvSpPr>
          <p:nvPr/>
        </p:nvSpPr>
        <p:spPr bwMode="auto">
          <a:xfrm rot="2960661" flipH="1">
            <a:off x="4118005" y="3923832"/>
            <a:ext cx="784166" cy="2016844"/>
          </a:xfrm>
          <a:custGeom>
            <a:avLst/>
            <a:gdLst>
              <a:gd name="T0" fmla="*/ 0 w 21600"/>
              <a:gd name="T1" fmla="*/ 0 h 21600"/>
              <a:gd name="T2" fmla="*/ 914400 w 21600"/>
              <a:gd name="T3" fmla="*/ 1905000 h 21600"/>
              <a:gd name="T4" fmla="*/ 0 w 21600"/>
              <a:gd name="T5" fmla="*/ 1905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latin typeface="Times New Roman" pitchFamily="18" charset="0"/>
              <a:cs typeface="Times New Roman" pitchFamily="18" charset="0"/>
            </a:endParaRPr>
          </a:p>
        </p:txBody>
      </p:sp>
      <p:sp>
        <p:nvSpPr>
          <p:cNvPr id="68643" name="Arc 35"/>
          <p:cNvSpPr>
            <a:spLocks/>
          </p:cNvSpPr>
          <p:nvPr/>
        </p:nvSpPr>
        <p:spPr bwMode="auto">
          <a:xfrm rot="13982437" flipV="1">
            <a:off x="4267745" y="3083667"/>
            <a:ext cx="760911" cy="1736046"/>
          </a:xfrm>
          <a:custGeom>
            <a:avLst/>
            <a:gdLst>
              <a:gd name="T0" fmla="*/ 0 w 21600"/>
              <a:gd name="T1" fmla="*/ 0 h 21600"/>
              <a:gd name="T2" fmla="*/ 1447800 w 21600"/>
              <a:gd name="T3" fmla="*/ 1219200 h 21600"/>
              <a:gd name="T4" fmla="*/ 0 w 21600"/>
              <a:gd name="T5" fmla="*/ 1219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8644" name="Rectangle 36"/>
          <p:cNvSpPr>
            <a:spLocks noChangeArrowheads="1"/>
          </p:cNvSpPr>
          <p:nvPr/>
        </p:nvSpPr>
        <p:spPr bwMode="auto">
          <a:xfrm>
            <a:off x="1788131" y="5257800"/>
            <a:ext cx="217426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4000">
                <a:solidFill>
                  <a:srgbClr val="0000FF"/>
                </a:solidFill>
                <a:latin typeface="Times New Roman" pitchFamily="18" charset="0"/>
                <a:cs typeface="Times New Roman" pitchFamily="18" charset="0"/>
              </a:rPr>
              <a:t>Khí ô-xi</a:t>
            </a:r>
            <a:r>
              <a:rPr lang="en-US" sz="4400">
                <a:latin typeface="Times New Roman" pitchFamily="18" charset="0"/>
                <a:cs typeface="Times New Roman" pitchFamily="18" charset="0"/>
              </a:rPr>
              <a:t> </a:t>
            </a:r>
          </a:p>
        </p:txBody>
      </p:sp>
      <p:sp>
        <p:nvSpPr>
          <p:cNvPr id="68645" name="Rectangle 37"/>
          <p:cNvSpPr>
            <a:spLocks noChangeArrowheads="1"/>
          </p:cNvSpPr>
          <p:nvPr/>
        </p:nvSpPr>
        <p:spPr bwMode="auto">
          <a:xfrm>
            <a:off x="863997" y="4114800"/>
            <a:ext cx="340320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4000" dirty="0" err="1">
                <a:solidFill>
                  <a:srgbClr val="FF0000"/>
                </a:solidFill>
                <a:latin typeface="Times New Roman" pitchFamily="18" charset="0"/>
                <a:cs typeface="Times New Roman" pitchFamily="18" charset="0"/>
              </a:rPr>
              <a:t>Khí</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Các-bô-níc</a:t>
            </a:r>
            <a:endParaRPr lang="en-US" sz="4000" dirty="0">
              <a:solidFill>
                <a:srgbClr val="FF0000"/>
              </a:solidFill>
              <a:latin typeface="Times New Roman" pitchFamily="18" charset="0"/>
              <a:cs typeface="Times New Roman" pitchFamily="18" charset="0"/>
            </a:endParaRPr>
          </a:p>
        </p:txBody>
      </p:sp>
      <p:sp>
        <p:nvSpPr>
          <p:cNvPr id="68646" name="Arc 38"/>
          <p:cNvSpPr>
            <a:spLocks/>
          </p:cNvSpPr>
          <p:nvPr/>
        </p:nvSpPr>
        <p:spPr bwMode="auto">
          <a:xfrm rot="13046667" flipV="1">
            <a:off x="6699187" y="4163002"/>
            <a:ext cx="1613027" cy="1003440"/>
          </a:xfrm>
          <a:custGeom>
            <a:avLst/>
            <a:gdLst>
              <a:gd name="T0" fmla="*/ 0 w 21600"/>
              <a:gd name="T1" fmla="*/ 0 h 21600"/>
              <a:gd name="T2" fmla="*/ 1447800 w 21600"/>
              <a:gd name="T3" fmla="*/ 1219200 h 21600"/>
              <a:gd name="T4" fmla="*/ 0 w 21600"/>
              <a:gd name="T5" fmla="*/ 12192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8647" name="Arc 39"/>
          <p:cNvSpPr>
            <a:spLocks/>
          </p:cNvSpPr>
          <p:nvPr/>
        </p:nvSpPr>
        <p:spPr bwMode="auto">
          <a:xfrm rot="11881152" flipV="1">
            <a:off x="6552210" y="2961150"/>
            <a:ext cx="1373580" cy="971621"/>
          </a:xfrm>
          <a:custGeom>
            <a:avLst/>
            <a:gdLst>
              <a:gd name="T0" fmla="*/ 63556 w 21600"/>
              <a:gd name="T1" fmla="*/ 0 h 21571"/>
              <a:gd name="T2" fmla="*/ 1219200 w 21600"/>
              <a:gd name="T3" fmla="*/ 1446212 h 21571"/>
              <a:gd name="T4" fmla="*/ 0 w 21600"/>
              <a:gd name="T5" fmla="*/ 1446212 h 21571"/>
              <a:gd name="T6" fmla="*/ 0 60000 65536"/>
              <a:gd name="T7" fmla="*/ 0 60000 65536"/>
              <a:gd name="T8" fmla="*/ 0 60000 65536"/>
            </a:gdLst>
            <a:ahLst/>
            <a:cxnLst>
              <a:cxn ang="T6">
                <a:pos x="T0" y="T1"/>
              </a:cxn>
              <a:cxn ang="T7">
                <a:pos x="T2" y="T3"/>
              </a:cxn>
              <a:cxn ang="T8">
                <a:pos x="T4" y="T5"/>
              </a:cxn>
            </a:cxnLst>
            <a:rect l="0" t="0" r="r" b="b"/>
            <a:pathLst>
              <a:path w="21600" h="21571" fill="none" extrusionOk="0">
                <a:moveTo>
                  <a:pt x="1125" y="0"/>
                </a:moveTo>
                <a:cubicBezTo>
                  <a:pt x="12602" y="599"/>
                  <a:pt x="21600" y="10079"/>
                  <a:pt x="21600" y="21571"/>
                </a:cubicBezTo>
              </a:path>
              <a:path w="21600" h="21571" stroke="0" extrusionOk="0">
                <a:moveTo>
                  <a:pt x="1125" y="0"/>
                </a:moveTo>
                <a:cubicBezTo>
                  <a:pt x="12602" y="599"/>
                  <a:pt x="21600" y="10079"/>
                  <a:pt x="21600" y="21571"/>
                </a:cubicBezTo>
                <a:lnTo>
                  <a:pt x="0" y="21571"/>
                </a:lnTo>
                <a:lnTo>
                  <a:pt x="1125" y="0"/>
                </a:lnTo>
                <a:close/>
              </a:path>
            </a:pathLst>
          </a:custGeom>
          <a:noFill/>
          <a:ln w="28575">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8648" name="Rectangle 40"/>
          <p:cNvSpPr>
            <a:spLocks noChangeArrowheads="1"/>
          </p:cNvSpPr>
          <p:nvPr/>
        </p:nvSpPr>
        <p:spPr bwMode="auto">
          <a:xfrm>
            <a:off x="7772400" y="3124200"/>
            <a:ext cx="289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a:solidFill>
                  <a:srgbClr val="FF0000"/>
                </a:solidFill>
                <a:latin typeface="Times New Roman" pitchFamily="18" charset="0"/>
                <a:cs typeface="Times New Roman" pitchFamily="18" charset="0"/>
              </a:rPr>
              <a:t>Khí Các-bô-níc</a:t>
            </a:r>
          </a:p>
        </p:txBody>
      </p:sp>
      <p:sp>
        <p:nvSpPr>
          <p:cNvPr id="68649" name="Rectangle 41"/>
          <p:cNvSpPr>
            <a:spLocks noChangeArrowheads="1"/>
          </p:cNvSpPr>
          <p:nvPr/>
        </p:nvSpPr>
        <p:spPr bwMode="auto">
          <a:xfrm>
            <a:off x="7543800" y="4724400"/>
            <a:ext cx="2819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800">
                <a:solidFill>
                  <a:srgbClr val="0000FF"/>
                </a:solidFill>
                <a:latin typeface="Times New Roman" pitchFamily="18" charset="0"/>
                <a:cs typeface="Times New Roman" pitchFamily="18" charset="0"/>
              </a:rPr>
              <a:t>Khí ô-xi</a:t>
            </a:r>
          </a:p>
        </p:txBody>
      </p:sp>
      <p:sp>
        <p:nvSpPr>
          <p:cNvPr id="68650" name="Rectangle 42"/>
          <p:cNvSpPr>
            <a:spLocks noChangeArrowheads="1"/>
          </p:cNvSpPr>
          <p:nvPr/>
        </p:nvSpPr>
        <p:spPr bwMode="auto">
          <a:xfrm>
            <a:off x="1562100" y="31955"/>
            <a:ext cx="9067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200" b="1">
                <a:solidFill>
                  <a:srgbClr val="FF0000"/>
                </a:solidFill>
                <a:latin typeface="Times New Roman" pitchFamily="18" charset="0"/>
                <a:cs typeface="Times New Roman" pitchFamily="18" charset="0"/>
              </a:rPr>
              <a:t>Sơ đồ sự trao đổi khí trong quang hợp của thực vật</a:t>
            </a:r>
          </a:p>
        </p:txBody>
      </p:sp>
      <p:pic>
        <p:nvPicPr>
          <p:cNvPr id="68651" name="Picture 43" descr="slide0037_image09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1066801"/>
            <a:ext cx="68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52" name="Rectangle 44"/>
          <p:cNvSpPr>
            <a:spLocks noChangeArrowheads="1"/>
          </p:cNvSpPr>
          <p:nvPr/>
        </p:nvSpPr>
        <p:spPr bwMode="auto">
          <a:xfrm>
            <a:off x="287350" y="578399"/>
            <a:ext cx="2057400" cy="990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sát</a:t>
            </a:r>
            <a:endParaRPr lang="en-US" sz="4000" dirty="0">
              <a:latin typeface="Times New Roman" pitchFamily="18" charset="0"/>
              <a:cs typeface="Times New Roman" pitchFamily="18" charset="0"/>
            </a:endParaRPr>
          </a:p>
        </p:txBody>
      </p:sp>
      <p:sp>
        <p:nvSpPr>
          <p:cNvPr id="68653" name="AutoShape 45"/>
          <p:cNvSpPr>
            <a:spLocks noChangeArrowheads="1"/>
          </p:cNvSpPr>
          <p:nvPr/>
        </p:nvSpPr>
        <p:spPr bwMode="auto">
          <a:xfrm>
            <a:off x="5085824" y="734663"/>
            <a:ext cx="5292616" cy="1981200"/>
          </a:xfrm>
          <a:prstGeom prst="cloudCallout">
            <a:avLst>
              <a:gd name="adj1" fmla="val -49318"/>
              <a:gd name="adj2" fmla="val 44995"/>
            </a:avLst>
          </a:prstGeom>
          <a:solidFill>
            <a:srgbClr val="CCFFCC"/>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latin typeface="Times New Roman" pitchFamily="18" charset="0"/>
                <a:cs typeface="Times New Roman" pitchFamily="18" charset="0"/>
              </a:rPr>
              <a:t>Trong quang hợp thực vật hít vào khí gì? </a:t>
            </a:r>
          </a:p>
          <a:p>
            <a:pPr algn="ctr"/>
            <a:r>
              <a:rPr lang="en-US" sz="2800">
                <a:latin typeface="Times New Roman" pitchFamily="18" charset="0"/>
                <a:cs typeface="Times New Roman" pitchFamily="18" charset="0"/>
              </a:rPr>
              <a:t>Thải ra khí gì?</a:t>
            </a:r>
          </a:p>
        </p:txBody>
      </p:sp>
      <p:sp>
        <p:nvSpPr>
          <p:cNvPr id="68654" name="AutoShape 46"/>
          <p:cNvSpPr>
            <a:spLocks noChangeArrowheads="1"/>
          </p:cNvSpPr>
          <p:nvPr/>
        </p:nvSpPr>
        <p:spPr bwMode="auto">
          <a:xfrm>
            <a:off x="5181600" y="685800"/>
            <a:ext cx="5486400" cy="2057400"/>
          </a:xfrm>
          <a:prstGeom prst="cloudCallout">
            <a:avLst>
              <a:gd name="adj1" fmla="val -14870"/>
              <a:gd name="adj2" fmla="val 10573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200">
                <a:solidFill>
                  <a:srgbClr val="000066"/>
                </a:solidFill>
                <a:latin typeface="Times New Roman" pitchFamily="18" charset="0"/>
                <a:cs typeface="Times New Roman" pitchFamily="18" charset="0"/>
              </a:rPr>
              <a:t>Quá trình quang hợp chỉ xảy ra khi nào?</a:t>
            </a:r>
          </a:p>
        </p:txBody>
      </p:sp>
      <p:sp>
        <p:nvSpPr>
          <p:cNvPr id="68655" name="Rectangle 47"/>
          <p:cNvSpPr>
            <a:spLocks noChangeArrowheads="1"/>
          </p:cNvSpPr>
          <p:nvPr/>
        </p:nvSpPr>
        <p:spPr bwMode="auto">
          <a:xfrm>
            <a:off x="7696200" y="914400"/>
            <a:ext cx="2438400" cy="914400"/>
          </a:xfrm>
          <a:prstGeom prst="rect">
            <a:avLst/>
          </a:prstGeom>
          <a:solidFill>
            <a:srgbClr val="FFFF99"/>
          </a:solidFill>
          <a:ln w="9525" cap="rnd" algn="ctr">
            <a:solidFill>
              <a:srgbClr val="FF99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a:latin typeface="Times New Roman" pitchFamily="18" charset="0"/>
                <a:cs typeface="Times New Roman" pitchFamily="18" charset="0"/>
              </a:rPr>
              <a:t>Vào ban ngày</a:t>
            </a:r>
          </a:p>
        </p:txBody>
      </p:sp>
      <p:sp>
        <p:nvSpPr>
          <p:cNvPr id="6157" name="Oval 13">
            <a:hlinkClick r:id="" action="ppaction://noaction"/>
          </p:cNvPr>
          <p:cNvSpPr>
            <a:spLocks noChangeArrowheads="1"/>
          </p:cNvSpPr>
          <p:nvPr/>
        </p:nvSpPr>
        <p:spPr bwMode="auto">
          <a:xfrm rot="12051" flipV="1">
            <a:off x="7772614" y="2989891"/>
            <a:ext cx="3313863" cy="914400"/>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l"/>
            <a:endParaRPr lang="en-US" sz="2800">
              <a:latin typeface="Times New Roman" pitchFamily="18" charset="0"/>
              <a:cs typeface="Times New Roman" pitchFamily="18" charset="0"/>
            </a:endParaRPr>
          </a:p>
        </p:txBody>
      </p:sp>
      <p:sp>
        <p:nvSpPr>
          <p:cNvPr id="2" name="Oval 13">
            <a:hlinkClick r:id="" action="ppaction://noaction"/>
          </p:cNvPr>
          <p:cNvSpPr>
            <a:spLocks noChangeArrowheads="1"/>
          </p:cNvSpPr>
          <p:nvPr/>
        </p:nvSpPr>
        <p:spPr bwMode="auto">
          <a:xfrm rot="395652">
            <a:off x="7348538" y="4755440"/>
            <a:ext cx="2301783" cy="601989"/>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2800">
              <a:latin typeface="Times New Roman" pitchFamily="18" charset="0"/>
              <a:cs typeface="Times New Roman" pitchFamily="18" charset="0"/>
            </a:endParaRPr>
          </a:p>
        </p:txBody>
      </p:sp>
      <p:sp>
        <p:nvSpPr>
          <p:cNvPr id="68658" name="AutoShape 50"/>
          <p:cNvSpPr>
            <a:spLocks noChangeArrowheads="1"/>
          </p:cNvSpPr>
          <p:nvPr/>
        </p:nvSpPr>
        <p:spPr bwMode="auto">
          <a:xfrm>
            <a:off x="5299183" y="582263"/>
            <a:ext cx="6160995" cy="2286000"/>
          </a:xfrm>
          <a:prstGeom prst="cloudCallout">
            <a:avLst>
              <a:gd name="adj1" fmla="val -14870"/>
              <a:gd name="adj2" fmla="val 8348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3600">
                <a:solidFill>
                  <a:srgbClr val="000066"/>
                </a:solidFill>
                <a:latin typeface="Times New Roman" pitchFamily="18" charset="0"/>
                <a:cs typeface="Times New Roman" pitchFamily="18" charset="0"/>
              </a:rPr>
              <a:t>Bộ phận nào của cây chủ yếu thực hiện quá trình quang hợp</a:t>
            </a:r>
          </a:p>
        </p:txBody>
      </p:sp>
      <p:sp>
        <p:nvSpPr>
          <p:cNvPr id="68659" name="Rectangle 51"/>
          <p:cNvSpPr>
            <a:spLocks noChangeArrowheads="1"/>
          </p:cNvSpPr>
          <p:nvPr/>
        </p:nvSpPr>
        <p:spPr bwMode="auto">
          <a:xfrm>
            <a:off x="6629400" y="1066800"/>
            <a:ext cx="2438400" cy="914400"/>
          </a:xfrm>
          <a:prstGeom prst="rect">
            <a:avLst/>
          </a:prstGeom>
          <a:solidFill>
            <a:srgbClr val="FFFF99"/>
          </a:solidFill>
          <a:ln w="9525" cap="rnd" algn="ctr">
            <a:solidFill>
              <a:srgbClr val="FF99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a:latin typeface="Times New Roman" pitchFamily="18" charset="0"/>
                <a:cs typeface="Times New Roman" pitchFamily="18" charset="0"/>
              </a:rPr>
              <a:t>Lá cây</a:t>
            </a:r>
          </a:p>
        </p:txBody>
      </p:sp>
      <p:sp>
        <p:nvSpPr>
          <p:cNvPr id="68660" name="Oval 52"/>
          <p:cNvSpPr>
            <a:spLocks noChangeArrowheads="1"/>
          </p:cNvSpPr>
          <p:nvPr/>
        </p:nvSpPr>
        <p:spPr bwMode="auto">
          <a:xfrm>
            <a:off x="1892300" y="1256507"/>
            <a:ext cx="1443050" cy="1422377"/>
          </a:xfrm>
          <a:prstGeom prst="ellipse">
            <a:avLst/>
          </a:prstGeom>
          <a:gradFill rotWithShape="1">
            <a:gsLst>
              <a:gs pos="0">
                <a:srgbClr val="FFFF99"/>
              </a:gs>
              <a:gs pos="100000">
                <a:srgbClr val="FF3300"/>
              </a:gs>
            </a:gsLst>
            <a:path path="shape">
              <a:fillToRect l="50000" t="50000" r="50000" b="50000"/>
            </a:path>
          </a:gradFill>
          <a:ln w="9525" cap="rnd" algn="ctr">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326305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52"/>
                                        </p:tgtEl>
                                        <p:attrNameLst>
                                          <p:attrName>style.visibility</p:attrName>
                                        </p:attrNameLst>
                                      </p:cBhvr>
                                      <p:to>
                                        <p:strVal val="visible"/>
                                      </p:to>
                                    </p:set>
                                    <p:animEffect transition="in" filter="slide(fromBottom)">
                                      <p:cBhvr>
                                        <p:cTn id="7" dur="500"/>
                                        <p:tgtEl>
                                          <p:spTgt spid="68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8652"/>
                                        </p:tgtEl>
                                      </p:cBhvr>
                                    </p:animEffect>
                                    <p:set>
                                      <p:cBhvr>
                                        <p:cTn id="12" dur="1" fill="hold">
                                          <p:stCondLst>
                                            <p:cond delay="499"/>
                                          </p:stCondLst>
                                        </p:cTn>
                                        <p:tgtEl>
                                          <p:spTgt spid="68652"/>
                                        </p:tgtEl>
                                        <p:attrNameLst>
                                          <p:attrName>style.visibility</p:attrName>
                                        </p:attrNameLst>
                                      </p:cBhvr>
                                      <p:to>
                                        <p:strVal val="hidden"/>
                                      </p:to>
                                    </p:set>
                                  </p:childTnLst>
                                </p:cTn>
                              </p:par>
                            </p:childTnLst>
                          </p:cTn>
                        </p:par>
                        <p:par>
                          <p:cTn id="13" fill="hold" nodeType="afterGroup">
                            <p:stCondLst>
                              <p:cond delay="500"/>
                            </p:stCondLst>
                            <p:childTnLst>
                              <p:par>
                                <p:cTn id="14" presetID="10" presetClass="entr" presetSubtype="0" fill="hold" nodeType="afterEffect">
                                  <p:stCondLst>
                                    <p:cond delay="500"/>
                                  </p:stCondLst>
                                  <p:childTnLst>
                                    <p:set>
                                      <p:cBhvr>
                                        <p:cTn id="15" dur="1" fill="hold">
                                          <p:stCondLst>
                                            <p:cond delay="0"/>
                                          </p:stCondLst>
                                        </p:cTn>
                                        <p:tgtEl>
                                          <p:spTgt spid="68614"/>
                                        </p:tgtEl>
                                        <p:attrNameLst>
                                          <p:attrName>style.visibility</p:attrName>
                                        </p:attrNameLst>
                                      </p:cBhvr>
                                      <p:to>
                                        <p:strVal val="visible"/>
                                      </p:to>
                                    </p:set>
                                    <p:animEffect transition="in" filter="fade">
                                      <p:cBhvr>
                                        <p:cTn id="16" dur="500"/>
                                        <p:tgtEl>
                                          <p:spTgt spid="68614"/>
                                        </p:tgtEl>
                                      </p:cBhvr>
                                    </p:animEffect>
                                  </p:childTnLst>
                                </p:cTn>
                              </p:par>
                            </p:childTnLst>
                          </p:cTn>
                        </p:par>
                        <p:par>
                          <p:cTn id="17" fill="hold" nodeType="afterGroup">
                            <p:stCondLst>
                              <p:cond delay="1500"/>
                            </p:stCondLst>
                            <p:childTnLst>
                              <p:par>
                                <p:cTn id="18" presetID="1" presetClass="entr" presetSubtype="0" fill="hold" nodeType="afterEffect">
                                  <p:stCondLst>
                                    <p:cond delay="3000"/>
                                  </p:stCondLst>
                                  <p:childTnLst>
                                    <p:set>
                                      <p:cBhvr>
                                        <p:cTn id="19" dur="1" fill="hold">
                                          <p:stCondLst>
                                            <p:cond delay="0"/>
                                          </p:stCondLst>
                                        </p:cTn>
                                        <p:tgtEl>
                                          <p:spTgt spid="68615"/>
                                        </p:tgtEl>
                                        <p:attrNameLst>
                                          <p:attrName>style.visibility</p:attrName>
                                        </p:attrNameLst>
                                      </p:cBhvr>
                                      <p:to>
                                        <p:strVal val="visible"/>
                                      </p:to>
                                    </p:set>
                                  </p:childTnLst>
                                </p:cTn>
                              </p:par>
                            </p:childTnLst>
                          </p:cTn>
                        </p:par>
                        <p:par>
                          <p:cTn id="20" fill="hold" nodeType="afterGroup">
                            <p:stCondLst>
                              <p:cond delay="4500"/>
                            </p:stCondLst>
                            <p:childTnLst>
                              <p:par>
                                <p:cTn id="21" presetID="23" presetClass="entr" presetSubtype="16" fill="hold" grpId="0" nodeType="afterEffect">
                                  <p:stCondLst>
                                    <p:cond delay="0"/>
                                  </p:stCondLst>
                                  <p:childTnLst>
                                    <p:set>
                                      <p:cBhvr>
                                        <p:cTn id="22" dur="1" fill="hold">
                                          <p:stCondLst>
                                            <p:cond delay="0"/>
                                          </p:stCondLst>
                                        </p:cTn>
                                        <p:tgtEl>
                                          <p:spTgt spid="68660"/>
                                        </p:tgtEl>
                                        <p:attrNameLst>
                                          <p:attrName>style.visibility</p:attrName>
                                        </p:attrNameLst>
                                      </p:cBhvr>
                                      <p:to>
                                        <p:strVal val="visible"/>
                                      </p:to>
                                    </p:set>
                                    <p:anim calcmode="lin" valueType="num">
                                      <p:cBhvr>
                                        <p:cTn id="23" dur="500" fill="hold"/>
                                        <p:tgtEl>
                                          <p:spTgt spid="68660"/>
                                        </p:tgtEl>
                                        <p:attrNameLst>
                                          <p:attrName>ppt_w</p:attrName>
                                        </p:attrNameLst>
                                      </p:cBhvr>
                                      <p:tavLst>
                                        <p:tav tm="0">
                                          <p:val>
                                            <p:fltVal val="0"/>
                                          </p:val>
                                        </p:tav>
                                        <p:tav tm="100000">
                                          <p:val>
                                            <p:strVal val="#ppt_w"/>
                                          </p:val>
                                        </p:tav>
                                      </p:tavLst>
                                    </p:anim>
                                    <p:anim calcmode="lin" valueType="num">
                                      <p:cBhvr>
                                        <p:cTn id="24" dur="500" fill="hold"/>
                                        <p:tgtEl>
                                          <p:spTgt spid="68660"/>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000"/>
                            </p:stCondLst>
                            <p:childTnLst>
                              <p:par>
                                <p:cTn id="26" presetID="1" presetClass="entr" presetSubtype="0" fill="hold" nodeType="afterEffect">
                                  <p:stCondLst>
                                    <p:cond delay="500"/>
                                  </p:stCondLst>
                                  <p:childTnLst>
                                    <p:set>
                                      <p:cBhvr>
                                        <p:cTn id="27" dur="1" fill="hold">
                                          <p:stCondLst>
                                            <p:cond delay="0"/>
                                          </p:stCondLst>
                                        </p:cTn>
                                        <p:tgtEl>
                                          <p:spTgt spid="68616"/>
                                        </p:tgtEl>
                                        <p:attrNameLst>
                                          <p:attrName>style.visibility</p:attrName>
                                        </p:attrNameLst>
                                      </p:cBhvr>
                                      <p:to>
                                        <p:strVal val="visible"/>
                                      </p:to>
                                    </p:set>
                                  </p:childTnLst>
                                </p:cTn>
                              </p:par>
                            </p:childTnLst>
                          </p:cTn>
                        </p:par>
                        <p:par>
                          <p:cTn id="28" fill="hold" nodeType="afterGroup">
                            <p:stCondLst>
                              <p:cond delay="5500"/>
                            </p:stCondLst>
                            <p:childTnLst>
                              <p:par>
                                <p:cTn id="29" presetID="1" presetClass="entr" presetSubtype="0" fill="hold" nodeType="afterEffect">
                                  <p:stCondLst>
                                    <p:cond delay="500"/>
                                  </p:stCondLst>
                                  <p:childTnLst>
                                    <p:set>
                                      <p:cBhvr>
                                        <p:cTn id="30" dur="1" fill="hold">
                                          <p:stCondLst>
                                            <p:cond delay="0"/>
                                          </p:stCondLst>
                                        </p:cTn>
                                        <p:tgtEl>
                                          <p:spTgt spid="68629"/>
                                        </p:tgtEl>
                                        <p:attrNameLst>
                                          <p:attrName>style.visibility</p:attrName>
                                        </p:attrNameLst>
                                      </p:cBhvr>
                                      <p:to>
                                        <p:strVal val="visible"/>
                                      </p:to>
                                    </p:set>
                                  </p:childTnLst>
                                </p:cTn>
                              </p:par>
                              <p:par>
                                <p:cTn id="31" presetID="6" presetClass="emph" presetSubtype="0" repeatCount="indefinite" fill="hold" nodeType="withEffect">
                                  <p:stCondLst>
                                    <p:cond delay="0"/>
                                  </p:stCondLst>
                                  <p:childTnLst>
                                    <p:animScale>
                                      <p:cBhvr>
                                        <p:cTn id="32" dur="1000" fill="hold"/>
                                        <p:tgtEl>
                                          <p:spTgt spid="68629"/>
                                        </p:tgtEl>
                                      </p:cBhvr>
                                      <p:by x="150000" y="150000"/>
                                    </p:animScale>
                                  </p:childTnLst>
                                </p:cTn>
                              </p:par>
                              <p:par>
                                <p:cTn id="33" presetID="6" presetClass="emph" presetSubtype="0" repeatCount="indefinite" fill="hold" nodeType="withEffect">
                                  <p:stCondLst>
                                    <p:cond delay="0"/>
                                  </p:stCondLst>
                                  <p:childTnLst>
                                    <p:animScale>
                                      <p:cBhvr>
                                        <p:cTn id="34" dur="1000" fill="hold"/>
                                        <p:tgtEl>
                                          <p:spTgt spid="68616"/>
                                        </p:tgtEl>
                                      </p:cBhvr>
                                      <p:by x="150000" y="150000"/>
                                    </p:animScale>
                                  </p:childTnLst>
                                </p:cTn>
                              </p:par>
                              <p:par>
                                <p:cTn id="35" presetID="18" presetClass="entr" presetSubtype="6" repeatCount="indefinite" fill="hold" grpId="0" nodeType="withEffect">
                                  <p:stCondLst>
                                    <p:cond delay="0"/>
                                  </p:stCondLst>
                                  <p:childTnLst>
                                    <p:set>
                                      <p:cBhvr>
                                        <p:cTn id="36" dur="1" fill="hold">
                                          <p:stCondLst>
                                            <p:cond delay="0"/>
                                          </p:stCondLst>
                                        </p:cTn>
                                        <p:tgtEl>
                                          <p:spTgt spid="68643"/>
                                        </p:tgtEl>
                                        <p:attrNameLst>
                                          <p:attrName>style.visibility</p:attrName>
                                        </p:attrNameLst>
                                      </p:cBhvr>
                                      <p:to>
                                        <p:strVal val="visible"/>
                                      </p:to>
                                    </p:set>
                                    <p:animEffect transition="in" filter="strips(downRight)">
                                      <p:cBhvr>
                                        <p:cTn id="37" dur="2000"/>
                                        <p:tgtEl>
                                          <p:spTgt spid="68643"/>
                                        </p:tgtEl>
                                      </p:cBhvr>
                                    </p:animEffect>
                                  </p:childTnLst>
                                </p:cTn>
                              </p:par>
                              <p:par>
                                <p:cTn id="38" presetID="10" presetClass="entr" presetSubtype="0" fill="hold" nodeType="withEffect">
                                  <p:stCondLst>
                                    <p:cond delay="0"/>
                                  </p:stCondLst>
                                  <p:childTnLst>
                                    <p:set>
                                      <p:cBhvr>
                                        <p:cTn id="39" dur="1" fill="hold">
                                          <p:stCondLst>
                                            <p:cond delay="0"/>
                                          </p:stCondLst>
                                        </p:cTn>
                                        <p:tgtEl>
                                          <p:spTgt spid="68645"/>
                                        </p:tgtEl>
                                        <p:attrNameLst>
                                          <p:attrName>style.visibility</p:attrName>
                                        </p:attrNameLst>
                                      </p:cBhvr>
                                      <p:to>
                                        <p:strVal val="visible"/>
                                      </p:to>
                                    </p:set>
                                    <p:animEffect transition="in" filter="fade">
                                      <p:cBhvr>
                                        <p:cTn id="40" dur="3000"/>
                                        <p:tgtEl>
                                          <p:spTgt spid="68645"/>
                                        </p:tgtEl>
                                      </p:cBhvr>
                                    </p:animEffect>
                                  </p:childTnLst>
                                </p:cTn>
                              </p:par>
                              <p:par>
                                <p:cTn id="41" presetID="10" presetClass="entr" presetSubtype="0" fill="hold" nodeType="withEffect">
                                  <p:stCondLst>
                                    <p:cond delay="0"/>
                                  </p:stCondLst>
                                  <p:childTnLst>
                                    <p:set>
                                      <p:cBhvr>
                                        <p:cTn id="42" dur="1" fill="hold">
                                          <p:stCondLst>
                                            <p:cond delay="0"/>
                                          </p:stCondLst>
                                        </p:cTn>
                                        <p:tgtEl>
                                          <p:spTgt spid="68648"/>
                                        </p:tgtEl>
                                        <p:attrNameLst>
                                          <p:attrName>style.visibility</p:attrName>
                                        </p:attrNameLst>
                                      </p:cBhvr>
                                      <p:to>
                                        <p:strVal val="visible"/>
                                      </p:to>
                                    </p:set>
                                    <p:animEffect transition="in" filter="fade">
                                      <p:cBhvr>
                                        <p:cTn id="43" dur="3000"/>
                                        <p:tgtEl>
                                          <p:spTgt spid="68648"/>
                                        </p:tgtEl>
                                      </p:cBhvr>
                                    </p:animEffect>
                                  </p:childTnLst>
                                </p:cTn>
                              </p:par>
                              <p:par>
                                <p:cTn id="44" presetID="1" presetClass="entr" presetSubtype="0" fill="hold" nodeType="withEffect">
                                  <p:stCondLst>
                                    <p:cond delay="0"/>
                                  </p:stCondLst>
                                  <p:childTnLst>
                                    <p:set>
                                      <p:cBhvr>
                                        <p:cTn id="45" dur="1" fill="hold">
                                          <p:stCondLst>
                                            <p:cond delay="0"/>
                                          </p:stCondLst>
                                        </p:cTn>
                                        <p:tgtEl>
                                          <p:spTgt spid="68651"/>
                                        </p:tgtEl>
                                        <p:attrNameLst>
                                          <p:attrName>style.visibility</p:attrName>
                                        </p:attrNameLst>
                                      </p:cBhvr>
                                      <p:to>
                                        <p:strVal val="visible"/>
                                      </p:to>
                                    </p:set>
                                  </p:childTnLst>
                                </p:cTn>
                              </p:par>
                              <p:par>
                                <p:cTn id="46" presetID="0" presetClass="path" presetSubtype="0" accel="50000" decel="50000" fill="hold" nodeType="withEffect">
                                  <p:stCondLst>
                                    <p:cond delay="0"/>
                                  </p:stCondLst>
                                  <p:childTnLst>
                                    <p:animMotion origin="layout" path="M 0.29583 0.61356 C 0.29496 0.60616 0.29514 0.59875 0.29323 0.59159 C 0.29271 0.58904 0.28958 0.58742 0.28836 0.58511 C 0.28698 0.58233 0.28767 0.5791 0.28611 0.57632 C 0.28507 0.57378 0.28281 0.57193 0.28142 0.56962 C 0.27951 0.56615 0.27777 0.56245 0.27639 0.55875 C 0.26909 0.53932 0.26041 0.51943 0.25468 0.49954 C 0.24965 0.44357 0.25416 0.49885 0.25 0.4186 C 0.2493 0.40611 0.2493 0.39362 0.24739 0.38136 C 0.24461 0.36517 0.21649 0.34598 0.19913 0.34182 C 0.18871 0.33557 0.18298 0.3321 0.17482 0.32424 C 0.17048 0.31152 0.16111 0.30088 0.15069 0.29163 C 0.1401 0.26064 0.16198 0.24145 0.17257 0.21508 C 0.17569 0.19658 0.17847 0.17854 0.18229 0.16027 C 0.18021 0.13136 0.18524 0.12581 0.17014 0.10754 C 0.16597 0.09667 0.15416 0.08765 0.1434 0.08118 C 0.12968 0.06221 0.0842 0.05065 0.05902 0.04649 C 0.04705 0.04718 0.03489 0.04672 0.02291 0.04834 C 0.01562 0.04949 0.01493 0.05736 0.00833 0.05736 " pathEditMode="relative" rAng="0" ptsTypes="ffffffffffffffffffA">
                                      <p:cBhvr>
                                        <p:cTn id="47" dur="2000" fill="hold"/>
                                        <p:tgtEl>
                                          <p:spTgt spid="68651"/>
                                        </p:tgtEl>
                                        <p:attrNameLst>
                                          <p:attrName>ppt_x</p:attrName>
                                          <p:attrName>ppt_y</p:attrName>
                                        </p:attrNameLst>
                                      </p:cBhvr>
                                      <p:rCtr x="-14375" y="-28353"/>
                                    </p:animMotion>
                                  </p:childTnLst>
                                </p:cTn>
                              </p:par>
                              <p:par>
                                <p:cTn id="48" presetID="18" presetClass="entr" presetSubtype="12" repeatCount="indefinite" fill="hold" grpId="0" nodeType="withEffect">
                                  <p:stCondLst>
                                    <p:cond delay="0"/>
                                  </p:stCondLst>
                                  <p:childTnLst>
                                    <p:set>
                                      <p:cBhvr>
                                        <p:cTn id="49" dur="1" fill="hold">
                                          <p:stCondLst>
                                            <p:cond delay="0"/>
                                          </p:stCondLst>
                                        </p:cTn>
                                        <p:tgtEl>
                                          <p:spTgt spid="68647"/>
                                        </p:tgtEl>
                                        <p:attrNameLst>
                                          <p:attrName>style.visibility</p:attrName>
                                        </p:attrNameLst>
                                      </p:cBhvr>
                                      <p:to>
                                        <p:strVal val="visible"/>
                                      </p:to>
                                    </p:set>
                                    <p:animEffect transition="in" filter="strips(downLeft)">
                                      <p:cBhvr>
                                        <p:cTn id="50" dur="2000"/>
                                        <p:tgtEl>
                                          <p:spTgt spid="68647"/>
                                        </p:tgtEl>
                                      </p:cBhvr>
                                    </p:animEffect>
                                  </p:childTnLst>
                                </p:cTn>
                              </p:par>
                            </p:childTnLst>
                          </p:cTn>
                        </p:par>
                        <p:par>
                          <p:cTn id="51" fill="hold" nodeType="afterGroup">
                            <p:stCondLst>
                              <p:cond delay="8500"/>
                            </p:stCondLst>
                            <p:childTnLst>
                              <p:par>
                                <p:cTn id="52" presetID="18" presetClass="entr" presetSubtype="12" repeatCount="indefinite" fill="hold" grpId="0" nodeType="afterEffect">
                                  <p:stCondLst>
                                    <p:cond delay="0"/>
                                  </p:stCondLst>
                                  <p:childTnLst>
                                    <p:set>
                                      <p:cBhvr>
                                        <p:cTn id="53" dur="1" fill="hold">
                                          <p:stCondLst>
                                            <p:cond delay="0"/>
                                          </p:stCondLst>
                                        </p:cTn>
                                        <p:tgtEl>
                                          <p:spTgt spid="68642"/>
                                        </p:tgtEl>
                                        <p:attrNameLst>
                                          <p:attrName>style.visibility</p:attrName>
                                        </p:attrNameLst>
                                      </p:cBhvr>
                                      <p:to>
                                        <p:strVal val="visible"/>
                                      </p:to>
                                    </p:set>
                                    <p:animEffect transition="in" filter="strips(downLeft)">
                                      <p:cBhvr>
                                        <p:cTn id="54" dur="2000"/>
                                        <p:tgtEl>
                                          <p:spTgt spid="68642"/>
                                        </p:tgtEl>
                                      </p:cBhvr>
                                    </p:animEffect>
                                  </p:childTnLst>
                                </p:cTn>
                              </p:par>
                              <p:par>
                                <p:cTn id="55" presetID="10" presetClass="entr" presetSubtype="0" fill="hold" nodeType="withEffect">
                                  <p:stCondLst>
                                    <p:cond delay="0"/>
                                  </p:stCondLst>
                                  <p:childTnLst>
                                    <p:set>
                                      <p:cBhvr>
                                        <p:cTn id="56" dur="1" fill="hold">
                                          <p:stCondLst>
                                            <p:cond delay="0"/>
                                          </p:stCondLst>
                                        </p:cTn>
                                        <p:tgtEl>
                                          <p:spTgt spid="68644"/>
                                        </p:tgtEl>
                                        <p:attrNameLst>
                                          <p:attrName>style.visibility</p:attrName>
                                        </p:attrNameLst>
                                      </p:cBhvr>
                                      <p:to>
                                        <p:strVal val="visible"/>
                                      </p:to>
                                    </p:set>
                                    <p:animEffect transition="in" filter="fade">
                                      <p:cBhvr>
                                        <p:cTn id="57" dur="3000"/>
                                        <p:tgtEl>
                                          <p:spTgt spid="68644"/>
                                        </p:tgtEl>
                                      </p:cBhvr>
                                    </p:animEffect>
                                  </p:childTnLst>
                                </p:cTn>
                              </p:par>
                              <p:par>
                                <p:cTn id="58" presetID="18" presetClass="entr" presetSubtype="6" repeatCount="indefinite" fill="hold" grpId="0" nodeType="withEffect">
                                  <p:stCondLst>
                                    <p:cond delay="100"/>
                                  </p:stCondLst>
                                  <p:childTnLst>
                                    <p:set>
                                      <p:cBhvr>
                                        <p:cTn id="59" dur="1" fill="hold">
                                          <p:stCondLst>
                                            <p:cond delay="0"/>
                                          </p:stCondLst>
                                        </p:cTn>
                                        <p:tgtEl>
                                          <p:spTgt spid="68646"/>
                                        </p:tgtEl>
                                        <p:attrNameLst>
                                          <p:attrName>style.visibility</p:attrName>
                                        </p:attrNameLst>
                                      </p:cBhvr>
                                      <p:to>
                                        <p:strVal val="visible"/>
                                      </p:to>
                                    </p:set>
                                    <p:animEffect transition="in" filter="strips(downRight)">
                                      <p:cBhvr>
                                        <p:cTn id="60" dur="2000"/>
                                        <p:tgtEl>
                                          <p:spTgt spid="68646"/>
                                        </p:tgtEl>
                                      </p:cBhvr>
                                    </p:animEffect>
                                  </p:childTnLst>
                                </p:cTn>
                              </p:par>
                              <p:par>
                                <p:cTn id="61" presetID="10" presetClass="entr" presetSubtype="0" fill="hold" nodeType="withEffect">
                                  <p:stCondLst>
                                    <p:cond delay="0"/>
                                  </p:stCondLst>
                                  <p:childTnLst>
                                    <p:set>
                                      <p:cBhvr>
                                        <p:cTn id="62" dur="1" fill="hold">
                                          <p:stCondLst>
                                            <p:cond delay="0"/>
                                          </p:stCondLst>
                                        </p:cTn>
                                        <p:tgtEl>
                                          <p:spTgt spid="68649"/>
                                        </p:tgtEl>
                                        <p:attrNameLst>
                                          <p:attrName>style.visibility</p:attrName>
                                        </p:attrNameLst>
                                      </p:cBhvr>
                                      <p:to>
                                        <p:strVal val="visible"/>
                                      </p:to>
                                    </p:set>
                                    <p:animEffect transition="in" filter="fade">
                                      <p:cBhvr>
                                        <p:cTn id="63" dur="3000"/>
                                        <p:tgtEl>
                                          <p:spTgt spid="68649"/>
                                        </p:tgtEl>
                                      </p:cBhvr>
                                    </p:animEffect>
                                  </p:childTnLst>
                                </p:cTn>
                              </p:par>
                              <p:par>
                                <p:cTn id="64" presetID="22" presetClass="entr" presetSubtype="4" fill="hold" nodeType="withEffect">
                                  <p:stCondLst>
                                    <p:cond delay="0"/>
                                  </p:stCondLst>
                                  <p:childTnLst>
                                    <p:set>
                                      <p:cBhvr>
                                        <p:cTn id="65" dur="1" fill="hold">
                                          <p:stCondLst>
                                            <p:cond delay="0"/>
                                          </p:stCondLst>
                                        </p:cTn>
                                        <p:tgtEl>
                                          <p:spTgt spid="68650"/>
                                        </p:tgtEl>
                                        <p:attrNameLst>
                                          <p:attrName>style.visibility</p:attrName>
                                        </p:attrNameLst>
                                      </p:cBhvr>
                                      <p:to>
                                        <p:strVal val="visible"/>
                                      </p:to>
                                    </p:set>
                                    <p:animEffect transition="in" filter="wipe(down)">
                                      <p:cBhvr>
                                        <p:cTn id="66" dur="1000"/>
                                        <p:tgtEl>
                                          <p:spTgt spid="68650"/>
                                        </p:tgtEl>
                                      </p:cBhvr>
                                    </p:animEffect>
                                  </p:childTnLst>
                                </p:cTn>
                              </p:par>
                            </p:childTnLst>
                          </p:cTn>
                        </p:par>
                        <p:par>
                          <p:cTn id="67" fill="hold" nodeType="afterGroup">
                            <p:stCondLst>
                              <p:cond delay="11500"/>
                            </p:stCondLst>
                            <p:childTnLst>
                              <p:par>
                                <p:cTn id="68" presetID="0" presetClass="path" presetSubtype="0" accel="50000" decel="50000" fill="hold" nodeType="afterEffect">
                                  <p:stCondLst>
                                    <p:cond delay="0"/>
                                  </p:stCondLst>
                                  <p:childTnLst>
                                    <p:animMotion origin="layout" path="M -0.0165 -0.02012 C -0.01858 -0.01225 -0.0224 -0.00693 -0.02552 -0.00023 C -0.02778 0.00486 -0.029 0.01064 -0.03143 0.0155 C -0.03247 0.01758 -0.03334 0.01943 -0.03438 0.02151 C -0.0349 0.02429 -0.03542 0.02683 -0.03594 0.02961 C -0.03681 0.03354 -0.03889 0.0414 -0.03889 0.04163 C -0.03854 0.05666 -0.04827 0.11009 -0.02691 0.11888 C -0.0165 0.12836 -0.02101 0.12443 -0.01354 0.1309 C -0.01059 0.13298 -0.00643 0.13298 -0.00313 0.13483 C 0.0059 0.13992 0.01441 0.14455 0.02378 0.14848 C 0.03073 0.15125 0.03593 0.15588 0.04323 0.15865 C 0.05052 0.16513 0.05937 0.1679 0.06701 0.17461 C 0.07274 0.1797 0.07534 0.18733 0.08194 0.19057 C 0.0842 0.19473 0.08732 0.1982 0.08941 0.20259 C 0.09027 0.20421 0.0901 0.20653 0.09097 0.20838 C 0.09357 0.21393 0.09791 0.21971 0.10139 0.22387 C 0.10434 0.2322 0.10885 0.23636 0.1118 0.24422 C 0.1158 0.25417 0.11892 0.26596 0.12378 0.27591 C 0.12673 0.2951 0.12621 0.28678 0.12378 0.31776 C 0.12309 0.32563 0.121 0.32401 0.11788 0.33164 C 0.08507 0.40981 0.06215 0.36147 -0.04184 0.36356 C -0.05209 0.37234 -0.06424 0.37535 -0.07622 0.37697 C -0.07726 0.37928 -0.07917 0.38321 -0.07917 0.38321 " pathEditMode="relative" rAng="0" ptsTypes="ffffffffffffffffffffffA">
                                      <p:cBhvr>
                                        <p:cTn id="69" dur="2000" fill="hold"/>
                                        <p:tgtEl>
                                          <p:spTgt spid="68651"/>
                                        </p:tgtEl>
                                        <p:attrNameLst>
                                          <p:attrName>ppt_x</p:attrName>
                                          <p:attrName>ppt_y</p:attrName>
                                        </p:attrNameLst>
                                      </p:cBhvr>
                                      <p:rCtr x="4028" y="21485"/>
                                    </p:animMotion>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8654"/>
                                        </p:tgtEl>
                                        <p:attrNameLst>
                                          <p:attrName>style.visibility</p:attrName>
                                        </p:attrNameLst>
                                      </p:cBhvr>
                                      <p:to>
                                        <p:strVal val="visible"/>
                                      </p:to>
                                    </p:set>
                                    <p:animEffect transition="in" filter="fade">
                                      <p:cBhvr>
                                        <p:cTn id="74" dur="2000"/>
                                        <p:tgtEl>
                                          <p:spTgt spid="6865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xit" presetSubtype="0" fill="hold" grpId="1" nodeType="clickEffect">
                                  <p:stCondLst>
                                    <p:cond delay="0"/>
                                  </p:stCondLst>
                                  <p:childTnLst>
                                    <p:animEffect transition="out" filter="fade">
                                      <p:cBhvr>
                                        <p:cTn id="78" dur="2000"/>
                                        <p:tgtEl>
                                          <p:spTgt spid="68654"/>
                                        </p:tgtEl>
                                      </p:cBhvr>
                                    </p:animEffect>
                                    <p:set>
                                      <p:cBhvr>
                                        <p:cTn id="79" dur="1" fill="hold">
                                          <p:stCondLst>
                                            <p:cond delay="1999"/>
                                          </p:stCondLst>
                                        </p:cTn>
                                        <p:tgtEl>
                                          <p:spTgt spid="68654"/>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68655"/>
                                        </p:tgtEl>
                                        <p:attrNameLst>
                                          <p:attrName>style.visibility</p:attrName>
                                        </p:attrNameLst>
                                      </p:cBhvr>
                                      <p:to>
                                        <p:strVal val="visible"/>
                                      </p:to>
                                    </p:set>
                                    <p:animEffect transition="in" filter="checkerboard(across)">
                                      <p:cBhvr>
                                        <p:cTn id="84" dur="500"/>
                                        <p:tgtEl>
                                          <p:spTgt spid="68655"/>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5" presetClass="exit" presetSubtype="0" fill="hold" grpId="1" nodeType="clickEffect">
                                  <p:stCondLst>
                                    <p:cond delay="0"/>
                                  </p:stCondLst>
                                  <p:childTnLst>
                                    <p:anim calcmode="lin" valueType="num">
                                      <p:cBhvr>
                                        <p:cTn id="88" dur="1000"/>
                                        <p:tgtEl>
                                          <p:spTgt spid="68655"/>
                                        </p:tgtEl>
                                        <p:attrNameLst>
                                          <p:attrName>ppt_w</p:attrName>
                                        </p:attrNameLst>
                                      </p:cBhvr>
                                      <p:tavLst>
                                        <p:tav tm="0">
                                          <p:val>
                                            <p:strVal val="ppt_w"/>
                                          </p:val>
                                        </p:tav>
                                        <p:tav tm="100000">
                                          <p:val>
                                            <p:strVal val="ppt_w*0.70"/>
                                          </p:val>
                                        </p:tav>
                                      </p:tavLst>
                                    </p:anim>
                                    <p:anim calcmode="lin" valueType="num">
                                      <p:cBhvr>
                                        <p:cTn id="89" dur="1000"/>
                                        <p:tgtEl>
                                          <p:spTgt spid="68655"/>
                                        </p:tgtEl>
                                        <p:attrNameLst>
                                          <p:attrName>ppt_h</p:attrName>
                                        </p:attrNameLst>
                                      </p:cBhvr>
                                      <p:tavLst>
                                        <p:tav tm="0">
                                          <p:val>
                                            <p:strVal val="ppt_h"/>
                                          </p:val>
                                        </p:tav>
                                        <p:tav tm="100000">
                                          <p:val>
                                            <p:strVal val="ppt_h"/>
                                          </p:val>
                                        </p:tav>
                                      </p:tavLst>
                                    </p:anim>
                                    <p:animEffect transition="out" filter="fade">
                                      <p:cBhvr>
                                        <p:cTn id="90" dur="1000"/>
                                        <p:tgtEl>
                                          <p:spTgt spid="68655"/>
                                        </p:tgtEl>
                                      </p:cBhvr>
                                    </p:animEffect>
                                    <p:set>
                                      <p:cBhvr>
                                        <p:cTn id="91" dur="1" fill="hold">
                                          <p:stCondLst>
                                            <p:cond delay="999"/>
                                          </p:stCondLst>
                                        </p:cTn>
                                        <p:tgtEl>
                                          <p:spTgt spid="68655"/>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39" presetClass="entr" presetSubtype="0" accel="100000" fill="hold" grpId="0" nodeType="clickEffect">
                                  <p:stCondLst>
                                    <p:cond delay="0"/>
                                  </p:stCondLst>
                                  <p:childTnLst>
                                    <p:set>
                                      <p:cBhvr>
                                        <p:cTn id="95" dur="1" fill="hold">
                                          <p:stCondLst>
                                            <p:cond delay="0"/>
                                          </p:stCondLst>
                                        </p:cTn>
                                        <p:tgtEl>
                                          <p:spTgt spid="68653"/>
                                        </p:tgtEl>
                                        <p:attrNameLst>
                                          <p:attrName>style.visibility</p:attrName>
                                        </p:attrNameLst>
                                      </p:cBhvr>
                                      <p:to>
                                        <p:strVal val="visible"/>
                                      </p:to>
                                    </p:set>
                                    <p:anim calcmode="lin" valueType="num">
                                      <p:cBhvr>
                                        <p:cTn id="96" dur="500" fill="hold"/>
                                        <p:tgtEl>
                                          <p:spTgt spid="68653"/>
                                        </p:tgtEl>
                                        <p:attrNameLst>
                                          <p:attrName>ppt_h</p:attrName>
                                        </p:attrNameLst>
                                      </p:cBhvr>
                                      <p:tavLst>
                                        <p:tav tm="0">
                                          <p:val>
                                            <p:strVal val="#ppt_h/20"/>
                                          </p:val>
                                        </p:tav>
                                        <p:tav tm="50000">
                                          <p:val>
                                            <p:strVal val="#ppt_h/20"/>
                                          </p:val>
                                        </p:tav>
                                        <p:tav tm="100000">
                                          <p:val>
                                            <p:strVal val="#ppt_h"/>
                                          </p:val>
                                        </p:tav>
                                      </p:tavLst>
                                    </p:anim>
                                    <p:anim calcmode="lin" valueType="num">
                                      <p:cBhvr>
                                        <p:cTn id="97" dur="500" fill="hold"/>
                                        <p:tgtEl>
                                          <p:spTgt spid="68653"/>
                                        </p:tgtEl>
                                        <p:attrNameLst>
                                          <p:attrName>ppt_w</p:attrName>
                                        </p:attrNameLst>
                                      </p:cBhvr>
                                      <p:tavLst>
                                        <p:tav tm="0">
                                          <p:val>
                                            <p:strVal val="#ppt_w+.3"/>
                                          </p:val>
                                        </p:tav>
                                        <p:tav tm="50000">
                                          <p:val>
                                            <p:strVal val="#ppt_w+.3"/>
                                          </p:val>
                                        </p:tav>
                                        <p:tav tm="100000">
                                          <p:val>
                                            <p:strVal val="#ppt_w"/>
                                          </p:val>
                                        </p:tav>
                                      </p:tavLst>
                                    </p:anim>
                                    <p:anim calcmode="lin" valueType="num">
                                      <p:cBhvr>
                                        <p:cTn id="98" dur="500" fill="hold"/>
                                        <p:tgtEl>
                                          <p:spTgt spid="68653"/>
                                        </p:tgtEl>
                                        <p:attrNameLst>
                                          <p:attrName>ppt_x</p:attrName>
                                        </p:attrNameLst>
                                      </p:cBhvr>
                                      <p:tavLst>
                                        <p:tav tm="0">
                                          <p:val>
                                            <p:strVal val="#ppt_x-.3"/>
                                          </p:val>
                                        </p:tav>
                                        <p:tav tm="50000">
                                          <p:val>
                                            <p:strVal val="#ppt_x"/>
                                          </p:val>
                                        </p:tav>
                                        <p:tav tm="100000">
                                          <p:val>
                                            <p:strVal val="#ppt_x"/>
                                          </p:val>
                                        </p:tav>
                                      </p:tavLst>
                                    </p:anim>
                                    <p:anim calcmode="lin" valueType="num">
                                      <p:cBhvr>
                                        <p:cTn id="99" dur="500" fill="hold"/>
                                        <p:tgtEl>
                                          <p:spTgt spid="68653"/>
                                        </p:tgtEl>
                                        <p:attrNameLst>
                                          <p:attrName>ppt_y</p:attrName>
                                        </p:attrNameLst>
                                      </p:cBhvr>
                                      <p:tavLst>
                                        <p:tav tm="0">
                                          <p:val>
                                            <p:strVal val="#ppt_y"/>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8" presetClass="exit" presetSubtype="16" fill="hold" grpId="1" nodeType="clickEffect">
                                  <p:stCondLst>
                                    <p:cond delay="0"/>
                                  </p:stCondLst>
                                  <p:childTnLst>
                                    <p:animEffect transition="out" filter="diamond(in)">
                                      <p:cBhvr>
                                        <p:cTn id="103" dur="2000"/>
                                        <p:tgtEl>
                                          <p:spTgt spid="68653"/>
                                        </p:tgtEl>
                                      </p:cBhvr>
                                    </p:animEffect>
                                    <p:set>
                                      <p:cBhvr>
                                        <p:cTn id="104" dur="1" fill="hold">
                                          <p:stCondLst>
                                            <p:cond delay="1999"/>
                                          </p:stCondLst>
                                        </p:cTn>
                                        <p:tgtEl>
                                          <p:spTgt spid="68653"/>
                                        </p:tgtEl>
                                        <p:attrNameLst>
                                          <p:attrName>style.visibility</p:attrName>
                                        </p:attrNameLst>
                                      </p:cBhvr>
                                      <p:to>
                                        <p:strVal val="hidden"/>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repeatCount="5000" fill="hold" grpId="0" nodeType="clickEffect">
                                  <p:stCondLst>
                                    <p:cond delay="0"/>
                                  </p:stCondLst>
                                  <p:childTnLst>
                                    <p:set>
                                      <p:cBhvr>
                                        <p:cTn id="108" dur="1" fill="hold">
                                          <p:stCondLst>
                                            <p:cond delay="0"/>
                                          </p:stCondLst>
                                        </p:cTn>
                                        <p:tgtEl>
                                          <p:spTgt spid="6157"/>
                                        </p:tgtEl>
                                        <p:attrNameLst>
                                          <p:attrName>style.visibility</p:attrName>
                                        </p:attrNameLst>
                                      </p:cBhvr>
                                      <p:to>
                                        <p:strVal val="visible"/>
                                      </p:to>
                                    </p:set>
                                    <p:animEffect transition="in" filter="blinds(horizontal)">
                                      <p:cBhvr>
                                        <p:cTn id="109" dur="500"/>
                                        <p:tgtEl>
                                          <p:spTgt spid="615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repeatCount="5000" fill="hold" grpId="0" nodeType="clickEffect">
                                  <p:stCondLst>
                                    <p:cond delay="0"/>
                                  </p:stCondLst>
                                  <p:childTnLst>
                                    <p:set>
                                      <p:cBhvr>
                                        <p:cTn id="113" dur="1" fill="hold">
                                          <p:stCondLst>
                                            <p:cond delay="0"/>
                                          </p:stCondLst>
                                        </p:cTn>
                                        <p:tgtEl>
                                          <p:spTgt spid="2"/>
                                        </p:tgtEl>
                                        <p:attrNameLst>
                                          <p:attrName>style.visibility</p:attrName>
                                        </p:attrNameLst>
                                      </p:cBhvr>
                                      <p:to>
                                        <p:strVal val="visible"/>
                                      </p:to>
                                    </p:set>
                                    <p:animEffect transition="in" filter="blinds(horizontal)">
                                      <p:cBhvr>
                                        <p:cTn id="114" dur="500"/>
                                        <p:tgtEl>
                                          <p:spTgt spid="2"/>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68658"/>
                                        </p:tgtEl>
                                        <p:attrNameLst>
                                          <p:attrName>style.visibility</p:attrName>
                                        </p:attrNameLst>
                                      </p:cBhvr>
                                      <p:to>
                                        <p:strVal val="visible"/>
                                      </p:to>
                                    </p:set>
                                    <p:animEffect transition="in" filter="fade">
                                      <p:cBhvr>
                                        <p:cTn id="119" dur="2000"/>
                                        <p:tgtEl>
                                          <p:spTgt spid="6865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xit" presetSubtype="0" fill="hold" grpId="1" nodeType="clickEffect">
                                  <p:stCondLst>
                                    <p:cond delay="0"/>
                                  </p:stCondLst>
                                  <p:childTnLst>
                                    <p:animEffect transition="out" filter="fade">
                                      <p:cBhvr>
                                        <p:cTn id="123" dur="2000"/>
                                        <p:tgtEl>
                                          <p:spTgt spid="68658"/>
                                        </p:tgtEl>
                                      </p:cBhvr>
                                    </p:animEffect>
                                    <p:set>
                                      <p:cBhvr>
                                        <p:cTn id="124" dur="1" fill="hold">
                                          <p:stCondLst>
                                            <p:cond delay="1999"/>
                                          </p:stCondLst>
                                        </p:cTn>
                                        <p:tgtEl>
                                          <p:spTgt spid="68658"/>
                                        </p:tgtEl>
                                        <p:attrNameLst>
                                          <p:attrName>style.visibility</p:attrName>
                                        </p:attrNameLst>
                                      </p:cBhvr>
                                      <p:to>
                                        <p:strVal val="hidden"/>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5" presetClass="entr" presetSubtype="10" fill="hold" grpId="0" nodeType="clickEffect">
                                  <p:stCondLst>
                                    <p:cond delay="0"/>
                                  </p:stCondLst>
                                  <p:childTnLst>
                                    <p:set>
                                      <p:cBhvr>
                                        <p:cTn id="128" dur="1" fill="hold">
                                          <p:stCondLst>
                                            <p:cond delay="0"/>
                                          </p:stCondLst>
                                        </p:cTn>
                                        <p:tgtEl>
                                          <p:spTgt spid="68659"/>
                                        </p:tgtEl>
                                        <p:attrNameLst>
                                          <p:attrName>style.visibility</p:attrName>
                                        </p:attrNameLst>
                                      </p:cBhvr>
                                      <p:to>
                                        <p:strVal val="visible"/>
                                      </p:to>
                                    </p:set>
                                    <p:animEffect transition="in" filter="checkerboard(across)">
                                      <p:cBhvr>
                                        <p:cTn id="129" dur="500"/>
                                        <p:tgtEl>
                                          <p:spTgt spid="68659"/>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55" presetClass="exit" presetSubtype="0" fill="hold" grpId="1" nodeType="clickEffect">
                                  <p:stCondLst>
                                    <p:cond delay="0"/>
                                  </p:stCondLst>
                                  <p:childTnLst>
                                    <p:anim calcmode="lin" valueType="num">
                                      <p:cBhvr>
                                        <p:cTn id="133" dur="1000"/>
                                        <p:tgtEl>
                                          <p:spTgt spid="68659"/>
                                        </p:tgtEl>
                                        <p:attrNameLst>
                                          <p:attrName>ppt_w</p:attrName>
                                        </p:attrNameLst>
                                      </p:cBhvr>
                                      <p:tavLst>
                                        <p:tav tm="0">
                                          <p:val>
                                            <p:strVal val="ppt_w"/>
                                          </p:val>
                                        </p:tav>
                                        <p:tav tm="100000">
                                          <p:val>
                                            <p:strVal val="ppt_w*0.70"/>
                                          </p:val>
                                        </p:tav>
                                      </p:tavLst>
                                    </p:anim>
                                    <p:anim calcmode="lin" valueType="num">
                                      <p:cBhvr>
                                        <p:cTn id="134" dur="1000"/>
                                        <p:tgtEl>
                                          <p:spTgt spid="68659"/>
                                        </p:tgtEl>
                                        <p:attrNameLst>
                                          <p:attrName>ppt_h</p:attrName>
                                        </p:attrNameLst>
                                      </p:cBhvr>
                                      <p:tavLst>
                                        <p:tav tm="0">
                                          <p:val>
                                            <p:strVal val="ppt_h"/>
                                          </p:val>
                                        </p:tav>
                                        <p:tav tm="100000">
                                          <p:val>
                                            <p:strVal val="ppt_h"/>
                                          </p:val>
                                        </p:tav>
                                      </p:tavLst>
                                    </p:anim>
                                    <p:animEffect transition="out" filter="fade">
                                      <p:cBhvr>
                                        <p:cTn id="135" dur="1000"/>
                                        <p:tgtEl>
                                          <p:spTgt spid="68659"/>
                                        </p:tgtEl>
                                      </p:cBhvr>
                                    </p:animEffect>
                                    <p:set>
                                      <p:cBhvr>
                                        <p:cTn id="136" dur="1" fill="hold">
                                          <p:stCondLst>
                                            <p:cond delay="999"/>
                                          </p:stCondLst>
                                        </p:cTn>
                                        <p:tgtEl>
                                          <p:spTgt spid="686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42" grpId="0" animBg="1"/>
      <p:bldP spid="68643" grpId="0" animBg="1"/>
      <p:bldP spid="68646" grpId="0" animBg="1"/>
      <p:bldP spid="68647" grpId="0" animBg="1"/>
      <p:bldP spid="68652" grpId="0" animBg="1"/>
      <p:bldP spid="68652" grpId="1" animBg="1"/>
      <p:bldP spid="68653" grpId="0" animBg="1"/>
      <p:bldP spid="68653" grpId="1" animBg="1"/>
      <p:bldP spid="68654" grpId="0" animBg="1"/>
      <p:bldP spid="68654" grpId="1" animBg="1"/>
      <p:bldP spid="68655" grpId="0" animBg="1"/>
      <p:bldP spid="68655" grpId="1" animBg="1"/>
      <p:bldP spid="6157" grpId="0" animBg="1"/>
      <p:bldP spid="2" grpId="0" animBg="1"/>
      <p:bldP spid="68658" grpId="0" animBg="1"/>
      <p:bldP spid="68658" grpId="1" animBg="1"/>
      <p:bldP spid="68659" grpId="0" animBg="1"/>
      <p:bldP spid="68659" grpId="1" animBg="1"/>
      <p:bldP spid="686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TotalTime>
  <Words>1111</Words>
  <Application>Microsoft Office PowerPoint</Application>
  <PresentationFormat>Widescreen</PresentationFormat>
  <Paragraphs>154</Paragraphs>
  <Slides>26</Slides>
  <Notes>6</Notes>
  <HiddenSlides>0</HiddenSlides>
  <MMClips>1</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26</vt:i4>
      </vt:variant>
    </vt:vector>
  </HeadingPairs>
  <TitlesOfParts>
    <vt:vector size="38" baseType="lpstr">
      <vt:lpstr>Arial</vt:lpstr>
      <vt:lpstr>Calibri</vt:lpstr>
      <vt:lpstr>Comic Sans MS</vt:lpstr>
      <vt:lpstr>Times New Roman</vt:lpstr>
      <vt:lpstr>VNI-Times</vt:lpstr>
      <vt:lpstr>Wingdings</vt:lpstr>
      <vt:lpstr>Office Theme</vt:lpstr>
      <vt:lpstr>1_Office Theme</vt:lpstr>
      <vt:lpstr>Network</vt:lpstr>
      <vt:lpstr>2_Office Theme</vt:lpstr>
      <vt:lpstr>Default Design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Trả lời nhanh các câu hỏi sau: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33</cp:revision>
  <dcterms:created xsi:type="dcterms:W3CDTF">2015-04-01T08:07:22Z</dcterms:created>
  <dcterms:modified xsi:type="dcterms:W3CDTF">2022-04-01T02:17:06Z</dcterms:modified>
</cp:coreProperties>
</file>