
<file path=[Content_Types].xml><?xml version="1.0" encoding="utf-8"?>
<Types xmlns="http://schemas.openxmlformats.org/package/2006/content-types">
  <Default Extension="crdownload" ContentType="image/jpeg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8855" r:id="rId2"/>
    <p:sldId id="11088528" r:id="rId3"/>
    <p:sldId id="11088546" r:id="rId4"/>
    <p:sldId id="296" r:id="rId5"/>
    <p:sldId id="297" r:id="rId6"/>
    <p:sldId id="298" r:id="rId7"/>
    <p:sldId id="299" r:id="rId8"/>
    <p:sldId id="300" r:id="rId9"/>
    <p:sldId id="11088533" r:id="rId10"/>
    <p:sldId id="302" r:id="rId11"/>
    <p:sldId id="303" r:id="rId12"/>
    <p:sldId id="11088547" r:id="rId13"/>
    <p:sldId id="8860" r:id="rId14"/>
    <p:sldId id="11088548" r:id="rId15"/>
    <p:sldId id="11088536" r:id="rId16"/>
    <p:sldId id="11088549" r:id="rId17"/>
    <p:sldId id="11088550" r:id="rId18"/>
    <p:sldId id="6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EB5C-E112-4C7C-A5F2-D622CDF4E46C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909D2-02B0-436D-9CED-ABC90C6F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4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>
            <a:extLst>
              <a:ext uri="{FF2B5EF4-FFF2-40B4-BE49-F238E27FC236}">
                <a16:creationId xmlns:a16="http://schemas.microsoft.com/office/drawing/2014/main" id="{7BF58C0A-33BB-4DD6-8364-1E7155A7A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备注占位符 2">
            <a:extLst>
              <a:ext uri="{FF2B5EF4-FFF2-40B4-BE49-F238E27FC236}">
                <a16:creationId xmlns:a16="http://schemas.microsoft.com/office/drawing/2014/main" id="{456AB547-0298-4A2C-BF14-40D7890E3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58372" name="灯片编号占位符 3">
            <a:extLst>
              <a:ext uri="{FF2B5EF4-FFF2-40B4-BE49-F238E27FC236}">
                <a16:creationId xmlns:a16="http://schemas.microsoft.com/office/drawing/2014/main" id="{1758C205-AFF9-4456-AEC3-621A93A3B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AF893592-62A5-48FF-B632-E7052094FB32}" type="slidenum">
              <a:rPr lang="zh-CN" altLang="en-US">
                <a:latin typeface="VNI-Times" pitchFamily="2" charset="0"/>
                <a:cs typeface="Arial" panose="020B0604020202020204" pitchFamily="34" charset="0"/>
              </a:rPr>
              <a:pPr/>
              <a:t>2</a:t>
            </a:fld>
            <a:endParaRPr lang="zh-CN" altLang="en-US"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>
            <a:extLst>
              <a:ext uri="{FF2B5EF4-FFF2-40B4-BE49-F238E27FC236}">
                <a16:creationId xmlns:a16="http://schemas.microsoft.com/office/drawing/2014/main" id="{BC08C94A-E31D-4A13-BD03-3AC930730E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备注占位符 2">
            <a:extLst>
              <a:ext uri="{FF2B5EF4-FFF2-40B4-BE49-F238E27FC236}">
                <a16:creationId xmlns:a16="http://schemas.microsoft.com/office/drawing/2014/main" id="{5DDAD245-2D76-4158-8484-4FD600D42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60420" name="灯片编号占位符 3">
            <a:extLst>
              <a:ext uri="{FF2B5EF4-FFF2-40B4-BE49-F238E27FC236}">
                <a16:creationId xmlns:a16="http://schemas.microsoft.com/office/drawing/2014/main" id="{9DDE0270-EE44-4182-9DA7-2419B4D02E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4F21B321-FB81-4D1E-B1B7-CC3C47D62944}" type="slidenum">
              <a:rPr lang="zh-CN" altLang="en-US">
                <a:latin typeface="等线" panose="02010600030101010101" pitchFamily="2" charset="-122"/>
                <a:cs typeface="等线" panose="02010600030101010101" pitchFamily="2" charset="-122"/>
              </a:rPr>
              <a:pPr/>
              <a:t>3</a:t>
            </a:fld>
            <a:endParaRPr lang="zh-CN" altLang="en-US">
              <a:latin typeface="等线" panose="02010600030101010101" pitchFamily="2" charset="-122"/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>
            <a:extLst>
              <a:ext uri="{FF2B5EF4-FFF2-40B4-BE49-F238E27FC236}">
                <a16:creationId xmlns:a16="http://schemas.microsoft.com/office/drawing/2014/main" id="{BC08C94A-E31D-4A13-BD03-3AC930730E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备注占位符 2">
            <a:extLst>
              <a:ext uri="{FF2B5EF4-FFF2-40B4-BE49-F238E27FC236}">
                <a16:creationId xmlns:a16="http://schemas.microsoft.com/office/drawing/2014/main" id="{5DDAD245-2D76-4158-8484-4FD600D42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60420" name="灯片编号占位符 3">
            <a:extLst>
              <a:ext uri="{FF2B5EF4-FFF2-40B4-BE49-F238E27FC236}">
                <a16:creationId xmlns:a16="http://schemas.microsoft.com/office/drawing/2014/main" id="{9DDE0270-EE44-4182-9DA7-2419B4D02E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4F21B321-FB81-4D1E-B1B7-CC3C47D62944}" type="slidenum">
              <a:rPr lang="zh-CN" altLang="en-US">
                <a:latin typeface="等线" panose="02010600030101010101" pitchFamily="2" charset="-122"/>
                <a:cs typeface="等线" panose="02010600030101010101" pitchFamily="2" charset="-122"/>
              </a:rPr>
              <a:pPr/>
              <a:t>14</a:t>
            </a:fld>
            <a:endParaRPr lang="zh-CN" altLang="en-US">
              <a:latin typeface="等线" panose="02010600030101010101" pitchFamily="2" charset="-122"/>
              <a:cs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1501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12234024-15D2-4645-ABC4-8F93811D12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BF16C52E-18B2-48BD-B0C7-A6C3396E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44AF4E1-9DF8-41B3-82E5-E8D7EA27A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372104-C40F-4A1C-9DB4-2FC572203E1F}" type="slidenum">
              <a:rPr lang="en-US" altLang="en-US" i="1" u="sng" smtClean="0">
                <a:cs typeface="Arial" panose="020B0604020202020204" pitchFamily="34" charset="0"/>
              </a:rPr>
              <a:pPr/>
              <a:t>15</a:t>
            </a:fld>
            <a:endParaRPr lang="en-US" altLang="en-US" i="1" u="sng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12234024-15D2-4645-ABC4-8F93811D12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BF16C52E-18B2-48BD-B0C7-A6C3396E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44AF4E1-9DF8-41B3-82E5-E8D7EA27A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372104-C40F-4A1C-9DB4-2FC572203E1F}" type="slidenum">
              <a:rPr lang="en-US" altLang="en-US" i="1" u="sng" smtClean="0">
                <a:cs typeface="Arial" panose="020B0604020202020204" pitchFamily="34" charset="0"/>
              </a:rPr>
              <a:pPr/>
              <a:t>16</a:t>
            </a:fld>
            <a:endParaRPr lang="en-US" altLang="en-US" i="1" u="sng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0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4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78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15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79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19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44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24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66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830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2F9A-D7EC-4BE7-8CD1-E1A431EA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30233-52CF-48BE-991B-173369AF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F1385-61DB-4709-A3B9-4E3CF10C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11DE7-2B27-45B4-9E10-36F3B0CF8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00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6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5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3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2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86C7692-EAFF-4338-BDC5-B41CF9993FC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C8E7A89-AF84-455A-BC48-3495D68C8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slide" Target="slide14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crdownload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Kết quả hình ảnh cho hình nền powerpoint">
            <a:extLst>
              <a:ext uri="{FF2B5EF4-FFF2-40B4-BE49-F238E27FC236}">
                <a16:creationId xmlns:a16="http://schemas.microsoft.com/office/drawing/2014/main" id="{FD255468-3A94-4BD9-9423-A8ACE3156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3A14E5-CD16-45A2-B462-F45764041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9" y="2978151"/>
            <a:ext cx="22002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52EAA8-1695-444E-93E0-B61A84798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9" y="2965451"/>
            <a:ext cx="22002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649DAF-0D99-4E50-B8C9-1A3DA05FBD69}"/>
              </a:ext>
            </a:extLst>
          </p:cNvPr>
          <p:cNvSpPr/>
          <p:nvPr/>
        </p:nvSpPr>
        <p:spPr>
          <a:xfrm>
            <a:off x="533402" y="1752602"/>
            <a:ext cx="1084707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TRƯỜNG TIỂU HỌC GIANG BIÊN</a:t>
            </a:r>
          </a:p>
        </p:txBody>
      </p:sp>
      <p:sp>
        <p:nvSpPr>
          <p:cNvPr id="18440" name="Title 1">
            <a:extLst>
              <a:ext uri="{FF2B5EF4-FFF2-40B4-BE49-F238E27FC236}">
                <a16:creationId xmlns:a16="http://schemas.microsoft.com/office/drawing/2014/main" id="{0DF2CB8C-E308-41E1-AC5A-41920867D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1"/>
            <a:ext cx="10920413" cy="94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8905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0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0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0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0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05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05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05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05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sz="4400" b="1" u="sng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KHOA </a:t>
            </a:r>
            <a:r>
              <a:rPr lang="en-US" altLang="en-US" sz="4400" b="1" u="sng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HỌC</a:t>
            </a:r>
            <a:endParaRPr lang="en-US" altLang="en-US" sz="44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DB66DDAC-865C-468A-BE0A-87D0FFCB9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361" y="4038601"/>
            <a:ext cx="99994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2454494" y="5791352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ts val="0"/>
              </a:spcBef>
              <a:buNone/>
            </a:pPr>
            <a:r>
              <a:rPr lang="vi-VN" sz="2800" b="0" i="0" u="none" strike="noStrike" kern="1200" baseline="0" dirty="0">
                <a:solidFill>
                  <a:srgbClr val="000099"/>
                </a:solidFill>
                <a:latin typeface="Times New Roman" panose="02020603050405020304" pitchFamily="18" charset="0"/>
              </a:rPr>
              <a:t>Vào thời kỳ nào cây lúa cần nhiều nước? </a:t>
            </a:r>
            <a:endParaRPr lang="en-US" sz="2800" b="0" i="0" u="none" strike="noStrike" kern="1200" baseline="0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vi-VN" sz="2800" b="0" i="0" u="none" strike="noStrike" kern="1200" baseline="0" dirty="0">
                <a:solidFill>
                  <a:srgbClr val="000099"/>
                </a:solidFill>
                <a:latin typeface="Times New Roman" panose="02020603050405020304" pitchFamily="18" charset="0"/>
              </a:rPr>
              <a:t>Vì sao ở thời kỳ đó cây lúa lại cần nhiều nước?</a:t>
            </a:r>
          </a:p>
        </p:txBody>
      </p:sp>
      <p:sp>
        <p:nvSpPr>
          <p:cNvPr id="55302" name="Text Box 27"/>
          <p:cNvSpPr txBox="1">
            <a:spLocks noChangeArrowheads="1"/>
          </p:cNvSpPr>
          <p:nvPr/>
        </p:nvSpPr>
        <p:spPr bwMode="auto">
          <a:xfrm>
            <a:off x="0" y="312118"/>
            <a:ext cx="121920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triển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cây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362C24-8B18-4FB4-B329-5F1447D82A90}"/>
              </a:ext>
            </a:extLst>
          </p:cNvPr>
          <p:cNvGrpSpPr/>
          <p:nvPr/>
        </p:nvGrpSpPr>
        <p:grpSpPr>
          <a:xfrm>
            <a:off x="825876" y="1744270"/>
            <a:ext cx="5285678" cy="3831093"/>
            <a:chOff x="446049" y="1851102"/>
            <a:chExt cx="5285678" cy="3831093"/>
          </a:xfrm>
        </p:grpSpPr>
        <p:pic>
          <p:nvPicPr>
            <p:cNvPr id="55304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49" y="1851102"/>
              <a:ext cx="5285678" cy="383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23C3249-E397-4BE3-A96B-F24833CEE4D0}"/>
                </a:ext>
              </a:extLst>
            </p:cNvPr>
            <p:cNvSpPr/>
            <p:nvPr/>
          </p:nvSpPr>
          <p:spPr>
            <a:xfrm>
              <a:off x="649356" y="1948070"/>
              <a:ext cx="609600" cy="56984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E15CD65-4D0E-4973-82CD-7B7EAA26D2B0}"/>
              </a:ext>
            </a:extLst>
          </p:cNvPr>
          <p:cNvGrpSpPr/>
          <p:nvPr/>
        </p:nvGrpSpPr>
        <p:grpSpPr>
          <a:xfrm>
            <a:off x="6568065" y="1713734"/>
            <a:ext cx="5386040" cy="3808790"/>
            <a:chOff x="6568065" y="1806498"/>
            <a:chExt cx="5386040" cy="3808790"/>
          </a:xfrm>
        </p:grpSpPr>
        <p:pic>
          <p:nvPicPr>
            <p:cNvPr id="55303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065" y="1806498"/>
              <a:ext cx="5386040" cy="3808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9063116-7129-47D8-8F11-39ED05AC08F4}"/>
                </a:ext>
              </a:extLst>
            </p:cNvPr>
            <p:cNvSpPr/>
            <p:nvPr/>
          </p:nvSpPr>
          <p:spPr>
            <a:xfrm>
              <a:off x="6791738" y="1875183"/>
              <a:ext cx="609600" cy="56984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34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1577008" y="145774"/>
            <a:ext cx="891540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buNone/>
            </a:pP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giai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đoạn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phát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triển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cây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lúa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từng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thời</a:t>
            </a:r>
            <a:r>
              <a:rPr lang="en-US" sz="280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kỳ</a:t>
            </a:r>
            <a:endParaRPr lang="en-US" sz="280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31">
            <a:extLst>
              <a:ext uri="{FF2B5EF4-FFF2-40B4-BE49-F238E27FC236}">
                <a16:creationId xmlns:a16="http://schemas.microsoft.com/office/drawing/2014/main" id="{A7E43593-AFE6-4107-B6DA-6AEDED3AC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525" y="2051822"/>
            <a:ext cx="691378" cy="401446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eaLnBrk="1" hangingPunct="1">
              <a:defRPr/>
            </a:pPr>
            <a:endParaRPr lang="en-US" altLang="en-US" sz="2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31">
            <a:extLst>
              <a:ext uri="{FF2B5EF4-FFF2-40B4-BE49-F238E27FC236}">
                <a16:creationId xmlns:a16="http://schemas.microsoft.com/office/drawing/2014/main" id="{26DF05ED-14A0-4066-A3A6-21EA742A88F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43339" y="3612609"/>
            <a:ext cx="543336" cy="42129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eaLnBrk="1" hangingPunct="1">
              <a:defRPr/>
            </a:pPr>
            <a:endParaRPr lang="en-US" altLang="en-US" sz="2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31">
            <a:extLst>
              <a:ext uri="{FF2B5EF4-FFF2-40B4-BE49-F238E27FC236}">
                <a16:creationId xmlns:a16="http://schemas.microsoft.com/office/drawing/2014/main" id="{B8DD5FF4-5467-4F8C-A37D-C81D909A11D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788492" y="5367449"/>
            <a:ext cx="681477" cy="42129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eaLnBrk="1" hangingPunct="1">
              <a:defRPr/>
            </a:pPr>
            <a:endParaRPr lang="en-US" altLang="en-US" sz="2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31">
            <a:extLst>
              <a:ext uri="{FF2B5EF4-FFF2-40B4-BE49-F238E27FC236}">
                <a16:creationId xmlns:a16="http://schemas.microsoft.com/office/drawing/2014/main" id="{64A93B3E-568B-4167-811A-CCC65B0C777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01408" y="3619454"/>
            <a:ext cx="610044" cy="42129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eaLnBrk="1" hangingPunct="1">
              <a:defRPr/>
            </a:pPr>
            <a:endParaRPr lang="en-US" altLang="en-US" sz="2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A1207-3E97-4DB8-8D23-B5FB99704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910954"/>
            <a:ext cx="4903304" cy="2561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D716D0-1BF5-4AAD-9F29-1B60F5C43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86" y="920653"/>
            <a:ext cx="4622110" cy="2611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1B6B7C-C9E8-4243-85F0-81847884C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25" y="4134679"/>
            <a:ext cx="4602479" cy="2643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06F99D-36F5-4021-B4CA-9ADC84808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3" y="4161183"/>
            <a:ext cx="4893366" cy="26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A339C794-87B2-4804-A582-4068C9FA0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2192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3">
            <a:extLst>
              <a:ext uri="{FF2B5EF4-FFF2-40B4-BE49-F238E27FC236}">
                <a16:creationId xmlns:a16="http://schemas.microsoft.com/office/drawing/2014/main" id="{7AADD7E4-248A-42B0-9AE1-710063B61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2479" y="2031381"/>
            <a:ext cx="7649736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 </a:t>
            </a:r>
            <a:r>
              <a:rPr lang="vi-VN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 cầu về nước của mỗi loài cây trong từng giai đoạn phát triển:</a:t>
            </a:r>
            <a:endParaRPr lang="en-US" altLang="en-US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9FD5E8-6180-4425-86B7-2158F93B5238}"/>
              </a:ext>
            </a:extLst>
          </p:cNvPr>
          <p:cNvSpPr/>
          <p:nvPr/>
        </p:nvSpPr>
        <p:spPr>
          <a:xfrm>
            <a:off x="4741233" y="1219200"/>
            <a:ext cx="275909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 err="1">
                <a:ln/>
                <a:solidFill>
                  <a:schemeClr val="accent6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b="1" u="sng" dirty="0">
                <a:ln/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ln/>
                <a:solidFill>
                  <a:schemeClr val="accent6"/>
                </a:solidFill>
                <a:cs typeface="Times New Roman" panose="02020603050405020304" pitchFamily="18" charset="0"/>
              </a:rPr>
              <a:t>LUẬN</a:t>
            </a:r>
            <a:r>
              <a:rPr lang="en-US" sz="4000" b="1" u="sng" dirty="0">
                <a:ln/>
                <a:solidFill>
                  <a:schemeClr val="accent6"/>
                </a:solidFill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30725" name="Picture 2">
            <a:extLst>
              <a:ext uri="{FF2B5EF4-FFF2-40B4-BE49-F238E27FC236}">
                <a16:creationId xmlns:a16="http://schemas.microsoft.com/office/drawing/2014/main" id="{78D7923E-AA87-4B17-88A6-FCC07B449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3000"/>
            <a:ext cx="42402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5A0EDC9B-23EE-4FA7-91D5-DBA4FFE2C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795" y="3263590"/>
            <a:ext cx="922020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vi-VN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</a:rPr>
              <a:t>Cùng một cây, trong những giai đoạn phát triển khác nhau cần những lượng nước khác nhau.</a:t>
            </a:r>
          </a:p>
        </p:txBody>
      </p:sp>
    </p:spTree>
    <p:extLst>
      <p:ext uri="{BB962C8B-B14F-4D97-AF65-F5344CB8AC3E}">
        <p14:creationId xmlns:p14="http://schemas.microsoft.com/office/powerpoint/2010/main" val="11798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1">
            <a:extLst>
              <a:ext uri="{FF2B5EF4-FFF2-40B4-BE49-F238E27FC236}">
                <a16:creationId xmlns:a16="http://schemas.microsoft.com/office/drawing/2014/main" id="{956D58E8-454C-4536-A9A4-2B8BAF34ED0F}"/>
              </a:ext>
            </a:extLst>
          </p:cNvPr>
          <p:cNvGrpSpPr>
            <a:grpSpLocks/>
          </p:cNvGrpSpPr>
          <p:nvPr/>
        </p:nvGrpSpPr>
        <p:grpSpPr bwMode="auto">
          <a:xfrm>
            <a:off x="159834" y="157976"/>
            <a:ext cx="4992029" cy="1603917"/>
            <a:chOff x="762000" y="381000"/>
            <a:chExt cx="6172200" cy="2286000"/>
          </a:xfrm>
        </p:grpSpPr>
        <p:grpSp>
          <p:nvGrpSpPr>
            <p:cNvPr id="91142" name="组合 11">
              <a:extLst>
                <a:ext uri="{FF2B5EF4-FFF2-40B4-BE49-F238E27FC236}">
                  <a16:creationId xmlns:a16="http://schemas.microsoft.com/office/drawing/2014/main" id="{35320D4A-7CFA-4AFA-8E79-384657845F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0" y="381000"/>
              <a:ext cx="6172200" cy="2286000"/>
              <a:chOff x="-558688" y="0"/>
              <a:chExt cx="9107943" cy="6858000"/>
            </a:xfrm>
          </p:grpSpPr>
          <p:pic>
            <p:nvPicPr>
              <p:cNvPr id="91144" name="图片 10">
                <a:extLst>
                  <a:ext uri="{FF2B5EF4-FFF2-40B4-BE49-F238E27FC236}">
                    <a16:creationId xmlns:a16="http://schemas.microsoft.com/office/drawing/2014/main" id="{CB8BC197-3D85-4DD9-BB17-4E24BFBE10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58688" y="0"/>
                <a:ext cx="9107943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图片 9">
                <a:extLst>
                  <a:ext uri="{FF2B5EF4-FFF2-40B4-BE49-F238E27FC236}">
                    <a16:creationId xmlns:a16="http://schemas.microsoft.com/office/drawing/2014/main" id="{603CD1ED-ED82-444A-B160-8728DCF620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83716" y="279400"/>
                <a:ext cx="8362072" cy="6299199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</p:grpSp>
        <p:sp>
          <p:nvSpPr>
            <p:cNvPr id="91143" name="TextBox 11">
              <a:extLst>
                <a:ext uri="{FF2B5EF4-FFF2-40B4-BE49-F238E27FC236}">
                  <a16:creationId xmlns:a16="http://schemas.microsoft.com/office/drawing/2014/main" id="{00415F29-3DF2-4510-AC81-347B158CE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914400"/>
              <a:ext cx="4724400" cy="63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5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altLang="en-US" sz="35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5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endParaRPr lang="en-US" altLang="en-US" sz="35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1139" name="图片 41992" descr="1-31">
            <a:extLst>
              <a:ext uri="{FF2B5EF4-FFF2-40B4-BE49-F238E27FC236}">
                <a16:creationId xmlns:a16="http://schemas.microsoft.com/office/drawing/2014/main" id="{4003F69C-4CA3-4049-B426-AB72B2732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87" y="1122556"/>
            <a:ext cx="10322313" cy="610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图片 41994" descr="1-37">
            <a:hlinkClick r:id="rId5" action="ppaction://hlinksldjump"/>
            <a:extLst>
              <a:ext uri="{FF2B5EF4-FFF2-40B4-BE49-F238E27FC236}">
                <a16:creationId xmlns:a16="http://schemas.microsoft.com/office/drawing/2014/main" id="{E9E128A5-1BE8-4A95-9F59-0E38A5E74C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992137"/>
            <a:ext cx="2497138" cy="30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AC26AC19-A412-4E40-9E5E-52176FA8C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630" y="2388221"/>
            <a:ext cx="754565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4A3E54D8-5677-4FB9-AED0-13050CD3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6580" y="3772521"/>
            <a:ext cx="76568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rtl="0">
              <a:buFont typeface="Wingdings" panose="05000000000000000000" pitchFamily="2" charset="2"/>
              <a:buChar char="ü"/>
            </a:pPr>
            <a:r>
              <a:rPr lang="vi-VN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Cùng một cây, trong những giai đoạn phát triển khác nhau cần những lượng nước khác nhau.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0799A-5584-4B1F-B6BA-C5F1D889CE75}"/>
              </a:ext>
            </a:extLst>
          </p:cNvPr>
          <p:cNvSpPr/>
          <p:nvPr/>
        </p:nvSpPr>
        <p:spPr>
          <a:xfrm>
            <a:off x="3329919" y="4788521"/>
            <a:ext cx="74867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325">
            <a:extLst>
              <a:ext uri="{FF2B5EF4-FFF2-40B4-BE49-F238E27FC236}">
                <a16:creationId xmlns:a16="http://schemas.microsoft.com/office/drawing/2014/main" id="{15D9AD6D-1BA3-41B9-964A-4CFDDF9BE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6" y="6159501"/>
            <a:ext cx="82835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图片 327">
            <a:extLst>
              <a:ext uri="{FF2B5EF4-FFF2-40B4-BE49-F238E27FC236}">
                <a16:creationId xmlns:a16="http://schemas.microsoft.com/office/drawing/2014/main" id="{69CD351B-E5B4-45C0-860D-A268C8DC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59501"/>
            <a:ext cx="79152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396" name="组合 1">
            <a:extLst>
              <a:ext uri="{FF2B5EF4-FFF2-40B4-BE49-F238E27FC236}">
                <a16:creationId xmlns:a16="http://schemas.microsoft.com/office/drawing/2014/main" id="{33BE8B66-A0CA-4435-9CA5-C04B4AB6BF5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76200" y="1976439"/>
            <a:ext cx="6303963" cy="4532312"/>
            <a:chOff x="5888140" y="2073318"/>
            <a:chExt cx="6303860" cy="4532249"/>
          </a:xfrm>
        </p:grpSpPr>
        <p:pic>
          <p:nvPicPr>
            <p:cNvPr id="59399" name="图片 329">
              <a:extLst>
                <a:ext uri="{FF2B5EF4-FFF2-40B4-BE49-F238E27FC236}">
                  <a16:creationId xmlns:a16="http://schemas.microsoft.com/office/drawing/2014/main" id="{DEDF0A85-F19C-4E9A-8DD5-74589AFE6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056" y="2073318"/>
              <a:ext cx="5470264" cy="438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0" name="图片 335">
              <a:extLst>
                <a:ext uri="{FF2B5EF4-FFF2-40B4-BE49-F238E27FC236}">
                  <a16:creationId xmlns:a16="http://schemas.microsoft.com/office/drawing/2014/main" id="{2E24AA10-B396-49DA-8F11-472E4A733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140" y="5619751"/>
              <a:ext cx="6303860" cy="9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9B12A44-1DDD-4ECF-B36D-EE7497BF010C}"/>
              </a:ext>
            </a:extLst>
          </p:cNvPr>
          <p:cNvSpPr/>
          <p:nvPr/>
        </p:nvSpPr>
        <p:spPr>
          <a:xfrm>
            <a:off x="5566117" y="914401"/>
            <a:ext cx="6625883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bliqueTop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VẬN</a:t>
            </a:r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59398" name="图片 14">
            <a:extLst>
              <a:ext uri="{FF2B5EF4-FFF2-40B4-BE49-F238E27FC236}">
                <a16:creationId xmlns:a16="http://schemas.microsoft.com/office/drawing/2014/main" id="{992A7D03-6771-46EA-9851-E21B483FED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4191000"/>
            <a:ext cx="4705351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6586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>
            <a:extLst>
              <a:ext uri="{FF2B5EF4-FFF2-40B4-BE49-F238E27FC236}">
                <a16:creationId xmlns:a16="http://schemas.microsoft.com/office/drawing/2014/main" id="{D2C30F35-AB04-4227-ABF7-3A5BD67C3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04D4FC-9E5C-4061-A668-1AE83567A6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5503864"/>
            <a:ext cx="1189039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FC1DDD-F27F-4BA5-85FC-10F330ABE4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421063"/>
            <a:ext cx="1184275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23DA53-99FA-4030-8E48-333D4ADA2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54526"/>
            <a:ext cx="1177925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40DE13-F350-4B31-8DFA-8F6C98784D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114800"/>
            <a:ext cx="877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C7C3934-6FB5-4012-8010-EE72248C28D6}"/>
              </a:ext>
            </a:extLst>
          </p:cNvPr>
          <p:cNvGrpSpPr>
            <a:grpSpLocks/>
          </p:cNvGrpSpPr>
          <p:nvPr/>
        </p:nvGrpSpPr>
        <p:grpSpPr bwMode="auto">
          <a:xfrm>
            <a:off x="5753101" y="4291013"/>
            <a:ext cx="5686425" cy="731079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407513B-2625-4709-A898-3DCAC6FE5E34}"/>
                </a:ext>
              </a:extLst>
            </p:cNvPr>
            <p:cNvSpPr/>
            <p:nvPr/>
          </p:nvSpPr>
          <p:spPr>
            <a:xfrm>
              <a:off x="418429" y="2465042"/>
              <a:ext cx="4396608" cy="1862328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450"/>
                </a:spcAft>
                <a:buNone/>
              </a:pP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bàng</a:t>
              </a:r>
              <a:endPara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DD9E2C-6566-4117-8632-EBDBE4B144F2}"/>
                </a:ext>
              </a:extLst>
            </p:cNvPr>
            <p:cNvSpPr/>
            <p:nvPr/>
          </p:nvSpPr>
          <p:spPr>
            <a:xfrm>
              <a:off x="765788" y="2494232"/>
              <a:ext cx="4035747" cy="184189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AF749F-2D3D-4248-A78C-738F21F7671B}"/>
              </a:ext>
            </a:extLst>
          </p:cNvPr>
          <p:cNvGrpSpPr>
            <a:grpSpLocks/>
          </p:cNvGrpSpPr>
          <p:nvPr/>
        </p:nvGrpSpPr>
        <p:grpSpPr bwMode="auto">
          <a:xfrm>
            <a:off x="5753101" y="5397501"/>
            <a:ext cx="5721351" cy="848554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CD90212-5158-4A5F-8B33-1E9DDC37AC03}"/>
                </a:ext>
              </a:extLst>
            </p:cNvPr>
            <p:cNvSpPr/>
            <p:nvPr/>
          </p:nvSpPr>
          <p:spPr>
            <a:xfrm>
              <a:off x="7386970" y="4651605"/>
              <a:ext cx="4385400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BBB7364-B262-44DA-8561-E3275428F6DB}"/>
                </a:ext>
              </a:extLst>
            </p:cNvPr>
            <p:cNvSpPr/>
            <p:nvPr/>
          </p:nvSpPr>
          <p:spPr>
            <a:xfrm>
              <a:off x="7754762" y="4651605"/>
              <a:ext cx="4035936" cy="18469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altLang="en-US" sz="3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390F441-69D4-4957-B303-8DD57045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569" y="3320539"/>
            <a:ext cx="800100" cy="742951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CA6D16-8763-4088-9637-B5BA4091A7B4}"/>
              </a:ext>
            </a:extLst>
          </p:cNvPr>
          <p:cNvGrpSpPr>
            <a:grpSpLocks/>
          </p:cNvGrpSpPr>
          <p:nvPr/>
        </p:nvGrpSpPr>
        <p:grpSpPr bwMode="auto">
          <a:xfrm>
            <a:off x="5753101" y="3022601"/>
            <a:ext cx="5686425" cy="858819"/>
            <a:chOff x="418429" y="2138113"/>
            <a:chExt cx="4396608" cy="219801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52954B4-433B-40CE-A48D-ABF922F1C4CB}"/>
                </a:ext>
              </a:extLst>
            </p:cNvPr>
            <p:cNvSpPr/>
            <p:nvPr/>
          </p:nvSpPr>
          <p:spPr>
            <a:xfrm>
              <a:off x="418429" y="2138113"/>
              <a:ext cx="4396608" cy="2189255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rau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cải</a:t>
              </a:r>
              <a:endPara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AE72212-05E1-4C50-B60E-907576A5594D}"/>
                </a:ext>
              </a:extLst>
            </p:cNvPr>
            <p:cNvSpPr/>
            <p:nvPr/>
          </p:nvSpPr>
          <p:spPr>
            <a:xfrm>
              <a:off x="765788" y="2494232"/>
              <a:ext cx="4035747" cy="184189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4FB29B9-CF82-4023-956D-86CC4B3B35FE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762000"/>
            <a:ext cx="8839200" cy="1838325"/>
            <a:chOff x="4063168" y="828356"/>
            <a:chExt cx="7809284" cy="1130300"/>
          </a:xfrm>
        </p:grpSpPr>
        <p:grpSp>
          <p:nvGrpSpPr>
            <p:cNvPr id="28684" name="Group 30">
              <a:extLst>
                <a:ext uri="{FF2B5EF4-FFF2-40B4-BE49-F238E27FC236}">
                  <a16:creationId xmlns:a16="http://schemas.microsoft.com/office/drawing/2014/main" id="{55894D50-C42D-44D8-8E91-3F72F495E3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3168" y="828356"/>
              <a:ext cx="7366441" cy="1130300"/>
              <a:chOff x="1054802" y="305812"/>
              <a:chExt cx="10222256" cy="2009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AF3AB8D-47DD-4920-A4F3-5A7A571C1B42}"/>
                  </a:ext>
                </a:extLst>
              </p:cNvPr>
              <p:cNvSpPr/>
              <p:nvPr/>
            </p:nvSpPr>
            <p:spPr bwMode="auto">
              <a:xfrm>
                <a:off x="1517347" y="363075"/>
                <a:ext cx="9759711" cy="16155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altLang="en-US" sz="3000" dirty="0"/>
              </a:p>
            </p:txBody>
          </p:sp>
          <p:pic>
            <p:nvPicPr>
              <p:cNvPr id="28687" name="Picture 8">
                <a:extLst>
                  <a:ext uri="{FF2B5EF4-FFF2-40B4-BE49-F238E27FC236}">
                    <a16:creationId xmlns:a16="http://schemas.microsoft.com/office/drawing/2014/main" id="{D4242A78-70B7-4C40-BC9A-3D7D5F2F57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738732" y="621882"/>
                <a:ext cx="2009400" cy="1377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8" name="TextBox 28">
                <a:extLst>
                  <a:ext uri="{FF2B5EF4-FFF2-40B4-BE49-F238E27FC236}">
                    <a16:creationId xmlns:a16="http://schemas.microsoft.com/office/drawing/2014/main" id="{68AFCB07-CAD6-425D-93E2-7818A84108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0853" y="989393"/>
                <a:ext cx="910877" cy="60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28685" name="AutoShape 58" descr="Recycled paper">
              <a:extLst>
                <a:ext uri="{FF2B5EF4-FFF2-40B4-BE49-F238E27FC236}">
                  <a16:creationId xmlns:a16="http://schemas.microsoft.com/office/drawing/2014/main" id="{F21CBA21-239A-41EC-AD1F-872A814818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0130" y="887575"/>
              <a:ext cx="6792322" cy="85725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450"/>
                </a:spcAft>
                <a:buClr>
                  <a:schemeClr val="accent1"/>
                </a:buClr>
                <a:buSzPct val="80000"/>
                <a:buNone/>
              </a:pPr>
              <a:r>
                <a:rPr lang="en-US" alt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>
                <a:spcBef>
                  <a:spcPct val="0"/>
                </a:spcBef>
                <a:spcAft>
                  <a:spcPts val="450"/>
                </a:spcAft>
                <a:buClr>
                  <a:schemeClr val="accent1"/>
                </a:buClr>
                <a:buSzPct val="80000"/>
                <a:buNone/>
              </a:pPr>
              <a:r>
                <a:rPr lang="en-US" altLang="en-US" sz="3200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altLang="en-US" sz="32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32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en-US" sz="32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tưới</a:t>
              </a:r>
              <a:r>
                <a:rPr lang="en-US" altLang="en-US" sz="32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altLang="en-US" sz="32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en-US" sz="32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>
            <a:extLst>
              <a:ext uri="{FF2B5EF4-FFF2-40B4-BE49-F238E27FC236}">
                <a16:creationId xmlns:a16="http://schemas.microsoft.com/office/drawing/2014/main" id="{D2C30F35-AB04-4227-ABF7-3A5BD67C3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04D4FC-9E5C-4061-A668-1AE83567A6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5503864"/>
            <a:ext cx="1189039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FC1DDD-F27F-4BA5-85FC-10F330ABE4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421063"/>
            <a:ext cx="1184275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23DA53-99FA-4030-8E48-333D4ADA2F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54526"/>
            <a:ext cx="1177925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40DE13-F350-4B31-8DFA-8F6C98784D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114800"/>
            <a:ext cx="877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C7C3934-6FB5-4012-8010-EE72248C28D6}"/>
              </a:ext>
            </a:extLst>
          </p:cNvPr>
          <p:cNvGrpSpPr>
            <a:grpSpLocks/>
          </p:cNvGrpSpPr>
          <p:nvPr/>
        </p:nvGrpSpPr>
        <p:grpSpPr bwMode="auto">
          <a:xfrm>
            <a:off x="5753101" y="4291013"/>
            <a:ext cx="5686425" cy="767439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407513B-2625-4709-A898-3DCAC6FE5E34}"/>
                </a:ext>
              </a:extLst>
            </p:cNvPr>
            <p:cNvSpPr/>
            <p:nvPr/>
          </p:nvSpPr>
          <p:spPr>
            <a:xfrm>
              <a:off x="418429" y="2465042"/>
              <a:ext cx="4396608" cy="1862328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450"/>
                </a:spcAft>
                <a:buNone/>
              </a:pP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endPara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3DD9E2C-6566-4117-8632-EBDBE4B144F2}"/>
                </a:ext>
              </a:extLst>
            </p:cNvPr>
            <p:cNvSpPr/>
            <p:nvPr/>
          </p:nvSpPr>
          <p:spPr>
            <a:xfrm>
              <a:off x="765788" y="2494232"/>
              <a:ext cx="4035747" cy="184189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AF749F-2D3D-4248-A78C-738F21F7671B}"/>
              </a:ext>
            </a:extLst>
          </p:cNvPr>
          <p:cNvGrpSpPr>
            <a:grpSpLocks/>
          </p:cNvGrpSpPr>
          <p:nvPr/>
        </p:nvGrpSpPr>
        <p:grpSpPr bwMode="auto">
          <a:xfrm>
            <a:off x="5753101" y="5397501"/>
            <a:ext cx="5721351" cy="890757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CD90212-5158-4A5F-8B33-1E9DDC37AC03}"/>
                </a:ext>
              </a:extLst>
            </p:cNvPr>
            <p:cNvSpPr/>
            <p:nvPr/>
          </p:nvSpPr>
          <p:spPr>
            <a:xfrm>
              <a:off x="7386970" y="4651605"/>
              <a:ext cx="4385400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BBB7364-B262-44DA-8561-E3275428F6DB}"/>
                </a:ext>
              </a:extLst>
            </p:cNvPr>
            <p:cNvSpPr/>
            <p:nvPr/>
          </p:nvSpPr>
          <p:spPr>
            <a:xfrm>
              <a:off x="7754762" y="4651605"/>
              <a:ext cx="4035936" cy="18469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altLang="en-US" sz="3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390F441-69D4-4957-B303-8DD57045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006" y="5468436"/>
            <a:ext cx="800100" cy="742951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CA6D16-8763-4088-9637-B5BA4091A7B4}"/>
              </a:ext>
            </a:extLst>
          </p:cNvPr>
          <p:cNvGrpSpPr>
            <a:grpSpLocks/>
          </p:cNvGrpSpPr>
          <p:nvPr/>
        </p:nvGrpSpPr>
        <p:grpSpPr bwMode="auto">
          <a:xfrm>
            <a:off x="5753101" y="3022601"/>
            <a:ext cx="5686425" cy="901533"/>
            <a:chOff x="418429" y="2138113"/>
            <a:chExt cx="4396608" cy="219801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52954B4-433B-40CE-A48D-ABF922F1C4CB}"/>
                </a:ext>
              </a:extLst>
            </p:cNvPr>
            <p:cNvSpPr/>
            <p:nvPr/>
          </p:nvSpPr>
          <p:spPr>
            <a:xfrm>
              <a:off x="418429" y="2138113"/>
              <a:ext cx="4396608" cy="2189255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450"/>
                </a:spcAft>
                <a:buNone/>
              </a:pP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nảy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mầm</a:t>
              </a:r>
              <a:endPara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AE72212-05E1-4C50-B60E-907576A5594D}"/>
                </a:ext>
              </a:extLst>
            </p:cNvPr>
            <p:cNvSpPr/>
            <p:nvPr/>
          </p:nvSpPr>
          <p:spPr>
            <a:xfrm>
              <a:off x="765788" y="2494232"/>
              <a:ext cx="4035747" cy="184189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4FB29B9-CF82-4023-956D-86CC4B3B35FE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762000"/>
            <a:ext cx="8839200" cy="1838325"/>
            <a:chOff x="4063168" y="828356"/>
            <a:chExt cx="7809284" cy="1130300"/>
          </a:xfrm>
        </p:grpSpPr>
        <p:grpSp>
          <p:nvGrpSpPr>
            <p:cNvPr id="28684" name="Group 30">
              <a:extLst>
                <a:ext uri="{FF2B5EF4-FFF2-40B4-BE49-F238E27FC236}">
                  <a16:creationId xmlns:a16="http://schemas.microsoft.com/office/drawing/2014/main" id="{55894D50-C42D-44D8-8E91-3F72F495E3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3168" y="828356"/>
              <a:ext cx="7366441" cy="1130300"/>
              <a:chOff x="1054802" y="305812"/>
              <a:chExt cx="10222256" cy="2009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AF3AB8D-47DD-4920-A4F3-5A7A571C1B42}"/>
                  </a:ext>
                </a:extLst>
              </p:cNvPr>
              <p:cNvSpPr/>
              <p:nvPr/>
            </p:nvSpPr>
            <p:spPr bwMode="auto">
              <a:xfrm>
                <a:off x="1517347" y="363075"/>
                <a:ext cx="9759711" cy="16155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altLang="en-US" sz="3000" dirty="0"/>
              </a:p>
            </p:txBody>
          </p:sp>
          <p:pic>
            <p:nvPicPr>
              <p:cNvPr id="28687" name="Picture 8">
                <a:extLst>
                  <a:ext uri="{FF2B5EF4-FFF2-40B4-BE49-F238E27FC236}">
                    <a16:creationId xmlns:a16="http://schemas.microsoft.com/office/drawing/2014/main" id="{D4242A78-70B7-4C40-BC9A-3D7D5F2F57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738732" y="621882"/>
                <a:ext cx="2009400" cy="1377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8" name="TextBox 28">
                <a:extLst>
                  <a:ext uri="{FF2B5EF4-FFF2-40B4-BE49-F238E27FC236}">
                    <a16:creationId xmlns:a16="http://schemas.microsoft.com/office/drawing/2014/main" id="{68AFCB07-CAD6-425D-93E2-7818A84108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0853" y="989393"/>
                <a:ext cx="910877" cy="60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>
                    <a:solidFill>
                      <a:schemeClr val="bg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28685" name="AutoShape 58" descr="Recycled paper">
              <a:extLst>
                <a:ext uri="{FF2B5EF4-FFF2-40B4-BE49-F238E27FC236}">
                  <a16:creationId xmlns:a16="http://schemas.microsoft.com/office/drawing/2014/main" id="{F21CBA21-239A-41EC-AD1F-872A814818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0130" y="887575"/>
              <a:ext cx="6792322" cy="85725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450"/>
                </a:spcAft>
                <a:buClr>
                  <a:schemeClr val="accent1"/>
                </a:buClr>
                <a:buSzPct val="80000"/>
                <a:buNone/>
              </a:pP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tưới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3635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图片 41992" descr="1-31">
            <a:extLst>
              <a:ext uri="{FF2B5EF4-FFF2-40B4-BE49-F238E27FC236}">
                <a16:creationId xmlns:a16="http://schemas.microsoft.com/office/drawing/2014/main" id="{8F92453F-C15C-4FCE-AAC0-189444199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1295400"/>
            <a:ext cx="104013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图片 41994" descr="1-37">
            <a:hlinkClick r:id="rId3" action="ppaction://hlinksldjump"/>
            <a:extLst>
              <a:ext uri="{FF2B5EF4-FFF2-40B4-BE49-F238E27FC236}">
                <a16:creationId xmlns:a16="http://schemas.microsoft.com/office/drawing/2014/main" id="{B51B9680-9800-43AA-8BFB-92F8A6400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050" y="3451225"/>
            <a:ext cx="2967039" cy="332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E8E64D-9CAE-4142-AB28-6B9F7372B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2514600"/>
            <a:ext cx="7918451" cy="30673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en-US" altLang="en-US" sz="2933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9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9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9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9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9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9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altLang="vi-VN" sz="29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9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</a:t>
            </a:r>
            <a:r>
              <a:rPr lang="en-US" altLang="vi-VN" sz="29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9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9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118)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1151" y="2751139"/>
            <a:ext cx="9029700" cy="100330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endParaRPr lang="en-US" sz="5927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73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9" y="2978151"/>
            <a:ext cx="22002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9" y="2965451"/>
            <a:ext cx="22002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13849" y="2524185"/>
            <a:ext cx="8964313" cy="173432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5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5335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160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1">
            <a:extLst>
              <a:ext uri="{FF2B5EF4-FFF2-40B4-BE49-F238E27FC236}">
                <a16:creationId xmlns:a16="http://schemas.microsoft.com/office/drawing/2014/main" id="{9885454C-A39D-4C74-BDD8-E64B5567C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4"/>
            <a:ext cx="121920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图片 5">
            <a:extLst>
              <a:ext uri="{FF2B5EF4-FFF2-40B4-BE49-F238E27FC236}">
                <a16:creationId xmlns:a16="http://schemas.microsoft.com/office/drawing/2014/main" id="{83E56F9B-AA76-4CCE-8258-D71756576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>
            <a:fillRect/>
          </a:stretch>
        </p:blipFill>
        <p:spPr bwMode="auto">
          <a:xfrm>
            <a:off x="0" y="455613"/>
            <a:ext cx="12192000" cy="64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图片 8">
            <a:extLst>
              <a:ext uri="{FF2B5EF4-FFF2-40B4-BE49-F238E27FC236}">
                <a16:creationId xmlns:a16="http://schemas.microsoft.com/office/drawing/2014/main" id="{C57BDF9A-C22A-4DAC-9212-F3647AF1B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1" y="1179514"/>
            <a:ext cx="942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49" name="组合 11">
            <a:extLst>
              <a:ext uri="{FF2B5EF4-FFF2-40B4-BE49-F238E27FC236}">
                <a16:creationId xmlns:a16="http://schemas.microsoft.com/office/drawing/2014/main" id="{51DD0F83-157A-460F-95AA-3FE501082296}"/>
              </a:ext>
            </a:extLst>
          </p:cNvPr>
          <p:cNvGrpSpPr>
            <a:grpSpLocks/>
          </p:cNvGrpSpPr>
          <p:nvPr/>
        </p:nvGrpSpPr>
        <p:grpSpPr bwMode="auto">
          <a:xfrm>
            <a:off x="-239713" y="1243014"/>
            <a:ext cx="4357688" cy="2074863"/>
            <a:chOff x="-558688" y="0"/>
            <a:chExt cx="9107943" cy="6858000"/>
          </a:xfrm>
        </p:grpSpPr>
        <p:pic>
          <p:nvPicPr>
            <p:cNvPr id="57356" name="图片 10">
              <a:extLst>
                <a:ext uri="{FF2B5EF4-FFF2-40B4-BE49-F238E27FC236}">
                  <a16:creationId xmlns:a16="http://schemas.microsoft.com/office/drawing/2014/main" id="{10C491AA-8FE1-4B4F-8091-5650EAEDD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8688" y="0"/>
              <a:ext cx="910794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0F05299-01D4-423F-8C35-E352B9380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57350" name="图片 14">
            <a:extLst>
              <a:ext uri="{FF2B5EF4-FFF2-40B4-BE49-F238E27FC236}">
                <a16:creationId xmlns:a16="http://schemas.microsoft.com/office/drawing/2014/main" id="{58BB570B-81A6-4D90-B32A-86365EAD3A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4268788"/>
            <a:ext cx="4268787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文本框 15">
            <a:extLst>
              <a:ext uri="{FF2B5EF4-FFF2-40B4-BE49-F238E27FC236}">
                <a16:creationId xmlns:a16="http://schemas.microsoft.com/office/drawing/2014/main" id="{712551DC-0AB6-43ED-B6DE-26562DC30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838326"/>
            <a:ext cx="2813591" cy="65107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3631" dirty="0" err="1">
                <a:solidFill>
                  <a:srgbClr val="5F91B0"/>
                </a:solidFill>
                <a:latin typeface="Times New Roman" panose="02020603050405020304" pitchFamily="18" charset="0"/>
                <a:ea typeface="inpin heiti"/>
                <a:cs typeface="Times New Roman" panose="02020603050405020304" pitchFamily="18" charset="0"/>
                <a:sym typeface="inpin heiti"/>
              </a:rPr>
              <a:t>KHỞI</a:t>
            </a:r>
            <a:r>
              <a:rPr lang="en-US" altLang="zh-CN" sz="3631" dirty="0">
                <a:solidFill>
                  <a:srgbClr val="5F91B0"/>
                </a:solidFill>
                <a:latin typeface="Times New Roman" panose="02020603050405020304" pitchFamily="18" charset="0"/>
                <a:ea typeface="inpin heiti"/>
                <a:cs typeface="Times New Roman" panose="02020603050405020304" pitchFamily="18" charset="0"/>
                <a:sym typeface="inpin heiti"/>
              </a:rPr>
              <a:t> </a:t>
            </a:r>
            <a:r>
              <a:rPr lang="en-US" altLang="zh-CN" sz="3631" dirty="0" err="1">
                <a:solidFill>
                  <a:srgbClr val="5F91B0"/>
                </a:solidFill>
                <a:latin typeface="Times New Roman" panose="02020603050405020304" pitchFamily="18" charset="0"/>
                <a:ea typeface="inpin heiti"/>
                <a:cs typeface="Times New Roman" panose="02020603050405020304" pitchFamily="18" charset="0"/>
                <a:sym typeface="inpin heiti"/>
              </a:rPr>
              <a:t>ĐỘNG</a:t>
            </a:r>
            <a:endParaRPr lang="zh-CN" altLang="en-US" sz="3631" dirty="0">
              <a:solidFill>
                <a:srgbClr val="5F91B0"/>
              </a:solidFill>
              <a:latin typeface="Times New Roman" panose="02020603050405020304" pitchFamily="18" charset="0"/>
              <a:ea typeface="inpin heiti"/>
              <a:cs typeface="Times New Roman" panose="02020603050405020304" pitchFamily="18" charset="0"/>
              <a:sym typeface="inpin heit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9D0756-50A1-44AE-B172-20AE69E6B91C}"/>
              </a:ext>
            </a:extLst>
          </p:cNvPr>
          <p:cNvGrpSpPr/>
          <p:nvPr/>
        </p:nvGrpSpPr>
        <p:grpSpPr>
          <a:xfrm>
            <a:off x="4673600" y="482600"/>
            <a:ext cx="7636349" cy="2639741"/>
            <a:chOff x="3061212" y="609600"/>
            <a:chExt cx="6529777" cy="5292341"/>
          </a:xfrm>
          <a:solidFill>
            <a:schemeClr val="bg1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0898085-73B3-423D-A05D-CFCFBB3CD268}"/>
                </a:ext>
              </a:extLst>
            </p:cNvPr>
            <p:cNvSpPr/>
            <p:nvPr/>
          </p:nvSpPr>
          <p:spPr>
            <a:xfrm>
              <a:off x="3061212" y="609600"/>
              <a:ext cx="6082788" cy="5292341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/>
            </a:p>
          </p:txBody>
        </p:sp>
        <p:sp>
          <p:nvSpPr>
            <p:cNvPr id="23" name="Rectangle 1">
              <a:extLst>
                <a:ext uri="{FF2B5EF4-FFF2-40B4-BE49-F238E27FC236}">
                  <a16:creationId xmlns:a16="http://schemas.microsoft.com/office/drawing/2014/main" id="{CB043C29-72AB-4062-B437-37F4D15FC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844" y="609600"/>
              <a:ext cx="6269145" cy="4162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rtl="0">
                <a:buNone/>
              </a:pPr>
              <a:r>
                <a:rPr lang="en-US" alt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Câu</a:t>
              </a:r>
              <a:r>
                <a: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1: </a:t>
              </a:r>
              <a:r>
                <a:rPr lang="en-US" sz="2800" b="0" i="0" u="none" strike="noStrike" kern="1200" baseline="0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Thực</a:t>
              </a:r>
              <a:r>
                <a:rPr lang="en-US" sz="2800" b="0" i="0" u="none" strike="noStrike" kern="1200" baseline="0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0" i="0" u="none" strike="noStrike" kern="1200" baseline="0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vật</a:t>
              </a:r>
              <a:r>
                <a:rPr lang="en-US" sz="2800" b="0" i="0" u="none" strike="noStrike" kern="1200" baseline="0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0" i="0" u="none" strike="noStrike" kern="1200" baseline="0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cần</a:t>
              </a:r>
              <a:r>
                <a:rPr lang="en-US" sz="2800" b="0" i="0" u="none" strike="noStrike" kern="1200" baseline="0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0" i="0" u="none" strike="noStrike" kern="1200" baseline="0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gì</a:t>
              </a:r>
              <a:r>
                <a:rPr lang="en-US" sz="2800" b="0" i="0" u="none" strike="noStrike" kern="1200" baseline="0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0" i="0" u="none" strike="noStrike" kern="1200" baseline="0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để</a:t>
              </a:r>
              <a:r>
                <a:rPr lang="en-US" sz="2800" b="0" i="0" u="none" strike="noStrike" kern="1200" baseline="0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0" i="0" u="none" strike="noStrike" kern="1200" baseline="0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sống</a:t>
              </a:r>
              <a:r>
                <a:rPr lang="en-US" sz="2800" b="0" i="0" u="none" strike="noStrike" kern="1200" baseline="0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?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	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spcBef>
                  <a:spcPct val="0"/>
                </a:spcBef>
                <a:spcAft>
                  <a:spcPts val="450"/>
                </a:spcAft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B.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khoáng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spcAft>
                  <a:spcPts val="450"/>
                </a:spcAft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C.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57D1CB-5F19-45A7-9490-3F2824B67D9C}"/>
              </a:ext>
            </a:extLst>
          </p:cNvPr>
          <p:cNvGrpSpPr/>
          <p:nvPr/>
        </p:nvGrpSpPr>
        <p:grpSpPr>
          <a:xfrm>
            <a:off x="3100039" y="3785519"/>
            <a:ext cx="9087065" cy="2924536"/>
            <a:chOff x="3352799" y="609598"/>
            <a:chExt cx="6410835" cy="3891528"/>
          </a:xfrm>
          <a:solidFill>
            <a:schemeClr val="bg1"/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579087A-C464-4DB1-9714-6B00E5397D08}"/>
                </a:ext>
              </a:extLst>
            </p:cNvPr>
            <p:cNvSpPr/>
            <p:nvPr/>
          </p:nvSpPr>
          <p:spPr>
            <a:xfrm>
              <a:off x="3352799" y="609598"/>
              <a:ext cx="6410835" cy="3891528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/>
            </a:p>
          </p:txBody>
        </p:sp>
        <p:sp>
          <p:nvSpPr>
            <p:cNvPr id="27" name="Rectangle 1">
              <a:extLst>
                <a:ext uri="{FF2B5EF4-FFF2-40B4-BE49-F238E27FC236}">
                  <a16:creationId xmlns:a16="http://schemas.microsoft.com/office/drawing/2014/main" id="{8CB3471E-B80A-4ED5-BA31-50E4C4708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790" y="1021603"/>
              <a:ext cx="6238912" cy="2672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450"/>
                </a:spcAft>
                <a:buNone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thiếu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</a:p>
            <a:p>
              <a:pPr>
                <a:spcBef>
                  <a:spcPct val="0"/>
                </a:spcBef>
                <a:spcAft>
                  <a:spcPts val="450"/>
                </a:spcAft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A.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spcAft>
                  <a:spcPts val="450"/>
                </a:spcAft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B.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vẫn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spcAft>
                  <a:spcPts val="450"/>
                </a:spcAft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C.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23C465DE-9D4C-4A13-B7B5-0C6ED1EBB0ED}"/>
              </a:ext>
            </a:extLst>
          </p:cNvPr>
          <p:cNvSpPr/>
          <p:nvPr/>
        </p:nvSpPr>
        <p:spPr>
          <a:xfrm>
            <a:off x="5840760" y="1855439"/>
            <a:ext cx="542925" cy="5222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4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DF6FFB-C353-44AD-BC66-0B2E822815DC}"/>
              </a:ext>
            </a:extLst>
          </p:cNvPr>
          <p:cNvSpPr/>
          <p:nvPr/>
        </p:nvSpPr>
        <p:spPr>
          <a:xfrm>
            <a:off x="4056270" y="4621089"/>
            <a:ext cx="542925" cy="5222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4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325">
            <a:extLst>
              <a:ext uri="{FF2B5EF4-FFF2-40B4-BE49-F238E27FC236}">
                <a16:creationId xmlns:a16="http://schemas.microsoft.com/office/drawing/2014/main" id="{15D9AD6D-1BA3-41B9-964A-4CFDDF9BE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6" y="6159501"/>
            <a:ext cx="82835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图片 327">
            <a:extLst>
              <a:ext uri="{FF2B5EF4-FFF2-40B4-BE49-F238E27FC236}">
                <a16:creationId xmlns:a16="http://schemas.microsoft.com/office/drawing/2014/main" id="{69CD351B-E5B4-45C0-860D-A268C8DC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59501"/>
            <a:ext cx="79152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396" name="组合 1">
            <a:extLst>
              <a:ext uri="{FF2B5EF4-FFF2-40B4-BE49-F238E27FC236}">
                <a16:creationId xmlns:a16="http://schemas.microsoft.com/office/drawing/2014/main" id="{33BE8B66-A0CA-4435-9CA5-C04B4AB6BF5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76200" y="1976439"/>
            <a:ext cx="6303963" cy="4532312"/>
            <a:chOff x="5888140" y="2073318"/>
            <a:chExt cx="6303860" cy="4532249"/>
          </a:xfrm>
        </p:grpSpPr>
        <p:pic>
          <p:nvPicPr>
            <p:cNvPr id="59399" name="图片 329">
              <a:extLst>
                <a:ext uri="{FF2B5EF4-FFF2-40B4-BE49-F238E27FC236}">
                  <a16:creationId xmlns:a16="http://schemas.microsoft.com/office/drawing/2014/main" id="{DEDF0A85-F19C-4E9A-8DD5-74589AFE6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056" y="2073318"/>
              <a:ext cx="5470264" cy="438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0" name="图片 335">
              <a:extLst>
                <a:ext uri="{FF2B5EF4-FFF2-40B4-BE49-F238E27FC236}">
                  <a16:creationId xmlns:a16="http://schemas.microsoft.com/office/drawing/2014/main" id="{2E24AA10-B396-49DA-8F11-472E4A733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140" y="5619751"/>
              <a:ext cx="6303860" cy="9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9B12A44-1DDD-4ECF-B36D-EE7497BF010C}"/>
              </a:ext>
            </a:extLst>
          </p:cNvPr>
          <p:cNvSpPr/>
          <p:nvPr/>
        </p:nvSpPr>
        <p:spPr>
          <a:xfrm>
            <a:off x="5566117" y="914401"/>
            <a:ext cx="6625883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bliqueTop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KHÁM</a:t>
            </a:r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PHÁ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59398" name="图片 14">
            <a:extLst>
              <a:ext uri="{FF2B5EF4-FFF2-40B4-BE49-F238E27FC236}">
                <a16:creationId xmlns:a16="http://schemas.microsoft.com/office/drawing/2014/main" id="{992A7D03-6771-46EA-9851-E21B483FED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4191000"/>
            <a:ext cx="4705351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2362200" y="2590801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1964495" y="3450005"/>
            <a:ext cx="834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Cây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trên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cạn</a:t>
            </a:r>
            <a:r>
              <a:rPr lang="en-US" altLang="en-US" dirty="0">
                <a:latin typeface="Times New Roman" panose="02020603050405020304" pitchFamily="18" charset="0"/>
              </a:rPr>
              <a:t> (</a:t>
            </a:r>
            <a:r>
              <a:rPr lang="en-US" altLang="en-US" dirty="0" err="1">
                <a:latin typeface="Times New Roman" panose="02020603050405020304" pitchFamily="18" charset="0"/>
              </a:rPr>
              <a:t>chịu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khô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hạn</a:t>
            </a:r>
            <a:r>
              <a:rPr lang="en-US" altLang="en-US" dirty="0"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3405842" y="1520472"/>
            <a:ext cx="4218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 ?. </a:t>
            </a:r>
            <a:r>
              <a:rPr lang="en-US" altLang="en-US" b="1" i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b="1" i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i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b="1" i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b="1" i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4069" name="Text Box 37"/>
          <p:cNvSpPr txBox="1">
            <a:spLocks noChangeArrowheads="1"/>
          </p:cNvSpPr>
          <p:nvPr/>
        </p:nvSpPr>
        <p:spPr bwMode="auto">
          <a:xfrm>
            <a:off x="1964495" y="4285908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dirty="0" err="1">
                <a:latin typeface="Times New Roman" panose="02020603050405020304" pitchFamily="18" charset="0"/>
              </a:rPr>
              <a:t>Cây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trên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cạn</a:t>
            </a:r>
            <a:r>
              <a:rPr lang="en-US" altLang="en-US" dirty="0">
                <a:latin typeface="Times New Roman" panose="02020603050405020304" pitchFamily="18" charset="0"/>
              </a:rPr>
              <a:t> (</a:t>
            </a:r>
            <a:r>
              <a:rPr lang="en-US" altLang="en-US" dirty="0" err="1">
                <a:latin typeface="Times New Roman" panose="02020603050405020304" pitchFamily="18" charset="0"/>
              </a:rPr>
              <a:t>ưa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ẩm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ướt</a:t>
            </a:r>
            <a:r>
              <a:rPr lang="en-US" altLang="en-US" dirty="0"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44070" name="Text Box 38"/>
          <p:cNvSpPr txBox="1">
            <a:spLocks noChangeArrowheads="1"/>
          </p:cNvSpPr>
          <p:nvPr/>
        </p:nvSpPr>
        <p:spPr bwMode="auto">
          <a:xfrm>
            <a:off x="1964495" y="5178083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Cây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vừa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trên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cạn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vừa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dưới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9160" name="Text Box 39"/>
          <p:cNvSpPr txBox="1">
            <a:spLocks noChangeArrowheads="1"/>
          </p:cNvSpPr>
          <p:nvPr/>
        </p:nvSpPr>
        <p:spPr bwMode="auto">
          <a:xfrm>
            <a:off x="0" y="331857"/>
            <a:ext cx="12192000" cy="584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	</a:t>
            </a:r>
            <a:r>
              <a:rPr lang="en-US" altLang="en-US" b="1" dirty="0" err="1">
                <a:latin typeface="Times New Roman" panose="02020603050405020304" pitchFamily="18" charset="0"/>
              </a:rPr>
              <a:t>Hoạt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b="1" dirty="0">
                <a:latin typeface="Times New Roman" panose="02020603050405020304" pitchFamily="18" charset="0"/>
              </a:rPr>
              <a:t> 1: </a:t>
            </a:r>
            <a:r>
              <a:rPr lang="en-US" altLang="en-US" dirty="0" err="1">
                <a:latin typeface="Times New Roman" panose="02020603050405020304" pitchFamily="18" charset="0"/>
              </a:rPr>
              <a:t>Nhu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cầu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đối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vật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Text Box 36">
            <a:extLst>
              <a:ext uri="{FF2B5EF4-FFF2-40B4-BE49-F238E27FC236}">
                <a16:creationId xmlns:a16="http://schemas.microsoft.com/office/drawing/2014/main" id="{540C123E-14E7-4054-9E01-F384D502C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4495" y="2642228"/>
            <a:ext cx="701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dirty="0" err="1">
                <a:latin typeface="Times New Roman" panose="02020603050405020304" pitchFamily="18" charset="0"/>
              </a:rPr>
              <a:t>Cây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dưới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3492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7" grpId="0"/>
      <p:bldP spid="44068" grpId="0"/>
      <p:bldP spid="44069" grpId="0"/>
      <p:bldP spid="4407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Text Box 2"/>
          <p:cNvSpPr txBox="1">
            <a:spLocks noChangeArrowheads="1"/>
          </p:cNvSpPr>
          <p:nvPr/>
        </p:nvSpPr>
        <p:spPr bwMode="auto">
          <a:xfrm>
            <a:off x="2952750" y="132384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 sống ở dưới nước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7A67E4-19C7-4E73-8B69-40C68EA0DE20}"/>
              </a:ext>
            </a:extLst>
          </p:cNvPr>
          <p:cNvGrpSpPr/>
          <p:nvPr/>
        </p:nvGrpSpPr>
        <p:grpSpPr>
          <a:xfrm>
            <a:off x="930345" y="904461"/>
            <a:ext cx="4595812" cy="2253219"/>
            <a:chOff x="930345" y="904461"/>
            <a:chExt cx="4595812" cy="2253219"/>
          </a:xfrm>
        </p:grpSpPr>
        <p:pic>
          <p:nvPicPr>
            <p:cNvPr id="90123" name="Picture 11" descr="99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908" y="904461"/>
              <a:ext cx="4580249" cy="224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3">
              <a:extLst>
                <a:ext uri="{FF2B5EF4-FFF2-40B4-BE49-F238E27FC236}">
                  <a16:creationId xmlns:a16="http://schemas.microsoft.com/office/drawing/2014/main" id="{122C9D05-5A23-42B2-A778-D4AE22338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345" y="2668730"/>
              <a:ext cx="1998386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ZW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ZW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ZW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ZW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ZW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sen</a:t>
              </a: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15E159-7E6F-4E88-AC48-54480482C612}"/>
              </a:ext>
            </a:extLst>
          </p:cNvPr>
          <p:cNvGrpSpPr/>
          <p:nvPr/>
        </p:nvGrpSpPr>
        <p:grpSpPr>
          <a:xfrm>
            <a:off x="6294781" y="920887"/>
            <a:ext cx="4598506" cy="2241550"/>
            <a:chOff x="6294781" y="920887"/>
            <a:chExt cx="4598506" cy="2241550"/>
          </a:xfrm>
        </p:grpSpPr>
        <p:pic>
          <p:nvPicPr>
            <p:cNvPr id="5019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781" y="920887"/>
              <a:ext cx="4598506" cy="224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3">
              <a:extLst>
                <a:ext uri="{FF2B5EF4-FFF2-40B4-BE49-F238E27FC236}">
                  <a16:creationId xmlns:a16="http://schemas.microsoft.com/office/drawing/2014/main" id="{F34012D6-E261-4A14-BC84-47422183E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7474" y="2668729"/>
              <a:ext cx="2382699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ZW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ZW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ZW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r>
                <a:rPr lang="en-ZW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ZW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759C054-26D9-4DAA-B4A0-0D59E7F09AD5}"/>
              </a:ext>
            </a:extLst>
          </p:cNvPr>
          <p:cNvGrpSpPr/>
          <p:nvPr/>
        </p:nvGrpSpPr>
        <p:grpSpPr>
          <a:xfrm>
            <a:off x="927654" y="4005469"/>
            <a:ext cx="4588358" cy="2213463"/>
            <a:chOff x="927654" y="4005469"/>
            <a:chExt cx="4588358" cy="2213463"/>
          </a:xfrm>
        </p:grpSpPr>
        <p:pic>
          <p:nvPicPr>
            <p:cNvPr id="16" name="Picture 8" descr="CeratophyllumSubmers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654" y="4005469"/>
              <a:ext cx="4588358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3">
              <a:extLst>
                <a:ext uri="{FF2B5EF4-FFF2-40B4-BE49-F238E27FC236}">
                  <a16:creationId xmlns:a16="http://schemas.microsoft.com/office/drawing/2014/main" id="{54653812-A817-4F69-B925-227AB0B00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345" y="5729982"/>
              <a:ext cx="1998386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ZW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ZW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ZW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rong</a:t>
              </a: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A51C72F-4177-4EA6-A986-E7E58DFDD1B6}"/>
              </a:ext>
            </a:extLst>
          </p:cNvPr>
          <p:cNvGrpSpPr/>
          <p:nvPr/>
        </p:nvGrpSpPr>
        <p:grpSpPr>
          <a:xfrm>
            <a:off x="6284223" y="4041912"/>
            <a:ext cx="4609063" cy="2173358"/>
            <a:chOff x="6284223" y="4041912"/>
            <a:chExt cx="4609063" cy="2173358"/>
          </a:xfrm>
        </p:grpSpPr>
        <p:pic>
          <p:nvPicPr>
            <p:cNvPr id="90122" name="Picture 10" descr="BeoCa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129" y="4041912"/>
              <a:ext cx="4594157" cy="2173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3">
              <a:extLst>
                <a:ext uri="{FF2B5EF4-FFF2-40B4-BE49-F238E27FC236}">
                  <a16:creationId xmlns:a16="http://schemas.microsoft.com/office/drawing/2014/main" id="{6A9C34EE-B412-4307-8D12-E8AB15515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4223" y="5716730"/>
              <a:ext cx="1998386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ZW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ZW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ZW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bèo</a:t>
              </a: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008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6" name="Text Box 2"/>
          <p:cNvSpPr txBox="1">
            <a:spLocks noChangeArrowheads="1"/>
          </p:cNvSpPr>
          <p:nvPr/>
        </p:nvSpPr>
        <p:spPr bwMode="auto">
          <a:xfrm>
            <a:off x="2972560" y="138596"/>
            <a:ext cx="563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 sống ở nơi khô hạn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66358A-82F6-4644-AEFB-392F0574DE3F}"/>
              </a:ext>
            </a:extLst>
          </p:cNvPr>
          <p:cNvGrpSpPr/>
          <p:nvPr/>
        </p:nvGrpSpPr>
        <p:grpSpPr>
          <a:xfrm>
            <a:off x="768419" y="881753"/>
            <a:ext cx="4280659" cy="2249422"/>
            <a:chOff x="768419" y="881753"/>
            <a:chExt cx="4280659" cy="2249422"/>
          </a:xfrm>
        </p:grpSpPr>
        <p:pic>
          <p:nvPicPr>
            <p:cNvPr id="95243" name="Picture 11" descr="Xuong_rong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419" y="881753"/>
              <a:ext cx="4280659" cy="2240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3">
              <a:extLst>
                <a:ext uri="{FF2B5EF4-FFF2-40B4-BE49-F238E27FC236}">
                  <a16:creationId xmlns:a16="http://schemas.microsoft.com/office/drawing/2014/main" id="{BD584C4D-C835-4EBB-9449-5A066A4E2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571" y="2642225"/>
              <a:ext cx="1998386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ZW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Xương</a:t>
              </a:r>
              <a:r>
                <a:rPr lang="en-ZW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ZW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rồng</a:t>
              </a: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EC15950-D6A9-4D19-B3AD-870C1055984A}"/>
              </a:ext>
            </a:extLst>
          </p:cNvPr>
          <p:cNvGrpSpPr/>
          <p:nvPr/>
        </p:nvGrpSpPr>
        <p:grpSpPr>
          <a:xfrm>
            <a:off x="6237841" y="750888"/>
            <a:ext cx="4404159" cy="2333905"/>
            <a:chOff x="6237841" y="750888"/>
            <a:chExt cx="4404159" cy="2333905"/>
          </a:xfrm>
        </p:grpSpPr>
        <p:pic>
          <p:nvPicPr>
            <p:cNvPr id="95239" name="Picture 7" descr="61020071150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399" y="750888"/>
              <a:ext cx="4393601" cy="2323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3">
              <a:extLst>
                <a:ext uri="{FF2B5EF4-FFF2-40B4-BE49-F238E27FC236}">
                  <a16:creationId xmlns:a16="http://schemas.microsoft.com/office/drawing/2014/main" id="{6F07AF4A-F076-4711-9569-BAA28A73D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7841" y="2595843"/>
              <a:ext cx="1998386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ZW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ZW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ZW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ECF124B-EFD6-48F6-83C9-98591CE9DAD9}"/>
              </a:ext>
            </a:extLst>
          </p:cNvPr>
          <p:cNvGrpSpPr/>
          <p:nvPr/>
        </p:nvGrpSpPr>
        <p:grpSpPr>
          <a:xfrm>
            <a:off x="794924" y="3875087"/>
            <a:ext cx="4280659" cy="2343845"/>
            <a:chOff x="794924" y="3875087"/>
            <a:chExt cx="4280659" cy="2343845"/>
          </a:xfrm>
        </p:grpSpPr>
        <p:pic>
          <p:nvPicPr>
            <p:cNvPr id="95242" name="Picture 10" descr="26-%20Phi%20la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924" y="3875087"/>
              <a:ext cx="4280659" cy="2326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3">
              <a:extLst>
                <a:ext uri="{FF2B5EF4-FFF2-40B4-BE49-F238E27FC236}">
                  <a16:creationId xmlns:a16="http://schemas.microsoft.com/office/drawing/2014/main" id="{2394233E-1230-454E-BACF-7C4913F1E2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824" y="5729982"/>
              <a:ext cx="1998386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ZW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ZW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phi </a:t>
              </a:r>
              <a:r>
                <a:rPr lang="en-ZW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9EB37B4-E7D1-4166-B979-8650E5454CD9}"/>
              </a:ext>
            </a:extLst>
          </p:cNvPr>
          <p:cNvGrpSpPr/>
          <p:nvPr/>
        </p:nvGrpSpPr>
        <p:grpSpPr>
          <a:xfrm>
            <a:off x="6429997" y="3875088"/>
            <a:ext cx="4145237" cy="2251079"/>
            <a:chOff x="6429997" y="3875088"/>
            <a:chExt cx="4145237" cy="2251079"/>
          </a:xfrm>
        </p:grpSpPr>
        <p:pic>
          <p:nvPicPr>
            <p:cNvPr id="51217" name="Picture 8" descr="TT-Cay%20tung%2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249" y="3875088"/>
              <a:ext cx="4129985" cy="2243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3">
              <a:extLst>
                <a:ext uri="{FF2B5EF4-FFF2-40B4-BE49-F238E27FC236}">
                  <a16:creationId xmlns:a16="http://schemas.microsoft.com/office/drawing/2014/main" id="{E772DC45-7E15-4D6A-A672-0F9599BFE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9997" y="5637217"/>
              <a:ext cx="1998386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ZW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ZW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ZW" altLang="en-US" sz="2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tùng</a:t>
              </a: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401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278063" y="76201"/>
            <a:ext cx="7885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 sống được cả trên cạn và ở dưới nước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6258A8-1C0D-4571-9F91-9BF0DF3C11F9}"/>
              </a:ext>
            </a:extLst>
          </p:cNvPr>
          <p:cNvGrpSpPr/>
          <p:nvPr/>
        </p:nvGrpSpPr>
        <p:grpSpPr>
          <a:xfrm>
            <a:off x="689730" y="3975652"/>
            <a:ext cx="5101470" cy="2683565"/>
            <a:chOff x="689730" y="3975652"/>
            <a:chExt cx="5101470" cy="26835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1E35905-89DD-4793-AD6E-43FFDE58F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35" y="3975652"/>
              <a:ext cx="5083865" cy="26777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3428" name="Text Box 4"/>
            <p:cNvSpPr txBox="1">
              <a:spLocks noChangeArrowheads="1"/>
            </p:cNvSpPr>
            <p:nvPr/>
          </p:nvSpPr>
          <p:spPr bwMode="auto">
            <a:xfrm>
              <a:off x="689730" y="6170267"/>
              <a:ext cx="2209800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600" b="1" dirty="0" err="1">
                  <a:latin typeface="Times New Roman" panose="02020603050405020304" pitchFamily="18" charset="0"/>
                  <a:cs typeface="Arial" panose="020B0604020202020204" pitchFamily="34" charset="0"/>
                </a:rPr>
                <a:t>Cây</a:t>
              </a:r>
              <a:r>
                <a:rPr lang="en-US" altLang="en-US" sz="26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latin typeface="Times New Roman" panose="02020603050405020304" pitchFamily="18" charset="0"/>
                  <a:cs typeface="Arial" panose="020B0604020202020204" pitchFamily="34" charset="0"/>
                </a:rPr>
                <a:t>thủy</a:t>
              </a:r>
              <a:r>
                <a:rPr lang="en-US" altLang="en-US" sz="26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latin typeface="Times New Roman" panose="02020603050405020304" pitchFamily="18" charset="0"/>
                  <a:cs typeface="Arial" panose="020B0604020202020204" pitchFamily="34" charset="0"/>
                </a:rPr>
                <a:t>trúc</a:t>
              </a:r>
              <a:endParaRPr lang="en-US" altLang="en-US" sz="2600" b="1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EC44770-FBB4-480D-B28B-108C8B29D2F6}"/>
              </a:ext>
            </a:extLst>
          </p:cNvPr>
          <p:cNvGrpSpPr/>
          <p:nvPr/>
        </p:nvGrpSpPr>
        <p:grpSpPr>
          <a:xfrm>
            <a:off x="784571" y="967407"/>
            <a:ext cx="5059638" cy="2534825"/>
            <a:chOff x="784571" y="967407"/>
            <a:chExt cx="5059638" cy="25348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6F04E4-4FFD-4085-966C-04FBF3D40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34" y="967407"/>
              <a:ext cx="5057775" cy="25046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3427" name="Text Box 3"/>
            <p:cNvSpPr txBox="1">
              <a:spLocks noChangeArrowheads="1"/>
            </p:cNvSpPr>
            <p:nvPr/>
          </p:nvSpPr>
          <p:spPr bwMode="auto">
            <a:xfrm>
              <a:off x="784571" y="3013282"/>
              <a:ext cx="1998386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Rau </a:t>
              </a:r>
              <a:r>
                <a:rPr lang="vi-VN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muống</a:t>
              </a:r>
              <a:endPara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3145901-728D-4B6B-B0DD-7C8972AFEB4B}"/>
              </a:ext>
            </a:extLst>
          </p:cNvPr>
          <p:cNvGrpSpPr/>
          <p:nvPr/>
        </p:nvGrpSpPr>
        <p:grpSpPr>
          <a:xfrm>
            <a:off x="7363741" y="1755419"/>
            <a:ext cx="3828016" cy="3559658"/>
            <a:chOff x="7363741" y="1755419"/>
            <a:chExt cx="3828016" cy="35596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415DD0B-AAEF-4280-B2A9-3767C1CDE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3741" y="1755419"/>
              <a:ext cx="3828016" cy="3559658"/>
            </a:xfrm>
            <a:prstGeom prst="rect">
              <a:avLst/>
            </a:prstGeom>
          </p:spPr>
        </p:pic>
        <p:sp>
          <p:nvSpPr>
            <p:cNvPr id="103429" name="Text Box 5"/>
            <p:cNvSpPr txBox="1">
              <a:spLocks noChangeArrowheads="1"/>
            </p:cNvSpPr>
            <p:nvPr/>
          </p:nvSpPr>
          <p:spPr bwMode="auto">
            <a:xfrm>
              <a:off x="7375663" y="4809435"/>
              <a:ext cx="2165902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600" b="1" dirty="0" err="1">
                  <a:latin typeface="Times New Roman" panose="02020603050405020304" pitchFamily="18" charset="0"/>
                  <a:cs typeface="Arial" panose="020B0604020202020204" pitchFamily="34" charset="0"/>
                </a:rPr>
                <a:t>Cây</a:t>
              </a:r>
              <a:r>
                <a:rPr lang="en-US" altLang="en-US" sz="26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latin typeface="Times New Roman" panose="02020603050405020304" pitchFamily="18" charset="0"/>
                  <a:cs typeface="Arial" panose="020B0604020202020204" pitchFamily="34" charset="0"/>
                </a:rPr>
                <a:t>trầu</a:t>
              </a:r>
              <a:r>
                <a:rPr lang="en-US" altLang="en-US" sz="26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latin typeface="Times New Roman" panose="02020603050405020304" pitchFamily="18" charset="0"/>
                  <a:cs typeface="Arial" panose="020B0604020202020204" pitchFamily="34" charset="0"/>
                </a:rPr>
                <a:t>bà</a:t>
              </a:r>
              <a:endParaRPr lang="en-US" altLang="en-US" sz="2600" b="1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429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278063" y="76200"/>
            <a:ext cx="7885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48CD4B-1E7E-4DBB-855A-7C412DBDFAA4}"/>
              </a:ext>
            </a:extLst>
          </p:cNvPr>
          <p:cNvGrpSpPr/>
          <p:nvPr/>
        </p:nvGrpSpPr>
        <p:grpSpPr>
          <a:xfrm>
            <a:off x="904960" y="4035965"/>
            <a:ext cx="4789817" cy="2477379"/>
            <a:chOff x="904960" y="3867150"/>
            <a:chExt cx="4789817" cy="2154238"/>
          </a:xfrm>
        </p:grpSpPr>
        <p:pic>
          <p:nvPicPr>
            <p:cNvPr id="53266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156" y="3867150"/>
              <a:ext cx="4740621" cy="21542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429" name="Text Box 5"/>
            <p:cNvSpPr txBox="1">
              <a:spLocks noChangeArrowheads="1"/>
            </p:cNvSpPr>
            <p:nvPr/>
          </p:nvSpPr>
          <p:spPr bwMode="auto">
            <a:xfrm>
              <a:off x="904960" y="5528406"/>
              <a:ext cx="1651691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6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Rau </a:t>
              </a:r>
              <a:r>
                <a:rPr lang="en-US" altLang="en-US" sz="2600" b="1" dirty="0" err="1">
                  <a:latin typeface="Times New Roman" panose="02020603050405020304" pitchFamily="18" charset="0"/>
                  <a:cs typeface="Arial" panose="020B0604020202020204" pitchFamily="34" charset="0"/>
                </a:rPr>
                <a:t>má</a:t>
              </a:r>
              <a:endParaRPr lang="en-US" altLang="en-US" sz="2600" b="1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8D18EA4-7373-4AAD-962F-7FACF904EE51}"/>
              </a:ext>
            </a:extLst>
          </p:cNvPr>
          <p:cNvGrpSpPr/>
          <p:nvPr/>
        </p:nvGrpSpPr>
        <p:grpSpPr>
          <a:xfrm>
            <a:off x="924022" y="831712"/>
            <a:ext cx="4668395" cy="2729542"/>
            <a:chOff x="924022" y="831712"/>
            <a:chExt cx="4668395" cy="2373510"/>
          </a:xfrm>
        </p:grpSpPr>
        <p:pic>
          <p:nvPicPr>
            <p:cNvPr id="53264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302" y="831712"/>
              <a:ext cx="4630115" cy="237351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2E7A3F08-845A-4B1F-97E8-44B5E2793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022" y="2713133"/>
              <a:ext cx="1651691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600" b="1" dirty="0" err="1">
                  <a:latin typeface="Times New Roman" panose="02020603050405020304" pitchFamily="18" charset="0"/>
                  <a:cs typeface="Arial" panose="020B0604020202020204" pitchFamily="34" charset="0"/>
                </a:rPr>
                <a:t>Dương</a:t>
              </a:r>
              <a:r>
                <a:rPr lang="en-US" altLang="en-US" sz="26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latin typeface="Times New Roman" panose="02020603050405020304" pitchFamily="18" charset="0"/>
                  <a:cs typeface="Arial" panose="020B0604020202020204" pitchFamily="34" charset="0"/>
                </a:rPr>
                <a:t>xỉ</a:t>
              </a:r>
              <a:endParaRPr lang="en-US" altLang="en-US" sz="2600" b="1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5BB9C82-DD55-43BB-8DCA-49F995871190}"/>
              </a:ext>
            </a:extLst>
          </p:cNvPr>
          <p:cNvGrpSpPr/>
          <p:nvPr/>
        </p:nvGrpSpPr>
        <p:grpSpPr>
          <a:xfrm>
            <a:off x="6258022" y="896939"/>
            <a:ext cx="4873804" cy="2641366"/>
            <a:chOff x="6258022" y="896939"/>
            <a:chExt cx="4873804" cy="2296835"/>
          </a:xfrm>
        </p:grpSpPr>
        <p:pic>
          <p:nvPicPr>
            <p:cNvPr id="53265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150" y="896939"/>
              <a:ext cx="4851676" cy="22968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A694F7BE-B276-4EC0-93BE-E37474380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8022" y="2693255"/>
              <a:ext cx="1651691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600" b="1" dirty="0" err="1">
                  <a:latin typeface="Times New Roman" panose="02020603050405020304" pitchFamily="18" charset="0"/>
                  <a:cs typeface="Arial" panose="020B0604020202020204" pitchFamily="34" charset="0"/>
                </a:rPr>
                <a:t>Rêu</a:t>
              </a:r>
              <a:endParaRPr lang="en-US" altLang="en-US" sz="2600" b="1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EE34A-1597-4D7C-9509-262DC2AAD82B}"/>
              </a:ext>
            </a:extLst>
          </p:cNvPr>
          <p:cNvGrpSpPr/>
          <p:nvPr/>
        </p:nvGrpSpPr>
        <p:grpSpPr>
          <a:xfrm>
            <a:off x="6309503" y="3993106"/>
            <a:ext cx="4835575" cy="2493836"/>
            <a:chOff x="6309503" y="3824289"/>
            <a:chExt cx="4835575" cy="2236787"/>
          </a:xfrm>
        </p:grpSpPr>
        <p:pic>
          <p:nvPicPr>
            <p:cNvPr id="53267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426" y="3824289"/>
              <a:ext cx="4823652" cy="22367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 Box 5">
              <a:extLst>
                <a:ext uri="{FF2B5EF4-FFF2-40B4-BE49-F238E27FC236}">
                  <a16:creationId xmlns:a16="http://schemas.microsoft.com/office/drawing/2014/main" id="{6E4DA115-9A85-4D82-87B2-1AD753605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9503" y="5566637"/>
              <a:ext cx="2175151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6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Rau </a:t>
              </a:r>
              <a:r>
                <a:rPr lang="en-US" altLang="en-US" sz="2600" b="1" dirty="0" err="1">
                  <a:latin typeface="Times New Roman" panose="02020603050405020304" pitchFamily="18" charset="0"/>
                  <a:cs typeface="Arial" panose="020B0604020202020204" pitchFamily="34" charset="0"/>
                </a:rPr>
                <a:t>diếp</a:t>
              </a:r>
              <a:r>
                <a:rPr lang="en-US" altLang="en-US" sz="2600" b="1" dirty="0"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600" b="1" dirty="0" err="1">
                  <a:latin typeface="Times New Roman" panose="02020603050405020304" pitchFamily="18" charset="0"/>
                  <a:cs typeface="Arial" panose="020B0604020202020204" pitchFamily="34" charset="0"/>
                </a:rPr>
                <a:t>cá</a:t>
              </a:r>
              <a:endParaRPr lang="en-US" altLang="en-US" sz="2600" b="1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009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A339C794-87B2-4804-A582-4068C9FA0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2192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3">
            <a:extLst>
              <a:ext uri="{FF2B5EF4-FFF2-40B4-BE49-F238E27FC236}">
                <a16:creationId xmlns:a16="http://schemas.microsoft.com/office/drawing/2014/main" id="{7AADD7E4-248A-42B0-9AE1-710063B61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620" y="2209800"/>
            <a:ext cx="7649736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9FD5E8-6180-4425-86B7-2158F93B5238}"/>
              </a:ext>
            </a:extLst>
          </p:cNvPr>
          <p:cNvSpPr/>
          <p:nvPr/>
        </p:nvSpPr>
        <p:spPr>
          <a:xfrm>
            <a:off x="4741233" y="1219200"/>
            <a:ext cx="275909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 err="1">
                <a:ln/>
                <a:solidFill>
                  <a:schemeClr val="accent6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b="1" u="sng" dirty="0">
                <a:ln/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ln/>
                <a:solidFill>
                  <a:schemeClr val="accent6"/>
                </a:solidFill>
                <a:cs typeface="Times New Roman" panose="02020603050405020304" pitchFamily="18" charset="0"/>
              </a:rPr>
              <a:t>LUẬN</a:t>
            </a:r>
            <a:r>
              <a:rPr lang="en-US" sz="4000" b="1" u="sng" dirty="0">
                <a:ln/>
                <a:solidFill>
                  <a:schemeClr val="accent6"/>
                </a:solidFill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30725" name="Picture 2">
            <a:extLst>
              <a:ext uri="{FF2B5EF4-FFF2-40B4-BE49-F238E27FC236}">
                <a16:creationId xmlns:a16="http://schemas.microsoft.com/office/drawing/2014/main" id="{78D7923E-AA87-4B17-88A6-FCC07B449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3000"/>
            <a:ext cx="42402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5A0EDC9B-23EE-4FA7-91D5-DBA4FFE2C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190" y="3174380"/>
            <a:ext cx="92202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7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1432</TotalTime>
  <Words>555</Words>
  <Application>Microsoft Office PowerPoint</Application>
  <PresentationFormat>Widescreen</PresentationFormat>
  <Paragraphs>78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.VnTime</vt:lpstr>
      <vt:lpstr>Arial</vt:lpstr>
      <vt:lpstr>Calibri</vt:lpstr>
      <vt:lpstr>等线</vt:lpstr>
      <vt:lpstr>Times New Roman</vt:lpstr>
      <vt:lpstr>Tw Cen MT</vt:lpstr>
      <vt:lpstr>VNI-Times</vt:lpstr>
      <vt:lpstr>Wingdings</vt:lpstr>
      <vt:lpstr>Wingdings 3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TUYET</cp:lastModifiedBy>
  <cp:revision>39</cp:revision>
  <dcterms:created xsi:type="dcterms:W3CDTF">2022-03-10T06:21:55Z</dcterms:created>
  <dcterms:modified xsi:type="dcterms:W3CDTF">2022-04-24T06:09:57Z</dcterms:modified>
</cp:coreProperties>
</file>