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83" r:id="rId4"/>
    <p:sldId id="261" r:id="rId5"/>
    <p:sldId id="282" r:id="rId6"/>
    <p:sldId id="284" r:id="rId7"/>
    <p:sldId id="265" r:id="rId8"/>
    <p:sldId id="286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18" Type="http://schemas.openxmlformats.org/officeDocument/2006/relationships/image" Target="../media/image36.wmf"/><Relationship Id="rId3" Type="http://schemas.openxmlformats.org/officeDocument/2006/relationships/image" Target="../media/image21.wmf"/><Relationship Id="rId21" Type="http://schemas.openxmlformats.org/officeDocument/2006/relationships/image" Target="../media/image39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35.wmf"/><Relationship Id="rId2" Type="http://schemas.openxmlformats.org/officeDocument/2006/relationships/image" Target="../media/image20.wmf"/><Relationship Id="rId16" Type="http://schemas.openxmlformats.org/officeDocument/2006/relationships/image" Target="../media/image34.wmf"/><Relationship Id="rId20" Type="http://schemas.openxmlformats.org/officeDocument/2006/relationships/image" Target="../media/image38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24" Type="http://schemas.openxmlformats.org/officeDocument/2006/relationships/image" Target="../media/image42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23" Type="http://schemas.openxmlformats.org/officeDocument/2006/relationships/image" Target="../media/image41.wmf"/><Relationship Id="rId10" Type="http://schemas.openxmlformats.org/officeDocument/2006/relationships/image" Target="../media/image28.wmf"/><Relationship Id="rId19" Type="http://schemas.openxmlformats.org/officeDocument/2006/relationships/image" Target="../media/image37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Relationship Id="rId22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8D8-08E3-428B-90FE-CE9EE914A201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AC32B-18FD-4662-9C89-D3BF7147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2F7C2A-5298-46BF-B64B-135213CBEEA2}" type="slidenum">
              <a:rPr lang="en-US">
                <a:cs typeface="Arial" panose="020B0604020202020204" pitchFamily="34" charset="0"/>
              </a:rPr>
              <a:pPr/>
              <a:t>1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0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7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0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D1121-8168-4F81-86CD-42C19A8AA2E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ECF7-7BA1-43FB-8199-DE69D48C2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9" Type="http://schemas.openxmlformats.org/officeDocument/2006/relationships/oleObject" Target="../embeddings/oleObject33.bin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34.wmf"/><Relationship Id="rId42" Type="http://schemas.openxmlformats.org/officeDocument/2006/relationships/image" Target="../media/image38.wmf"/><Relationship Id="rId47" Type="http://schemas.openxmlformats.org/officeDocument/2006/relationships/oleObject" Target="../embeddings/oleObject37.bin"/><Relationship Id="rId50" Type="http://schemas.openxmlformats.org/officeDocument/2006/relationships/image" Target="../media/image42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38" Type="http://schemas.openxmlformats.org/officeDocument/2006/relationships/image" Target="../media/image36.wmf"/><Relationship Id="rId46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28.bin"/><Relationship Id="rId41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32.bin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36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31.wmf"/><Relationship Id="rId36" Type="http://schemas.openxmlformats.org/officeDocument/2006/relationships/image" Target="../media/image35.wmf"/><Relationship Id="rId49" Type="http://schemas.openxmlformats.org/officeDocument/2006/relationships/oleObject" Target="../embeddings/oleObject38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29.bin"/><Relationship Id="rId44" Type="http://schemas.openxmlformats.org/officeDocument/2006/relationships/image" Target="../media/image39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32.wmf"/><Relationship Id="rId35" Type="http://schemas.openxmlformats.org/officeDocument/2006/relationships/oleObject" Target="../embeddings/oleObject31.bin"/><Relationship Id="rId43" Type="http://schemas.openxmlformats.org/officeDocument/2006/relationships/oleObject" Target="../embeddings/oleObject35.bin"/><Relationship Id="rId48" Type="http://schemas.openxmlformats.org/officeDocument/2006/relationships/image" Target="../media/image41.wmf"/><Relationship Id="rId8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5"/>
          <p:cNvSpPr>
            <a:spLocks noChangeArrowheads="1" noChangeShapeType="1" noTextEdit="1"/>
          </p:cNvSpPr>
          <p:nvPr/>
        </p:nvSpPr>
        <p:spPr bwMode="auto">
          <a:xfrm>
            <a:off x="3810000" y="2317751"/>
            <a:ext cx="4400550" cy="550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3300" kern="10" spc="-33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16"/>
          <p:cNvSpPr>
            <a:spLocks noChangeArrowheads="1" noChangeShapeType="1" noTextEdit="1"/>
          </p:cNvSpPr>
          <p:nvPr/>
        </p:nvSpPr>
        <p:spPr bwMode="auto">
          <a:xfrm>
            <a:off x="2646068" y="5503114"/>
            <a:ext cx="7122017" cy="9038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4"/>
              </a:avLst>
            </a:prstTxWarp>
          </a:bodyPr>
          <a:lstStyle/>
          <a:p>
            <a:endParaRPr lang="en-US" sz="3200" b="1" kern="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26" descr="vbeAAAAAElFTkSuQmCC"/>
          <p:cNvSpPr>
            <a:spLocks noChangeAspect="1" noChangeArrowheads="1"/>
          </p:cNvSpPr>
          <p:nvPr/>
        </p:nvSpPr>
        <p:spPr bwMode="auto">
          <a:xfrm>
            <a:off x="5981700" y="37465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AutoShape 28" descr="vbeAAAAAElFTkSuQmCC"/>
          <p:cNvSpPr>
            <a:spLocks noChangeAspect="1" noChangeArrowheads="1"/>
          </p:cNvSpPr>
          <p:nvPr/>
        </p:nvSpPr>
        <p:spPr bwMode="auto">
          <a:xfrm>
            <a:off x="5981700" y="37465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7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53965">
            <a:off x="2676525" y="2798764"/>
            <a:ext cx="12001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6394">
            <a:off x="4186239" y="2438400"/>
            <a:ext cx="120173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207">
            <a:off x="7780339" y="1412875"/>
            <a:ext cx="1201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035214"/>
              </p:ext>
            </p:extLst>
          </p:nvPr>
        </p:nvGraphicFramePr>
        <p:xfrm>
          <a:off x="0" y="1264097"/>
          <a:ext cx="103187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5" imgW="1400212" imgH="1009799" progId="">
                  <p:embed/>
                </p:oleObj>
              </mc:Choice>
              <mc:Fallback>
                <p:oleObj name="Clip" r:id="rId5" imgW="1400212" imgH="10097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4097"/>
                        <a:ext cx="103187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Picture 7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6394">
            <a:off x="5875338" y="1685925"/>
            <a:ext cx="1200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21"/>
          <p:cNvSpPr>
            <a:spLocks noChangeArrowheads="1" noChangeShapeType="1" noTextEdit="1"/>
          </p:cNvSpPr>
          <p:nvPr/>
        </p:nvSpPr>
        <p:spPr bwMode="auto">
          <a:xfrm>
            <a:off x="1721567" y="3274698"/>
            <a:ext cx="8520266" cy="1580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3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vi-VN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84" name="WordArt 20"/>
          <p:cNvSpPr>
            <a:spLocks noChangeArrowheads="1" noChangeShapeType="1" noTextEdit="1"/>
          </p:cNvSpPr>
          <p:nvPr/>
        </p:nvSpPr>
        <p:spPr bwMode="auto">
          <a:xfrm>
            <a:off x="6983412" y="2083757"/>
            <a:ext cx="3971925" cy="911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KHỐI 4</a:t>
            </a:r>
          </a:p>
        </p:txBody>
      </p:sp>
      <p:sp>
        <p:nvSpPr>
          <p:cNvPr id="3085" name="WordArt 19"/>
          <p:cNvSpPr>
            <a:spLocks noChangeArrowheads="1" noChangeShapeType="1" noTextEdit="1"/>
          </p:cNvSpPr>
          <p:nvPr/>
        </p:nvSpPr>
        <p:spPr bwMode="auto">
          <a:xfrm>
            <a:off x="1544389" y="1058747"/>
            <a:ext cx="9325377" cy="664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</a:p>
        </p:txBody>
      </p:sp>
      <p:sp>
        <p:nvSpPr>
          <p:cNvPr id="14" name="WordArt 16"/>
          <p:cNvSpPr>
            <a:spLocks noChangeArrowheads="1" noChangeShapeType="1" noTextEdit="1"/>
          </p:cNvSpPr>
          <p:nvPr/>
        </p:nvSpPr>
        <p:spPr bwMode="auto">
          <a:xfrm>
            <a:off x="2008655" y="205855"/>
            <a:ext cx="8396847" cy="6040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4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 Giáo dục và đào tạo </a:t>
            </a:r>
            <a:r>
              <a:rPr lang="en-US" sz="32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2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010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14600" y="838201"/>
            <a:ext cx="7772400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828800" y="4114800"/>
            <a:ext cx="853440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CHĂM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NGOAN,HỌC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GIỎI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5364" name="Picture 4" descr="hoa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08313"/>
            <a:ext cx="22002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08313"/>
            <a:ext cx="22002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oa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08313"/>
            <a:ext cx="22002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6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4495800" y="2514601"/>
            <a:ext cx="54102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5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kiến thức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667000" y="5654675"/>
            <a:ext cx="431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38611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4524375" y="609600"/>
            <a:ext cx="6357938" cy="3657600"/>
          </a:xfrm>
          <a:prstGeom prst="cloudCallout">
            <a:avLst>
              <a:gd name="adj1" fmla="val -71032"/>
              <a:gd name="adj2" fmla="val 4979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5" descr="Be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30416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95875" y="1838235"/>
            <a:ext cx="5286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24439" y="1328480"/>
            <a:ext cx="5357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09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7"/>
          <p:cNvSpPr>
            <a:spLocks noChangeArrowheads="1" noChangeShapeType="1" noTextEdit="1"/>
          </p:cNvSpPr>
          <p:nvPr/>
        </p:nvSpPr>
        <p:spPr bwMode="auto">
          <a:xfrm>
            <a:off x="4343400" y="2756388"/>
            <a:ext cx="5638800" cy="189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sz="405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</a:p>
          <a:p>
            <a:pPr algn="just" eaLnBrk="1" hangingPunct="1">
              <a:defRPr/>
            </a:pPr>
            <a:r>
              <a:rPr lang="vi-VN" sz="405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 hành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667000" y="5654675"/>
            <a:ext cx="431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70022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23108" y="244341"/>
            <a:ext cx="2262651" cy="647706"/>
            <a:chOff x="2289175" y="-152400"/>
            <a:chExt cx="2262651" cy="863600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2289175" y="95244"/>
              <a:ext cx="533400" cy="4572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vi-VN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822575" y="-152400"/>
              <a:ext cx="172925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vi-VN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03688"/>
              </p:ext>
            </p:extLst>
          </p:nvPr>
        </p:nvGraphicFramePr>
        <p:xfrm>
          <a:off x="2601034" y="1590396"/>
          <a:ext cx="15605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Equation" r:id="rId3" imgW="1193760" imgH="939600" progId="Equation.3">
                  <p:embed/>
                </p:oleObj>
              </mc:Choice>
              <mc:Fallback>
                <p:oleObj name="Equation" r:id="rId3" imgW="11937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1034" y="1590396"/>
                        <a:ext cx="156051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66064"/>
              </p:ext>
            </p:extLst>
          </p:nvPr>
        </p:nvGraphicFramePr>
        <p:xfrm>
          <a:off x="4161547" y="1590396"/>
          <a:ext cx="1625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Equation" r:id="rId5" imgW="1244520" imgH="939600" progId="Equation.3">
                  <p:embed/>
                </p:oleObj>
              </mc:Choice>
              <mc:Fallback>
                <p:oleObj name="Equation" r:id="rId5" imgW="12445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1547" y="1590396"/>
                        <a:ext cx="1625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7556"/>
              </p:ext>
            </p:extLst>
          </p:nvPr>
        </p:nvGraphicFramePr>
        <p:xfrm>
          <a:off x="5912767" y="1590396"/>
          <a:ext cx="15954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Equation" r:id="rId7" imgW="1218960" imgH="939600" progId="Equation.3">
                  <p:embed/>
                </p:oleObj>
              </mc:Choice>
              <mc:Fallback>
                <p:oleObj name="Equation" r:id="rId7" imgW="12189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2767" y="1590396"/>
                        <a:ext cx="159543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66283"/>
              </p:ext>
            </p:extLst>
          </p:nvPr>
        </p:nvGraphicFramePr>
        <p:xfrm>
          <a:off x="7633825" y="1590396"/>
          <a:ext cx="891989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Equation" r:id="rId9" imgW="812520" imgH="939600" progId="Equation.3">
                  <p:embed/>
                </p:oleObj>
              </mc:Choice>
              <mc:Fallback>
                <p:oleObj name="Equation" r:id="rId9" imgW="8125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33825" y="1590396"/>
                        <a:ext cx="891989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64967"/>
              </p:ext>
            </p:extLst>
          </p:nvPr>
        </p:nvGraphicFramePr>
        <p:xfrm>
          <a:off x="2601034" y="2758625"/>
          <a:ext cx="15430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Equation" r:id="rId11" imgW="1180800" imgH="939600" progId="Equation.3">
                  <p:embed/>
                </p:oleObj>
              </mc:Choice>
              <mc:Fallback>
                <p:oleObj name="Equation" r:id="rId11" imgW="11808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01034" y="2758625"/>
                        <a:ext cx="15430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24027"/>
              </p:ext>
            </p:extLst>
          </p:nvPr>
        </p:nvGraphicFramePr>
        <p:xfrm>
          <a:off x="4294165" y="2758494"/>
          <a:ext cx="16081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13" imgW="1231560" imgH="939600" progId="Equation.3">
                  <p:embed/>
                </p:oleObj>
              </mc:Choice>
              <mc:Fallback>
                <p:oleObj name="Equation" r:id="rId13" imgW="12315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94165" y="2758494"/>
                        <a:ext cx="160813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57650"/>
              </p:ext>
            </p:extLst>
          </p:nvPr>
        </p:nvGraphicFramePr>
        <p:xfrm>
          <a:off x="6154715" y="2758494"/>
          <a:ext cx="14620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" name="Equation" r:id="rId15" imgW="1117440" imgH="939600" progId="Equation.3">
                  <p:embed/>
                </p:oleObj>
              </mc:Choice>
              <mc:Fallback>
                <p:oleObj name="Equation" r:id="rId15" imgW="11174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54715" y="2758494"/>
                        <a:ext cx="146208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27792"/>
              </p:ext>
            </p:extLst>
          </p:nvPr>
        </p:nvGraphicFramePr>
        <p:xfrm>
          <a:off x="7807302" y="2758494"/>
          <a:ext cx="602601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17" imgW="583920" imgH="939600" progId="Equation.3">
                  <p:embed/>
                </p:oleObj>
              </mc:Choice>
              <mc:Fallback>
                <p:oleObj name="Equation" r:id="rId17" imgW="5839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07302" y="2758494"/>
                        <a:ext cx="602601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3634"/>
              </p:ext>
            </p:extLst>
          </p:nvPr>
        </p:nvGraphicFramePr>
        <p:xfrm>
          <a:off x="2601034" y="3927380"/>
          <a:ext cx="13112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Equation" r:id="rId19" imgW="1002960" imgH="939600" progId="Equation.3">
                  <p:embed/>
                </p:oleObj>
              </mc:Choice>
              <mc:Fallback>
                <p:oleObj name="Equation" r:id="rId19" imgW="10029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01034" y="3927380"/>
                        <a:ext cx="13112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33751"/>
              </p:ext>
            </p:extLst>
          </p:nvPr>
        </p:nvGraphicFramePr>
        <p:xfrm>
          <a:off x="4070350" y="3927475"/>
          <a:ext cx="12922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Equation" r:id="rId21" imgW="990360" imgH="939600" progId="Equation.3">
                  <p:embed/>
                </p:oleObj>
              </mc:Choice>
              <mc:Fallback>
                <p:oleObj name="Equation" r:id="rId21" imgW="9903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70350" y="3927475"/>
                        <a:ext cx="12922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54151"/>
              </p:ext>
            </p:extLst>
          </p:nvPr>
        </p:nvGraphicFramePr>
        <p:xfrm>
          <a:off x="5438086" y="3926894"/>
          <a:ext cx="1497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Equation" r:id="rId23" imgW="1143000" imgH="939600" progId="Equation.3">
                  <p:embed/>
                </p:oleObj>
              </mc:Choice>
              <mc:Fallback>
                <p:oleObj name="Equation" r:id="rId23" imgW="1143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38086" y="3926894"/>
                        <a:ext cx="149701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42450"/>
              </p:ext>
            </p:extLst>
          </p:nvPr>
        </p:nvGraphicFramePr>
        <p:xfrm>
          <a:off x="8511264" y="3920482"/>
          <a:ext cx="58053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Equation" r:id="rId25" imgW="583920" imgH="939600" progId="Equation.3">
                  <p:embed/>
                </p:oleObj>
              </mc:Choice>
              <mc:Fallback>
                <p:oleObj name="Equation" r:id="rId25" imgW="5839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511264" y="3920482"/>
                        <a:ext cx="58053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919363"/>
              </p:ext>
            </p:extLst>
          </p:nvPr>
        </p:nvGraphicFramePr>
        <p:xfrm>
          <a:off x="6903575" y="3957804"/>
          <a:ext cx="1460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Equation" r:id="rId27" imgW="1117440" imgH="939600" progId="Equation.3">
                  <p:embed/>
                </p:oleObj>
              </mc:Choice>
              <mc:Fallback>
                <p:oleObj name="Equation" r:id="rId27" imgW="11174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03575" y="3957804"/>
                        <a:ext cx="14605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6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79191"/>
              </p:ext>
            </p:extLst>
          </p:nvPr>
        </p:nvGraphicFramePr>
        <p:xfrm>
          <a:off x="6951663" y="1855788"/>
          <a:ext cx="1593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4" name="Equation" r:id="rId3" imgW="1218960" imgH="939600" progId="Equation.3">
                  <p:embed/>
                </p:oleObj>
              </mc:Choice>
              <mc:Fallback>
                <p:oleObj name="Equation" r:id="rId3" imgW="12189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1663" y="1855788"/>
                        <a:ext cx="15938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789954" y="883894"/>
            <a:ext cx="1447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.VnTime" panose="020B7200000000000000" pitchFamily="34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.VnTime" panose="020B7200000000000000" pitchFamily="34" charset="0"/>
              </a:rPr>
              <a:t>MÉu</a:t>
            </a:r>
            <a:r>
              <a:rPr lang="en-US" b="1" i="1" dirty="0">
                <a:solidFill>
                  <a:srgbClr val="00B05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28052" y="1871914"/>
            <a:ext cx="5078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có thể viết gọn như sau: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10077" y="-52643"/>
            <a:ext cx="3794120" cy="647706"/>
            <a:chOff x="2289175" y="-152400"/>
            <a:chExt cx="3794120" cy="863600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2289175" y="95244"/>
              <a:ext cx="533400" cy="4572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vi-VN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822575" y="-152400"/>
              <a:ext cx="326072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vi-VN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(theo mẫu)</a:t>
              </a: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77755"/>
              </p:ext>
            </p:extLst>
          </p:nvPr>
        </p:nvGraphicFramePr>
        <p:xfrm>
          <a:off x="3241675" y="706438"/>
          <a:ext cx="12604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5" name="Equation" r:id="rId5" imgW="965160" imgH="939600" progId="Equation.3">
                  <p:embed/>
                </p:oleObj>
              </mc:Choice>
              <mc:Fallback>
                <p:oleObj name="Equation" r:id="rId5" imgW="9651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1675" y="706438"/>
                        <a:ext cx="12604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71589"/>
              </p:ext>
            </p:extLst>
          </p:nvPr>
        </p:nvGraphicFramePr>
        <p:xfrm>
          <a:off x="4408488" y="717550"/>
          <a:ext cx="7794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6" name="Equation" r:id="rId7" imgW="596880" imgH="939600" progId="Equation.3">
                  <p:embed/>
                </p:oleObj>
              </mc:Choice>
              <mc:Fallback>
                <p:oleObj name="Equation" r:id="rId7" imgW="5968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8488" y="717550"/>
                        <a:ext cx="77946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67097"/>
              </p:ext>
            </p:extLst>
          </p:nvPr>
        </p:nvGraphicFramePr>
        <p:xfrm>
          <a:off x="5830934" y="688912"/>
          <a:ext cx="14906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7" name="Equation" r:id="rId9" imgW="1143000" imgH="939600" progId="Equation.3">
                  <p:embed/>
                </p:oleObj>
              </mc:Choice>
              <mc:Fallback>
                <p:oleObj name="Equation" r:id="rId9" imgW="1143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30934" y="688912"/>
                        <a:ext cx="149066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90528"/>
              </p:ext>
            </p:extLst>
          </p:nvPr>
        </p:nvGraphicFramePr>
        <p:xfrm>
          <a:off x="5835650" y="1841500"/>
          <a:ext cx="963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8" name="Equation" r:id="rId11" imgW="736560" imgH="939600" progId="Equation.3">
                  <p:embed/>
                </p:oleObj>
              </mc:Choice>
              <mc:Fallback>
                <p:oleObj name="Equation" r:id="rId11" imgW="7365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35650" y="1841500"/>
                        <a:ext cx="96361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78243"/>
              </p:ext>
            </p:extLst>
          </p:nvPr>
        </p:nvGraphicFramePr>
        <p:xfrm>
          <a:off x="8831263" y="1841500"/>
          <a:ext cx="7635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9" name="Equation" r:id="rId13" imgW="583920" imgH="939600" progId="Equation.3">
                  <p:embed/>
                </p:oleObj>
              </mc:Choice>
              <mc:Fallback>
                <p:oleObj name="Equation" r:id="rId13" imgW="5839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31263" y="1841500"/>
                        <a:ext cx="76358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89434"/>
              </p:ext>
            </p:extLst>
          </p:nvPr>
        </p:nvGraphicFramePr>
        <p:xfrm>
          <a:off x="5248275" y="706438"/>
          <a:ext cx="546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0" name="Equation" r:id="rId15" imgW="419040" imgH="939600" progId="Equation.3">
                  <p:embed/>
                </p:oleObj>
              </mc:Choice>
              <mc:Fallback>
                <p:oleObj name="Equation" r:id="rId15" imgW="4190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8275" y="706438"/>
                        <a:ext cx="5461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35780"/>
              </p:ext>
            </p:extLst>
          </p:nvPr>
        </p:nvGraphicFramePr>
        <p:xfrm>
          <a:off x="7423197" y="696849"/>
          <a:ext cx="76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1" name="Equation" r:id="rId17" imgW="583920" imgH="939600" progId="Equation.3">
                  <p:embed/>
                </p:oleObj>
              </mc:Choice>
              <mc:Fallback>
                <p:oleObj name="Equation" r:id="rId17" imgW="5839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23197" y="696849"/>
                        <a:ext cx="762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525338"/>
              </p:ext>
            </p:extLst>
          </p:nvPr>
        </p:nvGraphicFramePr>
        <p:xfrm>
          <a:off x="3314701" y="3126037"/>
          <a:ext cx="1508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2" name="Equation" r:id="rId19" imgW="1155600" imgH="939600" progId="Equation.3">
                  <p:embed/>
                </p:oleObj>
              </mc:Choice>
              <mc:Fallback>
                <p:oleObj name="Equation" r:id="rId19" imgW="11556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14701" y="3126037"/>
                        <a:ext cx="15081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89378"/>
              </p:ext>
            </p:extLst>
          </p:nvPr>
        </p:nvGraphicFramePr>
        <p:xfrm>
          <a:off x="4945976" y="3123078"/>
          <a:ext cx="76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3" name="Equation" r:id="rId21" imgW="583920" imgH="939600" progId="Equation.3">
                  <p:embed/>
                </p:oleObj>
              </mc:Choice>
              <mc:Fallback>
                <p:oleObj name="Equation" r:id="rId21" imgW="5839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45976" y="3123078"/>
                        <a:ext cx="762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53656"/>
              </p:ext>
            </p:extLst>
          </p:nvPr>
        </p:nvGraphicFramePr>
        <p:xfrm>
          <a:off x="6369051" y="3094287"/>
          <a:ext cx="14747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4" name="Equation" r:id="rId23" imgW="1130040" imgH="939600" progId="Equation.3">
                  <p:embed/>
                </p:oleObj>
              </mc:Choice>
              <mc:Fallback>
                <p:oleObj name="Equation" r:id="rId23" imgW="11300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69051" y="3094287"/>
                        <a:ext cx="147478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55055"/>
              </p:ext>
            </p:extLst>
          </p:nvPr>
        </p:nvGraphicFramePr>
        <p:xfrm>
          <a:off x="5778501" y="3113337"/>
          <a:ext cx="546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" name="Equation" r:id="rId25" imgW="419040" imgH="939600" progId="Equation.3">
                  <p:embed/>
                </p:oleObj>
              </mc:Choice>
              <mc:Fallback>
                <p:oleObj name="Equation" r:id="rId25" imgW="4190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78501" y="3113337"/>
                        <a:ext cx="5461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10124"/>
              </p:ext>
            </p:extLst>
          </p:nvPr>
        </p:nvGraphicFramePr>
        <p:xfrm>
          <a:off x="7837488" y="3102225"/>
          <a:ext cx="9937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" name="Equation" r:id="rId27" imgW="761760" imgH="939600" progId="Equation.3">
                  <p:embed/>
                </p:oleObj>
              </mc:Choice>
              <mc:Fallback>
                <p:oleObj name="Equation" r:id="rId27" imgW="7617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37488" y="3102225"/>
                        <a:ext cx="9937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90603"/>
              </p:ext>
            </p:extLst>
          </p:nvPr>
        </p:nvGraphicFramePr>
        <p:xfrm>
          <a:off x="3355975" y="4438650"/>
          <a:ext cx="14255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7" name="Equation" r:id="rId29" imgW="1091880" imgH="939600" progId="Equation.3">
                  <p:embed/>
                </p:oleObj>
              </mc:Choice>
              <mc:Fallback>
                <p:oleObj name="Equation" r:id="rId29" imgW="10918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355975" y="4438650"/>
                        <a:ext cx="14255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964833"/>
              </p:ext>
            </p:extLst>
          </p:nvPr>
        </p:nvGraphicFramePr>
        <p:xfrm>
          <a:off x="4945976" y="4435546"/>
          <a:ext cx="76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" name="Equation" r:id="rId31" imgW="583920" imgH="939600" progId="Equation.3">
                  <p:embed/>
                </p:oleObj>
              </mc:Choice>
              <mc:Fallback>
                <p:oleObj name="Equation" r:id="rId31" imgW="5839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945976" y="4435546"/>
                        <a:ext cx="762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2915"/>
              </p:ext>
            </p:extLst>
          </p:nvPr>
        </p:nvGraphicFramePr>
        <p:xfrm>
          <a:off x="6369051" y="4406755"/>
          <a:ext cx="14747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9" name="Equation" r:id="rId33" imgW="1130040" imgH="939600" progId="Equation.3">
                  <p:embed/>
                </p:oleObj>
              </mc:Choice>
              <mc:Fallback>
                <p:oleObj name="Equation" r:id="rId33" imgW="11300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369051" y="4406755"/>
                        <a:ext cx="147478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82498"/>
              </p:ext>
            </p:extLst>
          </p:nvPr>
        </p:nvGraphicFramePr>
        <p:xfrm>
          <a:off x="5778501" y="4425805"/>
          <a:ext cx="546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0" name="Equation" r:id="rId35" imgW="419040" imgH="939600" progId="Equation.3">
                  <p:embed/>
                </p:oleObj>
              </mc:Choice>
              <mc:Fallback>
                <p:oleObj name="Equation" r:id="rId35" imgW="4190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778501" y="4425805"/>
                        <a:ext cx="5461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47528"/>
              </p:ext>
            </p:extLst>
          </p:nvPr>
        </p:nvGraphicFramePr>
        <p:xfrm>
          <a:off x="7821613" y="4414838"/>
          <a:ext cx="10255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1" name="Equation" r:id="rId37" imgW="787320" imgH="939600" progId="Equation.3">
                  <p:embed/>
                </p:oleObj>
              </mc:Choice>
              <mc:Fallback>
                <p:oleObj name="Equation" r:id="rId37" imgW="7873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821613" y="4414838"/>
                        <a:ext cx="10255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447819"/>
              </p:ext>
            </p:extLst>
          </p:nvPr>
        </p:nvGraphicFramePr>
        <p:xfrm>
          <a:off x="3322638" y="5788025"/>
          <a:ext cx="14922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Equation" r:id="rId39" imgW="1143000" imgH="939600" progId="Equation.3">
                  <p:embed/>
                </p:oleObj>
              </mc:Choice>
              <mc:Fallback>
                <p:oleObj name="Equation" r:id="rId39" imgW="1143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322638" y="5788025"/>
                        <a:ext cx="14922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878212"/>
              </p:ext>
            </p:extLst>
          </p:nvPr>
        </p:nvGraphicFramePr>
        <p:xfrm>
          <a:off x="4945976" y="5785566"/>
          <a:ext cx="76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Equation" r:id="rId41" imgW="583920" imgH="939600" progId="Equation.3">
                  <p:embed/>
                </p:oleObj>
              </mc:Choice>
              <mc:Fallback>
                <p:oleObj name="Equation" r:id="rId41" imgW="5839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945976" y="5785566"/>
                        <a:ext cx="762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17123"/>
              </p:ext>
            </p:extLst>
          </p:nvPr>
        </p:nvGraphicFramePr>
        <p:xfrm>
          <a:off x="6361113" y="5756275"/>
          <a:ext cx="14922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Equation" r:id="rId43" imgW="1143000" imgH="939600" progId="Equation.3">
                  <p:embed/>
                </p:oleObj>
              </mc:Choice>
              <mc:Fallback>
                <p:oleObj name="Equation" r:id="rId43" imgW="1143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361113" y="5756275"/>
                        <a:ext cx="14922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10582"/>
              </p:ext>
            </p:extLst>
          </p:nvPr>
        </p:nvGraphicFramePr>
        <p:xfrm>
          <a:off x="5770563" y="5775325"/>
          <a:ext cx="5635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Equation" r:id="rId45" imgW="431640" imgH="939600" progId="Equation.3">
                  <p:embed/>
                </p:oleObj>
              </mc:Choice>
              <mc:Fallback>
                <p:oleObj name="Equation" r:id="rId45" imgW="43164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770563" y="5775325"/>
                        <a:ext cx="56356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3015"/>
              </p:ext>
            </p:extLst>
          </p:nvPr>
        </p:nvGraphicFramePr>
        <p:xfrm>
          <a:off x="7821613" y="5764213"/>
          <a:ext cx="10255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6" name="Equation" r:id="rId47" imgW="787320" imgH="939600" progId="Equation.3">
                  <p:embed/>
                </p:oleObj>
              </mc:Choice>
              <mc:Fallback>
                <p:oleObj name="Equation" r:id="rId47" imgW="7873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821613" y="5764213"/>
                        <a:ext cx="10255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37972"/>
              </p:ext>
            </p:extLst>
          </p:nvPr>
        </p:nvGraphicFramePr>
        <p:xfrm>
          <a:off x="8970963" y="5764213"/>
          <a:ext cx="7762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" name="Equation" r:id="rId49" imgW="596880" imgH="939600" progId="Equation.3">
                  <p:embed/>
                </p:oleObj>
              </mc:Choice>
              <mc:Fallback>
                <p:oleObj name="Equation" r:id="rId49" imgW="5968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970963" y="5764213"/>
                        <a:ext cx="77628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0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134176" y="0"/>
            <a:ext cx="2132323" cy="647706"/>
            <a:chOff x="2289175" y="-152400"/>
            <a:chExt cx="2132323" cy="863600"/>
          </a:xfrm>
        </p:grpSpPr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2289175" y="95244"/>
              <a:ext cx="533400" cy="4572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2822575" y="-152400"/>
              <a:ext cx="1598923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Tính: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261466"/>
              </p:ext>
            </p:extLst>
          </p:nvPr>
        </p:nvGraphicFramePr>
        <p:xfrm>
          <a:off x="1230313" y="684213"/>
          <a:ext cx="294779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2" name="Equation" r:id="rId3" imgW="2006280" imgH="939600" progId="Equation.3">
                  <p:embed/>
                </p:oleObj>
              </mc:Choice>
              <mc:Fallback>
                <p:oleObj name="Equation" r:id="rId3" imgW="20062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313" y="684213"/>
                        <a:ext cx="294779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2026"/>
              </p:ext>
            </p:extLst>
          </p:nvPr>
        </p:nvGraphicFramePr>
        <p:xfrm>
          <a:off x="7637462" y="684213"/>
          <a:ext cx="2519411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3" name="Equation" r:id="rId5" imgW="1739880" imgH="939600" progId="Equation.3">
                  <p:embed/>
                </p:oleObj>
              </mc:Choice>
              <mc:Fallback>
                <p:oleObj name="Equation" r:id="rId5" imgW="17398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7462" y="684213"/>
                        <a:ext cx="2519411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23710"/>
              </p:ext>
            </p:extLst>
          </p:nvPr>
        </p:nvGraphicFramePr>
        <p:xfrm>
          <a:off x="1230313" y="1964373"/>
          <a:ext cx="21637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" name="Equation" r:id="rId7" imgW="1473120" imgH="939600" progId="Equation.3">
                  <p:embed/>
                </p:oleObj>
              </mc:Choice>
              <mc:Fallback>
                <p:oleObj name="Equation" r:id="rId7" imgW="14731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0313" y="1964373"/>
                        <a:ext cx="216376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42087"/>
              </p:ext>
            </p:extLst>
          </p:nvPr>
        </p:nvGraphicFramePr>
        <p:xfrm>
          <a:off x="1230313" y="3244533"/>
          <a:ext cx="182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" name="Equation" r:id="rId9" imgW="1244520" imgH="939600" progId="Equation.3">
                  <p:embed/>
                </p:oleObj>
              </mc:Choice>
              <mc:Fallback>
                <p:oleObj name="Equation" r:id="rId9" imgW="12445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0313" y="3244533"/>
                        <a:ext cx="1828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56044"/>
              </p:ext>
            </p:extLst>
          </p:nvPr>
        </p:nvGraphicFramePr>
        <p:xfrm>
          <a:off x="1220788" y="4524375"/>
          <a:ext cx="1847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" name="Equation" r:id="rId11" imgW="1257120" imgH="939600" progId="Equation.3">
                  <p:embed/>
                </p:oleObj>
              </mc:Choice>
              <mc:Fallback>
                <p:oleObj name="Equation" r:id="rId11" imgW="12571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20788" y="4524375"/>
                        <a:ext cx="18478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6989"/>
              </p:ext>
            </p:extLst>
          </p:nvPr>
        </p:nvGraphicFramePr>
        <p:xfrm>
          <a:off x="3131943" y="4524375"/>
          <a:ext cx="694469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" name="Equation" r:id="rId13" imgW="711000" imgH="939600" progId="Equation.3">
                  <p:embed/>
                </p:oleObj>
              </mc:Choice>
              <mc:Fallback>
                <p:oleObj name="Equation" r:id="rId13" imgW="711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1943" y="4524375"/>
                        <a:ext cx="694469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41743"/>
              </p:ext>
            </p:extLst>
          </p:nvPr>
        </p:nvGraphicFramePr>
        <p:xfrm>
          <a:off x="3714750" y="4524375"/>
          <a:ext cx="6826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" name="Equation" r:id="rId15" imgW="698400" imgH="939600" progId="Equation.3">
                  <p:embed/>
                </p:oleObj>
              </mc:Choice>
              <mc:Fallback>
                <p:oleObj name="Equation" r:id="rId15" imgW="6984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14750" y="4524375"/>
                        <a:ext cx="6826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551827"/>
              </p:ext>
            </p:extLst>
          </p:nvPr>
        </p:nvGraphicFramePr>
        <p:xfrm>
          <a:off x="7642004" y="1973655"/>
          <a:ext cx="2778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9" name="Equation" r:id="rId17" imgW="1892160" imgH="939600" progId="Equation.3">
                  <p:embed/>
                </p:oleObj>
              </mc:Choice>
              <mc:Fallback>
                <p:oleObj name="Equation" r:id="rId17" imgW="18921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42004" y="1973655"/>
                        <a:ext cx="27781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43398"/>
              </p:ext>
            </p:extLst>
          </p:nvPr>
        </p:nvGraphicFramePr>
        <p:xfrm>
          <a:off x="7635875" y="3252788"/>
          <a:ext cx="18303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0" name="Equation" r:id="rId19" imgW="1244520" imgH="939600" progId="Equation.3">
                  <p:embed/>
                </p:oleObj>
              </mc:Choice>
              <mc:Fallback>
                <p:oleObj name="Equation" r:id="rId19" imgW="124452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35875" y="3252788"/>
                        <a:ext cx="183038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39099"/>
              </p:ext>
            </p:extLst>
          </p:nvPr>
        </p:nvGraphicFramePr>
        <p:xfrm>
          <a:off x="9528189" y="4524375"/>
          <a:ext cx="6953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" name="Equation" r:id="rId21" imgW="711000" imgH="939600" progId="Equation.3">
                  <p:embed/>
                </p:oleObj>
              </mc:Choice>
              <mc:Fallback>
                <p:oleObj name="Equation" r:id="rId21" imgW="711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528189" y="4524375"/>
                        <a:ext cx="6953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12676"/>
              </p:ext>
            </p:extLst>
          </p:nvPr>
        </p:nvGraphicFramePr>
        <p:xfrm>
          <a:off x="7635875" y="4524375"/>
          <a:ext cx="17732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" name="Equation" r:id="rId23" imgW="1206360" imgH="939600" progId="Equation.3">
                  <p:embed/>
                </p:oleObj>
              </mc:Choice>
              <mc:Fallback>
                <p:oleObj name="Equation" r:id="rId23" imgW="12063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635875" y="4524375"/>
                        <a:ext cx="177323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7917" y="1437523"/>
            <a:ext cx="92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Bài giải</a:t>
            </a:r>
            <a:endParaRPr lang="en-US" sz="3200" b="1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5730"/>
            <a:ext cx="12192000" cy="1778308"/>
            <a:chOff x="1" y="74330"/>
            <a:chExt cx="12192000" cy="1778308"/>
          </a:xfrm>
        </p:grpSpPr>
        <p:grpSp>
          <p:nvGrpSpPr>
            <p:cNvPr id="5" name="Group 4"/>
            <p:cNvGrpSpPr/>
            <p:nvPr/>
          </p:nvGrpSpPr>
          <p:grpSpPr>
            <a:xfrm>
              <a:off x="1" y="74330"/>
              <a:ext cx="12192000" cy="1477328"/>
              <a:chOff x="1" y="74330"/>
              <a:chExt cx="12192000" cy="147732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" y="74330"/>
                <a:ext cx="1219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3600" dirty="0">
                    <a:latin typeface="+mj-lt"/>
                  </a:rPr>
                  <a:t>      Một mảnh vườn hình chữ nhật có chiều dài 60m, chiều rộng bằng    chiều dài. Tính chu vi và diện tích mảnh vườn đó?</a:t>
                </a:r>
                <a:endParaRPr lang="en-US" sz="3600" dirty="0">
                  <a:latin typeface="+mj-lt"/>
                </a:endParaRPr>
              </a:p>
            </p:txBody>
          </p:sp>
          <p:sp>
            <p:nvSpPr>
              <p:cNvPr id="3" name="Oval 6"/>
              <p:cNvSpPr>
                <a:spLocks noChangeArrowheads="1"/>
              </p:cNvSpPr>
              <p:nvPr/>
            </p:nvSpPr>
            <p:spPr bwMode="auto">
              <a:xfrm>
                <a:off x="118508" y="146735"/>
                <a:ext cx="627079" cy="64633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359926"/>
                </p:ext>
              </p:extLst>
            </p:nvPr>
          </p:nvGraphicFramePr>
          <p:xfrm>
            <a:off x="1090614" y="700113"/>
            <a:ext cx="296862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4" name="Equation" r:id="rId3" imgW="241200" imgH="939600" progId="Equation.3">
                    <p:embed/>
                  </p:oleObj>
                </mc:Choice>
                <mc:Fallback>
                  <p:oleObj name="Equation" r:id="rId3" imgW="241200" imgH="939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90614" y="700113"/>
                          <a:ext cx="296862" cy="1152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638189" y="2297036"/>
            <a:ext cx="92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Chu vi hình chữ nhật = ( chiều dài + chiều rộng) x 2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0123" y="5194593"/>
            <a:ext cx="782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Diện tích mảnh vườn hình chữ nhật đó là: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26802"/>
              </p:ext>
            </p:extLst>
          </p:nvPr>
        </p:nvGraphicFramePr>
        <p:xfrm>
          <a:off x="4371218" y="3264384"/>
          <a:ext cx="2369938" cy="90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5" imgW="1968480" imgH="939600" progId="Equation.3">
                  <p:embed/>
                </p:oleObj>
              </mc:Choice>
              <mc:Fallback>
                <p:oleObj name="Equation" r:id="rId5" imgW="19684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1218" y="3264384"/>
                        <a:ext cx="2369938" cy="904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8108" y="4639709"/>
            <a:ext cx="84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(m)</a:t>
            </a:r>
            <a:endParaRPr lang="en-US" sz="3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8189" y="2037041"/>
            <a:ext cx="92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Diện tích hình chữ nhật = chiều dài x chiều rộng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5120" y="2765144"/>
            <a:ext cx="842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Chiều rộng mảnh vườn hình chữ nhật đó là:</a:t>
            </a:r>
            <a:endParaRPr lang="en-US" sz="32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2194" y="3345870"/>
            <a:ext cx="84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(m)</a:t>
            </a:r>
            <a:endParaRPr lang="en-US" sz="3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0123" y="4040191"/>
            <a:ext cx="842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Chu vi mảnh vườn hình chữ nhật đó là: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62585"/>
              </p:ext>
            </p:extLst>
          </p:nvPr>
        </p:nvGraphicFramePr>
        <p:xfrm>
          <a:off x="3871586" y="4791064"/>
          <a:ext cx="3900488" cy="40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7" imgW="3238200" imgH="431640" progId="Equation.3">
                  <p:embed/>
                </p:oleObj>
              </mc:Choice>
              <mc:Fallback>
                <p:oleObj name="Equation" r:id="rId7" imgW="32382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1586" y="4791064"/>
                        <a:ext cx="3900488" cy="403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928012" y="5818826"/>
            <a:ext cx="113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(m</a:t>
            </a:r>
            <a:r>
              <a:rPr lang="vi-VN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3798"/>
              </p:ext>
            </p:extLst>
          </p:nvPr>
        </p:nvGraphicFramePr>
        <p:xfrm>
          <a:off x="3952942" y="5962603"/>
          <a:ext cx="3047465" cy="36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9" imgW="2628720" imgH="355320" progId="Equation.3">
                  <p:embed/>
                </p:oleObj>
              </mc:Choice>
              <mc:Fallback>
                <p:oleObj name="Equation" r:id="rId9" imgW="26287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2942" y="5962603"/>
                        <a:ext cx="3047465" cy="36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94248" y="6512417"/>
            <a:ext cx="5879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Đáp số: chu vi: 192 m</a:t>
            </a:r>
          </a:p>
          <a:p>
            <a:r>
              <a:rPr lang="vi-VN" sz="3600" dirty="0">
                <a:latin typeface="+mj-lt"/>
              </a:rPr>
              <a:t>              diện tích: 2160 m</a:t>
            </a:r>
            <a:r>
              <a:rPr lang="vi-VN" sz="3600" baseline="30000" dirty="0">
                <a:latin typeface="+mj-lt"/>
              </a:rPr>
              <a:t>2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66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0" grpId="1"/>
      <p:bldP spid="13" grpId="0"/>
      <p:bldP spid="15" grpId="0"/>
      <p:bldP spid="18" grpId="0"/>
      <p:bldP spid="18" grpId="1"/>
      <p:bldP spid="27" grpId="0"/>
      <p:bldP spid="21" grpId="0"/>
      <p:bldP spid="23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87686" y="495300"/>
            <a:ext cx="578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43199" y="1428750"/>
            <a:ext cx="6477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 thành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SGK.</a:t>
            </a:r>
            <a:endParaRPr lang="en-US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Hoàn thành bài tập trên trang olm.vn.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bài sau.</a:t>
            </a:r>
            <a:endParaRPr lang="en-US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247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thanhtam210198@gmail.com</dc:creator>
  <cp:lastModifiedBy>laptop</cp:lastModifiedBy>
  <cp:revision>36</cp:revision>
  <dcterms:created xsi:type="dcterms:W3CDTF">2020-04-13T08:19:26Z</dcterms:created>
  <dcterms:modified xsi:type="dcterms:W3CDTF">2022-03-15T09:08:04Z</dcterms:modified>
</cp:coreProperties>
</file>