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6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363" r:id="rId9"/>
    <p:sldId id="259" r:id="rId10"/>
    <p:sldId id="264" r:id="rId11"/>
    <p:sldId id="358" r:id="rId12"/>
    <p:sldId id="344" r:id="rId13"/>
    <p:sldId id="346" r:id="rId14"/>
    <p:sldId id="347" r:id="rId15"/>
    <p:sldId id="343" r:id="rId16"/>
    <p:sldId id="345" r:id="rId17"/>
    <p:sldId id="348" r:id="rId18"/>
    <p:sldId id="312" r:id="rId19"/>
    <p:sldId id="349" r:id="rId20"/>
    <p:sldId id="351" r:id="rId21"/>
    <p:sldId id="352" r:id="rId22"/>
    <p:sldId id="354" r:id="rId23"/>
    <p:sldId id="353" r:id="rId24"/>
    <p:sldId id="355" r:id="rId25"/>
    <p:sldId id="356" r:id="rId26"/>
    <p:sldId id="357" r:id="rId27"/>
    <p:sldId id="268" r:id="rId28"/>
    <p:sldId id="359" r:id="rId29"/>
    <p:sldId id="291" r:id="rId30"/>
    <p:sldId id="287" r:id="rId31"/>
    <p:sldId id="360" r:id="rId32"/>
    <p:sldId id="361" r:id="rId33"/>
    <p:sldId id="260" r:id="rId34"/>
    <p:sldId id="362" r:id="rId35"/>
  </p:sldIdLst>
  <p:sldSz cx="9144000" cy="5143500" type="screen16x9"/>
  <p:notesSz cx="6858000" cy="9144000"/>
  <p:embeddedFontLst>
    <p:embeddedFont>
      <p:font typeface="Tahoma" pitchFamily="34" charset="0"/>
      <p:regular r:id="rId37"/>
      <p:bold r:id="rId38"/>
    </p:embeddedFont>
    <p:embeddedFont>
      <p:font typeface=".VnTime" pitchFamily="34" charset="0"/>
      <p:regular r:id="rId39"/>
      <p:bold r:id="rId40"/>
      <p:italic r:id="rId41"/>
      <p:boldItalic r:id="rId42"/>
    </p:embeddedFont>
    <p:embeddedFont>
      <p:font typeface="Karla" charset="0"/>
      <p:regular r:id="rId43"/>
      <p:bold r:id="rId44"/>
      <p:italic r:id="rId45"/>
      <p:boldItalic r:id="rId46"/>
    </p:embeddedFont>
    <p:embeddedFont>
      <p:font typeface="Roboto Condensed Light" charset="0"/>
      <p:regular r:id="rId47"/>
      <p:italic r:id="rId48"/>
    </p:embeddedFont>
    <p:embeddedFont>
      <p:font typeface=".VnArial" pitchFamily="34" charset="0"/>
      <p:regular r:id="rId49"/>
      <p:bold r:id="rId50"/>
      <p:italic r:id="rId51"/>
      <p:boldItalic r:id="rId52"/>
    </p:embeddedFont>
    <p:embeddedFont>
      <p:font typeface="Nunito" charset="0"/>
      <p:regular r:id="rId53"/>
      <p:bold r:id="rId54"/>
      <p:italic r:id="rId55"/>
      <p:boldItalic r:id="rId56"/>
    </p:embeddedFont>
    <p:embeddedFont>
      <p:font typeface="Gulim" pitchFamily="34" charset="-127"/>
      <p:regular r:id="rId57"/>
    </p:embeddedFont>
    <p:embeddedFont>
      <p:font typeface="Londrina Solid" charset="0"/>
      <p:regular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-846" y="-9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769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79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9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13" y="344215"/>
            <a:ext cx="5650845" cy="4259867"/>
          </a:xfrm>
          <a:prstGeom prst="rect">
            <a:avLst/>
          </a:prstGeom>
        </p:spPr>
      </p:pic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702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6" y="963889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21" y="1078737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82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9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20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61" y="1885458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6" y="2186532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7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90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94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240962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80" y="2488024"/>
            <a:ext cx="4384361" cy="2452763"/>
            <a:chOff x="1764" y="2356"/>
            <a:chExt cx="2556" cy="155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5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96" y="442736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66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3"/>
            <a:ext cx="5494662" cy="2872983"/>
            <a:chOff x="1632" y="2356"/>
            <a:chExt cx="2688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90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8" y="18290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40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8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5" y="3899855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4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4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4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6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42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7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63" y="721267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82" y="275111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9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52" y="2228055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0" y="654745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31" y="3264619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33" y="1098104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5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42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96" y="2783698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9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66" y="2667712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907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66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9" y="-348058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0" y="2393282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3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0" y="55808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3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8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7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8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32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5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5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4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80" y="2868252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77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4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2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4" y="-28186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90" y="654745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60" y="380942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9" y="3614648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8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81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6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8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5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5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96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61" y="881354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8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25" y="2167105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9" y="591154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94" y="74371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90" y="55811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8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6" y="645534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12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8" y="2538055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3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3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" y="2238908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9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21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7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7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00" y="4380829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9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84" y="3372307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66" y="521899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403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6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32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2006" y="1526796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22" y="858728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5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702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7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1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7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46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71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34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23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32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4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5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7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9" y="440647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03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794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14" y="3100212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80" y="3192185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5" y="1043926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4"/>
            <a:ext cx="7908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21" y="4116722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9" y="138530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7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75" y="4656928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36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8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0" y="654745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31" y="3264619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8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5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33" y="1098104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5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42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96" y="2783698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9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66" y="2667712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907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92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607" y="137877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57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4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2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24" y="343794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0" y="2393282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3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22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72" y="3933981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4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400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7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3" y="1156701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8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9" y="116965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9" y="10765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500" y="4009766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62" y="1723979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6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22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76" y="2116233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10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6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7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33" y="4322779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76" y="3631662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9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7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9" y="3433637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7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80" y="3433637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24" y="679161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6" y="834332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5" y="1050434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90" y="1160422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603" y="761863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6" y="1020944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4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03" y="2639133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4" y="943890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374741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53171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6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5040271" y="1667432"/>
            <a:ext cx="3119180" cy="8434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solidFill>
                  <a:srgbClr val="FF0000"/>
                </a:solidFill>
                <a:latin typeface="UTM Staccato " panose="02040603050506020204" pitchFamily="18" charset="0"/>
              </a:rPr>
              <a:t>DẶN </a:t>
            </a:r>
            <a:r>
              <a:rPr lang="en" b="1" dirty="0">
                <a:solidFill>
                  <a:srgbClr val="FF0000"/>
                </a:solidFill>
                <a:latin typeface="UTM Staccato 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35" y="2561052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81" y="2734299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81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8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9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64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9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13" y="344215"/>
            <a:ext cx="5650845" cy="4259867"/>
          </a:xfrm>
          <a:prstGeom prst="rect">
            <a:avLst/>
          </a:prstGeom>
        </p:spPr>
      </p:pic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702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7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6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8" y="3511346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82" y="3511346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6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24" y="679161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42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4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5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303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20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80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21" y="2031112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82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4" y="3637653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19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en-US" sz="3000">
                <a:latin typeface="Arial" charset="0"/>
                <a:ea typeface="+mn-ea"/>
              </a:rPr>
              <a:t/>
            </a: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47" y="294117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60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2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4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66" y="4032253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4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5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9" y="3662937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5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59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5E430E-2F5B-4AA1-B23E-520CF1A758EC}"/>
              </a:ext>
            </a:extLst>
          </p:cNvPr>
          <p:cNvSpPr txBox="1"/>
          <p:nvPr/>
        </p:nvSpPr>
        <p:spPr>
          <a:xfrm>
            <a:off x="1998013" y="777303"/>
            <a:ext cx="4740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21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8C11B7A-F556-484A-9782-A077396A4D9E}"/>
              </a:ext>
            </a:extLst>
          </p:cNvPr>
          <p:cNvSpPr txBox="1"/>
          <p:nvPr/>
        </p:nvSpPr>
        <p:spPr>
          <a:xfrm>
            <a:off x="3874087" y="1261349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B1C5440-A3ED-4B53-9255-7008142C0B1C}"/>
              </a:ext>
            </a:extLst>
          </p:cNvPr>
          <p:cNvSpPr txBox="1"/>
          <p:nvPr/>
        </p:nvSpPr>
        <p:spPr>
          <a:xfrm>
            <a:off x="3587951" y="1723013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0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1"/>
            <a:ext cx="321931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321931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3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61" y="637290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9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50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66" y="1399687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3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61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307</TotalTime>
  <Words>651</Words>
  <Application>Microsoft Office PowerPoint</Application>
  <PresentationFormat>On-screen Show (16:9)</PresentationFormat>
  <Paragraphs>146</Paragraphs>
  <Slides>34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Tahoma</vt:lpstr>
      <vt:lpstr>UTM Seagull</vt:lpstr>
      <vt:lpstr>.VnTime</vt:lpstr>
      <vt:lpstr>UTM ThuPhap Thien An</vt:lpstr>
      <vt:lpstr>Karla</vt:lpstr>
      <vt:lpstr>Roboto Condensed Light</vt:lpstr>
      <vt:lpstr>.VnArial</vt:lpstr>
      <vt:lpstr>Times New Roman</vt:lpstr>
      <vt:lpstr>Nunito</vt:lpstr>
      <vt:lpstr>UTM Cookies</vt:lpstr>
      <vt:lpstr>UTM Staccato </vt:lpstr>
      <vt:lpstr>Gulim</vt:lpstr>
      <vt:lpstr>Londrina Solid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Admin</cp:lastModifiedBy>
  <cp:revision>183</cp:revision>
  <dcterms:modified xsi:type="dcterms:W3CDTF">2022-03-22T04:45:19Z</dcterms:modified>
  <cp:version>G12</cp:version>
</cp:coreProperties>
</file>