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17"/>
  </p:notesMasterIdLst>
  <p:sldIdLst>
    <p:sldId id="266" r:id="rId3"/>
    <p:sldId id="267" r:id="rId4"/>
    <p:sldId id="291" r:id="rId5"/>
    <p:sldId id="292" r:id="rId6"/>
    <p:sldId id="269" r:id="rId7"/>
    <p:sldId id="293" r:id="rId8"/>
    <p:sldId id="268" r:id="rId9"/>
    <p:sldId id="295" r:id="rId10"/>
    <p:sldId id="294" r:id="rId11"/>
    <p:sldId id="300" r:id="rId12"/>
    <p:sldId id="296" r:id="rId13"/>
    <p:sldId id="270" r:id="rId14"/>
    <p:sldId id="297" r:id="rId15"/>
    <p:sldId id="30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4660"/>
  </p:normalViewPr>
  <p:slideViewPr>
    <p:cSldViewPr snapToGrid="0">
      <p:cViewPr>
        <p:scale>
          <a:sx n="74" d="100"/>
          <a:sy n="74" d="100"/>
        </p:scale>
        <p:origin x="-496"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CC826-D260-4563-B52B-C9CD741FA3FE}"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A754A-4348-415C-A4EF-E1F2C7F0AE6C}" type="slidenum">
              <a:rPr lang="en-US" smtClean="0"/>
              <a:t>‹#›</a:t>
            </a:fld>
            <a:endParaRPr lang="en-US"/>
          </a:p>
        </p:txBody>
      </p:sp>
    </p:spTree>
    <p:extLst>
      <p:ext uri="{BB962C8B-B14F-4D97-AF65-F5344CB8AC3E}">
        <p14:creationId xmlns:p14="http://schemas.microsoft.com/office/powerpoint/2010/main" val="380634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0A88-42D7-47B3-9EDC-99BC3ACFC9E5}" type="slidenum">
              <a:rPr kumimoji="0" lang="th-TH" sz="1200" b="0" i="0" u="none" strike="noStrike" kern="1200" cap="none" spc="0" normalizeH="0" baseline="0" noProof="0" smtClean="0">
                <a:ln>
                  <a:noFill/>
                </a:ln>
                <a:solidFill>
                  <a:prstClr val="black"/>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a:ln>
                <a:noFill/>
              </a:ln>
              <a:solidFill>
                <a:prstClr val="black"/>
              </a:solidFill>
              <a:effectLst/>
              <a:uLnTx/>
              <a:uFillTx/>
              <a:latin typeface="Calibri"/>
              <a:ea typeface="+mn-ea"/>
            </a:endParaRPr>
          </a:p>
        </p:txBody>
      </p:sp>
    </p:spTree>
    <p:extLst>
      <p:ext uri="{BB962C8B-B14F-4D97-AF65-F5344CB8AC3E}">
        <p14:creationId xmlns:p14="http://schemas.microsoft.com/office/powerpoint/2010/main" val="308185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0A88-42D7-47B3-9EDC-99BC3ACFC9E5}" type="slidenum">
              <a:rPr kumimoji="0" lang="th-TH" sz="1200" b="0" i="0" u="none" strike="noStrike" kern="1200" cap="none" spc="0" normalizeH="0" baseline="0" noProof="0" smtClean="0">
                <a:ln>
                  <a:noFill/>
                </a:ln>
                <a:solidFill>
                  <a:prstClr val="black"/>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h-TH" sz="1200" b="0" i="0" u="none" strike="noStrike" kern="1200" cap="none" spc="0" normalizeH="0" baseline="0" noProof="0">
              <a:ln>
                <a:noFill/>
              </a:ln>
              <a:solidFill>
                <a:prstClr val="black"/>
              </a:solidFill>
              <a:effectLst/>
              <a:uLnTx/>
              <a:uFillTx/>
              <a:latin typeface="Calibri"/>
              <a:ea typeface="+mn-ea"/>
            </a:endParaRPr>
          </a:p>
        </p:txBody>
      </p:sp>
    </p:spTree>
    <p:extLst>
      <p:ext uri="{BB962C8B-B14F-4D97-AF65-F5344CB8AC3E}">
        <p14:creationId xmlns:p14="http://schemas.microsoft.com/office/powerpoint/2010/main" val="19422646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4.png"/><Relationship Id="rId9" Type="http://schemas.microsoft.com/office/2007/relationships/hdphoto" Target="../media/hdphoto4.wdp"/></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4.png"/><Relationship Id="rId9" Type="http://schemas.microsoft.com/office/2007/relationships/hdphoto" Target="../media/hdphoto4.wdp"/></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3.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microsoft.com/office/2007/relationships/hdphoto" Target="../media/hdphoto1.wdp"/><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5.png"/><Relationship Id="rId4" Type="http://schemas.openxmlformats.org/officeDocument/2006/relationships/image" Target="../media/image3.png"/><Relationship Id="rId9" Type="http://schemas.microsoft.com/office/2007/relationships/hdphoto" Target="../media/hdphoto5.wdp"/></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7.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17.png"/><Relationship Id="rId10" Type="http://schemas.openxmlformats.org/officeDocument/2006/relationships/image" Target="../media/image1.png"/><Relationship Id="rId4" Type="http://schemas.openxmlformats.org/officeDocument/2006/relationships/image" Target="../media/image38.png"/><Relationship Id="rId9" Type="http://schemas.microsoft.com/office/2007/relationships/hdphoto" Target="../media/hdphoto3.wdp"/></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17.png"/><Relationship Id="rId10" Type="http://schemas.openxmlformats.org/officeDocument/2006/relationships/image" Target="../media/image39.png"/><Relationship Id="rId4" Type="http://schemas.openxmlformats.org/officeDocument/2006/relationships/image" Target="../media/image16.png"/><Relationship Id="rId9" Type="http://schemas.microsoft.com/office/2007/relationships/hdphoto" Target="../media/hdphoto3.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18.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4.png"/><Relationship Id="rId5" Type="http://schemas.microsoft.com/office/2007/relationships/hdphoto" Target="../media/hdphoto6.wdp"/><Relationship Id="rId4" Type="http://schemas.openxmlformats.org/officeDocument/2006/relationships/image" Target="../media/image41.png"/><Relationship Id="rId9" Type="http://schemas.microsoft.com/office/2007/relationships/hdphoto" Target="../media/hdphoto7.wdp"/></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1.xml"/><Relationship Id="rId4" Type="http://schemas.microsoft.com/office/2007/relationships/hdphoto" Target="../media/hdphoto8.wdp"/></Relationships>
</file>

<file path=ppt/slideLayouts/_rels/slideLayout1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5.png"/><Relationship Id="rId7"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35.png"/><Relationship Id="rId10" Type="http://schemas.openxmlformats.org/officeDocument/2006/relationships/image" Target="../media/image48.png"/><Relationship Id="rId4" Type="http://schemas.microsoft.com/office/2007/relationships/hdphoto" Target="../media/hdphoto9.wdp"/><Relationship Id="rId9" Type="http://schemas.openxmlformats.org/officeDocument/2006/relationships/image" Target="../media/image4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microsoft.com/office/2007/relationships/hdphoto" Target="../media/hdphoto7.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3.png"/><Relationship Id="rId4" Type="http://schemas.microsoft.com/office/2007/relationships/hdphoto" Target="../media/hdphoto6.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1.png"/><Relationship Id="rId7" Type="http://schemas.microsoft.com/office/2007/relationships/hdphoto" Target="../media/hdphoto7.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3.png"/><Relationship Id="rId4" Type="http://schemas.microsoft.com/office/2007/relationships/hdphoto" Target="../media/hdphoto6.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34.png"/><Relationship Id="rId4" Type="http://schemas.microsoft.com/office/2007/relationships/hdphoto" Target="../media/hdphoto6.wdp"/></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2.png"/><Relationship Id="rId7"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Master" Target="../slideMasters/slideMaster1.xml"/><Relationship Id="rId6" Type="http://schemas.microsoft.com/office/2007/relationships/hdphoto" Target="../media/hdphoto6.wdp"/><Relationship Id="rId5" Type="http://schemas.openxmlformats.org/officeDocument/2006/relationships/image" Target="../media/image41.png"/><Relationship Id="rId4" Type="http://schemas.openxmlformats.org/officeDocument/2006/relationships/image" Target="../media/image2.png"/><Relationship Id="rId9" Type="http://schemas.microsoft.com/office/2007/relationships/hdphoto" Target="../media/hdphoto7.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7.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17.png"/><Relationship Id="rId10" Type="http://schemas.openxmlformats.org/officeDocument/2006/relationships/image" Target="../media/image1.png"/><Relationship Id="rId4" Type="http://schemas.openxmlformats.org/officeDocument/2006/relationships/image" Target="../media/image38.png"/><Relationship Id="rId9" Type="http://schemas.microsoft.com/office/2007/relationships/hdphoto" Target="../media/hdphoto3.wdp"/></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1.png"/><Relationship Id="rId4" Type="http://schemas.openxmlformats.org/officeDocument/2006/relationships/image" Target="../media/image16.png"/><Relationship Id="rId9" Type="http://schemas.microsoft.com/office/2007/relationships/hdphoto" Target="../media/hdphoto3.wdp"/></Relationships>
</file>

<file path=ppt/slideLayouts/_rels/slideLayout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7" name="สี่เหลี่ยมผืนผ้า 6"/>
          <p:cNvSpPr/>
          <p:nvPr userDrawn="1"/>
        </p:nvSpPr>
        <p:spPr>
          <a:xfrm>
            <a:off x="335360" y="356659"/>
            <a:ext cx="11425269" cy="612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 name="กลุ่ม 7"/>
          <p:cNvGrpSpPr/>
          <p:nvPr userDrawn="1"/>
        </p:nvGrpSpPr>
        <p:grpSpPr>
          <a:xfrm>
            <a:off x="335359" y="356659"/>
            <a:ext cx="11425271" cy="6124221"/>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 name="ตัวแทนวันที่ 3"/>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pPr defTabSz="1219170"/>
            <a:endParaRPr lang="th-TH">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grpSp>
        <p:nvGrpSpPr>
          <p:cNvPr id="44" name="กลุ่ม 43"/>
          <p:cNvGrpSpPr/>
          <p:nvPr userDrawn="1"/>
        </p:nvGrpSpPr>
        <p:grpSpPr>
          <a:xfrm>
            <a:off x="4588146" y="5253203"/>
            <a:ext cx="3015709" cy="600000"/>
            <a:chOff x="3289945" y="3405879"/>
            <a:chExt cx="2261782" cy="450000"/>
          </a:xfrm>
        </p:grpSpPr>
        <p:sp>
          <p:nvSpPr>
            <p:cNvPr id="45" name="วงรี 44"/>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6" name="วงรี 45"/>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7" name="วงรี 46"/>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8" name="วงรี 47"/>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49" name="กลุ่ม 48"/>
          <p:cNvGrpSpPr/>
          <p:nvPr userDrawn="1"/>
        </p:nvGrpSpPr>
        <p:grpSpPr>
          <a:xfrm>
            <a:off x="9841665" y="-1217063"/>
            <a:ext cx="4005304" cy="3066631"/>
            <a:chOff x="7394814" y="-989414"/>
            <a:chExt cx="3003978" cy="2299973"/>
          </a:xfrm>
        </p:grpSpPr>
        <p:sp>
          <p:nvSpPr>
            <p:cNvPr id="50" name="เมฆ 49"/>
            <p:cNvSpPr/>
            <p:nvPr/>
          </p:nvSpPr>
          <p:spPr>
            <a:xfrm rot="1140269" flipH="1">
              <a:off x="7394814" y="-989414"/>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51" name="รูปภาพ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14334" flipH="1">
              <a:off x="7753789" y="133389"/>
              <a:ext cx="1171456" cy="1177170"/>
            </a:xfrm>
            <a:prstGeom prst="rect">
              <a:avLst/>
            </a:prstGeom>
            <a:effectLst>
              <a:outerShdw blurRad="50800" dist="38100" algn="l" rotWithShape="0">
                <a:schemeClr val="accent4">
                  <a:alpha val="40000"/>
                </a:schemeClr>
              </a:outerShdw>
            </a:effectLst>
          </p:spPr>
        </p:pic>
        <p:pic>
          <p:nvPicPr>
            <p:cNvPr id="52" name="รูปภาพ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933" y="84415"/>
              <a:ext cx="380089" cy="404611"/>
            </a:xfrm>
            <a:prstGeom prst="rect">
              <a:avLst/>
            </a:prstGeom>
          </p:spPr>
        </p:pic>
        <p:pic>
          <p:nvPicPr>
            <p:cNvPr id="53" name="รูปภาพ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072" y="27653"/>
              <a:ext cx="250890" cy="269338"/>
            </a:xfrm>
            <a:prstGeom prst="rect">
              <a:avLst/>
            </a:prstGeom>
          </p:spPr>
        </p:pic>
      </p:grpSp>
      <p:grpSp>
        <p:nvGrpSpPr>
          <p:cNvPr id="54" name="กลุ่ม 53"/>
          <p:cNvGrpSpPr/>
          <p:nvPr userDrawn="1"/>
        </p:nvGrpSpPr>
        <p:grpSpPr>
          <a:xfrm>
            <a:off x="-1667293" y="-1319217"/>
            <a:ext cx="4324119" cy="3201304"/>
            <a:chOff x="-1250470" y="-989413"/>
            <a:chExt cx="3243089" cy="2400978"/>
          </a:xfrm>
        </p:grpSpPr>
        <p:sp>
          <p:nvSpPr>
            <p:cNvPr id="55" name="เมฆ 54"/>
            <p:cNvSpPr/>
            <p:nvPr/>
          </p:nvSpPr>
          <p:spPr>
            <a:xfrm rot="20459731">
              <a:off x="-1250470" y="-98941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56" name="รูปภาพ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75" y="640864"/>
              <a:ext cx="250890" cy="269338"/>
            </a:xfrm>
            <a:prstGeom prst="rect">
              <a:avLst/>
            </a:prstGeom>
          </p:spPr>
        </p:pic>
        <p:pic>
          <p:nvPicPr>
            <p:cNvPr id="57" name="รูปภาพ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796" y="187489"/>
              <a:ext cx="250890" cy="269338"/>
            </a:xfrm>
            <a:prstGeom prst="rect">
              <a:avLst/>
            </a:prstGeom>
          </p:spPr>
        </p:pic>
        <p:pic>
          <p:nvPicPr>
            <p:cNvPr id="58" name="รูปภาพ 57"/>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61444" y="-18497"/>
              <a:ext cx="325391" cy="361638"/>
            </a:xfrm>
            <a:prstGeom prst="rect">
              <a:avLst/>
            </a:prstGeom>
          </p:spPr>
        </p:pic>
        <p:pic>
          <p:nvPicPr>
            <p:cNvPr id="59" name="รูปภาพ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53" y="536861"/>
              <a:ext cx="999662" cy="874704"/>
            </a:xfrm>
            <a:prstGeom prst="rect">
              <a:avLst/>
            </a:prstGeom>
            <a:effectLst>
              <a:outerShdw blurRad="50800" dist="38100" dir="2700000" algn="tl" rotWithShape="0">
                <a:schemeClr val="accent4">
                  <a:alpha val="40000"/>
                </a:schemeClr>
              </a:outerShdw>
            </a:effectLst>
          </p:spPr>
        </p:pic>
        <p:pic>
          <p:nvPicPr>
            <p:cNvPr id="60" name="รูปภาพ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9931" y="98380"/>
              <a:ext cx="1082688" cy="820747"/>
            </a:xfrm>
            <a:prstGeom prst="rect">
              <a:avLst/>
            </a:prstGeom>
            <a:effectLst>
              <a:outerShdw blurRad="50800" dist="38100" dir="2700000" algn="tl" rotWithShape="0">
                <a:schemeClr val="accent4">
                  <a:alpha val="40000"/>
                </a:schemeClr>
              </a:outerShdw>
            </a:effectLst>
          </p:spPr>
        </p:pic>
      </p:grpSp>
      <p:grpSp>
        <p:nvGrpSpPr>
          <p:cNvPr id="61" name="กลุ่ม 60"/>
          <p:cNvGrpSpPr/>
          <p:nvPr userDrawn="1"/>
        </p:nvGrpSpPr>
        <p:grpSpPr>
          <a:xfrm flipH="1">
            <a:off x="10200148" y="5712788"/>
            <a:ext cx="4005304" cy="2900781"/>
            <a:chOff x="-1567217" y="4100635"/>
            <a:chExt cx="3003978" cy="2175586"/>
          </a:xfrm>
        </p:grpSpPr>
        <p:grpSp>
          <p:nvGrpSpPr>
            <p:cNvPr id="62" name="กลุ่ม 61"/>
            <p:cNvGrpSpPr/>
            <p:nvPr/>
          </p:nvGrpSpPr>
          <p:grpSpPr>
            <a:xfrm rot="11186523" flipV="1">
              <a:off x="-1567217" y="4100635"/>
              <a:ext cx="3003978" cy="2175586"/>
              <a:chOff x="-1250470" y="-989413"/>
              <a:chExt cx="3003978" cy="2175586"/>
            </a:xfrm>
          </p:grpSpPr>
          <p:sp>
            <p:nvSpPr>
              <p:cNvPr id="64" name="เมฆ 63"/>
              <p:cNvSpPr/>
              <p:nvPr/>
            </p:nvSpPr>
            <p:spPr>
              <a:xfrm rot="20459731">
                <a:off x="-1250470" y="-98941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5" name="รูปภาพ 64"/>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8709" y="-704637"/>
                <a:ext cx="325391" cy="361638"/>
              </a:xfrm>
              <a:prstGeom prst="rect">
                <a:avLst/>
              </a:prstGeom>
            </p:spPr>
          </p:pic>
        </p:grpSp>
        <p:pic>
          <p:nvPicPr>
            <p:cNvPr id="63" name="รูปภาพ 62"/>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9712" y="4767083"/>
              <a:ext cx="380089" cy="404611"/>
            </a:xfrm>
            <a:prstGeom prst="rect">
              <a:avLst/>
            </a:prstGeom>
          </p:spPr>
        </p:pic>
      </p:grpSp>
      <p:grpSp>
        <p:nvGrpSpPr>
          <p:cNvPr id="66" name="กลุ่ม 65"/>
          <p:cNvGrpSpPr/>
          <p:nvPr userDrawn="1"/>
        </p:nvGrpSpPr>
        <p:grpSpPr>
          <a:xfrm flipH="1">
            <a:off x="118859" y="3371796"/>
            <a:ext cx="3027911" cy="3512665"/>
            <a:chOff x="6841863" y="2422121"/>
            <a:chExt cx="2198329" cy="2735611"/>
          </a:xfrm>
          <a:effectLst>
            <a:outerShdw blurRad="50800" dist="38100" dir="2700000" algn="tl" rotWithShape="0">
              <a:schemeClr val="accent4">
                <a:alpha val="40000"/>
              </a:schemeClr>
            </a:outerShdw>
          </a:effectLst>
        </p:grpSpPr>
        <p:pic>
          <p:nvPicPr>
            <p:cNvPr id="67" name="รูปภาพ 6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5888" y="2422121"/>
              <a:ext cx="2055692" cy="2735611"/>
            </a:xfrm>
            <a:prstGeom prst="rect">
              <a:avLst/>
            </a:prstGeom>
          </p:spPr>
        </p:pic>
        <p:grpSp>
          <p:nvGrpSpPr>
            <p:cNvPr id="68" name="กลุ่ม 67"/>
            <p:cNvGrpSpPr/>
            <p:nvPr/>
          </p:nvGrpSpPr>
          <p:grpSpPr>
            <a:xfrm>
              <a:off x="8836702" y="4322954"/>
              <a:ext cx="203490" cy="277100"/>
              <a:chOff x="8836702" y="4322954"/>
              <a:chExt cx="203490" cy="277100"/>
            </a:xfrm>
          </p:grpSpPr>
          <p:sp>
            <p:nvSpPr>
              <p:cNvPr id="79" name="วงรี 78"/>
              <p:cNvSpPr/>
              <p:nvPr/>
            </p:nvSpPr>
            <p:spPr>
              <a:xfrm>
                <a:off x="8856480" y="4515966"/>
                <a:ext cx="36000" cy="360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0" name="วงรี 79"/>
              <p:cNvSpPr/>
              <p:nvPr/>
            </p:nvSpPr>
            <p:spPr>
              <a:xfrm>
                <a:off x="8915924" y="4322954"/>
                <a:ext cx="54000" cy="5400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1" name="วงรี 80"/>
              <p:cNvSpPr/>
              <p:nvPr/>
            </p:nvSpPr>
            <p:spPr>
              <a:xfrm>
                <a:off x="8930380" y="4443958"/>
                <a:ext cx="61200" cy="62384"/>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2" name="กลุ่ม 81"/>
              <p:cNvGrpSpPr/>
              <p:nvPr/>
            </p:nvGrpSpPr>
            <p:grpSpPr>
              <a:xfrm>
                <a:off x="8836702" y="4393654"/>
                <a:ext cx="54000" cy="54000"/>
                <a:chOff x="8836702" y="4393654"/>
                <a:chExt cx="50304" cy="50304"/>
              </a:xfrm>
            </p:grpSpPr>
            <p:cxnSp>
              <p:nvCxnSpPr>
                <p:cNvPr id="86" name="ตัวเชื่อมต่อตรง 85"/>
                <p:cNvCxnSpPr/>
                <p:nvPr/>
              </p:nvCxnSpPr>
              <p:spPr>
                <a:xfrm>
                  <a:off x="8861854" y="4393654"/>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ตัวเชื่อมต่อตรง 86"/>
                <p:cNvCxnSpPr/>
                <p:nvPr/>
              </p:nvCxnSpPr>
              <p:spPr>
                <a:xfrm rot="16200000">
                  <a:off x="8861854" y="4395241"/>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83" name="กลุ่ม 82"/>
              <p:cNvGrpSpPr/>
              <p:nvPr/>
            </p:nvGrpSpPr>
            <p:grpSpPr>
              <a:xfrm>
                <a:off x="8986192" y="4546054"/>
                <a:ext cx="54000" cy="54000"/>
                <a:chOff x="8986192" y="4546054"/>
                <a:chExt cx="50304" cy="50304"/>
              </a:xfrm>
            </p:grpSpPr>
            <p:cxnSp>
              <p:nvCxnSpPr>
                <p:cNvPr id="84" name="ตัวเชื่อมต่อตรง 83"/>
                <p:cNvCxnSpPr/>
                <p:nvPr/>
              </p:nvCxnSpPr>
              <p:spPr>
                <a:xfrm>
                  <a:off x="9011344" y="4546054"/>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ตัวเชื่อมต่อตรง 84"/>
                <p:cNvCxnSpPr/>
                <p:nvPr/>
              </p:nvCxnSpPr>
              <p:spPr>
                <a:xfrm rot="16200000">
                  <a:off x="9011344" y="4547641"/>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9" name="กลุ่ม 68"/>
            <p:cNvGrpSpPr/>
            <p:nvPr/>
          </p:nvGrpSpPr>
          <p:grpSpPr>
            <a:xfrm>
              <a:off x="6841863" y="4218195"/>
              <a:ext cx="448433" cy="588259"/>
              <a:chOff x="6841863" y="4218195"/>
              <a:chExt cx="448433" cy="588259"/>
            </a:xfrm>
          </p:grpSpPr>
          <p:grpSp>
            <p:nvGrpSpPr>
              <p:cNvPr id="70" name="กลุ่ม 69"/>
              <p:cNvGrpSpPr/>
              <p:nvPr/>
            </p:nvGrpSpPr>
            <p:grpSpPr>
              <a:xfrm>
                <a:off x="6876256" y="4698454"/>
                <a:ext cx="54000" cy="54000"/>
                <a:chOff x="6876256" y="4698454"/>
                <a:chExt cx="50304" cy="50304"/>
              </a:xfrm>
            </p:grpSpPr>
            <p:cxnSp>
              <p:nvCxnSpPr>
                <p:cNvPr id="77" name="ตัวเชื่อมต่อตรง 76"/>
                <p:cNvCxnSpPr/>
                <p:nvPr/>
              </p:nvCxnSpPr>
              <p:spPr>
                <a:xfrm>
                  <a:off x="6901408" y="4698454"/>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p:cNvCxnSpPr/>
                <p:nvPr/>
              </p:nvCxnSpPr>
              <p:spPr>
                <a:xfrm rot="16200000">
                  <a:off x="6901408" y="4700041"/>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1" name="กลุ่ม 70"/>
              <p:cNvGrpSpPr/>
              <p:nvPr/>
            </p:nvGrpSpPr>
            <p:grpSpPr>
              <a:xfrm>
                <a:off x="7236296" y="4239039"/>
                <a:ext cx="54000" cy="54000"/>
                <a:chOff x="6876256" y="4698454"/>
                <a:chExt cx="50304" cy="50304"/>
              </a:xfrm>
            </p:grpSpPr>
            <p:cxnSp>
              <p:nvCxnSpPr>
                <p:cNvPr id="75" name="ตัวเชื่อมต่อตรง 74"/>
                <p:cNvCxnSpPr/>
                <p:nvPr/>
              </p:nvCxnSpPr>
              <p:spPr>
                <a:xfrm>
                  <a:off x="6901408" y="4698454"/>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ตัวเชื่อมต่อตรง 75"/>
                <p:cNvCxnSpPr/>
                <p:nvPr/>
              </p:nvCxnSpPr>
              <p:spPr>
                <a:xfrm rot="16200000">
                  <a:off x="6901408" y="4700041"/>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72" name="วงรี 71"/>
              <p:cNvSpPr/>
              <p:nvPr/>
            </p:nvSpPr>
            <p:spPr>
              <a:xfrm>
                <a:off x="7020272" y="4218195"/>
                <a:ext cx="54000" cy="540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3" name="วงรี 72"/>
              <p:cNvSpPr/>
              <p:nvPr/>
            </p:nvSpPr>
            <p:spPr>
              <a:xfrm>
                <a:off x="7118672" y="4752454"/>
                <a:ext cx="54000" cy="5400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4" name="วงรี 73"/>
              <p:cNvSpPr/>
              <p:nvPr/>
            </p:nvSpPr>
            <p:spPr>
              <a:xfrm>
                <a:off x="6841863" y="4479966"/>
                <a:ext cx="36000" cy="3600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grpSp>
        <p:nvGrpSpPr>
          <p:cNvPr id="88" name="กลุ่ม 87"/>
          <p:cNvGrpSpPr/>
          <p:nvPr userDrawn="1"/>
        </p:nvGrpSpPr>
        <p:grpSpPr>
          <a:xfrm>
            <a:off x="1295467" y="860648"/>
            <a:ext cx="9957331" cy="4997409"/>
            <a:chOff x="971600" y="645485"/>
            <a:chExt cx="7467998" cy="3748057"/>
          </a:xfrm>
        </p:grpSpPr>
        <p:sp>
          <p:nvSpPr>
            <p:cNvPr id="89" name="บวก 88"/>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0" name="บวก 89"/>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1" name="บวก 90"/>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2" name="บวก 91"/>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3" name="วงรี 92"/>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4" name="วงรี 93"/>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5" name="วงรี 94"/>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6" name="สามเหลี่ยมหน้าจั่ว 95"/>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7" name="สามเหลี่ยมหน้าจั่ว 96"/>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8" name="สามเหลี่ยมหน้าจั่ว 97"/>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9" name="สามเหลี่ยมหน้าจั่ว 98"/>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0" name="วงรี 99"/>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2" name="ชื่อเรื่อง 1"/>
          <p:cNvSpPr>
            <a:spLocks noGrp="1"/>
          </p:cNvSpPr>
          <p:nvPr>
            <p:ph type="ctrTitle"/>
          </p:nvPr>
        </p:nvSpPr>
        <p:spPr>
          <a:xfrm>
            <a:off x="914400" y="2130426"/>
            <a:ext cx="10363200" cy="1470025"/>
          </a:xfrm>
        </p:spPr>
        <p:txBody>
          <a:bodyPr/>
          <a:lstStyle>
            <a:lvl1pPr>
              <a:defRPr>
                <a:solidFill>
                  <a:schemeClr val="accent4"/>
                </a:solidFill>
              </a:defRPr>
            </a:lvl1pPr>
          </a:lstStyle>
          <a:p>
            <a:r>
              <a:rPr lang="th-TH" dirty="0"/>
              <a:t>คลิกเพื่อแก้ไขลักษณะชื่อเรื่องต้นแบบ</a:t>
            </a:r>
          </a:p>
        </p:txBody>
      </p:sp>
      <p:sp>
        <p:nvSpPr>
          <p:cNvPr id="3" name="ชื่อเรื่องรอง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th-TH" dirty="0"/>
              <a:t>คลิกเพื่อแก้ไขลักษณะชื่อเรื่องรองต้นแบบ</a:t>
            </a:r>
          </a:p>
        </p:txBody>
      </p:sp>
    </p:spTree>
    <p:extLst>
      <p:ext uri="{BB962C8B-B14F-4D97-AF65-F5344CB8AC3E}">
        <p14:creationId xmlns:p14="http://schemas.microsoft.com/office/powerpoint/2010/main" val="118431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รูปภาพพร้อมคำอธิบายภาพ">
    <p:spTree>
      <p:nvGrpSpPr>
        <p:cNvPr id="1" name=""/>
        <p:cNvGrpSpPr/>
        <p:nvPr/>
      </p:nvGrpSpPr>
      <p:grpSpPr>
        <a:xfrm>
          <a:off x="0" y="0"/>
          <a:ext cx="0" cy="0"/>
          <a:chOff x="0" y="0"/>
          <a:chExt cx="0" cy="0"/>
        </a:xfrm>
      </p:grpSpPr>
      <p:grpSp>
        <p:nvGrpSpPr>
          <p:cNvPr id="48" name="กลุ่ม 47"/>
          <p:cNvGrpSpPr/>
          <p:nvPr userDrawn="1"/>
        </p:nvGrpSpPr>
        <p:grpSpPr>
          <a:xfrm>
            <a:off x="335359" y="356659"/>
            <a:ext cx="11425271" cy="6124221"/>
            <a:chOff x="251519" y="267494"/>
            <a:chExt cx="8568953" cy="4593166"/>
          </a:xfrm>
        </p:grpSpPr>
        <p:sp>
          <p:nvSpPr>
            <p:cNvPr id="49" name="สี่เหลี่ยมผืนผ้า 48"/>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50" name="กลุ่ม 49"/>
            <p:cNvGrpSpPr/>
            <p:nvPr userDrawn="1"/>
          </p:nvGrpSpPr>
          <p:grpSpPr>
            <a:xfrm>
              <a:off x="251519" y="267494"/>
              <a:ext cx="8568953" cy="4593166"/>
              <a:chOff x="-29030" y="17128"/>
              <a:chExt cx="9151241" cy="5109244"/>
            </a:xfrm>
          </p:grpSpPr>
          <p:grpSp>
            <p:nvGrpSpPr>
              <p:cNvPr id="51" name="กลุ่ม 50"/>
              <p:cNvGrpSpPr/>
              <p:nvPr/>
            </p:nvGrpSpPr>
            <p:grpSpPr>
              <a:xfrm>
                <a:off x="187436" y="17128"/>
                <a:ext cx="8652652" cy="5109244"/>
                <a:chOff x="187436" y="17128"/>
                <a:chExt cx="8652652" cy="5109244"/>
              </a:xfrm>
            </p:grpSpPr>
            <p:cxnSp>
              <p:nvCxnSpPr>
                <p:cNvPr id="65"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2" name="กลุ่ม 51"/>
              <p:cNvGrpSpPr/>
              <p:nvPr/>
            </p:nvGrpSpPr>
            <p:grpSpPr>
              <a:xfrm>
                <a:off x="-29030" y="263553"/>
                <a:ext cx="9151241" cy="4703748"/>
                <a:chOff x="-29030" y="263553"/>
                <a:chExt cx="9151241" cy="4703748"/>
              </a:xfrm>
            </p:grpSpPr>
            <p:cxnSp>
              <p:nvCxnSpPr>
                <p:cNvPr id="53"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a:xfrm>
            <a:off x="2920463" y="846037"/>
            <a:ext cx="7315200" cy="566739"/>
          </a:xfrm>
        </p:spPr>
        <p:txBody>
          <a:bodyPr anchor="b"/>
          <a:lstStyle>
            <a:lvl1pPr algn="l">
              <a:defRPr sz="2667" b="1"/>
            </a:lvl1pPr>
          </a:lstStyle>
          <a:p>
            <a:r>
              <a:rPr lang="th-TH"/>
              <a:t>คลิกเพื่อแก้ไขลักษณะชื่อเรื่องต้นแบบ</a:t>
            </a:r>
          </a:p>
        </p:txBody>
      </p:sp>
      <p:sp>
        <p:nvSpPr>
          <p:cNvPr id="4" name="ตัวแทนข้อความ 3"/>
          <p:cNvSpPr>
            <a:spLocks noGrp="1"/>
          </p:cNvSpPr>
          <p:nvPr>
            <p:ph type="body" sz="half" idx="2"/>
          </p:nvPr>
        </p:nvSpPr>
        <p:spPr>
          <a:xfrm>
            <a:off x="6025471" y="1891082"/>
            <a:ext cx="5735159" cy="804863"/>
          </a:xfrm>
        </p:spPr>
        <p:txBody>
          <a:bodyPr/>
          <a:lstStyle>
            <a:lvl1pPr marL="0" indent="0">
              <a:buNone/>
              <a:defRPr sz="3733">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
        <p:nvSpPr>
          <p:cNvPr id="5" name="ตัวแทนวันที่ 4"/>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pPr defTabSz="1219170"/>
            <a:endParaRPr lang="th-TH">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grpSp>
        <p:nvGrpSpPr>
          <p:cNvPr id="99" name="กลุ่ม 98"/>
          <p:cNvGrpSpPr/>
          <p:nvPr userDrawn="1"/>
        </p:nvGrpSpPr>
        <p:grpSpPr>
          <a:xfrm>
            <a:off x="8564440" y="61323"/>
            <a:ext cx="3015709" cy="600000"/>
            <a:chOff x="3289945" y="3405879"/>
            <a:chExt cx="2261782" cy="450000"/>
          </a:xfrm>
        </p:grpSpPr>
        <p:sp>
          <p:nvSpPr>
            <p:cNvPr id="100" name="วงรี 99"/>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1" name="วงรี 100"/>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2" name="วงรี 101"/>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3" name="วงรี 102"/>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104" name="สี่เหลี่ยมผืนผ้า 103"/>
          <p:cNvSpPr/>
          <p:nvPr userDrawn="1"/>
        </p:nvSpPr>
        <p:spPr>
          <a:xfrm>
            <a:off x="1172375" y="1891082"/>
            <a:ext cx="4321117" cy="3990239"/>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05" name="รูปภาพ 104"/>
          <p:cNvPicPr>
            <a:picLocks noChangeAspect="1"/>
          </p:cNvPicPr>
          <p:nvPr userDrawn="1"/>
        </p:nvPicPr>
        <p:blipFill rotWithShape="1">
          <a:blip r:embed="rId2" cstate="print">
            <a:extLst>
              <a:ext uri="{28A0092B-C50C-407E-A947-70E740481C1C}">
                <a14:useLocalDpi xmlns:a14="http://schemas.microsoft.com/office/drawing/2010/main" val="0"/>
              </a:ext>
            </a:extLst>
          </a:blip>
          <a:srcRect l="4032" t="85885" r="69939" b="8280"/>
          <a:stretch/>
        </p:blipFill>
        <p:spPr>
          <a:xfrm>
            <a:off x="1933112" y="1605718"/>
            <a:ext cx="2799643" cy="627605"/>
          </a:xfrm>
          <a:prstGeom prst="rect">
            <a:avLst/>
          </a:prstGeom>
        </p:spPr>
      </p:pic>
      <p:sp>
        <p:nvSpPr>
          <p:cNvPr id="106" name="สี่เหลี่ยมผืนผ้า 105"/>
          <p:cNvSpPr/>
          <p:nvPr userDrawn="1"/>
        </p:nvSpPr>
        <p:spPr>
          <a:xfrm>
            <a:off x="1418097" y="2160516"/>
            <a:ext cx="3840427" cy="3477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107" name="กลุ่ม 106"/>
          <p:cNvGrpSpPr/>
          <p:nvPr userDrawn="1"/>
        </p:nvGrpSpPr>
        <p:grpSpPr>
          <a:xfrm>
            <a:off x="-1447992" y="-1545719"/>
            <a:ext cx="4005304" cy="2900781"/>
            <a:chOff x="-1085994" y="-1159289"/>
            <a:chExt cx="3003978" cy="2175586"/>
          </a:xfrm>
        </p:grpSpPr>
        <p:sp>
          <p:nvSpPr>
            <p:cNvPr id="108" name="เมฆ 107"/>
            <p:cNvSpPr/>
            <p:nvPr/>
          </p:nvSpPr>
          <p:spPr>
            <a:xfrm rot="20459731">
              <a:off x="-1085994" y="-1159289"/>
              <a:ext cx="3003978" cy="2175586"/>
            </a:xfrm>
            <a:prstGeom prst="cloud">
              <a:avLst/>
            </a:prstGeom>
            <a:solidFill>
              <a:schemeClr val="accent4">
                <a:lumMod val="60000"/>
                <a:lumOff val="40000"/>
              </a:schemeClr>
            </a:solidFill>
            <a:ln>
              <a:noFill/>
            </a:ln>
            <a:effectLst>
              <a:outerShdw blurRad="50800" dist="38100" dir="5400000" algn="ctr" rotWithShape="0">
                <a:schemeClr val="accent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09" name="รูปภาพ 10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871" y="147485"/>
              <a:ext cx="250890" cy="269338"/>
            </a:xfrm>
            <a:prstGeom prst="rect">
              <a:avLst/>
            </a:prstGeom>
          </p:spPr>
        </p:pic>
        <p:pic>
          <p:nvPicPr>
            <p:cNvPr id="110" name="รูปภาพ 109"/>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226922" y="334939"/>
              <a:ext cx="325391" cy="361638"/>
            </a:xfrm>
            <a:prstGeom prst="rect">
              <a:avLst/>
            </a:prstGeom>
          </p:spPr>
        </p:pic>
      </p:grpSp>
      <p:grpSp>
        <p:nvGrpSpPr>
          <p:cNvPr id="111" name="กลุ่ม 110"/>
          <p:cNvGrpSpPr/>
          <p:nvPr userDrawn="1"/>
        </p:nvGrpSpPr>
        <p:grpSpPr>
          <a:xfrm>
            <a:off x="10092160" y="5049701"/>
            <a:ext cx="4005304" cy="3603606"/>
            <a:chOff x="7569120" y="3787274"/>
            <a:chExt cx="3003978" cy="2702704"/>
          </a:xfrm>
        </p:grpSpPr>
        <p:sp>
          <p:nvSpPr>
            <p:cNvPr id="112" name="เมฆ 111"/>
            <p:cNvSpPr/>
            <p:nvPr/>
          </p:nvSpPr>
          <p:spPr>
            <a:xfrm rot="20281314">
              <a:off x="7569120" y="4314392"/>
              <a:ext cx="3003978" cy="2175586"/>
            </a:xfrm>
            <a:prstGeom prst="cloud">
              <a:avLst/>
            </a:prstGeom>
            <a:solidFill>
              <a:schemeClr val="accent4">
                <a:lumMod val="60000"/>
                <a:lumOff val="40000"/>
              </a:schemeClr>
            </a:solidFill>
            <a:ln>
              <a:noFill/>
            </a:ln>
            <a:effectLst>
              <a:outerShdw blurRad="50800" dist="38100" dir="16200000"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13" name="รูปภาพ 1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61021" flipH="1">
              <a:off x="7932313" y="3930467"/>
              <a:ext cx="1171456" cy="1177170"/>
            </a:xfrm>
            <a:prstGeom prst="rect">
              <a:avLst/>
            </a:prstGeom>
            <a:effectLst>
              <a:outerShdw blurRad="50800" dist="38100" dir="5400000" algn="ctr" rotWithShape="0">
                <a:schemeClr val="accent4"/>
              </a:outerShdw>
            </a:effectLst>
          </p:spPr>
        </p:pic>
        <p:grpSp>
          <p:nvGrpSpPr>
            <p:cNvPr id="114" name="กลุ่ม 113"/>
            <p:cNvGrpSpPr/>
            <p:nvPr/>
          </p:nvGrpSpPr>
          <p:grpSpPr>
            <a:xfrm rot="6017212">
              <a:off x="7848564" y="3780056"/>
              <a:ext cx="1336905" cy="1351342"/>
              <a:chOff x="7839440" y="208626"/>
              <a:chExt cx="1086240" cy="1161070"/>
            </a:xfrm>
          </p:grpSpPr>
          <p:grpSp>
            <p:nvGrpSpPr>
              <p:cNvPr id="115" name="กลุ่ม 114"/>
              <p:cNvGrpSpPr/>
              <p:nvPr/>
            </p:nvGrpSpPr>
            <p:grpSpPr>
              <a:xfrm rot="12247797">
                <a:off x="7839440" y="492807"/>
                <a:ext cx="1086240" cy="876889"/>
                <a:chOff x="1273574" y="1375834"/>
                <a:chExt cx="1086240" cy="876889"/>
              </a:xfrm>
            </p:grpSpPr>
            <p:sp>
              <p:nvSpPr>
                <p:cNvPr id="117" name="TextBox 116"/>
                <p:cNvSpPr txBox="1"/>
                <p:nvPr/>
              </p:nvSpPr>
              <p:spPr>
                <a:xfrm rot="1351072">
                  <a:off x="1388628" y="1375834"/>
                  <a:ext cx="258080" cy="42967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C0504D">
                          <a:lumMod val="60000"/>
                          <a:lumOff val="40000"/>
                        </a:srgbClr>
                      </a:solidFill>
                      <a:effectLst/>
                      <a:uLnTx/>
                      <a:uFillTx/>
                      <a:latin typeface="Calibri" pitchFamily="34" charset="0"/>
                      <a:ea typeface="+mn-ea"/>
                      <a:cs typeface="FC Onigiri Outline"/>
                    </a:rPr>
                    <a:t>+</a:t>
                  </a:r>
                  <a:endParaRPr kumimoji="0" lang="th-TH" sz="3733" b="0" i="0" u="none" strike="noStrike" kern="1200" cap="none" spc="0" normalizeH="0" baseline="0" noProof="0" dirty="0">
                    <a:ln>
                      <a:noFill/>
                    </a:ln>
                    <a:solidFill>
                      <a:srgbClr val="C0504D">
                        <a:lumMod val="60000"/>
                        <a:lumOff val="40000"/>
                      </a:srgbClr>
                    </a:solidFill>
                    <a:effectLst/>
                    <a:uLnTx/>
                    <a:uFillTx/>
                    <a:latin typeface="Calibri" pitchFamily="34" charset="0"/>
                    <a:ea typeface="+mn-ea"/>
                    <a:cs typeface="FC Onigiri Outline"/>
                  </a:endParaRPr>
                </a:p>
              </p:txBody>
            </p:sp>
            <p:sp>
              <p:nvSpPr>
                <p:cNvPr id="118" name="TextBox 117"/>
                <p:cNvSpPr txBox="1"/>
                <p:nvPr/>
              </p:nvSpPr>
              <p:spPr>
                <a:xfrm rot="21389866">
                  <a:off x="2073887" y="1461242"/>
                  <a:ext cx="258080" cy="42967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4BACC6">
                          <a:lumMod val="20000"/>
                          <a:lumOff val="80000"/>
                        </a:srgbClr>
                      </a:solidFill>
                      <a:effectLst/>
                      <a:uLnTx/>
                      <a:uFillTx/>
                      <a:latin typeface="Calibri" pitchFamily="34" charset="0"/>
                      <a:ea typeface="+mn-ea"/>
                      <a:cs typeface="FC Onigiri Outline"/>
                    </a:rPr>
                    <a:t>+</a:t>
                  </a:r>
                  <a:endParaRPr kumimoji="0" lang="th-TH" sz="3733" b="0" i="0" u="none" strike="noStrike" kern="1200" cap="none" spc="0" normalizeH="0" baseline="0" noProof="0" dirty="0">
                    <a:ln>
                      <a:noFill/>
                    </a:ln>
                    <a:solidFill>
                      <a:srgbClr val="4BACC6">
                        <a:lumMod val="20000"/>
                        <a:lumOff val="80000"/>
                      </a:srgbClr>
                    </a:solidFill>
                    <a:effectLst/>
                    <a:uLnTx/>
                    <a:uFillTx/>
                    <a:latin typeface="Calibri" pitchFamily="34" charset="0"/>
                    <a:ea typeface="+mn-ea"/>
                    <a:cs typeface="FC Onigiri Outline"/>
                  </a:endParaRPr>
                </a:p>
              </p:txBody>
            </p:sp>
            <p:sp>
              <p:nvSpPr>
                <p:cNvPr id="119" name="สามเหลี่ยมหน้าจั่ว 118"/>
                <p:cNvSpPr/>
                <p:nvPr/>
              </p:nvSpPr>
              <p:spPr>
                <a:xfrm rot="20089558">
                  <a:off x="2203045" y="1810217"/>
                  <a:ext cx="98304" cy="74674"/>
                </a:xfrm>
                <a:prstGeom prst="triangl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20" name="สามเหลี่ยมหน้าจั่ว 119"/>
                <p:cNvSpPr/>
                <p:nvPr/>
              </p:nvSpPr>
              <p:spPr>
                <a:xfrm rot="1772264">
                  <a:off x="1273574" y="1827175"/>
                  <a:ext cx="142726" cy="14162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21" name="วงรี 120"/>
                <p:cNvSpPr/>
                <p:nvPr/>
              </p:nvSpPr>
              <p:spPr>
                <a:xfrm>
                  <a:off x="1449759" y="2198024"/>
                  <a:ext cx="54000" cy="5469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22" name="วงรี 121"/>
                <p:cNvSpPr/>
                <p:nvPr/>
              </p:nvSpPr>
              <p:spPr>
                <a:xfrm>
                  <a:off x="1476213" y="1696393"/>
                  <a:ext cx="54000" cy="54699"/>
                </a:xfrm>
                <a:prstGeom prst="ellips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23" name="วงรี 122"/>
                <p:cNvSpPr/>
                <p:nvPr/>
              </p:nvSpPr>
              <p:spPr>
                <a:xfrm>
                  <a:off x="2305814" y="1965922"/>
                  <a:ext cx="54000" cy="54699"/>
                </a:xfrm>
                <a:prstGeom prst="ellips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116" name="TextBox 115"/>
              <p:cNvSpPr txBox="1"/>
              <p:nvPr/>
            </p:nvSpPr>
            <p:spPr>
              <a:xfrm rot="13598869">
                <a:off x="8014746" y="141920"/>
                <a:ext cx="272912" cy="40632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lumMod val="95000"/>
                      </a:prstClr>
                    </a:solidFill>
                    <a:effectLst/>
                    <a:uLnTx/>
                    <a:uFillTx/>
                    <a:latin typeface="Calibri" pitchFamily="34" charset="0"/>
                    <a:ea typeface="+mn-ea"/>
                    <a:cs typeface="FC Onigiri Outline"/>
                  </a:rPr>
                  <a:t>+</a:t>
                </a:r>
                <a:endParaRPr kumimoji="0" lang="th-TH" sz="3733" b="0" i="0" u="none" strike="noStrike" kern="1200" cap="none" spc="0" normalizeH="0" baseline="0" noProof="0" dirty="0">
                  <a:ln>
                    <a:noFill/>
                  </a:ln>
                  <a:solidFill>
                    <a:prstClr val="white">
                      <a:lumMod val="95000"/>
                    </a:prstClr>
                  </a:solidFill>
                  <a:effectLst/>
                  <a:uLnTx/>
                  <a:uFillTx/>
                  <a:latin typeface="Calibri" pitchFamily="34" charset="0"/>
                  <a:ea typeface="+mn-ea"/>
                  <a:cs typeface="FC Onigiri Outline"/>
                </a:endParaRPr>
              </a:p>
            </p:txBody>
          </p:sp>
        </p:grpSp>
      </p:grpSp>
      <p:grpSp>
        <p:nvGrpSpPr>
          <p:cNvPr id="124" name="กลุ่ม 123"/>
          <p:cNvGrpSpPr/>
          <p:nvPr userDrawn="1"/>
        </p:nvGrpSpPr>
        <p:grpSpPr>
          <a:xfrm>
            <a:off x="26940" y="5439264"/>
            <a:ext cx="1718201" cy="1446121"/>
            <a:chOff x="20204" y="4079447"/>
            <a:chExt cx="1288651" cy="1084591"/>
          </a:xfrm>
        </p:grpSpPr>
        <p:pic>
          <p:nvPicPr>
            <p:cNvPr id="125" name="รูปภาพ 1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04" y="4366818"/>
              <a:ext cx="1288651" cy="797220"/>
            </a:xfrm>
            <a:prstGeom prst="rect">
              <a:avLst/>
            </a:prstGeom>
            <a:effectLst>
              <a:outerShdw blurRad="50800" dist="25400" dir="10800000" algn="r" rotWithShape="0">
                <a:schemeClr val="accent4">
                  <a:alpha val="40000"/>
                </a:schemeClr>
              </a:outerShdw>
            </a:effectLst>
          </p:spPr>
        </p:pic>
        <p:pic>
          <p:nvPicPr>
            <p:cNvPr id="126" name="รูปภาพ 125"/>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322589" y="4079447"/>
              <a:ext cx="263243" cy="292567"/>
            </a:xfrm>
            <a:prstGeom prst="rect">
              <a:avLst/>
            </a:prstGeom>
          </p:spPr>
        </p:pic>
      </p:grpSp>
      <p:sp>
        <p:nvSpPr>
          <p:cNvPr id="3" name="ตัวแทนรูปภาพ 2"/>
          <p:cNvSpPr>
            <a:spLocks noGrp="1"/>
          </p:cNvSpPr>
          <p:nvPr>
            <p:ph type="pic" idx="1"/>
          </p:nvPr>
        </p:nvSpPr>
        <p:spPr>
          <a:xfrm>
            <a:off x="1420379" y="2160515"/>
            <a:ext cx="3838145" cy="347379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th-TH"/>
          </a:p>
        </p:txBody>
      </p:sp>
      <p:sp>
        <p:nvSpPr>
          <p:cNvPr id="127" name="ตัวแทนข้อความ 3"/>
          <p:cNvSpPr>
            <a:spLocks noGrp="1"/>
          </p:cNvSpPr>
          <p:nvPr>
            <p:ph type="body" sz="half" idx="13"/>
          </p:nvPr>
        </p:nvSpPr>
        <p:spPr>
          <a:xfrm>
            <a:off x="6026157" y="3061627"/>
            <a:ext cx="3595144" cy="804863"/>
          </a:xfrm>
        </p:spPr>
        <p:txBody>
          <a:bodyPr/>
          <a:lstStyle>
            <a:lvl1pPr marL="0" indent="0">
              <a:buNone/>
              <a:defRPr sz="2133">
                <a:latin typeface="can_NongAor" pitchFamily="2" charset="0"/>
                <a:cs typeface="can_NongAor"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
        <p:nvSpPr>
          <p:cNvPr id="128" name="ตัวแทนข้อความ 3"/>
          <p:cNvSpPr>
            <a:spLocks noGrp="1"/>
          </p:cNvSpPr>
          <p:nvPr>
            <p:ph type="body" sz="half" idx="14"/>
          </p:nvPr>
        </p:nvSpPr>
        <p:spPr>
          <a:xfrm>
            <a:off x="6018529" y="3900733"/>
            <a:ext cx="5735159" cy="804863"/>
          </a:xfrm>
        </p:spPr>
        <p:txBody>
          <a:bodyPr/>
          <a:lstStyle>
            <a:lvl1pPr marL="0" indent="0">
              <a:buNone/>
              <a:defRPr sz="3733">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
        <p:nvSpPr>
          <p:cNvPr id="129" name="ตัวแทนข้อความ 3"/>
          <p:cNvSpPr>
            <a:spLocks noGrp="1"/>
          </p:cNvSpPr>
          <p:nvPr>
            <p:ph type="body" sz="half" idx="15"/>
          </p:nvPr>
        </p:nvSpPr>
        <p:spPr>
          <a:xfrm>
            <a:off x="6044956" y="5001157"/>
            <a:ext cx="3595144" cy="804863"/>
          </a:xfrm>
        </p:spPr>
        <p:txBody>
          <a:bodyPr/>
          <a:lstStyle>
            <a:lvl1pPr marL="0" indent="0">
              <a:buNone/>
              <a:defRPr sz="2133">
                <a:latin typeface="can_NongAor" pitchFamily="2" charset="0"/>
                <a:cs typeface="can_NongAor"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grpSp>
        <p:nvGrpSpPr>
          <p:cNvPr id="86" name="กลุ่ม 85"/>
          <p:cNvGrpSpPr/>
          <p:nvPr userDrawn="1"/>
        </p:nvGrpSpPr>
        <p:grpSpPr>
          <a:xfrm>
            <a:off x="527381" y="548680"/>
            <a:ext cx="10725416" cy="5760640"/>
            <a:chOff x="395536" y="411510"/>
            <a:chExt cx="8044062" cy="4320480"/>
          </a:xfrm>
        </p:grpSpPr>
        <p:sp>
          <p:nvSpPr>
            <p:cNvPr id="87" name="บวก 86"/>
            <p:cNvSpPr/>
            <p:nvPr userDrawn="1"/>
          </p:nvSpPr>
          <p:spPr>
            <a:xfrm rot="20706355">
              <a:off x="1782214" y="44435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8" name="บวก 87"/>
            <p:cNvSpPr/>
            <p:nvPr userDrawn="1"/>
          </p:nvSpPr>
          <p:spPr>
            <a:xfrm rot="17093645" flipH="1">
              <a:off x="487473" y="34700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9" name="บวก 88"/>
            <p:cNvSpPr/>
            <p:nvPr userDrawn="1"/>
          </p:nvSpPr>
          <p:spPr>
            <a:xfrm rot="4506355">
              <a:off x="5816065" y="447820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0" name="บวก 89"/>
            <p:cNvSpPr/>
            <p:nvPr userDrawn="1"/>
          </p:nvSpPr>
          <p:spPr>
            <a:xfrm rot="17093645" flipH="1">
              <a:off x="7919191" y="15801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2" name="วงรี 91"/>
            <p:cNvSpPr/>
            <p:nvPr userDrawn="1"/>
          </p:nvSpPr>
          <p:spPr>
            <a:xfrm>
              <a:off x="8078716" y="84355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3" name="วงรี 92"/>
            <p:cNvSpPr/>
            <p:nvPr userDrawn="1"/>
          </p:nvSpPr>
          <p:spPr>
            <a:xfrm>
              <a:off x="2267744" y="4638390"/>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4" name="สามเหลี่ยมหน้าจั่ว 93"/>
            <p:cNvSpPr/>
            <p:nvPr userDrawn="1"/>
          </p:nvSpPr>
          <p:spPr>
            <a:xfrm>
              <a:off x="4355976" y="41151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5" name="สามเหลี่ยมหน้าจั่ว 94"/>
            <p:cNvSpPr/>
            <p:nvPr userDrawn="1"/>
          </p:nvSpPr>
          <p:spPr>
            <a:xfrm rot="1783205">
              <a:off x="4300316" y="424428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6" name="สามเหลี่ยมหน้าจั่ว 95"/>
            <p:cNvSpPr/>
            <p:nvPr userDrawn="1"/>
          </p:nvSpPr>
          <p:spPr>
            <a:xfrm rot="19585674">
              <a:off x="632414" y="2370888"/>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7" name="สามเหลี่ยมหน้าจั่ว 96"/>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8" name="วงรี 97"/>
            <p:cNvSpPr/>
            <p:nvPr userDrawn="1"/>
          </p:nvSpPr>
          <p:spPr>
            <a:xfrm>
              <a:off x="395536" y="120359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Tree>
    <p:extLst>
      <p:ext uri="{BB962C8B-B14F-4D97-AF65-F5344CB8AC3E}">
        <p14:creationId xmlns:p14="http://schemas.microsoft.com/office/powerpoint/2010/main" val="213132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รูปภาพพร้อมคำอธิบายภาพ">
    <p:spTree>
      <p:nvGrpSpPr>
        <p:cNvPr id="1" name=""/>
        <p:cNvGrpSpPr/>
        <p:nvPr/>
      </p:nvGrpSpPr>
      <p:grpSpPr>
        <a:xfrm>
          <a:off x="0" y="0"/>
          <a:ext cx="0" cy="0"/>
          <a:chOff x="0" y="0"/>
          <a:chExt cx="0" cy="0"/>
        </a:xfrm>
      </p:grpSpPr>
      <p:grpSp>
        <p:nvGrpSpPr>
          <p:cNvPr id="48" name="กลุ่ม 47"/>
          <p:cNvGrpSpPr/>
          <p:nvPr userDrawn="1"/>
        </p:nvGrpSpPr>
        <p:grpSpPr>
          <a:xfrm>
            <a:off x="335359" y="356659"/>
            <a:ext cx="11425271" cy="6124221"/>
            <a:chOff x="251519" y="267494"/>
            <a:chExt cx="8568953" cy="4593166"/>
          </a:xfrm>
        </p:grpSpPr>
        <p:sp>
          <p:nvSpPr>
            <p:cNvPr id="49" name="สี่เหลี่ยมผืนผ้า 48"/>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50" name="กลุ่ม 49"/>
            <p:cNvGrpSpPr/>
            <p:nvPr userDrawn="1"/>
          </p:nvGrpSpPr>
          <p:grpSpPr>
            <a:xfrm>
              <a:off x="251519" y="267494"/>
              <a:ext cx="8568953" cy="4593166"/>
              <a:chOff x="-29030" y="17128"/>
              <a:chExt cx="9151241" cy="5109244"/>
            </a:xfrm>
          </p:grpSpPr>
          <p:grpSp>
            <p:nvGrpSpPr>
              <p:cNvPr id="51" name="กลุ่ม 50"/>
              <p:cNvGrpSpPr/>
              <p:nvPr/>
            </p:nvGrpSpPr>
            <p:grpSpPr>
              <a:xfrm>
                <a:off x="187436" y="17128"/>
                <a:ext cx="8652652" cy="5109244"/>
                <a:chOff x="187436" y="17128"/>
                <a:chExt cx="8652652" cy="5109244"/>
              </a:xfrm>
            </p:grpSpPr>
            <p:cxnSp>
              <p:nvCxnSpPr>
                <p:cNvPr id="65"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2" name="กลุ่ม 51"/>
              <p:cNvGrpSpPr/>
              <p:nvPr/>
            </p:nvGrpSpPr>
            <p:grpSpPr>
              <a:xfrm>
                <a:off x="-29030" y="263553"/>
                <a:ext cx="9151241" cy="4703748"/>
                <a:chOff x="-29030" y="263553"/>
                <a:chExt cx="9151241" cy="4703748"/>
              </a:xfrm>
            </p:grpSpPr>
            <p:cxnSp>
              <p:nvCxnSpPr>
                <p:cNvPr id="53"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a:xfrm>
            <a:off x="576799" y="-123394"/>
            <a:ext cx="11183832" cy="1856241"/>
          </a:xfrm>
        </p:spPr>
        <p:txBody>
          <a:bodyPr anchor="b">
            <a:noAutofit/>
          </a:bodyPr>
          <a:lstStyle>
            <a:lvl1pPr algn="l">
              <a:defRPr sz="5867" b="1">
                <a:solidFill>
                  <a:srgbClr val="FFD757"/>
                </a:solidFill>
              </a:defRPr>
            </a:lvl1pPr>
          </a:lstStyle>
          <a:p>
            <a:r>
              <a:rPr lang="th-TH" dirty="0"/>
              <a:t>คลิกเพื่อแก้ไขลักษณะชื่อเรื่องต้นแบบ</a:t>
            </a:r>
          </a:p>
        </p:txBody>
      </p:sp>
      <p:sp>
        <p:nvSpPr>
          <p:cNvPr id="4" name="ตัวแทนข้อความ 3"/>
          <p:cNvSpPr>
            <a:spLocks noGrp="1"/>
          </p:cNvSpPr>
          <p:nvPr>
            <p:ph type="body" sz="half" idx="2"/>
          </p:nvPr>
        </p:nvSpPr>
        <p:spPr>
          <a:xfrm>
            <a:off x="2089035" y="1891082"/>
            <a:ext cx="3917979" cy="804863"/>
          </a:xfrm>
        </p:spPr>
        <p:txBody>
          <a:bodyPr/>
          <a:lstStyle>
            <a:lvl1pPr marL="0" indent="0">
              <a:buNone/>
              <a:defRPr sz="3733">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
        <p:nvSpPr>
          <p:cNvPr id="5" name="ตัวแทนวันที่ 4"/>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pPr defTabSz="1219170"/>
            <a:endParaRPr lang="th-TH">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sp>
        <p:nvSpPr>
          <p:cNvPr id="127" name="ตัวแทนข้อความ 3"/>
          <p:cNvSpPr>
            <a:spLocks noGrp="1"/>
          </p:cNvSpPr>
          <p:nvPr>
            <p:ph type="body" sz="half" idx="13"/>
          </p:nvPr>
        </p:nvSpPr>
        <p:spPr>
          <a:xfrm>
            <a:off x="2089720" y="3061627"/>
            <a:ext cx="3595144" cy="804863"/>
          </a:xfrm>
        </p:spPr>
        <p:txBody>
          <a:bodyPr/>
          <a:lstStyle>
            <a:lvl1pPr marL="0" indent="0">
              <a:buNone/>
              <a:defRPr sz="2133">
                <a:latin typeface="can_NongAor" pitchFamily="2" charset="0"/>
                <a:cs typeface="can_NongAor"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
        <p:nvSpPr>
          <p:cNvPr id="128" name="ตัวแทนข้อความ 3"/>
          <p:cNvSpPr>
            <a:spLocks noGrp="1"/>
          </p:cNvSpPr>
          <p:nvPr>
            <p:ph type="body" sz="half" idx="14"/>
          </p:nvPr>
        </p:nvSpPr>
        <p:spPr>
          <a:xfrm>
            <a:off x="2082092" y="3900733"/>
            <a:ext cx="3924921" cy="804863"/>
          </a:xfrm>
        </p:spPr>
        <p:txBody>
          <a:bodyPr/>
          <a:lstStyle>
            <a:lvl1pPr marL="0" indent="0">
              <a:buNone/>
              <a:defRPr sz="3733">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
        <p:nvSpPr>
          <p:cNvPr id="129" name="ตัวแทนข้อความ 3"/>
          <p:cNvSpPr>
            <a:spLocks noGrp="1"/>
          </p:cNvSpPr>
          <p:nvPr>
            <p:ph type="body" sz="half" idx="15"/>
          </p:nvPr>
        </p:nvSpPr>
        <p:spPr>
          <a:xfrm>
            <a:off x="2108519" y="5001157"/>
            <a:ext cx="3595144" cy="804863"/>
          </a:xfrm>
        </p:spPr>
        <p:txBody>
          <a:bodyPr/>
          <a:lstStyle>
            <a:lvl1pPr marL="0" indent="0">
              <a:buNone/>
              <a:defRPr sz="2133">
                <a:latin typeface="can_NongAor" pitchFamily="2" charset="0"/>
                <a:cs typeface="can_NongAor"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grpSp>
        <p:nvGrpSpPr>
          <p:cNvPr id="86" name="กลุ่ม 85"/>
          <p:cNvGrpSpPr/>
          <p:nvPr userDrawn="1"/>
        </p:nvGrpSpPr>
        <p:grpSpPr>
          <a:xfrm>
            <a:off x="527381" y="548680"/>
            <a:ext cx="10725416" cy="5760640"/>
            <a:chOff x="395536" y="411510"/>
            <a:chExt cx="8044062" cy="4320480"/>
          </a:xfrm>
        </p:grpSpPr>
        <p:sp>
          <p:nvSpPr>
            <p:cNvPr id="87" name="บวก 86"/>
            <p:cNvSpPr/>
            <p:nvPr userDrawn="1"/>
          </p:nvSpPr>
          <p:spPr>
            <a:xfrm rot="20706355">
              <a:off x="1782214" y="44435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8" name="บวก 87"/>
            <p:cNvSpPr/>
            <p:nvPr userDrawn="1"/>
          </p:nvSpPr>
          <p:spPr>
            <a:xfrm rot="17093645" flipH="1">
              <a:off x="487473" y="34700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9" name="บวก 88"/>
            <p:cNvSpPr/>
            <p:nvPr userDrawn="1"/>
          </p:nvSpPr>
          <p:spPr>
            <a:xfrm rot="4506355">
              <a:off x="5816065" y="447820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0" name="บวก 89"/>
            <p:cNvSpPr/>
            <p:nvPr userDrawn="1"/>
          </p:nvSpPr>
          <p:spPr>
            <a:xfrm rot="17093645" flipH="1">
              <a:off x="7919191" y="15801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2" name="วงรี 91"/>
            <p:cNvSpPr/>
            <p:nvPr userDrawn="1"/>
          </p:nvSpPr>
          <p:spPr>
            <a:xfrm>
              <a:off x="8078716" y="84355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3" name="วงรี 92"/>
            <p:cNvSpPr/>
            <p:nvPr userDrawn="1"/>
          </p:nvSpPr>
          <p:spPr>
            <a:xfrm>
              <a:off x="2267744" y="4638390"/>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4" name="สามเหลี่ยมหน้าจั่ว 93"/>
            <p:cNvSpPr/>
            <p:nvPr userDrawn="1"/>
          </p:nvSpPr>
          <p:spPr>
            <a:xfrm>
              <a:off x="4355976" y="41151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5" name="สามเหลี่ยมหน้าจั่ว 94"/>
            <p:cNvSpPr/>
            <p:nvPr userDrawn="1"/>
          </p:nvSpPr>
          <p:spPr>
            <a:xfrm rot="1783205">
              <a:off x="4300316" y="424428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6" name="สามเหลี่ยมหน้าจั่ว 95"/>
            <p:cNvSpPr/>
            <p:nvPr userDrawn="1"/>
          </p:nvSpPr>
          <p:spPr>
            <a:xfrm rot="19585674">
              <a:off x="632414" y="2370888"/>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7" name="สามเหลี่ยมหน้าจั่ว 96"/>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8" name="วงรี 97"/>
            <p:cNvSpPr/>
            <p:nvPr userDrawn="1"/>
          </p:nvSpPr>
          <p:spPr>
            <a:xfrm>
              <a:off x="395536" y="120359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91" name="กลุ่ม 90"/>
          <p:cNvGrpSpPr/>
          <p:nvPr userDrawn="1"/>
        </p:nvGrpSpPr>
        <p:grpSpPr>
          <a:xfrm>
            <a:off x="432938" y="56659"/>
            <a:ext cx="3015709" cy="600000"/>
            <a:chOff x="3289945" y="3405879"/>
            <a:chExt cx="2261782" cy="450000"/>
          </a:xfrm>
        </p:grpSpPr>
        <p:sp>
          <p:nvSpPr>
            <p:cNvPr id="130" name="วงรี 129"/>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31" name="วงรี 130"/>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32" name="วงรี 131"/>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33" name="วงรี 132"/>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pic>
        <p:nvPicPr>
          <p:cNvPr id="134" name="รูปภาพ 133"/>
          <p:cNvPicPr>
            <a:picLocks noChangeAspect="1"/>
          </p:cNvPicPr>
          <p:nvPr userDrawn="1"/>
        </p:nvPicPr>
        <p:blipFill rotWithShape="1">
          <a:blip r:embed="rId2" cstate="print">
            <a:extLst>
              <a:ext uri="{28A0092B-C50C-407E-A947-70E740481C1C}">
                <a14:useLocalDpi xmlns:a14="http://schemas.microsoft.com/office/drawing/2010/main" val="0"/>
              </a:ext>
            </a:extLst>
          </a:blip>
          <a:srcRect l="31804" t="55059" r="43243" b="21726"/>
          <a:stretch/>
        </p:blipFill>
        <p:spPr>
          <a:xfrm>
            <a:off x="6565987" y="1680899"/>
            <a:ext cx="4317373" cy="4096743"/>
          </a:xfrm>
          <a:prstGeom prst="rect">
            <a:avLst/>
          </a:prstGeom>
          <a:effectLst>
            <a:outerShdw blurRad="50800" dist="38100" dir="2700000" algn="tl" rotWithShape="0">
              <a:prstClr val="black">
                <a:alpha val="40000"/>
              </a:prstClr>
            </a:outerShdw>
          </a:effectLst>
        </p:spPr>
      </p:pic>
      <p:sp>
        <p:nvSpPr>
          <p:cNvPr id="135" name="เมฆ 134"/>
          <p:cNvSpPr/>
          <p:nvPr userDrawn="1"/>
        </p:nvSpPr>
        <p:spPr>
          <a:xfrm rot="3185773">
            <a:off x="-2048399" y="5261900"/>
            <a:ext cx="4005304" cy="2900781"/>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136" name="กลุ่ม 135"/>
          <p:cNvGrpSpPr/>
          <p:nvPr userDrawn="1"/>
        </p:nvGrpSpPr>
        <p:grpSpPr>
          <a:xfrm flipH="1">
            <a:off x="192725" y="4773398"/>
            <a:ext cx="1808903" cy="1767719"/>
            <a:chOff x="6960757" y="2831265"/>
            <a:chExt cx="2086762" cy="2039252"/>
          </a:xfrm>
          <a:effectLst>
            <a:outerShdw blurRad="50800" dist="38100" dir="2700000" algn="tl" rotWithShape="0">
              <a:schemeClr val="accent4">
                <a:alpha val="40000"/>
              </a:schemeClr>
            </a:outerShdw>
          </a:effectLst>
        </p:grpSpPr>
        <p:grpSp>
          <p:nvGrpSpPr>
            <p:cNvPr id="137" name="กลุ่ม 136"/>
            <p:cNvGrpSpPr/>
            <p:nvPr/>
          </p:nvGrpSpPr>
          <p:grpSpPr>
            <a:xfrm flipH="1">
              <a:off x="6960757" y="2831265"/>
              <a:ext cx="2086762" cy="2039252"/>
              <a:chOff x="2411760" y="587700"/>
              <a:chExt cx="4506655" cy="4404051"/>
            </a:xfrm>
          </p:grpSpPr>
          <p:sp>
            <p:nvSpPr>
              <p:cNvPr id="142" name="สี่เหลี่ยมผืนผ้ามุมมน 141"/>
              <p:cNvSpPr/>
              <p:nvPr/>
            </p:nvSpPr>
            <p:spPr>
              <a:xfrm rot="2770978">
                <a:off x="4502190" y="1414905"/>
                <a:ext cx="288122" cy="1512167"/>
              </a:xfrm>
              <a:prstGeom prst="roundRect">
                <a:avLst>
                  <a:gd name="adj" fmla="val 50000"/>
                </a:avLst>
              </a:prstGeom>
              <a:solidFill>
                <a:schemeClr val="accent5">
                  <a:lumMod val="60000"/>
                  <a:lumOff val="40000"/>
                </a:schemeClr>
              </a:solidFill>
              <a:ln>
                <a:noFill/>
              </a:ln>
              <a:effectLst>
                <a:innerShdw blurRad="63500" dist="50800" dir="16200000">
                  <a:schemeClr val="accent5">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3" name="สี่เหลี่ยมผืนผ้ามุมมน 142"/>
              <p:cNvSpPr/>
              <p:nvPr/>
            </p:nvSpPr>
            <p:spPr>
              <a:xfrm>
                <a:off x="2411760" y="4713896"/>
                <a:ext cx="2808312" cy="27785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4" name="คอร์ด 143"/>
              <p:cNvSpPr/>
              <p:nvPr/>
            </p:nvSpPr>
            <p:spPr>
              <a:xfrm>
                <a:off x="3024183" y="803325"/>
                <a:ext cx="3095632" cy="2979285"/>
              </a:xfrm>
              <a:prstGeom prst="chord">
                <a:avLst>
                  <a:gd name="adj1" fmla="val 2632217"/>
                  <a:gd name="adj2" fmla="val 13532141"/>
                </a:avLst>
              </a:prstGeom>
              <a:solidFill>
                <a:schemeClr val="accent4">
                  <a:lumMod val="75000"/>
                </a:schemeClr>
              </a:solidFill>
              <a:ln>
                <a:noFill/>
              </a:ln>
              <a:effectLst>
                <a:innerShdw blurRad="63500" dist="114300" dir="81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5" name="บล็อกส่วนโค้ง 11"/>
              <p:cNvSpPr/>
              <p:nvPr/>
            </p:nvSpPr>
            <p:spPr>
              <a:xfrm>
                <a:off x="4861202" y="924291"/>
                <a:ext cx="1069901" cy="1078246"/>
              </a:xfrm>
              <a:custGeom>
                <a:avLst/>
                <a:gdLst>
                  <a:gd name="connsiteX0" fmla="*/ 738410 w 1703671"/>
                  <a:gd name="connsiteY0" fmla="*/ 7585 h 1703671"/>
                  <a:gd name="connsiteX1" fmla="*/ 1449562 w 1703671"/>
                  <a:gd name="connsiteY1" fmla="*/ 244919 h 1703671"/>
                  <a:gd name="connsiteX2" fmla="*/ 1697718 w 1703671"/>
                  <a:gd name="connsiteY2" fmla="*/ 952367 h 1703671"/>
                  <a:gd name="connsiteX3" fmla="*/ 1386382 w 1703671"/>
                  <a:gd name="connsiteY3" fmla="*/ 915366 h 1703671"/>
                  <a:gd name="connsiteX4" fmla="*/ 1229562 w 1703671"/>
                  <a:gd name="connsiteY4" fmla="*/ 468301 h 1703671"/>
                  <a:gd name="connsiteX5" fmla="*/ 780157 w 1703671"/>
                  <a:gd name="connsiteY5" fmla="*/ 318320 h 1703671"/>
                  <a:gd name="connsiteX6" fmla="*/ 738410 w 1703671"/>
                  <a:gd name="connsiteY6" fmla="*/ 7585 h 1703671"/>
                  <a:gd name="connsiteX0" fmla="*/ 72079 w 1037346"/>
                  <a:gd name="connsiteY0" fmla="*/ 7592 h 952374"/>
                  <a:gd name="connsiteX1" fmla="*/ 783231 w 1037346"/>
                  <a:gd name="connsiteY1" fmla="*/ 244926 h 952374"/>
                  <a:gd name="connsiteX2" fmla="*/ 1031387 w 1037346"/>
                  <a:gd name="connsiteY2" fmla="*/ 952374 h 952374"/>
                  <a:gd name="connsiteX3" fmla="*/ 720051 w 1037346"/>
                  <a:gd name="connsiteY3" fmla="*/ 915373 h 952374"/>
                  <a:gd name="connsiteX4" fmla="*/ 563231 w 1037346"/>
                  <a:gd name="connsiteY4" fmla="*/ 468308 h 952374"/>
                  <a:gd name="connsiteX5" fmla="*/ 113826 w 1037346"/>
                  <a:gd name="connsiteY5" fmla="*/ 318327 h 952374"/>
                  <a:gd name="connsiteX6" fmla="*/ 72079 w 1037346"/>
                  <a:gd name="connsiteY6" fmla="*/ 7592 h 952374"/>
                  <a:gd name="connsiteX0" fmla="*/ 101084 w 1066351"/>
                  <a:gd name="connsiteY0" fmla="*/ 7592 h 952374"/>
                  <a:gd name="connsiteX1" fmla="*/ 812236 w 1066351"/>
                  <a:gd name="connsiteY1" fmla="*/ 244926 h 952374"/>
                  <a:gd name="connsiteX2" fmla="*/ 1060392 w 1066351"/>
                  <a:gd name="connsiteY2" fmla="*/ 952374 h 952374"/>
                  <a:gd name="connsiteX3" fmla="*/ 749056 w 1066351"/>
                  <a:gd name="connsiteY3" fmla="*/ 915373 h 952374"/>
                  <a:gd name="connsiteX4" fmla="*/ 592236 w 1066351"/>
                  <a:gd name="connsiteY4" fmla="*/ 468308 h 952374"/>
                  <a:gd name="connsiteX5" fmla="*/ 142831 w 1066351"/>
                  <a:gd name="connsiteY5" fmla="*/ 318327 h 952374"/>
                  <a:gd name="connsiteX6" fmla="*/ 101084 w 1066351"/>
                  <a:gd name="connsiteY6" fmla="*/ 7592 h 952374"/>
                  <a:gd name="connsiteX0" fmla="*/ 57800 w 1023067"/>
                  <a:gd name="connsiteY0" fmla="*/ 7592 h 952374"/>
                  <a:gd name="connsiteX1" fmla="*/ 768952 w 1023067"/>
                  <a:gd name="connsiteY1" fmla="*/ 244926 h 952374"/>
                  <a:gd name="connsiteX2" fmla="*/ 1017108 w 1023067"/>
                  <a:gd name="connsiteY2" fmla="*/ 952374 h 952374"/>
                  <a:gd name="connsiteX3" fmla="*/ 705772 w 1023067"/>
                  <a:gd name="connsiteY3" fmla="*/ 915373 h 952374"/>
                  <a:gd name="connsiteX4" fmla="*/ 548952 w 1023067"/>
                  <a:gd name="connsiteY4" fmla="*/ 468308 h 952374"/>
                  <a:gd name="connsiteX5" fmla="*/ 99547 w 1023067"/>
                  <a:gd name="connsiteY5" fmla="*/ 318327 h 952374"/>
                  <a:gd name="connsiteX6" fmla="*/ 57800 w 1023067"/>
                  <a:gd name="connsiteY6" fmla="*/ 7592 h 952374"/>
                  <a:gd name="connsiteX0" fmla="*/ 91626 w 1056893"/>
                  <a:gd name="connsiteY0" fmla="*/ 7592 h 952374"/>
                  <a:gd name="connsiteX1" fmla="*/ 802778 w 1056893"/>
                  <a:gd name="connsiteY1" fmla="*/ 244926 h 952374"/>
                  <a:gd name="connsiteX2" fmla="*/ 1050934 w 1056893"/>
                  <a:gd name="connsiteY2" fmla="*/ 952374 h 952374"/>
                  <a:gd name="connsiteX3" fmla="*/ 739598 w 1056893"/>
                  <a:gd name="connsiteY3" fmla="*/ 915373 h 952374"/>
                  <a:gd name="connsiteX4" fmla="*/ 582778 w 1056893"/>
                  <a:gd name="connsiteY4" fmla="*/ 468308 h 952374"/>
                  <a:gd name="connsiteX5" fmla="*/ 133373 w 1056893"/>
                  <a:gd name="connsiteY5" fmla="*/ 318327 h 952374"/>
                  <a:gd name="connsiteX6" fmla="*/ 91626 w 1056893"/>
                  <a:gd name="connsiteY6" fmla="*/ 7592 h 952374"/>
                  <a:gd name="connsiteX0" fmla="*/ 104634 w 1069901"/>
                  <a:gd name="connsiteY0" fmla="*/ 7592 h 952374"/>
                  <a:gd name="connsiteX1" fmla="*/ 815786 w 1069901"/>
                  <a:gd name="connsiteY1" fmla="*/ 244926 h 952374"/>
                  <a:gd name="connsiteX2" fmla="*/ 1063942 w 1069901"/>
                  <a:gd name="connsiteY2" fmla="*/ 952374 h 952374"/>
                  <a:gd name="connsiteX3" fmla="*/ 752606 w 1069901"/>
                  <a:gd name="connsiteY3" fmla="*/ 915373 h 952374"/>
                  <a:gd name="connsiteX4" fmla="*/ 595786 w 1069901"/>
                  <a:gd name="connsiteY4" fmla="*/ 468308 h 952374"/>
                  <a:gd name="connsiteX5" fmla="*/ 146381 w 1069901"/>
                  <a:gd name="connsiteY5" fmla="*/ 318327 h 952374"/>
                  <a:gd name="connsiteX6" fmla="*/ 104634 w 1069901"/>
                  <a:gd name="connsiteY6" fmla="*/ 7592 h 952374"/>
                  <a:gd name="connsiteX0" fmla="*/ 104634 w 1069901"/>
                  <a:gd name="connsiteY0" fmla="*/ 7592 h 976107"/>
                  <a:gd name="connsiteX1" fmla="*/ 815786 w 1069901"/>
                  <a:gd name="connsiteY1" fmla="*/ 244926 h 976107"/>
                  <a:gd name="connsiteX2" fmla="*/ 1063942 w 1069901"/>
                  <a:gd name="connsiteY2" fmla="*/ 952374 h 976107"/>
                  <a:gd name="connsiteX3" fmla="*/ 752606 w 1069901"/>
                  <a:gd name="connsiteY3" fmla="*/ 915373 h 976107"/>
                  <a:gd name="connsiteX4" fmla="*/ 595786 w 1069901"/>
                  <a:gd name="connsiteY4" fmla="*/ 468308 h 976107"/>
                  <a:gd name="connsiteX5" fmla="*/ 146381 w 1069901"/>
                  <a:gd name="connsiteY5" fmla="*/ 318327 h 976107"/>
                  <a:gd name="connsiteX6" fmla="*/ 104634 w 1069901"/>
                  <a:gd name="connsiteY6" fmla="*/ 7592 h 976107"/>
                  <a:gd name="connsiteX0" fmla="*/ 104634 w 1069901"/>
                  <a:gd name="connsiteY0" fmla="*/ 7592 h 1062433"/>
                  <a:gd name="connsiteX1" fmla="*/ 815786 w 1069901"/>
                  <a:gd name="connsiteY1" fmla="*/ 244926 h 1062433"/>
                  <a:gd name="connsiteX2" fmla="*/ 1063942 w 1069901"/>
                  <a:gd name="connsiteY2" fmla="*/ 952374 h 1062433"/>
                  <a:gd name="connsiteX3" fmla="*/ 752606 w 1069901"/>
                  <a:gd name="connsiteY3" fmla="*/ 915373 h 1062433"/>
                  <a:gd name="connsiteX4" fmla="*/ 595786 w 1069901"/>
                  <a:gd name="connsiteY4" fmla="*/ 468308 h 1062433"/>
                  <a:gd name="connsiteX5" fmla="*/ 146381 w 1069901"/>
                  <a:gd name="connsiteY5" fmla="*/ 318327 h 1062433"/>
                  <a:gd name="connsiteX6" fmla="*/ 104634 w 1069901"/>
                  <a:gd name="connsiteY6" fmla="*/ 7592 h 1062433"/>
                  <a:gd name="connsiteX0" fmla="*/ 104634 w 1069901"/>
                  <a:gd name="connsiteY0" fmla="*/ 7592 h 1078245"/>
                  <a:gd name="connsiteX1" fmla="*/ 815786 w 1069901"/>
                  <a:gd name="connsiteY1" fmla="*/ 244926 h 1078245"/>
                  <a:gd name="connsiteX2" fmla="*/ 1063942 w 1069901"/>
                  <a:gd name="connsiteY2" fmla="*/ 952374 h 1078245"/>
                  <a:gd name="connsiteX3" fmla="*/ 752606 w 1069901"/>
                  <a:gd name="connsiteY3" fmla="*/ 915373 h 1078245"/>
                  <a:gd name="connsiteX4" fmla="*/ 595786 w 1069901"/>
                  <a:gd name="connsiteY4" fmla="*/ 468308 h 1078245"/>
                  <a:gd name="connsiteX5" fmla="*/ 146381 w 1069901"/>
                  <a:gd name="connsiteY5" fmla="*/ 318327 h 1078245"/>
                  <a:gd name="connsiteX6" fmla="*/ 104634 w 1069901"/>
                  <a:gd name="connsiteY6" fmla="*/ 7592 h 107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901" h="1078245">
                    <a:moveTo>
                      <a:pt x="104634" y="7592"/>
                    </a:moveTo>
                    <a:cubicBezTo>
                      <a:pt x="365626" y="-27472"/>
                      <a:pt x="628163" y="60145"/>
                      <a:pt x="815786" y="244926"/>
                    </a:cubicBezTo>
                    <a:cubicBezTo>
                      <a:pt x="1003409" y="429708"/>
                      <a:pt x="1095021" y="690877"/>
                      <a:pt x="1063942" y="952374"/>
                    </a:cubicBezTo>
                    <a:cubicBezTo>
                      <a:pt x="1037249" y="1158008"/>
                      <a:pt x="731452" y="1087196"/>
                      <a:pt x="752606" y="915373"/>
                    </a:cubicBezTo>
                    <a:cubicBezTo>
                      <a:pt x="772246" y="750123"/>
                      <a:pt x="714352" y="585079"/>
                      <a:pt x="595786" y="468308"/>
                    </a:cubicBezTo>
                    <a:cubicBezTo>
                      <a:pt x="477220" y="351537"/>
                      <a:pt x="311312" y="296168"/>
                      <a:pt x="146381" y="318327"/>
                    </a:cubicBezTo>
                    <a:cubicBezTo>
                      <a:pt x="-19049" y="342340"/>
                      <a:pt x="-59545" y="58007"/>
                      <a:pt x="104634" y="7592"/>
                    </a:cubicBezTo>
                    <a:close/>
                  </a:path>
                </a:pathLst>
              </a:custGeom>
              <a:solidFill>
                <a:srgbClr val="DAA2B6"/>
              </a:solidFill>
              <a:ln>
                <a:noFill/>
              </a:ln>
              <a:effectLst>
                <a:innerShdw blurRad="63500" dist="50800" dir="18900000">
                  <a:srgbClr val="CA7C98">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black"/>
                  </a:solidFill>
                  <a:effectLst/>
                  <a:uLnTx/>
                  <a:uFillTx/>
                  <a:latin typeface="FC Onigiri Outline"/>
                  <a:ea typeface="+mn-ea"/>
                  <a:cs typeface="FC Onigiri Outline"/>
                </a:endParaRPr>
              </a:p>
            </p:txBody>
          </p:sp>
          <p:sp>
            <p:nvSpPr>
              <p:cNvPr id="146" name="บล็อกส่วนโค้ง 12"/>
              <p:cNvSpPr/>
              <p:nvPr/>
            </p:nvSpPr>
            <p:spPr>
              <a:xfrm rot="2494087">
                <a:off x="4637267" y="587700"/>
                <a:ext cx="2281148" cy="896987"/>
              </a:xfrm>
              <a:custGeom>
                <a:avLst/>
                <a:gdLst>
                  <a:gd name="connsiteX0" fmla="*/ 86148 w 2378224"/>
                  <a:gd name="connsiteY0" fmla="*/ 572370 h 1827763"/>
                  <a:gd name="connsiteX1" fmla="*/ 1259853 w 2378224"/>
                  <a:gd name="connsiteY1" fmla="*/ 1618 h 1827763"/>
                  <a:gd name="connsiteX2" fmla="*/ 2357185 w 2378224"/>
                  <a:gd name="connsiteY2" fmla="*/ 742729 h 1827763"/>
                  <a:gd name="connsiteX3" fmla="*/ 2053687 w 2378224"/>
                  <a:gd name="connsiteY3" fmla="*/ 787199 h 1827763"/>
                  <a:gd name="connsiteX4" fmla="*/ 1236246 w 2378224"/>
                  <a:gd name="connsiteY4" fmla="*/ 306047 h 1827763"/>
                  <a:gd name="connsiteX5" fmla="*/ 382927 w 2378224"/>
                  <a:gd name="connsiteY5" fmla="*/ 664261 h 1827763"/>
                  <a:gd name="connsiteX6" fmla="*/ 86148 w 2378224"/>
                  <a:gd name="connsiteY6" fmla="*/ 572370 h 1827763"/>
                  <a:gd name="connsiteX0" fmla="*/ 14893 w 2285930"/>
                  <a:gd name="connsiteY0" fmla="*/ 572381 h 787210"/>
                  <a:gd name="connsiteX1" fmla="*/ 1188598 w 2285930"/>
                  <a:gd name="connsiteY1" fmla="*/ 1629 h 787210"/>
                  <a:gd name="connsiteX2" fmla="*/ 2285930 w 2285930"/>
                  <a:gd name="connsiteY2" fmla="*/ 742740 h 787210"/>
                  <a:gd name="connsiteX3" fmla="*/ 1982432 w 2285930"/>
                  <a:gd name="connsiteY3" fmla="*/ 787210 h 787210"/>
                  <a:gd name="connsiteX4" fmla="*/ 1164991 w 2285930"/>
                  <a:gd name="connsiteY4" fmla="*/ 306058 h 787210"/>
                  <a:gd name="connsiteX5" fmla="*/ 311672 w 2285930"/>
                  <a:gd name="connsiteY5" fmla="*/ 664272 h 787210"/>
                  <a:gd name="connsiteX6" fmla="*/ 14893 w 2285930"/>
                  <a:gd name="connsiteY6" fmla="*/ 572381 h 787210"/>
                  <a:gd name="connsiteX0" fmla="*/ 14839 w 2285876"/>
                  <a:gd name="connsiteY0" fmla="*/ 572381 h 787210"/>
                  <a:gd name="connsiteX1" fmla="*/ 1188544 w 2285876"/>
                  <a:gd name="connsiteY1" fmla="*/ 1629 h 787210"/>
                  <a:gd name="connsiteX2" fmla="*/ 2285876 w 2285876"/>
                  <a:gd name="connsiteY2" fmla="*/ 742740 h 787210"/>
                  <a:gd name="connsiteX3" fmla="*/ 1982378 w 2285876"/>
                  <a:gd name="connsiteY3" fmla="*/ 787210 h 787210"/>
                  <a:gd name="connsiteX4" fmla="*/ 1164937 w 2285876"/>
                  <a:gd name="connsiteY4" fmla="*/ 306058 h 787210"/>
                  <a:gd name="connsiteX5" fmla="*/ 311618 w 2285876"/>
                  <a:gd name="connsiteY5" fmla="*/ 664272 h 787210"/>
                  <a:gd name="connsiteX6" fmla="*/ 14839 w 2285876"/>
                  <a:gd name="connsiteY6" fmla="*/ 572381 h 787210"/>
                  <a:gd name="connsiteX0" fmla="*/ 11582 w 2282619"/>
                  <a:gd name="connsiteY0" fmla="*/ 572381 h 787210"/>
                  <a:gd name="connsiteX1" fmla="*/ 1185287 w 2282619"/>
                  <a:gd name="connsiteY1" fmla="*/ 1629 h 787210"/>
                  <a:gd name="connsiteX2" fmla="*/ 2282619 w 2282619"/>
                  <a:gd name="connsiteY2" fmla="*/ 742740 h 787210"/>
                  <a:gd name="connsiteX3" fmla="*/ 1979121 w 2282619"/>
                  <a:gd name="connsiteY3" fmla="*/ 787210 h 787210"/>
                  <a:gd name="connsiteX4" fmla="*/ 1161680 w 2282619"/>
                  <a:gd name="connsiteY4" fmla="*/ 306058 h 787210"/>
                  <a:gd name="connsiteX5" fmla="*/ 308361 w 2282619"/>
                  <a:gd name="connsiteY5" fmla="*/ 664272 h 787210"/>
                  <a:gd name="connsiteX6" fmla="*/ 11582 w 2282619"/>
                  <a:gd name="connsiteY6" fmla="*/ 572381 h 787210"/>
                  <a:gd name="connsiteX0" fmla="*/ 11582 w 2282619"/>
                  <a:gd name="connsiteY0" fmla="*/ 572381 h 848878"/>
                  <a:gd name="connsiteX1" fmla="*/ 1185287 w 2282619"/>
                  <a:gd name="connsiteY1" fmla="*/ 1629 h 848878"/>
                  <a:gd name="connsiteX2" fmla="*/ 2282619 w 2282619"/>
                  <a:gd name="connsiteY2" fmla="*/ 742740 h 848878"/>
                  <a:gd name="connsiteX3" fmla="*/ 1979121 w 2282619"/>
                  <a:gd name="connsiteY3" fmla="*/ 787210 h 848878"/>
                  <a:gd name="connsiteX4" fmla="*/ 1161680 w 2282619"/>
                  <a:gd name="connsiteY4" fmla="*/ 306058 h 848878"/>
                  <a:gd name="connsiteX5" fmla="*/ 308361 w 2282619"/>
                  <a:gd name="connsiteY5" fmla="*/ 664272 h 848878"/>
                  <a:gd name="connsiteX6" fmla="*/ 11582 w 2282619"/>
                  <a:gd name="connsiteY6" fmla="*/ 572381 h 848878"/>
                  <a:gd name="connsiteX0" fmla="*/ 11582 w 2284171"/>
                  <a:gd name="connsiteY0" fmla="*/ 572381 h 880907"/>
                  <a:gd name="connsiteX1" fmla="*/ 1185287 w 2284171"/>
                  <a:gd name="connsiteY1" fmla="*/ 1629 h 880907"/>
                  <a:gd name="connsiteX2" fmla="*/ 2282619 w 2284171"/>
                  <a:gd name="connsiteY2" fmla="*/ 742740 h 880907"/>
                  <a:gd name="connsiteX3" fmla="*/ 1979121 w 2284171"/>
                  <a:gd name="connsiteY3" fmla="*/ 787210 h 880907"/>
                  <a:gd name="connsiteX4" fmla="*/ 1161680 w 2284171"/>
                  <a:gd name="connsiteY4" fmla="*/ 306058 h 880907"/>
                  <a:gd name="connsiteX5" fmla="*/ 308361 w 2284171"/>
                  <a:gd name="connsiteY5" fmla="*/ 664272 h 880907"/>
                  <a:gd name="connsiteX6" fmla="*/ 11582 w 2284171"/>
                  <a:gd name="connsiteY6" fmla="*/ 572381 h 880907"/>
                  <a:gd name="connsiteX0" fmla="*/ 11582 w 2284241"/>
                  <a:gd name="connsiteY0" fmla="*/ 572381 h 896988"/>
                  <a:gd name="connsiteX1" fmla="*/ 1185287 w 2284241"/>
                  <a:gd name="connsiteY1" fmla="*/ 1629 h 896988"/>
                  <a:gd name="connsiteX2" fmla="*/ 2282619 w 2284241"/>
                  <a:gd name="connsiteY2" fmla="*/ 742740 h 896988"/>
                  <a:gd name="connsiteX3" fmla="*/ 1979121 w 2284241"/>
                  <a:gd name="connsiteY3" fmla="*/ 787210 h 896988"/>
                  <a:gd name="connsiteX4" fmla="*/ 1161680 w 2284241"/>
                  <a:gd name="connsiteY4" fmla="*/ 306058 h 896988"/>
                  <a:gd name="connsiteX5" fmla="*/ 308361 w 2284241"/>
                  <a:gd name="connsiteY5" fmla="*/ 664272 h 896988"/>
                  <a:gd name="connsiteX6" fmla="*/ 11582 w 2284241"/>
                  <a:gd name="connsiteY6" fmla="*/ 572381 h 896988"/>
                  <a:gd name="connsiteX0" fmla="*/ 12248 w 2284907"/>
                  <a:gd name="connsiteY0" fmla="*/ 572381 h 896988"/>
                  <a:gd name="connsiteX1" fmla="*/ 1185953 w 2284907"/>
                  <a:gd name="connsiteY1" fmla="*/ 1629 h 896988"/>
                  <a:gd name="connsiteX2" fmla="*/ 2283285 w 2284907"/>
                  <a:gd name="connsiteY2" fmla="*/ 742740 h 896988"/>
                  <a:gd name="connsiteX3" fmla="*/ 1979787 w 2284907"/>
                  <a:gd name="connsiteY3" fmla="*/ 787210 h 896988"/>
                  <a:gd name="connsiteX4" fmla="*/ 1162346 w 2284907"/>
                  <a:gd name="connsiteY4" fmla="*/ 306058 h 896988"/>
                  <a:gd name="connsiteX5" fmla="*/ 309027 w 2284907"/>
                  <a:gd name="connsiteY5" fmla="*/ 664272 h 896988"/>
                  <a:gd name="connsiteX6" fmla="*/ 12248 w 2284907"/>
                  <a:gd name="connsiteY6" fmla="*/ 572381 h 896988"/>
                  <a:gd name="connsiteX0" fmla="*/ 8489 w 2281148"/>
                  <a:gd name="connsiteY0" fmla="*/ 572381 h 896988"/>
                  <a:gd name="connsiteX1" fmla="*/ 1182194 w 2281148"/>
                  <a:gd name="connsiteY1" fmla="*/ 1629 h 896988"/>
                  <a:gd name="connsiteX2" fmla="*/ 2279526 w 2281148"/>
                  <a:gd name="connsiteY2" fmla="*/ 742740 h 896988"/>
                  <a:gd name="connsiteX3" fmla="*/ 1976028 w 2281148"/>
                  <a:gd name="connsiteY3" fmla="*/ 787210 h 896988"/>
                  <a:gd name="connsiteX4" fmla="*/ 1158587 w 2281148"/>
                  <a:gd name="connsiteY4" fmla="*/ 306058 h 896988"/>
                  <a:gd name="connsiteX5" fmla="*/ 305268 w 2281148"/>
                  <a:gd name="connsiteY5" fmla="*/ 664272 h 896988"/>
                  <a:gd name="connsiteX6" fmla="*/ 8489 w 2281148"/>
                  <a:gd name="connsiteY6" fmla="*/ 572381 h 89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1148" h="896988">
                    <a:moveTo>
                      <a:pt x="8489" y="572381"/>
                    </a:moveTo>
                    <a:cubicBezTo>
                      <a:pt x="199476" y="208050"/>
                      <a:pt x="672018" y="-21738"/>
                      <a:pt x="1182194" y="1629"/>
                    </a:cubicBezTo>
                    <a:cubicBezTo>
                      <a:pt x="1725572" y="26517"/>
                      <a:pt x="2177581" y="331793"/>
                      <a:pt x="2279526" y="742740"/>
                    </a:cubicBezTo>
                    <a:cubicBezTo>
                      <a:pt x="2304771" y="888899"/>
                      <a:pt x="2027876" y="980075"/>
                      <a:pt x="1976028" y="787210"/>
                    </a:cubicBezTo>
                    <a:cubicBezTo>
                      <a:pt x="1892847" y="518007"/>
                      <a:pt x="1557695" y="320734"/>
                      <a:pt x="1158587" y="306058"/>
                    </a:cubicBezTo>
                    <a:cubicBezTo>
                      <a:pt x="794016" y="292652"/>
                      <a:pt x="454986" y="434973"/>
                      <a:pt x="305268" y="664272"/>
                    </a:cubicBezTo>
                    <a:cubicBezTo>
                      <a:pt x="189086" y="877483"/>
                      <a:pt x="-47693" y="730630"/>
                      <a:pt x="8489" y="572381"/>
                    </a:cubicBezTo>
                    <a:close/>
                  </a:path>
                </a:pathLst>
              </a:custGeom>
              <a:solidFill>
                <a:srgbClr val="DAA2B6"/>
              </a:solidFill>
              <a:ln>
                <a:noFill/>
              </a:ln>
              <a:effectLst>
                <a:innerShdw blurRad="63500" dist="50800" dir="18900000">
                  <a:srgbClr val="CA7C98">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black"/>
                  </a:solidFill>
                  <a:effectLst/>
                  <a:uLnTx/>
                  <a:uFillTx/>
                  <a:latin typeface="FC Onigiri Outline"/>
                  <a:ea typeface="+mn-ea"/>
                  <a:cs typeface="FC Onigiri Outline"/>
                </a:endParaRPr>
              </a:p>
            </p:txBody>
          </p:sp>
          <p:grpSp>
            <p:nvGrpSpPr>
              <p:cNvPr id="147" name="กลุ่ม 146"/>
              <p:cNvGrpSpPr/>
              <p:nvPr/>
            </p:nvGrpSpPr>
            <p:grpSpPr>
              <a:xfrm>
                <a:off x="2522574" y="2859782"/>
                <a:ext cx="1977418" cy="1854153"/>
                <a:chOff x="2522574" y="2859782"/>
                <a:chExt cx="1977418" cy="1854153"/>
              </a:xfrm>
              <a:solidFill>
                <a:srgbClr val="DAA2B6"/>
              </a:solidFill>
            </p:grpSpPr>
            <p:sp>
              <p:nvSpPr>
                <p:cNvPr id="148" name="สี่เหลี่ยมผืนผ้ามุมมน 147"/>
                <p:cNvSpPr/>
                <p:nvPr/>
              </p:nvSpPr>
              <p:spPr>
                <a:xfrm>
                  <a:off x="3065437" y="2859782"/>
                  <a:ext cx="890982" cy="1782106"/>
                </a:xfrm>
                <a:prstGeom prst="roundRect">
                  <a:avLst>
                    <a:gd name="adj" fmla="val 50000"/>
                  </a:avLst>
                </a:prstGeom>
                <a:grpFill/>
                <a:ln>
                  <a:noFill/>
                </a:ln>
                <a:effectLst>
                  <a:innerShdw blurRad="63500" dist="50800">
                    <a:srgbClr val="CA7C9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9" name="สามเหลี่ยมหน้าจั่ว 5"/>
                <p:cNvSpPr/>
                <p:nvPr/>
              </p:nvSpPr>
              <p:spPr>
                <a:xfrm>
                  <a:off x="2522574" y="4137833"/>
                  <a:ext cx="1085725" cy="576102"/>
                </a:xfrm>
                <a:custGeom>
                  <a:avLst/>
                  <a:gdLst>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17006 w 1102731"/>
                    <a:gd name="connsiteY0" fmla="*/ 579599 h 579599"/>
                    <a:gd name="connsiteX1" fmla="*/ 490393 w 1102731"/>
                    <a:gd name="connsiteY1" fmla="*/ 385664 h 579599"/>
                    <a:gd name="connsiteX2" fmla="*/ 559869 w 1102731"/>
                    <a:gd name="connsiteY2" fmla="*/ 3535 h 579599"/>
                    <a:gd name="connsiteX3" fmla="*/ 1102731 w 1102731"/>
                    <a:gd name="connsiteY3" fmla="*/ 579599 h 579599"/>
                    <a:gd name="connsiteX4" fmla="*/ 17006 w 1102731"/>
                    <a:gd name="connsiteY4" fmla="*/ 579599 h 579599"/>
                    <a:gd name="connsiteX0" fmla="*/ 17006 w 1102731"/>
                    <a:gd name="connsiteY0" fmla="*/ 576064 h 576064"/>
                    <a:gd name="connsiteX1" fmla="*/ 490393 w 1102731"/>
                    <a:gd name="connsiteY1" fmla="*/ 382129 h 576064"/>
                    <a:gd name="connsiteX2" fmla="*/ 559869 w 1102731"/>
                    <a:gd name="connsiteY2" fmla="*/ 0 h 576064"/>
                    <a:gd name="connsiteX3" fmla="*/ 1102731 w 1102731"/>
                    <a:gd name="connsiteY3" fmla="*/ 576064 h 576064"/>
                    <a:gd name="connsiteX4" fmla="*/ 17006 w 1102731"/>
                    <a:gd name="connsiteY4" fmla="*/ 576064 h 576064"/>
                    <a:gd name="connsiteX0" fmla="*/ 19781 w 1105506"/>
                    <a:gd name="connsiteY0" fmla="*/ 576064 h 576064"/>
                    <a:gd name="connsiteX1" fmla="*/ 411392 w 1105506"/>
                    <a:gd name="connsiteY1" fmla="*/ 341241 h 576064"/>
                    <a:gd name="connsiteX2" fmla="*/ 562644 w 1105506"/>
                    <a:gd name="connsiteY2" fmla="*/ 0 h 576064"/>
                    <a:gd name="connsiteX3" fmla="*/ 1105506 w 1105506"/>
                    <a:gd name="connsiteY3" fmla="*/ 576064 h 576064"/>
                    <a:gd name="connsiteX4" fmla="*/ 19781 w 1105506"/>
                    <a:gd name="connsiteY4" fmla="*/ 576064 h 576064"/>
                    <a:gd name="connsiteX0" fmla="*/ 19781 w 1105506"/>
                    <a:gd name="connsiteY0" fmla="*/ 576064 h 576064"/>
                    <a:gd name="connsiteX1" fmla="*/ 411392 w 1105506"/>
                    <a:gd name="connsiteY1" fmla="*/ 341241 h 576064"/>
                    <a:gd name="connsiteX2" fmla="*/ 562644 w 1105506"/>
                    <a:gd name="connsiteY2" fmla="*/ 0 h 576064"/>
                    <a:gd name="connsiteX3" fmla="*/ 1105506 w 1105506"/>
                    <a:gd name="connsiteY3" fmla="*/ 576064 h 576064"/>
                    <a:gd name="connsiteX4" fmla="*/ 19781 w 1105506"/>
                    <a:gd name="connsiteY4" fmla="*/ 576064 h 576064"/>
                    <a:gd name="connsiteX0" fmla="*/ 0 w 1085725"/>
                    <a:gd name="connsiteY0" fmla="*/ 576064 h 576084"/>
                    <a:gd name="connsiteX1" fmla="*/ 391611 w 1085725"/>
                    <a:gd name="connsiteY1" fmla="*/ 341241 h 576084"/>
                    <a:gd name="connsiteX2" fmla="*/ 542863 w 1085725"/>
                    <a:gd name="connsiteY2" fmla="*/ 0 h 576084"/>
                    <a:gd name="connsiteX3" fmla="*/ 1085725 w 1085725"/>
                    <a:gd name="connsiteY3" fmla="*/ 576064 h 576084"/>
                    <a:gd name="connsiteX4" fmla="*/ 0 w 1085725"/>
                    <a:gd name="connsiteY4" fmla="*/ 576064 h 576084"/>
                    <a:gd name="connsiteX0" fmla="*/ 0 w 1085725"/>
                    <a:gd name="connsiteY0" fmla="*/ 576064 h 576089"/>
                    <a:gd name="connsiteX1" fmla="*/ 391611 w 1085725"/>
                    <a:gd name="connsiteY1" fmla="*/ 341241 h 576089"/>
                    <a:gd name="connsiteX2" fmla="*/ 542863 w 1085725"/>
                    <a:gd name="connsiteY2" fmla="*/ 0 h 576089"/>
                    <a:gd name="connsiteX3" fmla="*/ 1085725 w 1085725"/>
                    <a:gd name="connsiteY3" fmla="*/ 576064 h 576089"/>
                    <a:gd name="connsiteX4" fmla="*/ 0 w 1085725"/>
                    <a:gd name="connsiteY4" fmla="*/ 576064 h 576089"/>
                    <a:gd name="connsiteX0" fmla="*/ 0 w 1085725"/>
                    <a:gd name="connsiteY0" fmla="*/ 576064 h 576102"/>
                    <a:gd name="connsiteX1" fmla="*/ 357858 w 1085725"/>
                    <a:gd name="connsiteY1" fmla="*/ 381131 h 576102"/>
                    <a:gd name="connsiteX2" fmla="*/ 542863 w 1085725"/>
                    <a:gd name="connsiteY2" fmla="*/ 0 h 576102"/>
                    <a:gd name="connsiteX3" fmla="*/ 1085725 w 1085725"/>
                    <a:gd name="connsiteY3" fmla="*/ 576064 h 576102"/>
                    <a:gd name="connsiteX4" fmla="*/ 0 w 1085725"/>
                    <a:gd name="connsiteY4" fmla="*/ 576064 h 576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725" h="576102">
                      <a:moveTo>
                        <a:pt x="0" y="576064"/>
                      </a:moveTo>
                      <a:cubicBezTo>
                        <a:pt x="5224" y="578026"/>
                        <a:pt x="206012" y="504758"/>
                        <a:pt x="357858" y="381131"/>
                      </a:cubicBezTo>
                      <a:cubicBezTo>
                        <a:pt x="448335" y="285120"/>
                        <a:pt x="543646" y="-107"/>
                        <a:pt x="542863" y="0"/>
                      </a:cubicBezTo>
                      <a:lnTo>
                        <a:pt x="1085725" y="576064"/>
                      </a:lnTo>
                      <a:lnTo>
                        <a:pt x="0" y="57606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50" name="สามเหลี่ยมหน้าจั่ว 5"/>
                <p:cNvSpPr/>
                <p:nvPr/>
              </p:nvSpPr>
              <p:spPr>
                <a:xfrm flipH="1">
                  <a:off x="3414267" y="4137833"/>
                  <a:ext cx="1085725" cy="576102"/>
                </a:xfrm>
                <a:custGeom>
                  <a:avLst/>
                  <a:gdLst>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17006 w 1102731"/>
                    <a:gd name="connsiteY0" fmla="*/ 579599 h 579599"/>
                    <a:gd name="connsiteX1" fmla="*/ 490393 w 1102731"/>
                    <a:gd name="connsiteY1" fmla="*/ 385664 h 579599"/>
                    <a:gd name="connsiteX2" fmla="*/ 559869 w 1102731"/>
                    <a:gd name="connsiteY2" fmla="*/ 3535 h 579599"/>
                    <a:gd name="connsiteX3" fmla="*/ 1102731 w 1102731"/>
                    <a:gd name="connsiteY3" fmla="*/ 579599 h 579599"/>
                    <a:gd name="connsiteX4" fmla="*/ 17006 w 1102731"/>
                    <a:gd name="connsiteY4" fmla="*/ 579599 h 579599"/>
                    <a:gd name="connsiteX0" fmla="*/ 17006 w 1102731"/>
                    <a:gd name="connsiteY0" fmla="*/ 576064 h 576064"/>
                    <a:gd name="connsiteX1" fmla="*/ 490393 w 1102731"/>
                    <a:gd name="connsiteY1" fmla="*/ 382129 h 576064"/>
                    <a:gd name="connsiteX2" fmla="*/ 559869 w 1102731"/>
                    <a:gd name="connsiteY2" fmla="*/ 0 h 576064"/>
                    <a:gd name="connsiteX3" fmla="*/ 1102731 w 1102731"/>
                    <a:gd name="connsiteY3" fmla="*/ 576064 h 576064"/>
                    <a:gd name="connsiteX4" fmla="*/ 17006 w 1102731"/>
                    <a:gd name="connsiteY4" fmla="*/ 576064 h 576064"/>
                    <a:gd name="connsiteX0" fmla="*/ 19781 w 1105506"/>
                    <a:gd name="connsiteY0" fmla="*/ 576064 h 576064"/>
                    <a:gd name="connsiteX1" fmla="*/ 411392 w 1105506"/>
                    <a:gd name="connsiteY1" fmla="*/ 341241 h 576064"/>
                    <a:gd name="connsiteX2" fmla="*/ 562644 w 1105506"/>
                    <a:gd name="connsiteY2" fmla="*/ 0 h 576064"/>
                    <a:gd name="connsiteX3" fmla="*/ 1105506 w 1105506"/>
                    <a:gd name="connsiteY3" fmla="*/ 576064 h 576064"/>
                    <a:gd name="connsiteX4" fmla="*/ 19781 w 1105506"/>
                    <a:gd name="connsiteY4" fmla="*/ 576064 h 576064"/>
                    <a:gd name="connsiteX0" fmla="*/ 19781 w 1105506"/>
                    <a:gd name="connsiteY0" fmla="*/ 576064 h 576064"/>
                    <a:gd name="connsiteX1" fmla="*/ 411392 w 1105506"/>
                    <a:gd name="connsiteY1" fmla="*/ 341241 h 576064"/>
                    <a:gd name="connsiteX2" fmla="*/ 562644 w 1105506"/>
                    <a:gd name="connsiteY2" fmla="*/ 0 h 576064"/>
                    <a:gd name="connsiteX3" fmla="*/ 1105506 w 1105506"/>
                    <a:gd name="connsiteY3" fmla="*/ 576064 h 576064"/>
                    <a:gd name="connsiteX4" fmla="*/ 19781 w 1105506"/>
                    <a:gd name="connsiteY4" fmla="*/ 576064 h 576064"/>
                    <a:gd name="connsiteX0" fmla="*/ 0 w 1085725"/>
                    <a:gd name="connsiteY0" fmla="*/ 576064 h 576084"/>
                    <a:gd name="connsiteX1" fmla="*/ 391611 w 1085725"/>
                    <a:gd name="connsiteY1" fmla="*/ 341241 h 576084"/>
                    <a:gd name="connsiteX2" fmla="*/ 542863 w 1085725"/>
                    <a:gd name="connsiteY2" fmla="*/ 0 h 576084"/>
                    <a:gd name="connsiteX3" fmla="*/ 1085725 w 1085725"/>
                    <a:gd name="connsiteY3" fmla="*/ 576064 h 576084"/>
                    <a:gd name="connsiteX4" fmla="*/ 0 w 1085725"/>
                    <a:gd name="connsiteY4" fmla="*/ 576064 h 576084"/>
                    <a:gd name="connsiteX0" fmla="*/ 0 w 1085725"/>
                    <a:gd name="connsiteY0" fmla="*/ 576064 h 576089"/>
                    <a:gd name="connsiteX1" fmla="*/ 391611 w 1085725"/>
                    <a:gd name="connsiteY1" fmla="*/ 341241 h 576089"/>
                    <a:gd name="connsiteX2" fmla="*/ 542863 w 1085725"/>
                    <a:gd name="connsiteY2" fmla="*/ 0 h 576089"/>
                    <a:gd name="connsiteX3" fmla="*/ 1085725 w 1085725"/>
                    <a:gd name="connsiteY3" fmla="*/ 576064 h 576089"/>
                    <a:gd name="connsiteX4" fmla="*/ 0 w 1085725"/>
                    <a:gd name="connsiteY4" fmla="*/ 576064 h 576089"/>
                    <a:gd name="connsiteX0" fmla="*/ 0 w 1085725"/>
                    <a:gd name="connsiteY0" fmla="*/ 576064 h 576102"/>
                    <a:gd name="connsiteX1" fmla="*/ 357858 w 1085725"/>
                    <a:gd name="connsiteY1" fmla="*/ 381131 h 576102"/>
                    <a:gd name="connsiteX2" fmla="*/ 542863 w 1085725"/>
                    <a:gd name="connsiteY2" fmla="*/ 0 h 576102"/>
                    <a:gd name="connsiteX3" fmla="*/ 1085725 w 1085725"/>
                    <a:gd name="connsiteY3" fmla="*/ 576064 h 576102"/>
                    <a:gd name="connsiteX4" fmla="*/ 0 w 1085725"/>
                    <a:gd name="connsiteY4" fmla="*/ 576064 h 576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725" h="576102">
                      <a:moveTo>
                        <a:pt x="0" y="576064"/>
                      </a:moveTo>
                      <a:cubicBezTo>
                        <a:pt x="5224" y="578026"/>
                        <a:pt x="206012" y="504758"/>
                        <a:pt x="357858" y="381131"/>
                      </a:cubicBezTo>
                      <a:cubicBezTo>
                        <a:pt x="448335" y="285120"/>
                        <a:pt x="543646" y="-107"/>
                        <a:pt x="542863" y="0"/>
                      </a:cubicBezTo>
                      <a:lnTo>
                        <a:pt x="1085725" y="576064"/>
                      </a:lnTo>
                      <a:lnTo>
                        <a:pt x="0" y="57606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cxnSp>
          <p:nvCxnSpPr>
            <p:cNvPr id="138" name="ตัวเชื่อมต่อตรง 137"/>
            <p:cNvCxnSpPr/>
            <p:nvPr/>
          </p:nvCxnSpPr>
          <p:spPr>
            <a:xfrm>
              <a:off x="8676456" y="4083918"/>
              <a:ext cx="0" cy="633739"/>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39" name="สี่เหลี่ยมผืนผ้ามุมมน 41"/>
            <p:cNvSpPr/>
            <p:nvPr/>
          </p:nvSpPr>
          <p:spPr>
            <a:xfrm rot="19803867">
              <a:off x="8517281" y="3257395"/>
              <a:ext cx="132075" cy="272560"/>
            </a:xfrm>
            <a:custGeom>
              <a:avLst/>
              <a:gdLst>
                <a:gd name="connsiteX0" fmla="*/ 0 w 120156"/>
                <a:gd name="connsiteY0" fmla="*/ 60078 h 272560"/>
                <a:gd name="connsiteX1" fmla="*/ 60078 w 120156"/>
                <a:gd name="connsiteY1" fmla="*/ 0 h 272560"/>
                <a:gd name="connsiteX2" fmla="*/ 60078 w 120156"/>
                <a:gd name="connsiteY2" fmla="*/ 0 h 272560"/>
                <a:gd name="connsiteX3" fmla="*/ 120156 w 120156"/>
                <a:gd name="connsiteY3" fmla="*/ 60078 h 272560"/>
                <a:gd name="connsiteX4" fmla="*/ 120156 w 120156"/>
                <a:gd name="connsiteY4" fmla="*/ 212482 h 272560"/>
                <a:gd name="connsiteX5" fmla="*/ 60078 w 120156"/>
                <a:gd name="connsiteY5" fmla="*/ 272560 h 272560"/>
                <a:gd name="connsiteX6" fmla="*/ 60078 w 120156"/>
                <a:gd name="connsiteY6" fmla="*/ 272560 h 272560"/>
                <a:gd name="connsiteX7" fmla="*/ 0 w 120156"/>
                <a:gd name="connsiteY7" fmla="*/ 212482 h 272560"/>
                <a:gd name="connsiteX8" fmla="*/ 0 w 120156"/>
                <a:gd name="connsiteY8" fmla="*/ 60078 h 272560"/>
                <a:gd name="connsiteX0" fmla="*/ 0 w 127896"/>
                <a:gd name="connsiteY0" fmla="*/ 60078 h 272560"/>
                <a:gd name="connsiteX1" fmla="*/ 60078 w 127896"/>
                <a:gd name="connsiteY1" fmla="*/ 0 h 272560"/>
                <a:gd name="connsiteX2" fmla="*/ 60078 w 127896"/>
                <a:gd name="connsiteY2" fmla="*/ 0 h 272560"/>
                <a:gd name="connsiteX3" fmla="*/ 120156 w 127896"/>
                <a:gd name="connsiteY3" fmla="*/ 60078 h 272560"/>
                <a:gd name="connsiteX4" fmla="*/ 120156 w 127896"/>
                <a:gd name="connsiteY4" fmla="*/ 212482 h 272560"/>
                <a:gd name="connsiteX5" fmla="*/ 60078 w 127896"/>
                <a:gd name="connsiteY5" fmla="*/ 272560 h 272560"/>
                <a:gd name="connsiteX6" fmla="*/ 60078 w 127896"/>
                <a:gd name="connsiteY6" fmla="*/ 272560 h 272560"/>
                <a:gd name="connsiteX7" fmla="*/ 0 w 127896"/>
                <a:gd name="connsiteY7" fmla="*/ 212482 h 272560"/>
                <a:gd name="connsiteX8" fmla="*/ 0 w 127896"/>
                <a:gd name="connsiteY8" fmla="*/ 60078 h 272560"/>
                <a:gd name="connsiteX0" fmla="*/ 0 w 132075"/>
                <a:gd name="connsiteY0" fmla="*/ 60078 h 272560"/>
                <a:gd name="connsiteX1" fmla="*/ 60078 w 132075"/>
                <a:gd name="connsiteY1" fmla="*/ 0 h 272560"/>
                <a:gd name="connsiteX2" fmla="*/ 60078 w 132075"/>
                <a:gd name="connsiteY2" fmla="*/ 0 h 272560"/>
                <a:gd name="connsiteX3" fmla="*/ 120156 w 132075"/>
                <a:gd name="connsiteY3" fmla="*/ 60078 h 272560"/>
                <a:gd name="connsiteX4" fmla="*/ 120156 w 132075"/>
                <a:gd name="connsiteY4" fmla="*/ 212482 h 272560"/>
                <a:gd name="connsiteX5" fmla="*/ 60078 w 132075"/>
                <a:gd name="connsiteY5" fmla="*/ 272560 h 272560"/>
                <a:gd name="connsiteX6" fmla="*/ 60078 w 132075"/>
                <a:gd name="connsiteY6" fmla="*/ 272560 h 272560"/>
                <a:gd name="connsiteX7" fmla="*/ 0 w 132075"/>
                <a:gd name="connsiteY7" fmla="*/ 212482 h 272560"/>
                <a:gd name="connsiteX8" fmla="*/ 0 w 132075"/>
                <a:gd name="connsiteY8" fmla="*/ 60078 h 272560"/>
                <a:gd name="connsiteX0" fmla="*/ 0 w 132075"/>
                <a:gd name="connsiteY0" fmla="*/ 60078 h 272560"/>
                <a:gd name="connsiteX1" fmla="*/ 60078 w 132075"/>
                <a:gd name="connsiteY1" fmla="*/ 0 h 272560"/>
                <a:gd name="connsiteX2" fmla="*/ 60078 w 132075"/>
                <a:gd name="connsiteY2" fmla="*/ 0 h 272560"/>
                <a:gd name="connsiteX3" fmla="*/ 120156 w 132075"/>
                <a:gd name="connsiteY3" fmla="*/ 60078 h 272560"/>
                <a:gd name="connsiteX4" fmla="*/ 120156 w 132075"/>
                <a:gd name="connsiteY4" fmla="*/ 212482 h 272560"/>
                <a:gd name="connsiteX5" fmla="*/ 60078 w 132075"/>
                <a:gd name="connsiteY5" fmla="*/ 272560 h 272560"/>
                <a:gd name="connsiteX6" fmla="*/ 60078 w 132075"/>
                <a:gd name="connsiteY6" fmla="*/ 272560 h 272560"/>
                <a:gd name="connsiteX7" fmla="*/ 0 w 132075"/>
                <a:gd name="connsiteY7" fmla="*/ 212482 h 272560"/>
                <a:gd name="connsiteX8" fmla="*/ 0 w 132075"/>
                <a:gd name="connsiteY8" fmla="*/ 60078 h 272560"/>
                <a:gd name="connsiteX0" fmla="*/ 0 w 132075"/>
                <a:gd name="connsiteY0" fmla="*/ 60078 h 272560"/>
                <a:gd name="connsiteX1" fmla="*/ 60078 w 132075"/>
                <a:gd name="connsiteY1" fmla="*/ 0 h 272560"/>
                <a:gd name="connsiteX2" fmla="*/ 60078 w 132075"/>
                <a:gd name="connsiteY2" fmla="*/ 0 h 272560"/>
                <a:gd name="connsiteX3" fmla="*/ 120156 w 132075"/>
                <a:gd name="connsiteY3" fmla="*/ 60078 h 272560"/>
                <a:gd name="connsiteX4" fmla="*/ 120156 w 132075"/>
                <a:gd name="connsiteY4" fmla="*/ 212482 h 272560"/>
                <a:gd name="connsiteX5" fmla="*/ 60078 w 132075"/>
                <a:gd name="connsiteY5" fmla="*/ 272560 h 272560"/>
                <a:gd name="connsiteX6" fmla="*/ 60078 w 132075"/>
                <a:gd name="connsiteY6" fmla="*/ 272560 h 272560"/>
                <a:gd name="connsiteX7" fmla="*/ 0 w 132075"/>
                <a:gd name="connsiteY7" fmla="*/ 212482 h 272560"/>
                <a:gd name="connsiteX8" fmla="*/ 0 w 132075"/>
                <a:gd name="connsiteY8" fmla="*/ 60078 h 272560"/>
                <a:gd name="connsiteX0" fmla="*/ 0 w 132075"/>
                <a:gd name="connsiteY0" fmla="*/ 60078 h 272560"/>
                <a:gd name="connsiteX1" fmla="*/ 60078 w 132075"/>
                <a:gd name="connsiteY1" fmla="*/ 0 h 272560"/>
                <a:gd name="connsiteX2" fmla="*/ 60078 w 132075"/>
                <a:gd name="connsiteY2" fmla="*/ 0 h 272560"/>
                <a:gd name="connsiteX3" fmla="*/ 120156 w 132075"/>
                <a:gd name="connsiteY3" fmla="*/ 60078 h 272560"/>
                <a:gd name="connsiteX4" fmla="*/ 120156 w 132075"/>
                <a:gd name="connsiteY4" fmla="*/ 212482 h 272560"/>
                <a:gd name="connsiteX5" fmla="*/ 60078 w 132075"/>
                <a:gd name="connsiteY5" fmla="*/ 272560 h 272560"/>
                <a:gd name="connsiteX6" fmla="*/ 60078 w 132075"/>
                <a:gd name="connsiteY6" fmla="*/ 272560 h 272560"/>
                <a:gd name="connsiteX7" fmla="*/ 0 w 132075"/>
                <a:gd name="connsiteY7" fmla="*/ 212482 h 272560"/>
                <a:gd name="connsiteX8" fmla="*/ 0 w 132075"/>
                <a:gd name="connsiteY8" fmla="*/ 60078 h 272560"/>
                <a:gd name="connsiteX0" fmla="*/ 0 w 132075"/>
                <a:gd name="connsiteY0" fmla="*/ 60078 h 272560"/>
                <a:gd name="connsiteX1" fmla="*/ 60078 w 132075"/>
                <a:gd name="connsiteY1" fmla="*/ 0 h 272560"/>
                <a:gd name="connsiteX2" fmla="*/ 60078 w 132075"/>
                <a:gd name="connsiteY2" fmla="*/ 0 h 272560"/>
                <a:gd name="connsiteX3" fmla="*/ 120156 w 132075"/>
                <a:gd name="connsiteY3" fmla="*/ 60078 h 272560"/>
                <a:gd name="connsiteX4" fmla="*/ 120156 w 132075"/>
                <a:gd name="connsiteY4" fmla="*/ 212482 h 272560"/>
                <a:gd name="connsiteX5" fmla="*/ 60078 w 132075"/>
                <a:gd name="connsiteY5" fmla="*/ 272560 h 272560"/>
                <a:gd name="connsiteX6" fmla="*/ 60078 w 132075"/>
                <a:gd name="connsiteY6" fmla="*/ 272560 h 272560"/>
                <a:gd name="connsiteX7" fmla="*/ 0 w 132075"/>
                <a:gd name="connsiteY7" fmla="*/ 212482 h 272560"/>
                <a:gd name="connsiteX8" fmla="*/ 0 w 132075"/>
                <a:gd name="connsiteY8" fmla="*/ 60078 h 272560"/>
                <a:gd name="connsiteX0" fmla="*/ 0 w 132075"/>
                <a:gd name="connsiteY0" fmla="*/ 60078 h 272560"/>
                <a:gd name="connsiteX1" fmla="*/ 60078 w 132075"/>
                <a:gd name="connsiteY1" fmla="*/ 0 h 272560"/>
                <a:gd name="connsiteX2" fmla="*/ 60078 w 132075"/>
                <a:gd name="connsiteY2" fmla="*/ 0 h 272560"/>
                <a:gd name="connsiteX3" fmla="*/ 120156 w 132075"/>
                <a:gd name="connsiteY3" fmla="*/ 60078 h 272560"/>
                <a:gd name="connsiteX4" fmla="*/ 120156 w 132075"/>
                <a:gd name="connsiteY4" fmla="*/ 212482 h 272560"/>
                <a:gd name="connsiteX5" fmla="*/ 60078 w 132075"/>
                <a:gd name="connsiteY5" fmla="*/ 272560 h 272560"/>
                <a:gd name="connsiteX6" fmla="*/ 60078 w 132075"/>
                <a:gd name="connsiteY6" fmla="*/ 272560 h 272560"/>
                <a:gd name="connsiteX7" fmla="*/ 0 w 132075"/>
                <a:gd name="connsiteY7" fmla="*/ 212482 h 272560"/>
                <a:gd name="connsiteX8" fmla="*/ 0 w 132075"/>
                <a:gd name="connsiteY8" fmla="*/ 60078 h 272560"/>
                <a:gd name="connsiteX0" fmla="*/ 0 w 132075"/>
                <a:gd name="connsiteY0" fmla="*/ 60078 h 272560"/>
                <a:gd name="connsiteX1" fmla="*/ 60078 w 132075"/>
                <a:gd name="connsiteY1" fmla="*/ 0 h 272560"/>
                <a:gd name="connsiteX2" fmla="*/ 60078 w 132075"/>
                <a:gd name="connsiteY2" fmla="*/ 0 h 272560"/>
                <a:gd name="connsiteX3" fmla="*/ 120156 w 132075"/>
                <a:gd name="connsiteY3" fmla="*/ 60078 h 272560"/>
                <a:gd name="connsiteX4" fmla="*/ 120156 w 132075"/>
                <a:gd name="connsiteY4" fmla="*/ 212482 h 272560"/>
                <a:gd name="connsiteX5" fmla="*/ 60078 w 132075"/>
                <a:gd name="connsiteY5" fmla="*/ 272560 h 272560"/>
                <a:gd name="connsiteX6" fmla="*/ 60078 w 132075"/>
                <a:gd name="connsiteY6" fmla="*/ 272560 h 272560"/>
                <a:gd name="connsiteX7" fmla="*/ 0 w 132075"/>
                <a:gd name="connsiteY7" fmla="*/ 212482 h 272560"/>
                <a:gd name="connsiteX8" fmla="*/ 0 w 132075"/>
                <a:gd name="connsiteY8" fmla="*/ 60078 h 27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5" h="272560">
                  <a:moveTo>
                    <a:pt x="0" y="60078"/>
                  </a:moveTo>
                  <a:cubicBezTo>
                    <a:pt x="0" y="26898"/>
                    <a:pt x="26898" y="0"/>
                    <a:pt x="60078" y="0"/>
                  </a:cubicBezTo>
                  <a:lnTo>
                    <a:pt x="60078" y="0"/>
                  </a:lnTo>
                  <a:cubicBezTo>
                    <a:pt x="93258" y="0"/>
                    <a:pt x="103679" y="21509"/>
                    <a:pt x="120156" y="60078"/>
                  </a:cubicBezTo>
                  <a:cubicBezTo>
                    <a:pt x="137573" y="105460"/>
                    <a:pt x="134447" y="150711"/>
                    <a:pt x="120156" y="212482"/>
                  </a:cubicBezTo>
                  <a:cubicBezTo>
                    <a:pt x="107624" y="242940"/>
                    <a:pt x="93258" y="272560"/>
                    <a:pt x="60078" y="272560"/>
                  </a:cubicBezTo>
                  <a:lnTo>
                    <a:pt x="60078" y="272560"/>
                  </a:lnTo>
                  <a:cubicBezTo>
                    <a:pt x="26898" y="272560"/>
                    <a:pt x="0" y="245662"/>
                    <a:pt x="0" y="212482"/>
                  </a:cubicBezTo>
                  <a:cubicBezTo>
                    <a:pt x="23731" y="157094"/>
                    <a:pt x="19776" y="107056"/>
                    <a:pt x="0" y="6007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0" name="วงรี 139"/>
            <p:cNvSpPr/>
            <p:nvPr/>
          </p:nvSpPr>
          <p:spPr>
            <a:xfrm>
              <a:off x="8604448" y="3579862"/>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1" name="ส่วนโค้ง 140"/>
            <p:cNvSpPr/>
            <p:nvPr/>
          </p:nvSpPr>
          <p:spPr>
            <a:xfrm>
              <a:off x="8460432" y="3963797"/>
              <a:ext cx="216024" cy="192129"/>
            </a:xfrm>
            <a:prstGeom prst="arc">
              <a:avLst>
                <a:gd name="adj1" fmla="val 13942884"/>
                <a:gd name="adj2" fmla="val 20727205"/>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black"/>
                </a:solidFill>
                <a:effectLst/>
                <a:uLnTx/>
                <a:uFillTx/>
                <a:latin typeface="FC Onigiri Outline"/>
                <a:ea typeface="+mn-ea"/>
                <a:cs typeface="FC Onigiri Outline"/>
              </a:endParaRPr>
            </a:p>
          </p:txBody>
        </p:sp>
      </p:grpSp>
      <p:grpSp>
        <p:nvGrpSpPr>
          <p:cNvPr id="151" name="กลุ่ม 150"/>
          <p:cNvGrpSpPr/>
          <p:nvPr userDrawn="1"/>
        </p:nvGrpSpPr>
        <p:grpSpPr>
          <a:xfrm>
            <a:off x="9969917" y="-1772704"/>
            <a:ext cx="3630801" cy="4005304"/>
            <a:chOff x="7477437" y="-1329528"/>
            <a:chExt cx="2723101" cy="3003978"/>
          </a:xfrm>
        </p:grpSpPr>
        <p:sp>
          <p:nvSpPr>
            <p:cNvPr id="152" name="เมฆ 151"/>
            <p:cNvSpPr/>
            <p:nvPr/>
          </p:nvSpPr>
          <p:spPr>
            <a:xfrm rot="3185773">
              <a:off x="7610756" y="-915332"/>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53" name="รูปภาพ 1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331" y="103689"/>
              <a:ext cx="250890" cy="269338"/>
            </a:xfrm>
            <a:prstGeom prst="rect">
              <a:avLst/>
            </a:prstGeom>
          </p:spPr>
        </p:pic>
        <p:pic>
          <p:nvPicPr>
            <p:cNvPr id="154" name="รูปภาพ 15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657776" y="586955"/>
              <a:ext cx="325391" cy="361638"/>
            </a:xfrm>
            <a:prstGeom prst="rect">
              <a:avLst/>
            </a:prstGeom>
          </p:spPr>
        </p:pic>
        <p:pic>
          <p:nvPicPr>
            <p:cNvPr id="155" name="รูปภาพ 1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7480036" y="115027"/>
              <a:ext cx="1065647" cy="1070845"/>
            </a:xfrm>
            <a:prstGeom prst="rect">
              <a:avLst/>
            </a:prstGeom>
            <a:effectLst>
              <a:outerShdw blurRad="50800" dist="38100" algn="l" rotWithShape="0">
                <a:schemeClr val="accent4">
                  <a:alpha val="40000"/>
                </a:schemeClr>
              </a:outerShdw>
            </a:effectLst>
          </p:spPr>
        </p:pic>
      </p:grpSp>
      <p:grpSp>
        <p:nvGrpSpPr>
          <p:cNvPr id="156" name="กลุ่ม 155"/>
          <p:cNvGrpSpPr/>
          <p:nvPr userDrawn="1"/>
        </p:nvGrpSpPr>
        <p:grpSpPr>
          <a:xfrm>
            <a:off x="10432126" y="5391862"/>
            <a:ext cx="1718201" cy="1446121"/>
            <a:chOff x="20204" y="4079447"/>
            <a:chExt cx="1288651" cy="1084591"/>
          </a:xfrm>
        </p:grpSpPr>
        <p:pic>
          <p:nvPicPr>
            <p:cNvPr id="157" name="รูปภาพ 1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04" y="4366818"/>
              <a:ext cx="1288651" cy="797220"/>
            </a:xfrm>
            <a:prstGeom prst="rect">
              <a:avLst/>
            </a:prstGeom>
            <a:effectLst>
              <a:outerShdw blurRad="50800" dist="25400" dir="10800000" algn="r" rotWithShape="0">
                <a:schemeClr val="accent4">
                  <a:alpha val="40000"/>
                </a:schemeClr>
              </a:outerShdw>
            </a:effectLst>
          </p:spPr>
        </p:pic>
        <p:pic>
          <p:nvPicPr>
            <p:cNvPr id="158" name="รูปภาพ 157"/>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722097" y="4079447"/>
              <a:ext cx="263243" cy="292567"/>
            </a:xfrm>
            <a:prstGeom prst="rect">
              <a:avLst/>
            </a:prstGeom>
          </p:spPr>
        </p:pic>
      </p:grpSp>
      <p:sp>
        <p:nvSpPr>
          <p:cNvPr id="3" name="ตัวแทนรูปภาพ 2"/>
          <p:cNvSpPr>
            <a:spLocks noGrp="1"/>
          </p:cNvSpPr>
          <p:nvPr>
            <p:ph type="pic" idx="1"/>
          </p:nvPr>
        </p:nvSpPr>
        <p:spPr>
          <a:xfrm>
            <a:off x="6852254" y="1948526"/>
            <a:ext cx="3838145" cy="347379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th-TH" dirty="0"/>
          </a:p>
        </p:txBody>
      </p:sp>
    </p:spTree>
    <p:extLst>
      <p:ext uri="{BB962C8B-B14F-4D97-AF65-F5344CB8AC3E}">
        <p14:creationId xmlns:p14="http://schemas.microsoft.com/office/powerpoint/2010/main" val="3412553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เนื้อหา 2 ส่วน">
    <p:spTree>
      <p:nvGrpSpPr>
        <p:cNvPr id="1" name=""/>
        <p:cNvGrpSpPr/>
        <p:nvPr/>
      </p:nvGrpSpPr>
      <p:grpSpPr>
        <a:xfrm>
          <a:off x="0" y="0"/>
          <a:ext cx="0" cy="0"/>
          <a:chOff x="0" y="0"/>
          <a:chExt cx="0" cy="0"/>
        </a:xfrm>
      </p:grpSpPr>
      <p:sp>
        <p:nvSpPr>
          <p:cNvPr id="8" name="สี่เหลี่ยมผืนผ้า 7"/>
          <p:cNvSpPr/>
          <p:nvPr userDrawn="1"/>
        </p:nvSpPr>
        <p:spPr>
          <a:xfrm>
            <a:off x="335360" y="356659"/>
            <a:ext cx="11425269" cy="612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9" name="กลุ่ม 8"/>
          <p:cNvGrpSpPr/>
          <p:nvPr userDrawn="1"/>
        </p:nvGrpSpPr>
        <p:grpSpPr>
          <a:xfrm>
            <a:off x="335359" y="356659"/>
            <a:ext cx="11425271" cy="6124221"/>
            <a:chOff x="-29030" y="17128"/>
            <a:chExt cx="9151241" cy="5109244"/>
          </a:xfrm>
        </p:grpSpPr>
        <p:grpSp>
          <p:nvGrpSpPr>
            <p:cNvPr id="10" name="กลุ่ม 9"/>
            <p:cNvGrpSpPr/>
            <p:nvPr/>
          </p:nvGrpSpPr>
          <p:grpSpPr>
            <a:xfrm>
              <a:off x="187436" y="17128"/>
              <a:ext cx="8652652" cy="5109244"/>
              <a:chOff x="187436" y="17128"/>
              <a:chExt cx="8652652" cy="5109244"/>
            </a:xfrm>
          </p:grpSpPr>
          <p:cxnSp>
            <p:nvCxnSpPr>
              <p:cNvPr id="24"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กลุ่ม 10"/>
            <p:cNvGrpSpPr/>
            <p:nvPr/>
          </p:nvGrpSpPr>
          <p:grpSpPr>
            <a:xfrm>
              <a:off x="-29030" y="263553"/>
              <a:ext cx="9151241" cy="4703748"/>
              <a:chOff x="-29030" y="263553"/>
              <a:chExt cx="9151241" cy="4703748"/>
            </a:xfrm>
          </p:grpSpPr>
          <p:cxnSp>
            <p:nvCxnSpPr>
              <p:cNvPr id="12"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5" name="ตัวแทนวันที่ 4"/>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pPr defTabSz="1219170"/>
            <a:endParaRPr lang="th-TH">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sp>
        <p:nvSpPr>
          <p:cNvPr id="2" name="ชื่อเรื่อง 1"/>
          <p:cNvSpPr>
            <a:spLocks noGrp="1"/>
          </p:cNvSpPr>
          <p:nvPr>
            <p:ph type="title"/>
          </p:nvPr>
        </p:nvSpPr>
        <p:spPr>
          <a:xfrm>
            <a:off x="605615" y="652036"/>
            <a:ext cx="10972800" cy="1143000"/>
          </a:xfrm>
        </p:spPr>
        <p:txBody>
          <a:bodyPr/>
          <a:lstStyle>
            <a:lvl1pPr>
              <a:defRPr>
                <a:solidFill>
                  <a:schemeClr val="accent4"/>
                </a:solidFill>
              </a:defRPr>
            </a:lvl1pPr>
          </a:lstStyle>
          <a:p>
            <a:r>
              <a:rPr lang="th-TH" dirty="0"/>
              <a:t>คลิกเพื่อแก้ไขลักษณะชื่อเรื่องต้นแบบ</a:t>
            </a:r>
          </a:p>
        </p:txBody>
      </p:sp>
      <p:grpSp>
        <p:nvGrpSpPr>
          <p:cNvPr id="73" name="กลุ่ม 72"/>
          <p:cNvGrpSpPr/>
          <p:nvPr userDrawn="1"/>
        </p:nvGrpSpPr>
        <p:grpSpPr>
          <a:xfrm>
            <a:off x="8701374" y="6180880"/>
            <a:ext cx="3015709" cy="600000"/>
            <a:chOff x="3289945" y="3405879"/>
            <a:chExt cx="2261782" cy="450000"/>
          </a:xfrm>
        </p:grpSpPr>
        <p:sp>
          <p:nvSpPr>
            <p:cNvPr id="74" name="วงรี 73"/>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5" name="วงรี 74"/>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6" name="วงรี 75"/>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7" name="วงรี 76"/>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78" name="สี่เหลี่ยมผืนผ้า 77"/>
          <p:cNvSpPr/>
          <p:nvPr userDrawn="1"/>
        </p:nvSpPr>
        <p:spPr>
          <a:xfrm>
            <a:off x="6547154" y="1861177"/>
            <a:ext cx="4321117" cy="3990239"/>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9" name="รูปภาพ 78"/>
          <p:cNvPicPr>
            <a:picLocks noChangeAspect="1"/>
          </p:cNvPicPr>
          <p:nvPr userDrawn="1"/>
        </p:nvPicPr>
        <p:blipFill rotWithShape="1">
          <a:blip r:embed="rId2" cstate="print">
            <a:extLst>
              <a:ext uri="{28A0092B-C50C-407E-A947-70E740481C1C}">
                <a14:useLocalDpi xmlns:a14="http://schemas.microsoft.com/office/drawing/2010/main" val="0"/>
              </a:ext>
            </a:extLst>
          </a:blip>
          <a:srcRect l="4032" t="85885" r="69939" b="8280"/>
          <a:stretch/>
        </p:blipFill>
        <p:spPr>
          <a:xfrm>
            <a:off x="7307891" y="1575812"/>
            <a:ext cx="2799643" cy="627605"/>
          </a:xfrm>
          <a:prstGeom prst="rect">
            <a:avLst/>
          </a:prstGeom>
        </p:spPr>
      </p:pic>
      <p:sp>
        <p:nvSpPr>
          <p:cNvPr id="80" name="สี่เหลี่ยมผืนผ้า 79"/>
          <p:cNvSpPr/>
          <p:nvPr userDrawn="1"/>
        </p:nvSpPr>
        <p:spPr>
          <a:xfrm>
            <a:off x="1480661" y="1880197"/>
            <a:ext cx="4321117" cy="3990239"/>
          </a:xfrm>
          <a:prstGeom prst="rect">
            <a:avLst/>
          </a:prstGeom>
          <a:solidFill>
            <a:srgbClr val="E8C6D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81" name="รูปภาพ 80"/>
          <p:cNvPicPr>
            <a:picLocks noChangeAspect="1"/>
          </p:cNvPicPr>
          <p:nvPr userDrawn="1"/>
        </p:nvPicPr>
        <p:blipFill rotWithShape="1">
          <a:blip r:embed="rId2" cstate="print">
            <a:extLst>
              <a:ext uri="{28A0092B-C50C-407E-A947-70E740481C1C}">
                <a14:useLocalDpi xmlns:a14="http://schemas.microsoft.com/office/drawing/2010/main" val="0"/>
              </a:ext>
            </a:extLst>
          </a:blip>
          <a:srcRect l="4946" t="91819" r="69025" b="2346"/>
          <a:stretch/>
        </p:blipFill>
        <p:spPr>
          <a:xfrm>
            <a:off x="2241398" y="1594832"/>
            <a:ext cx="2799643" cy="627605"/>
          </a:xfrm>
          <a:prstGeom prst="rect">
            <a:avLst/>
          </a:prstGeom>
        </p:spPr>
      </p:pic>
      <p:grpSp>
        <p:nvGrpSpPr>
          <p:cNvPr id="82" name="กลุ่ม 81"/>
          <p:cNvGrpSpPr/>
          <p:nvPr userDrawn="1"/>
        </p:nvGrpSpPr>
        <p:grpSpPr>
          <a:xfrm>
            <a:off x="-1308672" y="-1758005"/>
            <a:ext cx="2900781" cy="4005304"/>
            <a:chOff x="-981504" y="-1318504"/>
            <a:chExt cx="2175586" cy="3003978"/>
          </a:xfrm>
        </p:grpSpPr>
        <p:sp>
          <p:nvSpPr>
            <p:cNvPr id="83" name="เมฆ 82"/>
            <p:cNvSpPr/>
            <p:nvPr/>
          </p:nvSpPr>
          <p:spPr>
            <a:xfrm rot="18734514" flipH="1">
              <a:off x="-1395700" y="-904308"/>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84" name="รูปภาพ 8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106289" y="517581"/>
              <a:ext cx="290462" cy="322818"/>
            </a:xfrm>
            <a:prstGeom prst="rect">
              <a:avLst/>
            </a:prstGeom>
          </p:spPr>
        </p:pic>
        <p:pic>
          <p:nvPicPr>
            <p:cNvPr id="85" name="รูปภาพ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559" y="107225"/>
              <a:ext cx="439513" cy="471831"/>
            </a:xfrm>
            <a:prstGeom prst="rect">
              <a:avLst/>
            </a:prstGeom>
          </p:spPr>
        </p:pic>
      </p:grpSp>
      <p:pic>
        <p:nvPicPr>
          <p:cNvPr id="86" name="รูปภาพ 8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83965">
            <a:off x="10668830" y="47116"/>
            <a:ext cx="2414679" cy="2234960"/>
          </a:xfrm>
          <a:prstGeom prst="rect">
            <a:avLst/>
          </a:prstGeom>
        </p:spPr>
      </p:pic>
      <p:sp>
        <p:nvSpPr>
          <p:cNvPr id="4" name="ตัวแทนเนื้อหา 3"/>
          <p:cNvSpPr>
            <a:spLocks noGrp="1"/>
          </p:cNvSpPr>
          <p:nvPr>
            <p:ph sz="half" idx="2"/>
          </p:nvPr>
        </p:nvSpPr>
        <p:spPr>
          <a:xfrm>
            <a:off x="6547153" y="2372883"/>
            <a:ext cx="4321119" cy="3394075"/>
          </a:xfrm>
        </p:spPr>
        <p:txBody>
          <a:bodyPr>
            <a:normAutofit/>
          </a:bodyPr>
          <a:lstStyle>
            <a:lvl1pPr marL="457189" indent="-457189">
              <a:buFont typeface="Courier New" pitchFamily="49" charset="0"/>
              <a:buChar char="o"/>
              <a:defRPr sz="2400">
                <a:solidFill>
                  <a:schemeClr val="accent4">
                    <a:lumMod val="75000"/>
                  </a:schemeClr>
                </a:solidFill>
                <a:latin typeface="can_NongAor" pitchFamily="2" charset="0"/>
                <a:cs typeface="can_NongAor" pitchFamily="2" charset="0"/>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th-TH" dirty="0"/>
              <a:t>คลิกเพื่อแก้ไขลักษณะของข้อความต้นแบบ</a:t>
            </a:r>
          </a:p>
        </p:txBody>
      </p:sp>
      <p:sp>
        <p:nvSpPr>
          <p:cNvPr id="3" name="ตัวแทนเนื้อหา 2"/>
          <p:cNvSpPr>
            <a:spLocks noGrp="1"/>
          </p:cNvSpPr>
          <p:nvPr>
            <p:ph sz="half" idx="1"/>
          </p:nvPr>
        </p:nvSpPr>
        <p:spPr>
          <a:xfrm>
            <a:off x="1449412" y="2372883"/>
            <a:ext cx="4352368" cy="3394075"/>
          </a:xfrm>
        </p:spPr>
        <p:txBody>
          <a:bodyPr>
            <a:normAutofit/>
          </a:bodyPr>
          <a:lstStyle>
            <a:lvl1pPr marL="457189" indent="-457189">
              <a:buFont typeface="Courier New" pitchFamily="49" charset="0"/>
              <a:buChar char="o"/>
              <a:defRPr sz="2400">
                <a:solidFill>
                  <a:schemeClr val="accent4">
                    <a:lumMod val="75000"/>
                  </a:schemeClr>
                </a:solidFill>
                <a:latin typeface="can_NongAor" pitchFamily="2" charset="0"/>
                <a:cs typeface="can_NongAor" pitchFamily="2" charset="0"/>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th-TH" dirty="0"/>
              <a:t>คลิกเพื่อแก้ไขลักษณะของข้อความต้นแบบ</a:t>
            </a:r>
          </a:p>
        </p:txBody>
      </p:sp>
      <p:grpSp>
        <p:nvGrpSpPr>
          <p:cNvPr id="45" name="กลุ่ม 44"/>
          <p:cNvGrpSpPr/>
          <p:nvPr userDrawn="1"/>
        </p:nvGrpSpPr>
        <p:grpSpPr>
          <a:xfrm>
            <a:off x="623392" y="525251"/>
            <a:ext cx="10657184" cy="5688059"/>
            <a:chOff x="467544" y="393938"/>
            <a:chExt cx="7992888" cy="4266044"/>
          </a:xfrm>
        </p:grpSpPr>
        <p:sp>
          <p:nvSpPr>
            <p:cNvPr id="46" name="บวก 45"/>
            <p:cNvSpPr/>
            <p:nvPr userDrawn="1"/>
          </p:nvSpPr>
          <p:spPr>
            <a:xfrm rot="20706355">
              <a:off x="3308471" y="39393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7" name="บวก 46"/>
            <p:cNvSpPr/>
            <p:nvPr userDrawn="1"/>
          </p:nvSpPr>
          <p:spPr>
            <a:xfrm rot="17093645" flipH="1">
              <a:off x="766967" y="3196517"/>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8" name="บวก 47"/>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9" name="บวก 48"/>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0" name="วงรี 49"/>
            <p:cNvSpPr/>
            <p:nvPr userDrawn="1"/>
          </p:nvSpPr>
          <p:spPr>
            <a:xfrm>
              <a:off x="7121778" y="4835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1" name="วงรี 50"/>
            <p:cNvSpPr/>
            <p:nvPr userDrawn="1"/>
          </p:nvSpPr>
          <p:spPr>
            <a:xfrm>
              <a:off x="8366748"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2" name="วงรี 51"/>
            <p:cNvSpPr/>
            <p:nvPr userDrawn="1"/>
          </p:nvSpPr>
          <p:spPr>
            <a:xfrm>
              <a:off x="2267744" y="45663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3" name="สามเหลี่ยมหน้าจั่ว 52"/>
            <p:cNvSpPr/>
            <p:nvPr userDrawn="1"/>
          </p:nvSpPr>
          <p:spPr>
            <a:xfrm>
              <a:off x="5076056" y="116760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4" name="สามเหลี่ยมหน้าจั่ว 53"/>
            <p:cNvSpPr/>
            <p:nvPr userDrawn="1"/>
          </p:nvSpPr>
          <p:spPr>
            <a:xfrm rot="1783205">
              <a:off x="4537207" y="4355063"/>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5" name="สามเหลี่ยมหน้าจั่ว 54"/>
            <p:cNvSpPr/>
            <p:nvPr userDrawn="1"/>
          </p:nvSpPr>
          <p:spPr>
            <a:xfrm rot="19585674">
              <a:off x="1179509" y="550137"/>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6" name="สามเหลี่ยมหน้าจั่ว 55"/>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7" name="วงรี 56"/>
            <p:cNvSpPr/>
            <p:nvPr userDrawn="1"/>
          </p:nvSpPr>
          <p:spPr>
            <a:xfrm>
              <a:off x="467544" y="156363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92" name="วงรี 91"/>
          <p:cNvSpPr/>
          <p:nvPr userDrawn="1"/>
        </p:nvSpPr>
        <p:spPr>
          <a:xfrm>
            <a:off x="512963" y="6588532"/>
            <a:ext cx="90283" cy="9028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3" name="วงรี 92"/>
          <p:cNvSpPr/>
          <p:nvPr userDrawn="1"/>
        </p:nvSpPr>
        <p:spPr>
          <a:xfrm>
            <a:off x="662042" y="6104485"/>
            <a:ext cx="135425" cy="135425"/>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4" name="วงรี 93"/>
          <p:cNvSpPr/>
          <p:nvPr userDrawn="1"/>
        </p:nvSpPr>
        <p:spPr>
          <a:xfrm>
            <a:off x="698296" y="6407945"/>
            <a:ext cx="153481" cy="156451"/>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95" name="กลุ่ม 94"/>
          <p:cNvGrpSpPr/>
          <p:nvPr userDrawn="1"/>
        </p:nvGrpSpPr>
        <p:grpSpPr>
          <a:xfrm>
            <a:off x="463364" y="6281792"/>
            <a:ext cx="135425" cy="135425"/>
            <a:chOff x="8836702" y="4393654"/>
            <a:chExt cx="50304" cy="50304"/>
          </a:xfrm>
        </p:grpSpPr>
        <p:cxnSp>
          <p:nvCxnSpPr>
            <p:cNvPr id="96" name="ตัวเชื่อมต่อตรง 95"/>
            <p:cNvCxnSpPr/>
            <p:nvPr/>
          </p:nvCxnSpPr>
          <p:spPr>
            <a:xfrm>
              <a:off x="8861854" y="4393654"/>
              <a:ext cx="0" cy="50304"/>
            </a:xfrm>
            <a:prstGeom prst="line">
              <a:avLst/>
            </a:prstGeom>
            <a:ln w="19050" cap="rnd">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ตัวเชื่อมต่อตรง 96"/>
            <p:cNvCxnSpPr/>
            <p:nvPr/>
          </p:nvCxnSpPr>
          <p:spPr>
            <a:xfrm rot="16200000">
              <a:off x="8861854" y="4395241"/>
              <a:ext cx="0" cy="50304"/>
            </a:xfrm>
            <a:prstGeom prst="line">
              <a:avLst/>
            </a:prstGeom>
            <a:ln w="19050" cap="rnd">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8" name="กลุ่ม 97"/>
          <p:cNvGrpSpPr/>
          <p:nvPr userDrawn="1"/>
        </p:nvGrpSpPr>
        <p:grpSpPr>
          <a:xfrm>
            <a:off x="799401" y="5942545"/>
            <a:ext cx="67713" cy="67713"/>
            <a:chOff x="8986192" y="4546054"/>
            <a:chExt cx="50304" cy="50304"/>
          </a:xfrm>
        </p:grpSpPr>
        <p:cxnSp>
          <p:nvCxnSpPr>
            <p:cNvPr id="99" name="ตัวเชื่อมต่อตรง 98"/>
            <p:cNvCxnSpPr/>
            <p:nvPr/>
          </p:nvCxnSpPr>
          <p:spPr>
            <a:xfrm>
              <a:off x="9011344" y="4546054"/>
              <a:ext cx="0" cy="50304"/>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ตัวเชื่อมต่อตรง 99"/>
            <p:cNvCxnSpPr/>
            <p:nvPr/>
          </p:nvCxnSpPr>
          <p:spPr>
            <a:xfrm rot="16200000">
              <a:off x="9011344" y="4547641"/>
              <a:ext cx="0" cy="50304"/>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1" name="กลุ่ม 100"/>
          <p:cNvGrpSpPr/>
          <p:nvPr userDrawn="1"/>
        </p:nvGrpSpPr>
        <p:grpSpPr>
          <a:xfrm>
            <a:off x="-1308672" y="4694940"/>
            <a:ext cx="2900781" cy="4005304"/>
            <a:chOff x="-981504" y="3521205"/>
            <a:chExt cx="2175586" cy="3003978"/>
          </a:xfrm>
          <a:effectLst>
            <a:outerShdw blurRad="50800" dist="38100" dir="2700000" algn="tl" rotWithShape="0">
              <a:schemeClr val="accent4">
                <a:alpha val="40000"/>
              </a:schemeClr>
            </a:outerShdw>
          </a:effectLst>
        </p:grpSpPr>
        <p:sp>
          <p:nvSpPr>
            <p:cNvPr id="102" name="เมฆ 101"/>
            <p:cNvSpPr/>
            <p:nvPr/>
          </p:nvSpPr>
          <p:spPr>
            <a:xfrm rot="2865486">
              <a:off x="-1395700" y="3935401"/>
              <a:ext cx="3003978" cy="2175586"/>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03" name="รูปภาพ 10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600" y="3797807"/>
              <a:ext cx="605970" cy="836816"/>
            </a:xfrm>
            <a:prstGeom prst="rect">
              <a:avLst/>
            </a:prstGeom>
          </p:spPr>
        </p:pic>
        <p:sp>
          <p:nvSpPr>
            <p:cNvPr id="104" name="เมฆ 103"/>
            <p:cNvSpPr/>
            <p:nvPr/>
          </p:nvSpPr>
          <p:spPr>
            <a:xfrm rot="2699824">
              <a:off x="-460706" y="4358235"/>
              <a:ext cx="1613285" cy="85382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pic>
        <p:nvPicPr>
          <p:cNvPr id="105" name="รูปภาพ 10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6229" y="6261266"/>
            <a:ext cx="498647" cy="530817"/>
          </a:xfrm>
          <a:prstGeom prst="rect">
            <a:avLst/>
          </a:prstGeom>
        </p:spPr>
      </p:pic>
    </p:spTree>
    <p:extLst>
      <p:ext uri="{BB962C8B-B14F-4D97-AF65-F5344CB8AC3E}">
        <p14:creationId xmlns:p14="http://schemas.microsoft.com/office/powerpoint/2010/main" val="62541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grpId="0" nodeType="withEffect">
                                  <p:stCondLst>
                                    <p:cond delay="0"/>
                                  </p:stCondLst>
                                  <p:endCondLst>
                                    <p:cond evt="onNext" delay="0">
                                      <p:tgtEl>
                                        <p:sldTgt/>
                                      </p:tgtEl>
                                    </p:cond>
                                  </p:endCondLst>
                                  <p:childTnLst>
                                    <p:animMotion origin="layout" path="M 0.00764 -0.00988 L 0.00764 -0.25995 " pathEditMode="relative" rAng="0" ptsTypes="AA">
                                      <p:cBhvr>
                                        <p:cTn id="6" dur="2000" fill="hold"/>
                                        <p:tgtEl>
                                          <p:spTgt spid="92"/>
                                        </p:tgtEl>
                                        <p:attrNameLst>
                                          <p:attrName>ppt_x</p:attrName>
                                          <p:attrName>ppt_y</p:attrName>
                                        </p:attrNameLst>
                                      </p:cBhvr>
                                      <p:rCtr x="0" y="-12504"/>
                                    </p:animMotion>
                                  </p:childTnLst>
                                </p:cTn>
                              </p:par>
                            </p:childTnLst>
                          </p:cTn>
                        </p:par>
                        <p:par>
                          <p:cTn id="7" fill="hold">
                            <p:stCondLst>
                              <p:cond delay="2000"/>
                            </p:stCondLst>
                            <p:childTnLst>
                              <p:par>
                                <p:cTn id="8" presetID="64" presetClass="path" presetSubtype="0" repeatCount="indefinite" accel="50000" decel="50000" fill="hold" grpId="0" nodeType="afterEffect">
                                  <p:stCondLst>
                                    <p:cond delay="0"/>
                                  </p:stCondLst>
                                  <p:endCondLst>
                                    <p:cond evt="onNext" delay="0">
                                      <p:tgtEl>
                                        <p:sldTgt/>
                                      </p:tgtEl>
                                    </p:cond>
                                  </p:endCondLst>
                                  <p:childTnLst>
                                    <p:animMotion origin="layout" path="M 0.00763 -0.00988 L 0.00763 -0.25996 " pathEditMode="relative" rAng="0" ptsTypes="AA">
                                      <p:cBhvr>
                                        <p:cTn id="9" dur="2000" fill="hold"/>
                                        <p:tgtEl>
                                          <p:spTgt spid="93"/>
                                        </p:tgtEl>
                                        <p:attrNameLst>
                                          <p:attrName>ppt_x</p:attrName>
                                          <p:attrName>ppt_y</p:attrName>
                                        </p:attrNameLst>
                                      </p:cBhvr>
                                      <p:rCtr x="0" y="-12504"/>
                                    </p:animMotion>
                                  </p:childTnLst>
                                </p:cTn>
                              </p:par>
                            </p:childTnLst>
                          </p:cTn>
                        </p:par>
                        <p:par>
                          <p:cTn id="10" fill="hold">
                            <p:stCondLst>
                              <p:cond delay="4000"/>
                            </p:stCondLst>
                            <p:childTnLst>
                              <p:par>
                                <p:cTn id="11" presetID="64" presetClass="path" presetSubtype="0" repeatCount="indefinite" accel="50000" decel="50000" fill="hold" grpId="0" nodeType="afterEffect">
                                  <p:stCondLst>
                                    <p:cond delay="0"/>
                                  </p:stCondLst>
                                  <p:endCondLst>
                                    <p:cond evt="onNext" delay="0">
                                      <p:tgtEl>
                                        <p:sldTgt/>
                                      </p:tgtEl>
                                    </p:cond>
                                  </p:endCondLst>
                                  <p:childTnLst>
                                    <p:animMotion origin="layout" path="M -0.01232 -0.10003 L 0.0066 -0.24977 " pathEditMode="relative" rAng="0" ptsTypes="AA">
                                      <p:cBhvr>
                                        <p:cTn id="12" dur="2000" fill="hold"/>
                                        <p:tgtEl>
                                          <p:spTgt spid="94"/>
                                        </p:tgtEl>
                                        <p:attrNameLst>
                                          <p:attrName>ppt_x</p:attrName>
                                          <p:attrName>ppt_y</p:attrName>
                                        </p:attrNameLst>
                                      </p:cBhvr>
                                      <p:rCtr x="938" y="-7502"/>
                                    </p:animMotion>
                                  </p:childTnLst>
                                </p:cTn>
                              </p:par>
                            </p:childTnLst>
                          </p:cTn>
                        </p:par>
                        <p:par>
                          <p:cTn id="13" fill="hold">
                            <p:stCondLst>
                              <p:cond delay="6000"/>
                            </p:stCondLst>
                            <p:childTnLst>
                              <p:par>
                                <p:cTn id="14" presetID="64" presetClass="path" presetSubtype="0" repeatCount="indefinite" accel="50000" decel="50000" fill="hold" nodeType="afterEffect">
                                  <p:stCondLst>
                                    <p:cond delay="0"/>
                                  </p:stCondLst>
                                  <p:endCondLst>
                                    <p:cond evt="onNext" delay="0">
                                      <p:tgtEl>
                                        <p:sldTgt/>
                                      </p:tgtEl>
                                    </p:cond>
                                  </p:endCondLst>
                                  <p:childTnLst>
                                    <p:animMotion origin="layout" path="M 0.00764 -0.00988 L 0.00764 -0.25995 " pathEditMode="relative" rAng="0" ptsTypes="AA">
                                      <p:cBhvr>
                                        <p:cTn id="15" dur="2000" fill="hold"/>
                                        <p:tgtEl>
                                          <p:spTgt spid="95"/>
                                        </p:tgtEl>
                                        <p:attrNameLst>
                                          <p:attrName>ppt_x</p:attrName>
                                          <p:attrName>ppt_y</p:attrName>
                                        </p:attrNameLst>
                                      </p:cBhvr>
                                      <p:rCtr x="0" y="-12504"/>
                                    </p:animMotion>
                                  </p:childTnLst>
                                </p:cTn>
                              </p:par>
                            </p:childTnLst>
                          </p:cTn>
                        </p:par>
                        <p:par>
                          <p:cTn id="16" fill="hold">
                            <p:stCondLst>
                              <p:cond delay="8000"/>
                            </p:stCondLst>
                            <p:childTnLst>
                              <p:par>
                                <p:cTn id="17" presetID="64" presetClass="path" presetSubtype="0" repeatCount="indefinite" accel="50000" decel="50000" fill="hold" nodeType="afterEffect">
                                  <p:stCondLst>
                                    <p:cond delay="0"/>
                                  </p:stCondLst>
                                  <p:endCondLst>
                                    <p:cond evt="onNext" delay="0">
                                      <p:tgtEl>
                                        <p:sldTgt/>
                                      </p:tgtEl>
                                    </p:cond>
                                  </p:endCondLst>
                                  <p:childTnLst>
                                    <p:animMotion origin="layout" path="M -0.00937 -0.01421 L 0.01146 -0.21736 " pathEditMode="relative" rAng="0" ptsTypes="AA">
                                      <p:cBhvr>
                                        <p:cTn id="18" dur="2000" fill="hold"/>
                                        <p:tgtEl>
                                          <p:spTgt spid="98"/>
                                        </p:tgtEl>
                                        <p:attrNameLst>
                                          <p:attrName>ppt_x</p:attrName>
                                          <p:attrName>ppt_y</p:attrName>
                                        </p:attrNameLst>
                                      </p:cBhvr>
                                      <p:rCtr x="1042" y="-10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เค้าโครงแบบกำหนดเอง">
    <p:spTree>
      <p:nvGrpSpPr>
        <p:cNvPr id="1" name=""/>
        <p:cNvGrpSpPr/>
        <p:nvPr/>
      </p:nvGrpSpPr>
      <p:grpSpPr>
        <a:xfrm>
          <a:off x="0" y="0"/>
          <a:ext cx="0" cy="0"/>
          <a:chOff x="0" y="0"/>
          <a:chExt cx="0" cy="0"/>
        </a:xfrm>
      </p:grpSpPr>
      <p:grpSp>
        <p:nvGrpSpPr>
          <p:cNvPr id="27" name="กลุ่ม 26"/>
          <p:cNvGrpSpPr/>
          <p:nvPr userDrawn="1"/>
        </p:nvGrpSpPr>
        <p:grpSpPr>
          <a:xfrm>
            <a:off x="335359" y="356659"/>
            <a:ext cx="11425271" cy="6124221"/>
            <a:chOff x="251519" y="267494"/>
            <a:chExt cx="8568953" cy="4593166"/>
          </a:xfrm>
        </p:grpSpPr>
        <p:sp>
          <p:nvSpPr>
            <p:cNvPr id="28" name="สี่เหลี่ยมผืนผ้า 27"/>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29" name="กลุ่ม 28"/>
            <p:cNvGrpSpPr/>
            <p:nvPr userDrawn="1"/>
          </p:nvGrpSpPr>
          <p:grpSpPr>
            <a:xfrm>
              <a:off x="251519" y="267494"/>
              <a:ext cx="8568953" cy="4593166"/>
              <a:chOff x="-29030" y="17128"/>
              <a:chExt cx="9151241" cy="5109244"/>
            </a:xfrm>
          </p:grpSpPr>
          <p:grpSp>
            <p:nvGrpSpPr>
              <p:cNvPr id="30" name="กลุ่ม 29"/>
              <p:cNvGrpSpPr/>
              <p:nvPr/>
            </p:nvGrpSpPr>
            <p:grpSpPr>
              <a:xfrm>
                <a:off x="187436" y="17128"/>
                <a:ext cx="8652652" cy="5109244"/>
                <a:chOff x="187436" y="17128"/>
                <a:chExt cx="8652652" cy="5109244"/>
              </a:xfrm>
            </p:grpSpPr>
            <p:cxnSp>
              <p:nvCxnSpPr>
                <p:cNvPr id="44"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1" name="กลุ่ม 30"/>
              <p:cNvGrpSpPr/>
              <p:nvPr/>
            </p:nvGrpSpPr>
            <p:grpSpPr>
              <a:xfrm>
                <a:off x="-29030" y="263553"/>
                <a:ext cx="9151241" cy="4703748"/>
                <a:chOff x="-29030" y="263553"/>
                <a:chExt cx="9151241" cy="4703748"/>
              </a:xfrm>
            </p:grpSpPr>
            <p:cxnSp>
              <p:nvCxnSpPr>
                <p:cNvPr id="32"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65" name="กลุ่ม 64"/>
          <p:cNvGrpSpPr/>
          <p:nvPr userDrawn="1"/>
        </p:nvGrpSpPr>
        <p:grpSpPr>
          <a:xfrm>
            <a:off x="1295467" y="860648"/>
            <a:ext cx="9957331" cy="4997409"/>
            <a:chOff x="971600" y="645485"/>
            <a:chExt cx="7467998" cy="3748057"/>
          </a:xfrm>
        </p:grpSpPr>
        <p:sp>
          <p:nvSpPr>
            <p:cNvPr id="66" name="บวก 65"/>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7" name="บวก 66"/>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8" name="บวก 67"/>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9" name="บวก 68"/>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0" name="วงรี 69"/>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1" name="วงรี 70"/>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2" name="วงรี 71"/>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3" name="สามเหลี่ยมหน้าจั่ว 72"/>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4" name="สามเหลี่ยมหน้าจั่ว 73"/>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5" name="สามเหลี่ยมหน้าจั่ว 74"/>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6" name="สามเหลี่ยมหน้าจั่ว 75"/>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7" name="วงรี 76"/>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78" name="ชื่อเรื่องรอง 2"/>
          <p:cNvSpPr>
            <a:spLocks noGrp="1"/>
          </p:cNvSpPr>
          <p:nvPr>
            <p:ph type="subTitle" idx="1"/>
          </p:nvPr>
        </p:nvSpPr>
        <p:spPr>
          <a:xfrm>
            <a:off x="1780795" y="3857025"/>
            <a:ext cx="8534400" cy="1752600"/>
          </a:xfrm>
        </p:spPr>
        <p:txBody>
          <a:bodyPr/>
          <a:lstStyle>
            <a:lvl1pPr marL="0" indent="0" algn="ctr">
              <a:buNone/>
              <a:defRPr>
                <a:solidFill>
                  <a:schemeClr val="accent4"/>
                </a:solidFill>
                <a:latin typeface="can_NongAor" pitchFamily="2" charset="0"/>
                <a:cs typeface="can_NongAor"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th-TH" dirty="0"/>
              <a:t>คลิกเพื่อแก้ไขลักษณะชื่อเรื่องรองต้นแบบ</a:t>
            </a:r>
          </a:p>
        </p:txBody>
      </p:sp>
      <p:sp>
        <p:nvSpPr>
          <p:cNvPr id="2" name="ชื่อเรื่อง 1"/>
          <p:cNvSpPr>
            <a:spLocks noGrp="1"/>
          </p:cNvSpPr>
          <p:nvPr>
            <p:ph type="title"/>
          </p:nvPr>
        </p:nvSpPr>
        <p:spPr>
          <a:xfrm>
            <a:off x="672479" y="2169773"/>
            <a:ext cx="10972800" cy="1143000"/>
          </a:xfrm>
        </p:spPr>
        <p:txBody>
          <a:bodyPr/>
          <a:lstStyle>
            <a:lvl1pPr>
              <a:defRPr>
                <a:solidFill>
                  <a:srgbClr val="FFD757"/>
                </a:solidFill>
              </a:defRPr>
            </a:lvl1pPr>
          </a:lstStyle>
          <a:p>
            <a:r>
              <a:rPr lang="th-TH" dirty="0"/>
              <a:t>คลิกเพื่อแก้ไขลักษณะชื่อเรื่องต้นแบบ</a:t>
            </a:r>
          </a:p>
        </p:txBody>
      </p:sp>
      <p:sp>
        <p:nvSpPr>
          <p:cNvPr id="3" name="ตัวแทนวันที่ 2"/>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pPr defTabSz="1219170"/>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sp>
        <p:nvSpPr>
          <p:cNvPr id="6" name="เมฆ 5"/>
          <p:cNvSpPr/>
          <p:nvPr userDrawn="1"/>
        </p:nvSpPr>
        <p:spPr>
          <a:xfrm rot="12710092" flipH="1">
            <a:off x="9898236" y="-1301453"/>
            <a:ext cx="4005304" cy="2900781"/>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7" name="กลุ่ม 6"/>
          <p:cNvGrpSpPr/>
          <p:nvPr userDrawn="1"/>
        </p:nvGrpSpPr>
        <p:grpSpPr>
          <a:xfrm>
            <a:off x="554660" y="125888"/>
            <a:ext cx="3015709" cy="600000"/>
            <a:chOff x="3289945" y="3405879"/>
            <a:chExt cx="2261782" cy="450000"/>
          </a:xfrm>
        </p:grpSpPr>
        <p:sp>
          <p:nvSpPr>
            <p:cNvPr id="8" name="วงรี 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 name="วงรี 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 name="วงรี 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1" name="วงรี 1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pic>
        <p:nvPicPr>
          <p:cNvPr id="12" name="รูปภาพ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1754" y="3793803"/>
            <a:ext cx="2154887" cy="3040456"/>
          </a:xfrm>
          <a:prstGeom prst="rect">
            <a:avLst/>
          </a:prstGeom>
        </p:spPr>
      </p:pic>
      <p:pic>
        <p:nvPicPr>
          <p:cNvPr id="13" name="รูปภาพ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flipH="1">
            <a:off x="10582446" y="-3538"/>
            <a:ext cx="1451773" cy="1458855"/>
          </a:xfrm>
          <a:prstGeom prst="rect">
            <a:avLst/>
          </a:prstGeom>
          <a:effectLst>
            <a:outerShdw blurRad="50800" dist="38100" dir="2700000" algn="tl" rotWithShape="0">
              <a:schemeClr val="accent4">
                <a:alpha val="40000"/>
              </a:schemeClr>
            </a:outerShdw>
          </a:effectLst>
        </p:spPr>
      </p:pic>
      <p:pic>
        <p:nvPicPr>
          <p:cNvPr id="14" name="รูปภาพ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7575977">
            <a:off x="11593368" y="1310622"/>
            <a:ext cx="334520" cy="359117"/>
          </a:xfrm>
          <a:prstGeom prst="rect">
            <a:avLst/>
          </a:prstGeom>
        </p:spPr>
      </p:pic>
      <p:sp>
        <p:nvSpPr>
          <p:cNvPr id="15" name="วงรี 14"/>
          <p:cNvSpPr/>
          <p:nvPr userDrawn="1"/>
        </p:nvSpPr>
        <p:spPr>
          <a:xfrm>
            <a:off x="605615" y="5049370"/>
            <a:ext cx="139200" cy="13991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6" name="วงรี 15"/>
          <p:cNvSpPr/>
          <p:nvPr userDrawn="1"/>
        </p:nvSpPr>
        <p:spPr>
          <a:xfrm>
            <a:off x="701625" y="4835481"/>
            <a:ext cx="139200" cy="13991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7" name="วงรี 16"/>
          <p:cNvSpPr/>
          <p:nvPr userDrawn="1"/>
        </p:nvSpPr>
        <p:spPr>
          <a:xfrm>
            <a:off x="547263" y="4612370"/>
            <a:ext cx="139200" cy="1399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8" name="วงรี 17"/>
          <p:cNvSpPr/>
          <p:nvPr userDrawn="1"/>
        </p:nvSpPr>
        <p:spPr>
          <a:xfrm flipH="1">
            <a:off x="1031757" y="5502697"/>
            <a:ext cx="139200" cy="139911"/>
          </a:xfrm>
          <a:prstGeom prst="ellipse">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9" name="วงรี 18"/>
          <p:cNvSpPr/>
          <p:nvPr userDrawn="1"/>
        </p:nvSpPr>
        <p:spPr>
          <a:xfrm flipH="1">
            <a:off x="935747" y="5288807"/>
            <a:ext cx="139200" cy="139911"/>
          </a:xfrm>
          <a:prstGeom prst="ellipse">
            <a:avLst/>
          </a:prstGeom>
          <a:solidFill>
            <a:srgbClr val="EFD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0" name="วงรี 19"/>
          <p:cNvSpPr/>
          <p:nvPr userDrawn="1"/>
        </p:nvSpPr>
        <p:spPr>
          <a:xfrm flipH="1">
            <a:off x="1090109" y="5065697"/>
            <a:ext cx="139200" cy="139911"/>
          </a:xfrm>
          <a:prstGeom prst="ellipse">
            <a:avLst/>
          </a:prstGeom>
          <a:solidFill>
            <a:srgbClr val="D59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21" name="กลุ่ม 20"/>
          <p:cNvGrpSpPr/>
          <p:nvPr userDrawn="1"/>
        </p:nvGrpSpPr>
        <p:grpSpPr>
          <a:xfrm>
            <a:off x="-1447992" y="5253203"/>
            <a:ext cx="4005304" cy="3400101"/>
            <a:chOff x="-1085994" y="3939902"/>
            <a:chExt cx="3003978" cy="2550076"/>
          </a:xfrm>
        </p:grpSpPr>
        <p:sp>
          <p:nvSpPr>
            <p:cNvPr id="22" name="เมฆ 21"/>
            <p:cNvSpPr/>
            <p:nvPr/>
          </p:nvSpPr>
          <p:spPr>
            <a:xfrm rot="2016124" flipH="1">
              <a:off x="-1085994" y="4314392"/>
              <a:ext cx="3003978" cy="2175586"/>
            </a:xfrm>
            <a:prstGeom prst="cloud">
              <a:avLst/>
            </a:prstGeom>
            <a:solidFill>
              <a:schemeClr val="accent4">
                <a:lumMod val="60000"/>
                <a:lumOff val="40000"/>
              </a:schemeClr>
            </a:solidFill>
            <a:ln>
              <a:noFill/>
            </a:ln>
            <a:effectLst>
              <a:outerShdw blurRad="50800" dist="38100" algn="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23" name="รูปภาพ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837843">
              <a:off x="-8675" y="4035585"/>
              <a:ext cx="415932" cy="446516"/>
            </a:xfrm>
            <a:prstGeom prst="rect">
              <a:avLst/>
            </a:prstGeom>
          </p:spPr>
        </p:pic>
        <p:pic>
          <p:nvPicPr>
            <p:cNvPr id="24" name="รูปภาพ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23" y="3939902"/>
              <a:ext cx="956993" cy="1030139"/>
            </a:xfrm>
            <a:prstGeom prst="rect">
              <a:avLst/>
            </a:prstGeom>
          </p:spPr>
        </p:pic>
        <p:pic>
          <p:nvPicPr>
            <p:cNvPr id="25" name="รูปภาพ 24"/>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rot="17575977">
              <a:off x="857876" y="4710868"/>
              <a:ext cx="290462" cy="322818"/>
            </a:xfrm>
            <a:prstGeom prst="rect">
              <a:avLst/>
            </a:prstGeom>
          </p:spPr>
        </p:pic>
      </p:grpSp>
      <p:pic>
        <p:nvPicPr>
          <p:cNvPr id="26" name="รูปภาพ 25"/>
          <p:cNvPicPr>
            <a:picLocks noChangeAspect="1"/>
          </p:cNvPicPr>
          <p:nvPr userDrawn="1"/>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rot="17575977">
            <a:off x="10660528" y="83706"/>
            <a:ext cx="272689" cy="303065"/>
          </a:xfrm>
          <a:prstGeom prst="rect">
            <a:avLst/>
          </a:prstGeom>
        </p:spPr>
      </p:pic>
    </p:spTree>
    <p:extLst>
      <p:ext uri="{BB962C8B-B14F-4D97-AF65-F5344CB8AC3E}">
        <p14:creationId xmlns:p14="http://schemas.microsoft.com/office/powerpoint/2010/main" val="123184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ppt_x</p:attrName>
                                        </p:attrNameLst>
                                      </p:cBhvr>
                                      <p:tavLst>
                                        <p:tav tm="0">
                                          <p:val>
                                            <p:strVal val="#ppt_x"/>
                                          </p:val>
                                        </p:tav>
                                        <p:tav tm="100000">
                                          <p:val>
                                            <p:strVal val="#ppt_x"/>
                                          </p:val>
                                        </p:tav>
                                      </p:tavLst>
                                    </p:anim>
                                    <p:anim calcmode="lin" valueType="num">
                                      <p:cBhvr>
                                        <p:cTn id="9" dur="2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ppt_x</p:attrName>
                                        </p:attrNameLst>
                                      </p:cBhvr>
                                      <p:tavLst>
                                        <p:tav tm="0">
                                          <p:val>
                                            <p:strVal val="#ppt_x"/>
                                          </p:val>
                                        </p:tav>
                                        <p:tav tm="100000">
                                          <p:val>
                                            <p:strVal val="#ppt_x"/>
                                          </p:val>
                                        </p:tav>
                                      </p:tavLst>
                                    </p:anim>
                                    <p:anim calcmode="lin" valueType="num">
                                      <p:cBhvr>
                                        <p:cTn id="14" dur="2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anim calcmode="lin" valueType="num">
                                      <p:cBhvr>
                                        <p:cTn id="18" dur="2000" fill="hold"/>
                                        <p:tgtEl>
                                          <p:spTgt spid="17"/>
                                        </p:tgtEl>
                                        <p:attrNameLst>
                                          <p:attrName>ppt_x</p:attrName>
                                        </p:attrNameLst>
                                      </p:cBhvr>
                                      <p:tavLst>
                                        <p:tav tm="0">
                                          <p:val>
                                            <p:strVal val="#ppt_x"/>
                                          </p:val>
                                        </p:tav>
                                        <p:tav tm="100000">
                                          <p:val>
                                            <p:strVal val="#ppt_x"/>
                                          </p:val>
                                        </p:tav>
                                      </p:tavLst>
                                    </p:anim>
                                    <p:anim calcmode="lin" valueType="num">
                                      <p:cBhvr>
                                        <p:cTn id="19" dur="2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anim calcmode="lin" valueType="num">
                                      <p:cBhvr>
                                        <p:cTn id="23" dur="2000" fill="hold"/>
                                        <p:tgtEl>
                                          <p:spTgt spid="18"/>
                                        </p:tgtEl>
                                        <p:attrNameLst>
                                          <p:attrName>ppt_x</p:attrName>
                                        </p:attrNameLst>
                                      </p:cBhvr>
                                      <p:tavLst>
                                        <p:tav tm="0">
                                          <p:val>
                                            <p:strVal val="#ppt_x"/>
                                          </p:val>
                                        </p:tav>
                                        <p:tav tm="100000">
                                          <p:val>
                                            <p:strVal val="#ppt_x"/>
                                          </p:val>
                                        </p:tav>
                                      </p:tavLst>
                                    </p:anim>
                                    <p:anim calcmode="lin" valueType="num">
                                      <p:cBhvr>
                                        <p:cTn id="24" dur="2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repeatCount="indefinite" fill="hold" grpId="0" nodeType="withEffect">
                                  <p:stCondLst>
                                    <p:cond delay="0"/>
                                  </p:stCondLst>
                                  <p:endCondLst>
                                    <p:cond evt="onNext" delay="0">
                                      <p:tgtEl>
                                        <p:sldTgt/>
                                      </p:tgtEl>
                                    </p:cond>
                                  </p:end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anim calcmode="lin" valueType="num">
                                      <p:cBhvr>
                                        <p:cTn id="28" dur="2000" fill="hold"/>
                                        <p:tgtEl>
                                          <p:spTgt spid="19"/>
                                        </p:tgtEl>
                                        <p:attrNameLst>
                                          <p:attrName>ppt_x</p:attrName>
                                        </p:attrNameLst>
                                      </p:cBhvr>
                                      <p:tavLst>
                                        <p:tav tm="0">
                                          <p:val>
                                            <p:strVal val="#ppt_x"/>
                                          </p:val>
                                        </p:tav>
                                        <p:tav tm="100000">
                                          <p:val>
                                            <p:strVal val="#ppt_x"/>
                                          </p:val>
                                        </p:tav>
                                      </p:tavLst>
                                    </p:anim>
                                    <p:anim calcmode="lin" valueType="num">
                                      <p:cBhvr>
                                        <p:cTn id="29" dur="2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repeatCount="indefinite" fill="hold" grpId="0" nodeType="withEffect">
                                  <p:stCondLst>
                                    <p:cond delay="0"/>
                                  </p:stCondLst>
                                  <p:endCondLst>
                                    <p:cond evt="onNext" delay="0">
                                      <p:tgtEl>
                                        <p:sldTgt/>
                                      </p:tgtEl>
                                    </p:cond>
                                  </p:end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000"/>
                                        <p:tgtEl>
                                          <p:spTgt spid="20"/>
                                        </p:tgtEl>
                                      </p:cBhvr>
                                    </p:animEffect>
                                    <p:anim calcmode="lin" valueType="num">
                                      <p:cBhvr>
                                        <p:cTn id="33" dur="2000" fill="hold"/>
                                        <p:tgtEl>
                                          <p:spTgt spid="20"/>
                                        </p:tgtEl>
                                        <p:attrNameLst>
                                          <p:attrName>ppt_x</p:attrName>
                                        </p:attrNameLst>
                                      </p:cBhvr>
                                      <p:tavLst>
                                        <p:tav tm="0">
                                          <p:val>
                                            <p:strVal val="#ppt_x"/>
                                          </p:val>
                                        </p:tav>
                                        <p:tav tm="100000">
                                          <p:val>
                                            <p:strVal val="#ppt_x"/>
                                          </p:val>
                                        </p:tav>
                                      </p:tavLst>
                                    </p:anim>
                                    <p:anim calcmode="lin" valueType="num">
                                      <p:cBhvr>
                                        <p:cTn id="34" dur="2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335359" y="356659"/>
            <a:ext cx="11425271"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3" name="ตัวแทนวันที่ 2"/>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2" name="ชื่อเรื่อง 1"/>
          <p:cNvSpPr>
            <a:spLocks noGrp="1"/>
          </p:cNvSpPr>
          <p:nvPr>
            <p:ph type="title"/>
          </p:nvPr>
        </p:nvSpPr>
        <p:spPr>
          <a:xfrm>
            <a:off x="612907" y="877413"/>
            <a:ext cx="10972800" cy="1143000"/>
          </a:xfrm>
        </p:spPr>
        <p:txBody>
          <a:bodyPr/>
          <a:lstStyle/>
          <a:p>
            <a:r>
              <a:rPr lang="th-TH" dirty="0"/>
              <a:t>คลิกเพื่อแก้ไขลักษณะชื่อเรื่องต้นแบบ</a:t>
            </a:r>
          </a:p>
        </p:txBody>
      </p:sp>
      <p:sp>
        <p:nvSpPr>
          <p:cNvPr id="4" name="ตัวแทนท้ายกระดาษ 3"/>
          <p:cNvSpPr>
            <a:spLocks noGrp="1"/>
          </p:cNvSpPr>
          <p:nvPr>
            <p:ph type="ftr" sz="quarter" idx="11"/>
          </p:nvPr>
        </p:nvSpPr>
        <p:spPr/>
        <p:txBody>
          <a:bodyPr/>
          <a:lstStyle/>
          <a:p>
            <a:pPr defTabSz="1219170"/>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grpSp>
        <p:nvGrpSpPr>
          <p:cNvPr id="58" name="กลุ่ม 57"/>
          <p:cNvGrpSpPr/>
          <p:nvPr userDrawn="1"/>
        </p:nvGrpSpPr>
        <p:grpSpPr>
          <a:xfrm>
            <a:off x="8587484" y="96259"/>
            <a:ext cx="3015709" cy="600000"/>
            <a:chOff x="3289945" y="3405879"/>
            <a:chExt cx="2261782" cy="450000"/>
          </a:xfrm>
        </p:grpSpPr>
        <p:sp>
          <p:nvSpPr>
            <p:cNvPr id="59" name="วงรี 58"/>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0" name="วงรี 59"/>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1" name="วงรี 60"/>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2" name="วงรี 61"/>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63" name="กลุ่ม 62"/>
          <p:cNvGrpSpPr/>
          <p:nvPr userDrawn="1"/>
        </p:nvGrpSpPr>
        <p:grpSpPr>
          <a:xfrm>
            <a:off x="-540219" y="5988727"/>
            <a:ext cx="13038619" cy="3208919"/>
            <a:chOff x="-405164" y="4491545"/>
            <a:chExt cx="9778964" cy="2406689"/>
          </a:xfrm>
          <a:effectLst>
            <a:outerShdw blurRad="63500" sx="101000" sy="101000" algn="ctr" rotWithShape="0">
              <a:schemeClr val="accent4">
                <a:alpha val="40000"/>
              </a:schemeClr>
            </a:outerShdw>
          </a:effectLst>
        </p:grpSpPr>
        <p:pic>
          <p:nvPicPr>
            <p:cNvPr id="64" name="รูปภาพ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92273">
              <a:off x="519787" y="4519318"/>
              <a:ext cx="327561" cy="381162"/>
            </a:xfrm>
            <a:prstGeom prst="rect">
              <a:avLst/>
            </a:prstGeom>
          </p:spPr>
        </p:pic>
        <p:pic>
          <p:nvPicPr>
            <p:cNvPr id="65" name="รูปภาพ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39475">
              <a:off x="4253625" y="4491545"/>
              <a:ext cx="353156" cy="568121"/>
            </a:xfrm>
            <a:prstGeom prst="rect">
              <a:avLst/>
            </a:prstGeom>
          </p:spPr>
        </p:pic>
        <p:sp>
          <p:nvSpPr>
            <p:cNvPr id="66" name="เมฆ 65"/>
            <p:cNvSpPr/>
            <p:nvPr/>
          </p:nvSpPr>
          <p:spPr>
            <a:xfrm rot="489113">
              <a:off x="-405164" y="4642632"/>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7" name="เมฆ 66"/>
            <p:cNvSpPr/>
            <p:nvPr/>
          </p:nvSpPr>
          <p:spPr>
            <a:xfrm>
              <a:off x="6369822" y="4638485"/>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8" name="รูปภาพ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93014">
              <a:off x="6644722" y="4629646"/>
              <a:ext cx="406691" cy="561621"/>
            </a:xfrm>
            <a:prstGeom prst="rect">
              <a:avLst/>
            </a:prstGeom>
          </p:spPr>
        </p:pic>
        <p:sp>
          <p:nvSpPr>
            <p:cNvPr id="69" name="เมฆ 68"/>
            <p:cNvSpPr/>
            <p:nvPr/>
          </p:nvSpPr>
          <p:spPr>
            <a:xfrm rot="251312">
              <a:off x="174903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0" name="เมฆ 69"/>
            <p:cNvSpPr/>
            <p:nvPr/>
          </p:nvSpPr>
          <p:spPr>
            <a:xfrm rot="621615">
              <a:off x="398671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1" name="รูปภาพ 70"/>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442195" y="4878980"/>
              <a:ext cx="186025" cy="206747"/>
            </a:xfrm>
            <a:prstGeom prst="rect">
              <a:avLst/>
            </a:prstGeom>
          </p:spPr>
        </p:pic>
        <p:pic>
          <p:nvPicPr>
            <p:cNvPr id="72" name="รูปภาพ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4793" y="4766416"/>
              <a:ext cx="207247" cy="222486"/>
            </a:xfrm>
            <a:prstGeom prst="rect">
              <a:avLst/>
            </a:prstGeom>
          </p:spPr>
        </p:pic>
        <p:pic>
          <p:nvPicPr>
            <p:cNvPr id="73" name="รูปภาพ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8768" y="4910457"/>
              <a:ext cx="207247" cy="222486"/>
            </a:xfrm>
            <a:prstGeom prst="rect">
              <a:avLst/>
            </a:prstGeom>
          </p:spPr>
        </p:pic>
        <p:pic>
          <p:nvPicPr>
            <p:cNvPr id="74" name="รูปภาพ 73"/>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2199845" y="4672233"/>
              <a:ext cx="279890" cy="311068"/>
            </a:xfrm>
            <a:prstGeom prst="rect">
              <a:avLst/>
            </a:prstGeom>
          </p:spPr>
        </p:pic>
        <p:pic>
          <p:nvPicPr>
            <p:cNvPr id="75" name="รูปภาพ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511" y="4840371"/>
              <a:ext cx="207247" cy="222486"/>
            </a:xfrm>
            <a:prstGeom prst="rect">
              <a:avLst/>
            </a:prstGeom>
          </p:spPr>
        </p:pic>
      </p:grpSp>
      <p:grpSp>
        <p:nvGrpSpPr>
          <p:cNvPr id="76" name="กลุ่ม 75"/>
          <p:cNvGrpSpPr/>
          <p:nvPr userDrawn="1"/>
        </p:nvGrpSpPr>
        <p:grpSpPr>
          <a:xfrm>
            <a:off x="-1902113" y="-1598943"/>
            <a:ext cx="4005304" cy="3384020"/>
            <a:chOff x="-1426585" y="-1199208"/>
            <a:chExt cx="3003978" cy="2538015"/>
          </a:xfrm>
        </p:grpSpPr>
        <p:sp>
          <p:nvSpPr>
            <p:cNvPr id="77" name="เมฆ 76"/>
            <p:cNvSpPr/>
            <p:nvPr/>
          </p:nvSpPr>
          <p:spPr>
            <a:xfrm rot="9276667">
              <a:off x="-1426585" y="-1199208"/>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8" name="รูปภาพ 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562432">
              <a:off x="-117159" y="-161083"/>
              <a:ext cx="1171456" cy="1177170"/>
            </a:xfrm>
            <a:prstGeom prst="rect">
              <a:avLst/>
            </a:prstGeom>
            <a:effectLst>
              <a:outerShdw blurRad="50800" dist="38100" dir="2700000" algn="tl" rotWithShape="0">
                <a:schemeClr val="accent4">
                  <a:alpha val="40000"/>
                </a:schemeClr>
              </a:outerShdw>
            </a:effectLst>
          </p:spPr>
        </p:pic>
        <p:pic>
          <p:nvPicPr>
            <p:cNvPr id="79" name="รูปภาพ 78"/>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267458" y="1027739"/>
              <a:ext cx="279890" cy="311068"/>
            </a:xfrm>
            <a:prstGeom prst="rect">
              <a:avLst/>
            </a:prstGeom>
          </p:spPr>
        </p:pic>
        <p:pic>
          <p:nvPicPr>
            <p:cNvPr id="80" name="รูปภาพ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578" y="12303"/>
              <a:ext cx="207247" cy="222486"/>
            </a:xfrm>
            <a:prstGeom prst="rect">
              <a:avLst/>
            </a:prstGeom>
          </p:spPr>
        </p:pic>
      </p:grpSp>
    </p:spTree>
    <p:extLst>
      <p:ext uri="{BB962C8B-B14F-4D97-AF65-F5344CB8AC3E}">
        <p14:creationId xmlns:p14="http://schemas.microsoft.com/office/powerpoint/2010/main" val="272058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335359" y="356659"/>
            <a:ext cx="11425271"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a:xfrm>
            <a:off x="605615" y="534159"/>
            <a:ext cx="10972800" cy="1143000"/>
          </a:xfrm>
        </p:spPr>
        <p:txBody>
          <a:bodyPr>
            <a:normAutofit/>
          </a:bodyPr>
          <a:lstStyle>
            <a:lvl1pPr>
              <a:defRPr sz="4800">
                <a:solidFill>
                  <a:srgbClr val="FFD757"/>
                </a:solidFill>
              </a:defRPr>
            </a:lvl1pPr>
          </a:lstStyle>
          <a:p>
            <a:r>
              <a:rPr lang="th-TH" dirty="0"/>
              <a:t>คลิกเพื่อแก้ไขลักษณะชื่อเรื่องต้นแบบ</a:t>
            </a:r>
          </a:p>
        </p:txBody>
      </p:sp>
      <p:sp>
        <p:nvSpPr>
          <p:cNvPr id="3" name="ตัวแทนวันที่ 2"/>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pPr defTabSz="1219170"/>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sp>
        <p:nvSpPr>
          <p:cNvPr id="57" name="เมฆ 56"/>
          <p:cNvSpPr/>
          <p:nvPr userDrawn="1"/>
        </p:nvSpPr>
        <p:spPr>
          <a:xfrm rot="14044977">
            <a:off x="10151288" y="-1629122"/>
            <a:ext cx="4005304" cy="2962047"/>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58" name="กลุ่ม 57"/>
          <p:cNvGrpSpPr/>
          <p:nvPr userDrawn="1"/>
        </p:nvGrpSpPr>
        <p:grpSpPr>
          <a:xfrm>
            <a:off x="431371" y="52036"/>
            <a:ext cx="3015709" cy="600000"/>
            <a:chOff x="3289945" y="3405879"/>
            <a:chExt cx="2261782" cy="450000"/>
          </a:xfrm>
        </p:grpSpPr>
        <p:sp>
          <p:nvSpPr>
            <p:cNvPr id="59" name="วงรี 58"/>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0" name="วงรี 59"/>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1" name="วงรี 60"/>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2" name="วงรี 61"/>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69" name="กลุ่ม 68"/>
          <p:cNvGrpSpPr/>
          <p:nvPr userDrawn="1"/>
        </p:nvGrpSpPr>
        <p:grpSpPr>
          <a:xfrm>
            <a:off x="-540219" y="6066423"/>
            <a:ext cx="13038619" cy="3131223"/>
            <a:chOff x="-405164" y="4549817"/>
            <a:chExt cx="9778964" cy="2348417"/>
          </a:xfrm>
          <a:effectLst>
            <a:outerShdw blurRad="50800" dist="12700" dir="16200000" rotWithShape="0">
              <a:schemeClr val="accent4">
                <a:alpha val="40000"/>
              </a:schemeClr>
            </a:outerShdw>
          </a:effectLst>
        </p:grpSpPr>
        <p:sp>
          <p:nvSpPr>
            <p:cNvPr id="70" name="เมฆ 69"/>
            <p:cNvSpPr/>
            <p:nvPr/>
          </p:nvSpPr>
          <p:spPr>
            <a:xfrm rot="489113">
              <a:off x="-405164" y="4642632"/>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1" name="รูปภาพ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02581">
              <a:off x="1690900" y="4549817"/>
              <a:ext cx="310808" cy="499996"/>
            </a:xfrm>
            <a:prstGeom prst="rect">
              <a:avLst/>
            </a:prstGeom>
          </p:spPr>
        </p:pic>
        <p:sp>
          <p:nvSpPr>
            <p:cNvPr id="72" name="เมฆ 71"/>
            <p:cNvSpPr/>
            <p:nvPr/>
          </p:nvSpPr>
          <p:spPr>
            <a:xfrm>
              <a:off x="6369822" y="4638485"/>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3" name="รูปภาพ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62472">
              <a:off x="6615960" y="4637797"/>
              <a:ext cx="379045" cy="523443"/>
            </a:xfrm>
            <a:prstGeom prst="rect">
              <a:avLst/>
            </a:prstGeom>
          </p:spPr>
        </p:pic>
        <p:sp>
          <p:nvSpPr>
            <p:cNvPr id="74" name="เมฆ 73"/>
            <p:cNvSpPr/>
            <p:nvPr/>
          </p:nvSpPr>
          <p:spPr>
            <a:xfrm rot="251312">
              <a:off x="174903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5" name="รูปภาพ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22405">
              <a:off x="4212852" y="4688399"/>
              <a:ext cx="327561" cy="381162"/>
            </a:xfrm>
            <a:prstGeom prst="rect">
              <a:avLst/>
            </a:prstGeom>
          </p:spPr>
        </p:pic>
        <p:sp>
          <p:nvSpPr>
            <p:cNvPr id="76" name="เมฆ 75"/>
            <p:cNvSpPr/>
            <p:nvPr/>
          </p:nvSpPr>
          <p:spPr>
            <a:xfrm rot="621615">
              <a:off x="398671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7" name="รูปภาพ 76"/>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442195" y="4878980"/>
              <a:ext cx="186025" cy="206747"/>
            </a:xfrm>
            <a:prstGeom prst="rect">
              <a:avLst/>
            </a:prstGeom>
          </p:spPr>
        </p:pic>
        <p:pic>
          <p:nvPicPr>
            <p:cNvPr id="78" name="รูปภาพ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4793" y="4766416"/>
              <a:ext cx="207247" cy="222486"/>
            </a:xfrm>
            <a:prstGeom prst="rect">
              <a:avLst/>
            </a:prstGeom>
          </p:spPr>
        </p:pic>
        <p:pic>
          <p:nvPicPr>
            <p:cNvPr id="79" name="รูปภาพ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8768" y="4910457"/>
              <a:ext cx="207247" cy="222486"/>
            </a:xfrm>
            <a:prstGeom prst="rect">
              <a:avLst/>
            </a:prstGeom>
          </p:spPr>
        </p:pic>
        <p:pic>
          <p:nvPicPr>
            <p:cNvPr id="80" name="รูปภาพ 79"/>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2584042" y="4644281"/>
              <a:ext cx="279890" cy="311068"/>
            </a:xfrm>
            <a:prstGeom prst="rect">
              <a:avLst/>
            </a:prstGeom>
          </p:spPr>
        </p:pic>
        <p:pic>
          <p:nvPicPr>
            <p:cNvPr id="81" name="รูปภาพ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511" y="4840371"/>
              <a:ext cx="207247" cy="222486"/>
            </a:xfrm>
            <a:prstGeom prst="rect">
              <a:avLst/>
            </a:prstGeom>
          </p:spPr>
        </p:pic>
      </p:grpSp>
      <p:sp>
        <p:nvSpPr>
          <p:cNvPr id="83" name="ตัวแทนแผนภูมิ 82"/>
          <p:cNvSpPr>
            <a:spLocks noGrp="1"/>
          </p:cNvSpPr>
          <p:nvPr>
            <p:ph type="chart" sz="quarter" idx="13"/>
          </p:nvPr>
        </p:nvSpPr>
        <p:spPr>
          <a:xfrm>
            <a:off x="746677" y="1736872"/>
            <a:ext cx="5389033" cy="4049184"/>
          </a:xfrm>
        </p:spPr>
        <p:txBody>
          <a:bodyPr/>
          <a:lstStyle/>
          <a:p>
            <a:endParaRPr lang="th-TH"/>
          </a:p>
        </p:txBody>
      </p:sp>
      <p:pic>
        <p:nvPicPr>
          <p:cNvPr id="84" name="รูปภาพ 8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397159" y="352037"/>
            <a:ext cx="1577872" cy="1196129"/>
          </a:xfrm>
          <a:prstGeom prst="rect">
            <a:avLst/>
          </a:prstGeom>
        </p:spPr>
      </p:pic>
      <p:sp>
        <p:nvSpPr>
          <p:cNvPr id="85" name="ตัวแทนข้อความ 3"/>
          <p:cNvSpPr>
            <a:spLocks noGrp="1"/>
          </p:cNvSpPr>
          <p:nvPr>
            <p:ph type="body" sz="half" idx="2"/>
          </p:nvPr>
        </p:nvSpPr>
        <p:spPr>
          <a:xfrm>
            <a:off x="6885744" y="1891082"/>
            <a:ext cx="4363901" cy="804863"/>
          </a:xfrm>
        </p:spPr>
        <p:txBody>
          <a:bodyPr>
            <a:normAutofit/>
          </a:bodyPr>
          <a:lstStyle>
            <a:lvl1pPr marL="0" indent="0">
              <a:buNone/>
              <a:defRPr sz="2400">
                <a:solidFill>
                  <a:srgbClr val="DAA2B6"/>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
        <p:nvSpPr>
          <p:cNvPr id="86" name="ตัวแทนข้อความ 3"/>
          <p:cNvSpPr>
            <a:spLocks noGrp="1"/>
          </p:cNvSpPr>
          <p:nvPr>
            <p:ph type="body" sz="half" idx="14"/>
          </p:nvPr>
        </p:nvSpPr>
        <p:spPr>
          <a:xfrm>
            <a:off x="6885743" y="2660915"/>
            <a:ext cx="4300352" cy="553924"/>
          </a:xfrm>
        </p:spPr>
        <p:txBody>
          <a:bodyPr>
            <a:noAutofit/>
          </a:bodyPr>
          <a:lstStyle>
            <a:lvl1pPr marL="0" indent="0">
              <a:buNone/>
              <a:defRPr sz="2400">
                <a:latin typeface="can_NongAor" pitchFamily="2" charset="0"/>
                <a:cs typeface="can_NongAor"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
        <p:nvSpPr>
          <p:cNvPr id="87" name="ตัวแทนข้อความ 3"/>
          <p:cNvSpPr>
            <a:spLocks noGrp="1"/>
          </p:cNvSpPr>
          <p:nvPr>
            <p:ph type="body" sz="half" idx="15"/>
          </p:nvPr>
        </p:nvSpPr>
        <p:spPr>
          <a:xfrm>
            <a:off x="6885744" y="3316841"/>
            <a:ext cx="4363901" cy="804863"/>
          </a:xfrm>
        </p:spPr>
        <p:txBody>
          <a:bodyPr>
            <a:normAutofit/>
          </a:bodyPr>
          <a:lstStyle>
            <a:lvl1pPr marL="0" indent="0">
              <a:buNone/>
              <a:defRPr sz="240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
        <p:nvSpPr>
          <p:cNvPr id="88" name="ตัวแทนข้อความ 3"/>
          <p:cNvSpPr>
            <a:spLocks noGrp="1"/>
          </p:cNvSpPr>
          <p:nvPr>
            <p:ph type="body" sz="half" idx="16"/>
          </p:nvPr>
        </p:nvSpPr>
        <p:spPr>
          <a:xfrm>
            <a:off x="6885744" y="4121704"/>
            <a:ext cx="4366872" cy="459425"/>
          </a:xfrm>
        </p:spPr>
        <p:txBody>
          <a:bodyPr>
            <a:noAutofit/>
          </a:bodyPr>
          <a:lstStyle>
            <a:lvl1pPr marL="0" indent="0">
              <a:buNone/>
              <a:defRPr sz="2400">
                <a:latin typeface="can_NongAor" pitchFamily="2" charset="0"/>
                <a:cs typeface="can_NongAor"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p:txBody>
      </p:sp>
      <p:sp>
        <p:nvSpPr>
          <p:cNvPr id="89" name="ตัวแทนข้อความ 3"/>
          <p:cNvSpPr>
            <a:spLocks noGrp="1"/>
          </p:cNvSpPr>
          <p:nvPr>
            <p:ph type="body" sz="half" idx="17"/>
          </p:nvPr>
        </p:nvSpPr>
        <p:spPr>
          <a:xfrm>
            <a:off x="6890540" y="4677139"/>
            <a:ext cx="4363901" cy="804863"/>
          </a:xfrm>
        </p:spPr>
        <p:txBody>
          <a:bodyPr>
            <a:normAutofit/>
          </a:bodyPr>
          <a:lstStyle>
            <a:lvl1pPr marL="0" indent="0">
              <a:buNone/>
              <a:defRPr sz="240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
        <p:nvSpPr>
          <p:cNvPr id="90" name="ตัวแทนข้อความ 3"/>
          <p:cNvSpPr>
            <a:spLocks noGrp="1"/>
          </p:cNvSpPr>
          <p:nvPr>
            <p:ph type="body" sz="half" idx="18"/>
          </p:nvPr>
        </p:nvSpPr>
        <p:spPr>
          <a:xfrm>
            <a:off x="6890540" y="5482002"/>
            <a:ext cx="4366872" cy="446964"/>
          </a:xfrm>
        </p:spPr>
        <p:txBody>
          <a:bodyPr>
            <a:noAutofit/>
          </a:bodyPr>
          <a:lstStyle>
            <a:lvl1pPr marL="0" indent="0">
              <a:buNone/>
              <a:defRPr sz="2400">
                <a:latin typeface="can_NongAor" pitchFamily="2" charset="0"/>
                <a:cs typeface="can_NongAor"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Tree>
    <p:extLst>
      <p:ext uri="{BB962C8B-B14F-4D97-AF65-F5344CB8AC3E}">
        <p14:creationId xmlns:p14="http://schemas.microsoft.com/office/powerpoint/2010/main" val="4281993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335359" y="356659"/>
            <a:ext cx="11425271"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a:xfrm>
            <a:off x="307776" y="645743"/>
            <a:ext cx="10972800" cy="1143000"/>
          </a:xfrm>
        </p:spPr>
        <p:txBody>
          <a:bodyPr>
            <a:normAutofit/>
          </a:bodyPr>
          <a:lstStyle>
            <a:lvl1pPr>
              <a:defRPr sz="5333"/>
            </a:lvl1pPr>
          </a:lstStyle>
          <a:p>
            <a:r>
              <a:rPr lang="th-TH" dirty="0"/>
              <a:t>คลิกเพื่อแก้ไขลักษณะชื่อเรื่องต้นแบบ</a:t>
            </a:r>
          </a:p>
        </p:txBody>
      </p:sp>
      <p:sp>
        <p:nvSpPr>
          <p:cNvPr id="3" name="ตัวแทนวันที่ 2"/>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pPr defTabSz="1219170"/>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grpSp>
        <p:nvGrpSpPr>
          <p:cNvPr id="57" name="กลุ่ม 56"/>
          <p:cNvGrpSpPr/>
          <p:nvPr userDrawn="1"/>
        </p:nvGrpSpPr>
        <p:grpSpPr>
          <a:xfrm>
            <a:off x="465240" y="6180880"/>
            <a:ext cx="3015709" cy="60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62" name="กลุ่ม 61"/>
          <p:cNvGrpSpPr/>
          <p:nvPr userDrawn="1"/>
        </p:nvGrpSpPr>
        <p:grpSpPr>
          <a:xfrm>
            <a:off x="-1472864" y="-2002655"/>
            <a:ext cx="2900781" cy="4005304"/>
            <a:chOff x="-1104648" y="-1501991"/>
            <a:chExt cx="2175586" cy="3003978"/>
          </a:xfrm>
        </p:grpSpPr>
        <p:sp>
          <p:nvSpPr>
            <p:cNvPr id="63" name="เมฆ 62"/>
            <p:cNvSpPr/>
            <p:nvPr/>
          </p:nvSpPr>
          <p:spPr>
            <a:xfrm rot="18571014" flipH="1">
              <a:off x="-1518844" y="-1087795"/>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64" name="กลุ่ม 63"/>
            <p:cNvGrpSpPr/>
            <p:nvPr/>
          </p:nvGrpSpPr>
          <p:grpSpPr>
            <a:xfrm>
              <a:off x="48876" y="38133"/>
              <a:ext cx="772571" cy="749629"/>
              <a:chOff x="48876" y="38133"/>
              <a:chExt cx="772571" cy="749629"/>
            </a:xfrm>
          </p:grpSpPr>
          <p:pic>
            <p:nvPicPr>
              <p:cNvPr id="65" name="รูปภาพ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181959">
                <a:off x="48876" y="382501"/>
                <a:ext cx="380700" cy="405261"/>
              </a:xfrm>
              <a:prstGeom prst="rect">
                <a:avLst/>
              </a:prstGeom>
            </p:spPr>
          </p:pic>
          <p:pic>
            <p:nvPicPr>
              <p:cNvPr id="66" name="รูปภาพ 6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530985" y="38133"/>
                <a:ext cx="290462" cy="322818"/>
              </a:xfrm>
              <a:prstGeom prst="rect">
                <a:avLst/>
              </a:prstGeom>
            </p:spPr>
          </p:pic>
        </p:grpSp>
      </p:grpSp>
      <p:grpSp>
        <p:nvGrpSpPr>
          <p:cNvPr id="67" name="กลุ่ม 66"/>
          <p:cNvGrpSpPr/>
          <p:nvPr userDrawn="1"/>
        </p:nvGrpSpPr>
        <p:grpSpPr>
          <a:xfrm>
            <a:off x="11184566" y="4765219"/>
            <a:ext cx="2900781" cy="4005304"/>
            <a:chOff x="8388424" y="3573914"/>
            <a:chExt cx="2175586" cy="3003978"/>
          </a:xfrm>
        </p:grpSpPr>
        <p:sp>
          <p:nvSpPr>
            <p:cNvPr id="68" name="เมฆ 67"/>
            <p:cNvSpPr/>
            <p:nvPr/>
          </p:nvSpPr>
          <p:spPr>
            <a:xfrm rot="18571014" flipH="1">
              <a:off x="7974228" y="3988110"/>
              <a:ext cx="3003978" cy="2175586"/>
            </a:xfrm>
            <a:prstGeom prst="cloud">
              <a:avLst/>
            </a:prstGeom>
            <a:solidFill>
              <a:schemeClr val="accent4">
                <a:lumMod val="60000"/>
                <a:lumOff val="40000"/>
              </a:schemeClr>
            </a:solidFill>
            <a:ln>
              <a:noFill/>
            </a:ln>
            <a:effectLst>
              <a:outerShdw blurRad="50800" dist="38100" dir="10800000" algn="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9" name="รูปภาพ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272080">
              <a:off x="8802115" y="4521690"/>
              <a:ext cx="227780" cy="244529"/>
            </a:xfrm>
            <a:prstGeom prst="rect">
              <a:avLst/>
            </a:prstGeom>
          </p:spPr>
        </p:pic>
        <p:pic>
          <p:nvPicPr>
            <p:cNvPr id="70" name="รูปภาพ 69"/>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511653" y="4765304"/>
              <a:ext cx="290462" cy="322818"/>
            </a:xfrm>
            <a:prstGeom prst="rect">
              <a:avLst/>
            </a:prstGeom>
          </p:spPr>
        </p:pic>
      </p:grpSp>
      <p:grpSp>
        <p:nvGrpSpPr>
          <p:cNvPr id="71" name="กลุ่ม 70"/>
          <p:cNvGrpSpPr/>
          <p:nvPr userDrawn="1"/>
        </p:nvGrpSpPr>
        <p:grpSpPr>
          <a:xfrm>
            <a:off x="9908537" y="-1504431"/>
            <a:ext cx="4005304" cy="3007051"/>
            <a:chOff x="7431403" y="-1128323"/>
            <a:chExt cx="3003978" cy="2255288"/>
          </a:xfrm>
        </p:grpSpPr>
        <p:grpSp>
          <p:nvGrpSpPr>
            <p:cNvPr id="72" name="กลุ่ม 71"/>
            <p:cNvGrpSpPr/>
            <p:nvPr/>
          </p:nvGrpSpPr>
          <p:grpSpPr>
            <a:xfrm>
              <a:off x="7431403" y="-1128323"/>
              <a:ext cx="3003978" cy="2255288"/>
              <a:chOff x="7538590" y="-1209733"/>
              <a:chExt cx="3003978" cy="2255288"/>
            </a:xfrm>
          </p:grpSpPr>
          <p:sp>
            <p:nvSpPr>
              <p:cNvPr id="75" name="เมฆ 74"/>
              <p:cNvSpPr/>
              <p:nvPr/>
            </p:nvSpPr>
            <p:spPr>
              <a:xfrm rot="12718345" flipH="1">
                <a:off x="7538590" y="-120973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6" name="รูปภาพ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flipH="1">
                <a:off x="8001280" y="-45931"/>
                <a:ext cx="1088830" cy="1094141"/>
              </a:xfrm>
              <a:prstGeom prst="rect">
                <a:avLst/>
              </a:prstGeom>
              <a:effectLst>
                <a:outerShdw blurRad="50800" dist="38100" dir="2700000" algn="tl" rotWithShape="0">
                  <a:schemeClr val="accent4">
                    <a:alpha val="40000"/>
                  </a:schemeClr>
                </a:outerShdw>
              </a:effectLst>
            </p:spPr>
          </p:pic>
        </p:grpSp>
        <p:pic>
          <p:nvPicPr>
            <p:cNvPr id="73" name="รูปภาพ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272080">
              <a:off x="7969721" y="88700"/>
              <a:ext cx="227780" cy="244529"/>
            </a:xfrm>
            <a:prstGeom prst="rect">
              <a:avLst/>
            </a:prstGeom>
          </p:spPr>
        </p:pic>
        <p:pic>
          <p:nvPicPr>
            <p:cNvPr id="74" name="รูปภาพ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181959">
              <a:off x="8874659" y="847094"/>
              <a:ext cx="221840" cy="236152"/>
            </a:xfrm>
            <a:prstGeom prst="rect">
              <a:avLst/>
            </a:prstGeom>
          </p:spPr>
        </p:pic>
      </p:grpSp>
      <p:sp>
        <p:nvSpPr>
          <p:cNvPr id="77" name="ตัวแทนเนื้อหา 2"/>
          <p:cNvSpPr>
            <a:spLocks noGrp="1"/>
          </p:cNvSpPr>
          <p:nvPr>
            <p:ph sz="half" idx="1"/>
          </p:nvPr>
        </p:nvSpPr>
        <p:spPr>
          <a:xfrm>
            <a:off x="609600" y="237288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th-TH" dirty="0"/>
              <a:t>คลิกเพื่อแก้ไขลักษณะของข้อความต้นแบบ</a:t>
            </a:r>
          </a:p>
          <a:p>
            <a:pPr lvl="1"/>
            <a:r>
              <a:rPr lang="th-TH" dirty="0"/>
              <a:t>ระดับที่สอง</a:t>
            </a:r>
          </a:p>
          <a:p>
            <a:pPr lvl="2"/>
            <a:r>
              <a:rPr lang="th-TH" dirty="0"/>
              <a:t>ระดับที่สาม</a:t>
            </a:r>
          </a:p>
          <a:p>
            <a:pPr lvl="3"/>
            <a:r>
              <a:rPr lang="th-TH" dirty="0"/>
              <a:t>ระดับที่สี่</a:t>
            </a:r>
          </a:p>
          <a:p>
            <a:pPr lvl="4"/>
            <a:r>
              <a:rPr lang="th-TH" dirty="0"/>
              <a:t>ระดับที่ห้า</a:t>
            </a:r>
          </a:p>
        </p:txBody>
      </p:sp>
      <p:sp>
        <p:nvSpPr>
          <p:cNvPr id="78" name="ตัวแทนเนื้อหา 3"/>
          <p:cNvSpPr>
            <a:spLocks noGrp="1"/>
          </p:cNvSpPr>
          <p:nvPr>
            <p:ph sz="half" idx="2"/>
          </p:nvPr>
        </p:nvSpPr>
        <p:spPr>
          <a:xfrm>
            <a:off x="6197600" y="237288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Tree>
    <p:extLst>
      <p:ext uri="{BB962C8B-B14F-4D97-AF65-F5344CB8AC3E}">
        <p14:creationId xmlns:p14="http://schemas.microsoft.com/office/powerpoint/2010/main" val="130720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335359" y="356659"/>
            <a:ext cx="11425271"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44" name="กลุ่ม 43"/>
          <p:cNvGrpSpPr/>
          <p:nvPr userDrawn="1"/>
        </p:nvGrpSpPr>
        <p:grpSpPr>
          <a:xfrm>
            <a:off x="1295467" y="860648"/>
            <a:ext cx="9957331" cy="4997409"/>
            <a:chOff x="971600" y="645485"/>
            <a:chExt cx="7467998" cy="3748057"/>
          </a:xfrm>
        </p:grpSpPr>
        <p:sp>
          <p:nvSpPr>
            <p:cNvPr id="45" name="บวก 44"/>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6" name="บวก 45"/>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7" name="บวก 46"/>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8" name="บวก 47"/>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9" name="วงรี 48"/>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0" name="วงรี 49"/>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1" name="วงรี 50"/>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2" name="สามเหลี่ยมหน้าจั่ว 51"/>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3" name="สามเหลี่ยมหน้าจั่ว 52"/>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4" name="สามเหลี่ยมหน้าจั่ว 53"/>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5" name="สามเหลี่ยมหน้าจั่ว 54"/>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6" name="วงรี 55"/>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3" name="ตัวแทนวันที่ 2"/>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pPr defTabSz="1219170"/>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grpSp>
        <p:nvGrpSpPr>
          <p:cNvPr id="57" name="กลุ่ม 56"/>
          <p:cNvGrpSpPr/>
          <p:nvPr userDrawn="1"/>
        </p:nvGrpSpPr>
        <p:grpSpPr>
          <a:xfrm>
            <a:off x="668705" y="46292"/>
            <a:ext cx="10758261" cy="6534682"/>
            <a:chOff x="535906" y="-495820"/>
            <a:chExt cx="8068696" cy="4901012"/>
          </a:xfrm>
        </p:grpSpPr>
        <p:sp>
          <p:nvSpPr>
            <p:cNvPr id="60" name="รูปแบบอิสระ 59"/>
            <p:cNvSpPr/>
            <p:nvPr/>
          </p:nvSpPr>
          <p:spPr>
            <a:xfrm>
              <a:off x="535906" y="-495820"/>
              <a:ext cx="4547838" cy="4901012"/>
            </a:xfrm>
            <a:custGeom>
              <a:avLst/>
              <a:gdLst>
                <a:gd name="connsiteX0" fmla="*/ 408795 w 1623177"/>
                <a:gd name="connsiteY0" fmla="*/ 1456766 h 1482940"/>
                <a:gd name="connsiteX1" fmla="*/ 20868 w 1623177"/>
                <a:gd name="connsiteY1" fmla="*/ 1041130 h 1482940"/>
                <a:gd name="connsiteX2" fmla="*/ 131704 w 1623177"/>
                <a:gd name="connsiteY2" fmla="*/ 265275 h 1482940"/>
                <a:gd name="connsiteX3" fmla="*/ 796722 w 1623177"/>
                <a:gd name="connsiteY3" fmla="*/ 2039 h 1482940"/>
                <a:gd name="connsiteX4" fmla="*/ 1558722 w 1623177"/>
                <a:gd name="connsiteY4" fmla="*/ 376111 h 1482940"/>
                <a:gd name="connsiteX5" fmla="*/ 1447886 w 1623177"/>
                <a:gd name="connsiteY5" fmla="*/ 1318221 h 1482940"/>
                <a:gd name="connsiteX6" fmla="*/ 408795 w 1623177"/>
                <a:gd name="connsiteY6" fmla="*/ 1456766 h 148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177" h="1482940">
                  <a:moveTo>
                    <a:pt x="408795" y="1456766"/>
                  </a:moveTo>
                  <a:cubicBezTo>
                    <a:pt x="170959" y="1410584"/>
                    <a:pt x="67050" y="1239712"/>
                    <a:pt x="20868" y="1041130"/>
                  </a:cubicBezTo>
                  <a:cubicBezTo>
                    <a:pt x="-25314" y="842548"/>
                    <a:pt x="2395" y="438457"/>
                    <a:pt x="131704" y="265275"/>
                  </a:cubicBezTo>
                  <a:cubicBezTo>
                    <a:pt x="261013" y="92093"/>
                    <a:pt x="558886" y="-16434"/>
                    <a:pt x="796722" y="2039"/>
                  </a:cubicBezTo>
                  <a:cubicBezTo>
                    <a:pt x="1034558" y="20512"/>
                    <a:pt x="1450195" y="156747"/>
                    <a:pt x="1558722" y="376111"/>
                  </a:cubicBezTo>
                  <a:cubicBezTo>
                    <a:pt x="1667249" y="595475"/>
                    <a:pt x="1644159" y="1131185"/>
                    <a:pt x="1447886" y="1318221"/>
                  </a:cubicBezTo>
                  <a:cubicBezTo>
                    <a:pt x="1251613" y="1505257"/>
                    <a:pt x="646631" y="1502948"/>
                    <a:pt x="408795" y="1456766"/>
                  </a:cubicBezTo>
                  <a:close/>
                </a:path>
              </a:pathLst>
            </a:cu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59" name="รูปภาพ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54021">
              <a:off x="7471741" y="196789"/>
              <a:ext cx="1132861" cy="1598420"/>
            </a:xfrm>
            <a:prstGeom prst="rect">
              <a:avLst/>
            </a:prstGeom>
          </p:spPr>
        </p:pic>
      </p:grpSp>
      <p:grpSp>
        <p:nvGrpSpPr>
          <p:cNvPr id="62" name="กลุ่ม 61"/>
          <p:cNvGrpSpPr/>
          <p:nvPr userDrawn="1"/>
        </p:nvGrpSpPr>
        <p:grpSpPr>
          <a:xfrm>
            <a:off x="8701374" y="6180880"/>
            <a:ext cx="3015709" cy="600000"/>
            <a:chOff x="3289945" y="3405879"/>
            <a:chExt cx="2261782" cy="450000"/>
          </a:xfrm>
        </p:grpSpPr>
        <p:sp>
          <p:nvSpPr>
            <p:cNvPr id="63" name="วงรี 62"/>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4" name="วงรี 63"/>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5" name="วงรี 64"/>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6" name="วงรี 65"/>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70" name="กลุ่ม 69"/>
          <p:cNvGrpSpPr/>
          <p:nvPr userDrawn="1"/>
        </p:nvGrpSpPr>
        <p:grpSpPr>
          <a:xfrm>
            <a:off x="-1447992" y="5752523"/>
            <a:ext cx="4005304" cy="2900781"/>
            <a:chOff x="-1085994" y="4314392"/>
            <a:chExt cx="3003978" cy="2175586"/>
          </a:xfrm>
        </p:grpSpPr>
        <p:sp>
          <p:nvSpPr>
            <p:cNvPr id="71" name="เมฆ 70"/>
            <p:cNvSpPr/>
            <p:nvPr/>
          </p:nvSpPr>
          <p:spPr>
            <a:xfrm rot="1140269" flipH="1">
              <a:off x="-1085994" y="4314392"/>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2" name="รูปภาพ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6195">
              <a:off x="142099" y="4459669"/>
              <a:ext cx="373985" cy="398113"/>
            </a:xfrm>
            <a:prstGeom prst="rect">
              <a:avLst/>
            </a:prstGeom>
          </p:spPr>
        </p:pic>
        <p:pic>
          <p:nvPicPr>
            <p:cNvPr id="73" name="รูปภาพ 72"/>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766340" y="4856971"/>
              <a:ext cx="202448" cy="225000"/>
            </a:xfrm>
            <a:prstGeom prst="rect">
              <a:avLst/>
            </a:prstGeom>
          </p:spPr>
        </p:pic>
      </p:grpSp>
      <p:grpSp>
        <p:nvGrpSpPr>
          <p:cNvPr id="74" name="กลุ่ม 73"/>
          <p:cNvGrpSpPr/>
          <p:nvPr userDrawn="1"/>
        </p:nvGrpSpPr>
        <p:grpSpPr>
          <a:xfrm>
            <a:off x="-1404669" y="-1777268"/>
            <a:ext cx="3235280" cy="4005304"/>
            <a:chOff x="-1053502" y="-1332951"/>
            <a:chExt cx="2426460" cy="3003978"/>
          </a:xfrm>
        </p:grpSpPr>
        <p:sp>
          <p:nvSpPr>
            <p:cNvPr id="75" name="เมฆ 74"/>
            <p:cNvSpPr/>
            <p:nvPr/>
          </p:nvSpPr>
          <p:spPr>
            <a:xfrm rot="7546496" flipH="1">
              <a:off x="-1467698" y="-918755"/>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6" name="รูปภาพ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flipV="1">
              <a:off x="281473" y="166384"/>
              <a:ext cx="1088830" cy="1094141"/>
            </a:xfrm>
            <a:prstGeom prst="rect">
              <a:avLst/>
            </a:prstGeom>
            <a:effectLst>
              <a:outerShdw blurRad="50800" dist="38100" dir="2700000" algn="tl" rotWithShape="0">
                <a:schemeClr val="accent4">
                  <a:alpha val="40000"/>
                </a:schemeClr>
              </a:outerShdw>
            </a:effectLst>
          </p:spPr>
        </p:pic>
        <p:pic>
          <p:nvPicPr>
            <p:cNvPr id="77" name="รูปภาพ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091" y="34719"/>
              <a:ext cx="344876" cy="370235"/>
            </a:xfrm>
            <a:prstGeom prst="rect">
              <a:avLst/>
            </a:prstGeom>
          </p:spPr>
        </p:pic>
        <p:pic>
          <p:nvPicPr>
            <p:cNvPr id="78" name="รูปภาพ 77"/>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99119" y="704071"/>
              <a:ext cx="152400" cy="169377"/>
            </a:xfrm>
            <a:prstGeom prst="rect">
              <a:avLst/>
            </a:prstGeom>
          </p:spPr>
        </p:pic>
      </p:grpSp>
      <p:sp>
        <p:nvSpPr>
          <p:cNvPr id="2" name="ชื่อเรื่อง 1"/>
          <p:cNvSpPr>
            <a:spLocks noGrp="1"/>
          </p:cNvSpPr>
          <p:nvPr>
            <p:ph type="title"/>
          </p:nvPr>
        </p:nvSpPr>
        <p:spPr>
          <a:xfrm>
            <a:off x="435600" y="399299"/>
            <a:ext cx="10972800" cy="1143000"/>
          </a:xfrm>
        </p:spPr>
        <p:txBody>
          <a:bodyPr>
            <a:normAutofit/>
          </a:bodyPr>
          <a:lstStyle>
            <a:lvl1pPr>
              <a:defRPr sz="4800">
                <a:solidFill>
                  <a:srgbClr val="FFD757"/>
                </a:solidFill>
              </a:defRPr>
            </a:lvl1pPr>
          </a:lstStyle>
          <a:p>
            <a:r>
              <a:rPr lang="th-TH" dirty="0"/>
              <a:t>คลิกเพื่อแก้ไขลักษณะชื่อเรื่องต้นแบบ</a:t>
            </a:r>
          </a:p>
        </p:txBody>
      </p:sp>
      <p:sp>
        <p:nvSpPr>
          <p:cNvPr id="81" name="ตัวแทนข้อความ 3"/>
          <p:cNvSpPr>
            <a:spLocks noGrp="1"/>
          </p:cNvSpPr>
          <p:nvPr>
            <p:ph type="body" sz="half" idx="14"/>
          </p:nvPr>
        </p:nvSpPr>
        <p:spPr>
          <a:xfrm>
            <a:off x="6885743" y="2660915"/>
            <a:ext cx="4300352" cy="553924"/>
          </a:xfrm>
        </p:spPr>
        <p:txBody>
          <a:bodyPr>
            <a:noAutofit/>
          </a:bodyPr>
          <a:lstStyle>
            <a:lvl1pPr marL="0" indent="0">
              <a:buNone/>
              <a:defRPr sz="2400">
                <a:solidFill>
                  <a:schemeClr val="bg1"/>
                </a:solidFill>
                <a:latin typeface="can_NongAor" pitchFamily="2" charset="0"/>
                <a:cs typeface="can_NongAor"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Tree>
    <p:extLst>
      <p:ext uri="{BB962C8B-B14F-4D97-AF65-F5344CB8AC3E}">
        <p14:creationId xmlns:p14="http://schemas.microsoft.com/office/powerpoint/2010/main" val="2087467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335359" y="356659"/>
            <a:ext cx="11425271"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a:xfrm>
            <a:off x="561595" y="775159"/>
            <a:ext cx="10972800" cy="1143000"/>
          </a:xfrm>
        </p:spPr>
        <p:txBody>
          <a:bodyPr/>
          <a:lstStyle/>
          <a:p>
            <a:r>
              <a:rPr lang="th-TH"/>
              <a:t>คลิกเพื่อแก้ไขลักษณะชื่อเรื่องต้นแบบ</a:t>
            </a:r>
          </a:p>
        </p:txBody>
      </p:sp>
      <p:sp>
        <p:nvSpPr>
          <p:cNvPr id="3" name="ตัวแทนวันที่ 2"/>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pPr defTabSz="1219170"/>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grpSp>
        <p:nvGrpSpPr>
          <p:cNvPr id="57" name="กลุ่ม 56"/>
          <p:cNvGrpSpPr/>
          <p:nvPr userDrawn="1"/>
        </p:nvGrpSpPr>
        <p:grpSpPr>
          <a:xfrm>
            <a:off x="8670246" y="157520"/>
            <a:ext cx="3015709" cy="60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62" name="กลุ่ม 61"/>
          <p:cNvGrpSpPr/>
          <p:nvPr userDrawn="1"/>
        </p:nvGrpSpPr>
        <p:grpSpPr>
          <a:xfrm>
            <a:off x="-2161644" y="-1331727"/>
            <a:ext cx="4005304" cy="2900781"/>
            <a:chOff x="-1621233" y="-998795"/>
            <a:chExt cx="3003978" cy="2175586"/>
          </a:xfrm>
        </p:grpSpPr>
        <p:sp>
          <p:nvSpPr>
            <p:cNvPr id="63" name="เมฆ 62"/>
            <p:cNvSpPr/>
            <p:nvPr/>
          </p:nvSpPr>
          <p:spPr>
            <a:xfrm rot="8811681">
              <a:off x="-1621233" y="-998795"/>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4" name="รูปภาพ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6195">
              <a:off x="429109" y="112817"/>
              <a:ext cx="340212" cy="362161"/>
            </a:xfrm>
            <a:prstGeom prst="rect">
              <a:avLst/>
            </a:prstGeom>
          </p:spPr>
        </p:pic>
        <p:pic>
          <p:nvPicPr>
            <p:cNvPr id="65" name="รูปภาพ 6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99117" y="581369"/>
              <a:ext cx="224409" cy="249408"/>
            </a:xfrm>
            <a:prstGeom prst="rect">
              <a:avLst/>
            </a:prstGeom>
          </p:spPr>
        </p:pic>
      </p:grpSp>
    </p:spTree>
    <p:extLst>
      <p:ext uri="{BB962C8B-B14F-4D97-AF65-F5344CB8AC3E}">
        <p14:creationId xmlns:p14="http://schemas.microsoft.com/office/powerpoint/2010/main" val="3363687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335359" y="356659"/>
            <a:ext cx="11425271"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44" name="กลุ่ม 43"/>
          <p:cNvGrpSpPr/>
          <p:nvPr userDrawn="1"/>
        </p:nvGrpSpPr>
        <p:grpSpPr>
          <a:xfrm>
            <a:off x="1295467" y="860648"/>
            <a:ext cx="9957331" cy="4997409"/>
            <a:chOff x="971600" y="645485"/>
            <a:chExt cx="7467998" cy="3748057"/>
          </a:xfrm>
        </p:grpSpPr>
        <p:sp>
          <p:nvSpPr>
            <p:cNvPr id="45" name="บวก 44"/>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6" name="บวก 45"/>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7" name="บวก 46"/>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8" name="บวก 47"/>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9" name="วงรี 48"/>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0" name="วงรี 49"/>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1" name="วงรี 50"/>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2" name="สามเหลี่ยมหน้าจั่ว 51"/>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3" name="สามเหลี่ยมหน้าจั่ว 52"/>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4" name="สามเหลี่ยมหน้าจั่ว 53"/>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5" name="สามเหลี่ยมหน้าจั่ว 54"/>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6" name="วงรี 55"/>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2" name="ชื่อเรื่อง 1"/>
          <p:cNvSpPr>
            <a:spLocks noGrp="1"/>
          </p:cNvSpPr>
          <p:nvPr>
            <p:ph type="title"/>
          </p:nvPr>
        </p:nvSpPr>
        <p:spPr>
          <a:xfrm>
            <a:off x="520612" y="656659"/>
            <a:ext cx="10145824" cy="1143000"/>
          </a:xfrm>
        </p:spPr>
        <p:txBody>
          <a:bodyPr/>
          <a:lstStyle>
            <a:lvl1pPr>
              <a:defRPr>
                <a:solidFill>
                  <a:srgbClr val="FFD757"/>
                </a:solidFill>
              </a:defRPr>
            </a:lvl1pPr>
          </a:lstStyle>
          <a:p>
            <a:r>
              <a:rPr lang="th-TH" dirty="0"/>
              <a:t>คลิกเพื่อแก้ไขลักษณะชื่อเรื่องต้นแบบ</a:t>
            </a:r>
          </a:p>
        </p:txBody>
      </p:sp>
      <p:sp>
        <p:nvSpPr>
          <p:cNvPr id="3" name="ตัวแทนวันที่ 2"/>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pPr defTabSz="1219170"/>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grpSp>
        <p:nvGrpSpPr>
          <p:cNvPr id="57" name="กลุ่ม 56"/>
          <p:cNvGrpSpPr/>
          <p:nvPr userDrawn="1"/>
        </p:nvGrpSpPr>
        <p:grpSpPr>
          <a:xfrm>
            <a:off x="420328" y="56659"/>
            <a:ext cx="3015709" cy="60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62" name="กลุ่ม 61"/>
          <p:cNvGrpSpPr/>
          <p:nvPr userDrawn="1"/>
        </p:nvGrpSpPr>
        <p:grpSpPr>
          <a:xfrm>
            <a:off x="-1643599" y="5619260"/>
            <a:ext cx="4005304" cy="2900781"/>
            <a:chOff x="-1232699" y="4214445"/>
            <a:chExt cx="3003978" cy="2175586"/>
          </a:xfrm>
        </p:grpSpPr>
        <p:sp>
          <p:nvSpPr>
            <p:cNvPr id="63" name="เมฆ 62"/>
            <p:cNvSpPr/>
            <p:nvPr/>
          </p:nvSpPr>
          <p:spPr>
            <a:xfrm rot="1631747" flipH="1">
              <a:off x="-1232699" y="4214445"/>
              <a:ext cx="3003978" cy="2175586"/>
            </a:xfrm>
            <a:prstGeom prst="cloud">
              <a:avLst/>
            </a:prstGeom>
            <a:solidFill>
              <a:schemeClr val="accent4">
                <a:lumMod val="60000"/>
                <a:lumOff val="40000"/>
              </a:schemeClr>
            </a:solidFill>
            <a:ln>
              <a:noFill/>
            </a:ln>
            <a:effectLst>
              <a:outerShdw blurRad="50800" dist="38100" algn="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4" name="รูปภาพ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6195">
              <a:off x="267219" y="4426089"/>
              <a:ext cx="373985" cy="398113"/>
            </a:xfrm>
            <a:prstGeom prst="rect">
              <a:avLst/>
            </a:prstGeom>
          </p:spPr>
        </p:pic>
        <p:pic>
          <p:nvPicPr>
            <p:cNvPr id="65" name="รูปภาพ 6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28818" y="4926409"/>
              <a:ext cx="139969" cy="155561"/>
            </a:xfrm>
            <a:prstGeom prst="rect">
              <a:avLst/>
            </a:prstGeom>
          </p:spPr>
        </p:pic>
      </p:grpSp>
      <p:sp>
        <p:nvSpPr>
          <p:cNvPr id="66" name="วงรี 65"/>
          <p:cNvSpPr/>
          <p:nvPr userDrawn="1"/>
        </p:nvSpPr>
        <p:spPr>
          <a:xfrm>
            <a:off x="11525419" y="5339061"/>
            <a:ext cx="139200" cy="13991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7" name="วงรี 66"/>
          <p:cNvSpPr/>
          <p:nvPr userDrawn="1"/>
        </p:nvSpPr>
        <p:spPr>
          <a:xfrm>
            <a:off x="11621429" y="5125171"/>
            <a:ext cx="139200" cy="13991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8" name="วงรี 67"/>
          <p:cNvSpPr/>
          <p:nvPr userDrawn="1"/>
        </p:nvSpPr>
        <p:spPr>
          <a:xfrm>
            <a:off x="11467067" y="4902061"/>
            <a:ext cx="139200" cy="1399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9" name="วงรี 68"/>
          <p:cNvSpPr/>
          <p:nvPr userDrawn="1"/>
        </p:nvSpPr>
        <p:spPr>
          <a:xfrm flipH="1">
            <a:off x="11184565" y="5881378"/>
            <a:ext cx="139200" cy="139911"/>
          </a:xfrm>
          <a:prstGeom prst="ellipse">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0" name="วงรี 69"/>
          <p:cNvSpPr/>
          <p:nvPr userDrawn="1"/>
        </p:nvSpPr>
        <p:spPr>
          <a:xfrm flipH="1">
            <a:off x="11088555" y="5667489"/>
            <a:ext cx="139200" cy="139911"/>
          </a:xfrm>
          <a:prstGeom prst="ellipse">
            <a:avLst/>
          </a:prstGeom>
          <a:solidFill>
            <a:srgbClr val="EFD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1" name="วงรี 70"/>
          <p:cNvSpPr/>
          <p:nvPr userDrawn="1"/>
        </p:nvSpPr>
        <p:spPr>
          <a:xfrm flipH="1">
            <a:off x="11242917" y="5444378"/>
            <a:ext cx="139200" cy="139911"/>
          </a:xfrm>
          <a:prstGeom prst="ellipse">
            <a:avLst/>
          </a:prstGeom>
          <a:solidFill>
            <a:srgbClr val="D59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72" name="กลุ่ม 71"/>
          <p:cNvGrpSpPr/>
          <p:nvPr userDrawn="1"/>
        </p:nvGrpSpPr>
        <p:grpSpPr>
          <a:xfrm>
            <a:off x="10264921" y="5511865"/>
            <a:ext cx="4005304" cy="3101032"/>
            <a:chOff x="7698691" y="4133899"/>
            <a:chExt cx="3003978" cy="2325774"/>
          </a:xfrm>
        </p:grpSpPr>
        <p:sp>
          <p:nvSpPr>
            <p:cNvPr id="73" name="เมฆ 72"/>
            <p:cNvSpPr/>
            <p:nvPr/>
          </p:nvSpPr>
          <p:spPr>
            <a:xfrm rot="19399497" flipH="1">
              <a:off x="7698691" y="4284087"/>
              <a:ext cx="3003978" cy="2175586"/>
            </a:xfrm>
            <a:prstGeom prst="cloud">
              <a:avLst/>
            </a:prstGeom>
            <a:solidFill>
              <a:schemeClr val="accent4">
                <a:lumMod val="60000"/>
                <a:lumOff val="40000"/>
              </a:schemeClr>
            </a:solidFill>
            <a:ln>
              <a:noFill/>
            </a:ln>
            <a:effectLst>
              <a:outerShdw blurRad="50800" dist="38100" dir="10800000" algn="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4" name="รูปภาพ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138774" y="4133899"/>
              <a:ext cx="956993" cy="1030139"/>
            </a:xfrm>
            <a:prstGeom prst="rect">
              <a:avLst/>
            </a:prstGeom>
          </p:spPr>
        </p:pic>
      </p:grpSp>
      <p:grpSp>
        <p:nvGrpSpPr>
          <p:cNvPr id="75" name="กลุ่ม 74"/>
          <p:cNvGrpSpPr/>
          <p:nvPr userDrawn="1"/>
        </p:nvGrpSpPr>
        <p:grpSpPr>
          <a:xfrm>
            <a:off x="10194989" y="-1564487"/>
            <a:ext cx="4005304" cy="3325172"/>
            <a:chOff x="7646242" y="-1173366"/>
            <a:chExt cx="3003978" cy="2493879"/>
          </a:xfrm>
        </p:grpSpPr>
        <p:grpSp>
          <p:nvGrpSpPr>
            <p:cNvPr id="76" name="กลุ่ม 75"/>
            <p:cNvGrpSpPr/>
            <p:nvPr/>
          </p:nvGrpSpPr>
          <p:grpSpPr>
            <a:xfrm>
              <a:off x="7646242" y="-1173366"/>
              <a:ext cx="3003978" cy="2175586"/>
              <a:chOff x="7646242" y="-1173366"/>
              <a:chExt cx="3003978" cy="2175586"/>
            </a:xfrm>
          </p:grpSpPr>
          <p:sp>
            <p:nvSpPr>
              <p:cNvPr id="79" name="เมฆ 78"/>
              <p:cNvSpPr/>
              <p:nvPr/>
            </p:nvSpPr>
            <p:spPr>
              <a:xfrm rot="12665460" flipH="1">
                <a:off x="7646242" y="-1173366"/>
                <a:ext cx="3003978" cy="2175586"/>
              </a:xfrm>
              <a:prstGeom prst="cloud">
                <a:avLst/>
              </a:prstGeom>
              <a:solidFill>
                <a:schemeClr val="accent4">
                  <a:lumMod val="60000"/>
                  <a:lumOff val="40000"/>
                </a:schemeClr>
              </a:solidFill>
              <a:ln>
                <a:noFill/>
              </a:ln>
              <a:effectLst>
                <a:outerShdw blurRad="50800" dist="38100" dir="10800000" algn="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80" name="รูปภาพ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499349">
                <a:off x="8820472" y="66491"/>
                <a:ext cx="229657" cy="246544"/>
              </a:xfrm>
              <a:prstGeom prst="rect">
                <a:avLst/>
              </a:prstGeom>
            </p:spPr>
          </p:pic>
          <p:pic>
            <p:nvPicPr>
              <p:cNvPr id="81" name="รูปภาพ 80"/>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7669898" y="404338"/>
                <a:ext cx="152400" cy="169377"/>
              </a:xfrm>
              <a:prstGeom prst="rect">
                <a:avLst/>
              </a:prstGeom>
            </p:spPr>
          </p:pic>
        </p:grpSp>
        <p:pic>
          <p:nvPicPr>
            <p:cNvPr id="77" name="รูปภาพ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4368" y="130425"/>
              <a:ext cx="1225696" cy="929157"/>
            </a:xfrm>
            <a:prstGeom prst="rect">
              <a:avLst/>
            </a:prstGeom>
            <a:effectLst>
              <a:outerShdw blurRad="50800" dist="25400" dir="8100000" algn="tr" rotWithShape="0">
                <a:schemeClr val="accent4">
                  <a:alpha val="40000"/>
                </a:schemeClr>
              </a:outerShdw>
            </a:effectLst>
          </p:spPr>
        </p:pic>
        <p:pic>
          <p:nvPicPr>
            <p:cNvPr id="78" name="รูปภาพ 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950593">
              <a:off x="8676195" y="1028818"/>
              <a:ext cx="274017" cy="291695"/>
            </a:xfrm>
            <a:prstGeom prst="rect">
              <a:avLst/>
            </a:prstGeom>
          </p:spPr>
        </p:pic>
      </p:grpSp>
    </p:spTree>
    <p:extLst>
      <p:ext uri="{BB962C8B-B14F-4D97-AF65-F5344CB8AC3E}">
        <p14:creationId xmlns:p14="http://schemas.microsoft.com/office/powerpoint/2010/main" val="335245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66"/>
                                        </p:tgtEl>
                                        <p:attrNameLst>
                                          <p:attrName>style.visibility</p:attrName>
                                        </p:attrNameLst>
                                      </p:cBhvr>
                                      <p:to>
                                        <p:strVal val="visible"/>
                                      </p:to>
                                    </p:set>
                                    <p:animEffect transition="in" filter="fade">
                                      <p:cBhvr>
                                        <p:cTn id="7" dur="2000"/>
                                        <p:tgtEl>
                                          <p:spTgt spid="66"/>
                                        </p:tgtEl>
                                      </p:cBhvr>
                                    </p:animEffect>
                                    <p:anim calcmode="lin" valueType="num">
                                      <p:cBhvr>
                                        <p:cTn id="8" dur="2000" fill="hold"/>
                                        <p:tgtEl>
                                          <p:spTgt spid="66"/>
                                        </p:tgtEl>
                                        <p:attrNameLst>
                                          <p:attrName>ppt_x</p:attrName>
                                        </p:attrNameLst>
                                      </p:cBhvr>
                                      <p:tavLst>
                                        <p:tav tm="0">
                                          <p:val>
                                            <p:strVal val="#ppt_x"/>
                                          </p:val>
                                        </p:tav>
                                        <p:tav tm="100000">
                                          <p:val>
                                            <p:strVal val="#ppt_x"/>
                                          </p:val>
                                        </p:tav>
                                      </p:tavLst>
                                    </p:anim>
                                    <p:anim calcmode="lin" valueType="num">
                                      <p:cBhvr>
                                        <p:cTn id="9" dur="2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67"/>
                                        </p:tgtEl>
                                        <p:attrNameLst>
                                          <p:attrName>style.visibility</p:attrName>
                                        </p:attrNameLst>
                                      </p:cBhvr>
                                      <p:to>
                                        <p:strVal val="visible"/>
                                      </p:to>
                                    </p:set>
                                    <p:animEffect transition="in" filter="fade">
                                      <p:cBhvr>
                                        <p:cTn id="12" dur="2000"/>
                                        <p:tgtEl>
                                          <p:spTgt spid="67"/>
                                        </p:tgtEl>
                                      </p:cBhvr>
                                    </p:animEffect>
                                    <p:anim calcmode="lin" valueType="num">
                                      <p:cBhvr>
                                        <p:cTn id="13" dur="2000" fill="hold"/>
                                        <p:tgtEl>
                                          <p:spTgt spid="67"/>
                                        </p:tgtEl>
                                        <p:attrNameLst>
                                          <p:attrName>ppt_x</p:attrName>
                                        </p:attrNameLst>
                                      </p:cBhvr>
                                      <p:tavLst>
                                        <p:tav tm="0">
                                          <p:val>
                                            <p:strVal val="#ppt_x"/>
                                          </p:val>
                                        </p:tav>
                                        <p:tav tm="100000">
                                          <p:val>
                                            <p:strVal val="#ppt_x"/>
                                          </p:val>
                                        </p:tav>
                                      </p:tavLst>
                                    </p:anim>
                                    <p:anim calcmode="lin" valueType="num">
                                      <p:cBhvr>
                                        <p:cTn id="14" dur="2000" fill="hold"/>
                                        <p:tgtEl>
                                          <p:spTgt spid="67"/>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68"/>
                                        </p:tgtEl>
                                        <p:attrNameLst>
                                          <p:attrName>style.visibility</p:attrName>
                                        </p:attrNameLst>
                                      </p:cBhvr>
                                      <p:to>
                                        <p:strVal val="visible"/>
                                      </p:to>
                                    </p:set>
                                    <p:animEffect transition="in" filter="fade">
                                      <p:cBhvr>
                                        <p:cTn id="17" dur="2000"/>
                                        <p:tgtEl>
                                          <p:spTgt spid="68"/>
                                        </p:tgtEl>
                                      </p:cBhvr>
                                    </p:animEffect>
                                    <p:anim calcmode="lin" valueType="num">
                                      <p:cBhvr>
                                        <p:cTn id="18" dur="2000" fill="hold"/>
                                        <p:tgtEl>
                                          <p:spTgt spid="68"/>
                                        </p:tgtEl>
                                        <p:attrNameLst>
                                          <p:attrName>ppt_x</p:attrName>
                                        </p:attrNameLst>
                                      </p:cBhvr>
                                      <p:tavLst>
                                        <p:tav tm="0">
                                          <p:val>
                                            <p:strVal val="#ppt_x"/>
                                          </p:val>
                                        </p:tav>
                                        <p:tav tm="100000">
                                          <p:val>
                                            <p:strVal val="#ppt_x"/>
                                          </p:val>
                                        </p:tav>
                                      </p:tavLst>
                                    </p:anim>
                                    <p:anim calcmode="lin" valueType="num">
                                      <p:cBhvr>
                                        <p:cTn id="19" dur="2000" fill="hold"/>
                                        <p:tgtEl>
                                          <p:spTgt spid="68"/>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69"/>
                                        </p:tgtEl>
                                        <p:attrNameLst>
                                          <p:attrName>style.visibility</p:attrName>
                                        </p:attrNameLst>
                                      </p:cBhvr>
                                      <p:to>
                                        <p:strVal val="visible"/>
                                      </p:to>
                                    </p:set>
                                    <p:animEffect transition="in" filter="fade">
                                      <p:cBhvr>
                                        <p:cTn id="22" dur="2000"/>
                                        <p:tgtEl>
                                          <p:spTgt spid="69"/>
                                        </p:tgtEl>
                                      </p:cBhvr>
                                    </p:animEffect>
                                    <p:anim calcmode="lin" valueType="num">
                                      <p:cBhvr>
                                        <p:cTn id="23" dur="2000" fill="hold"/>
                                        <p:tgtEl>
                                          <p:spTgt spid="69"/>
                                        </p:tgtEl>
                                        <p:attrNameLst>
                                          <p:attrName>ppt_x</p:attrName>
                                        </p:attrNameLst>
                                      </p:cBhvr>
                                      <p:tavLst>
                                        <p:tav tm="0">
                                          <p:val>
                                            <p:strVal val="#ppt_x"/>
                                          </p:val>
                                        </p:tav>
                                        <p:tav tm="100000">
                                          <p:val>
                                            <p:strVal val="#ppt_x"/>
                                          </p:val>
                                        </p:tav>
                                      </p:tavLst>
                                    </p:anim>
                                    <p:anim calcmode="lin" valueType="num">
                                      <p:cBhvr>
                                        <p:cTn id="24" dur="2000" fill="hold"/>
                                        <p:tgtEl>
                                          <p:spTgt spid="69"/>
                                        </p:tgtEl>
                                        <p:attrNameLst>
                                          <p:attrName>ppt_y</p:attrName>
                                        </p:attrNameLst>
                                      </p:cBhvr>
                                      <p:tavLst>
                                        <p:tav tm="0">
                                          <p:val>
                                            <p:strVal val="#ppt_y+.1"/>
                                          </p:val>
                                        </p:tav>
                                        <p:tav tm="100000">
                                          <p:val>
                                            <p:strVal val="#ppt_y"/>
                                          </p:val>
                                        </p:tav>
                                      </p:tavLst>
                                    </p:anim>
                                  </p:childTnLst>
                                </p:cTn>
                              </p:par>
                              <p:par>
                                <p:cTn id="25" presetID="42" presetClass="entr" presetSubtype="0" repeatCount="indefinite" fill="hold" grpId="0" nodeType="withEffect">
                                  <p:stCondLst>
                                    <p:cond delay="0"/>
                                  </p:stCondLst>
                                  <p:endCondLst>
                                    <p:cond evt="onNext" delay="0">
                                      <p:tgtEl>
                                        <p:sldTgt/>
                                      </p:tgtEl>
                                    </p:cond>
                                  </p:endCondLst>
                                  <p:childTnLst>
                                    <p:set>
                                      <p:cBhvr>
                                        <p:cTn id="26" dur="1" fill="hold">
                                          <p:stCondLst>
                                            <p:cond delay="0"/>
                                          </p:stCondLst>
                                        </p:cTn>
                                        <p:tgtEl>
                                          <p:spTgt spid="70"/>
                                        </p:tgtEl>
                                        <p:attrNameLst>
                                          <p:attrName>style.visibility</p:attrName>
                                        </p:attrNameLst>
                                      </p:cBhvr>
                                      <p:to>
                                        <p:strVal val="visible"/>
                                      </p:to>
                                    </p:set>
                                    <p:animEffect transition="in" filter="fade">
                                      <p:cBhvr>
                                        <p:cTn id="27" dur="2000"/>
                                        <p:tgtEl>
                                          <p:spTgt spid="70"/>
                                        </p:tgtEl>
                                      </p:cBhvr>
                                    </p:animEffect>
                                    <p:anim calcmode="lin" valueType="num">
                                      <p:cBhvr>
                                        <p:cTn id="28" dur="2000" fill="hold"/>
                                        <p:tgtEl>
                                          <p:spTgt spid="70"/>
                                        </p:tgtEl>
                                        <p:attrNameLst>
                                          <p:attrName>ppt_x</p:attrName>
                                        </p:attrNameLst>
                                      </p:cBhvr>
                                      <p:tavLst>
                                        <p:tav tm="0">
                                          <p:val>
                                            <p:strVal val="#ppt_x"/>
                                          </p:val>
                                        </p:tav>
                                        <p:tav tm="100000">
                                          <p:val>
                                            <p:strVal val="#ppt_x"/>
                                          </p:val>
                                        </p:tav>
                                      </p:tavLst>
                                    </p:anim>
                                    <p:anim calcmode="lin" valueType="num">
                                      <p:cBhvr>
                                        <p:cTn id="29" dur="2000" fill="hold"/>
                                        <p:tgtEl>
                                          <p:spTgt spid="70"/>
                                        </p:tgtEl>
                                        <p:attrNameLst>
                                          <p:attrName>ppt_y</p:attrName>
                                        </p:attrNameLst>
                                      </p:cBhvr>
                                      <p:tavLst>
                                        <p:tav tm="0">
                                          <p:val>
                                            <p:strVal val="#ppt_y+.1"/>
                                          </p:val>
                                        </p:tav>
                                        <p:tav tm="100000">
                                          <p:val>
                                            <p:strVal val="#ppt_y"/>
                                          </p:val>
                                        </p:tav>
                                      </p:tavLst>
                                    </p:anim>
                                  </p:childTnLst>
                                </p:cTn>
                              </p:par>
                              <p:par>
                                <p:cTn id="30" presetID="42" presetClass="entr" presetSubtype="0" repeatCount="indefinite" fill="hold" grpId="0" nodeType="withEffect">
                                  <p:stCondLst>
                                    <p:cond delay="0"/>
                                  </p:stCondLst>
                                  <p:endCondLst>
                                    <p:cond evt="onNext" delay="0">
                                      <p:tgtEl>
                                        <p:sldTgt/>
                                      </p:tgtEl>
                                    </p:cond>
                                  </p:endCondLst>
                                  <p:childTnLst>
                                    <p:set>
                                      <p:cBhvr>
                                        <p:cTn id="31" dur="1" fill="hold">
                                          <p:stCondLst>
                                            <p:cond delay="0"/>
                                          </p:stCondLst>
                                        </p:cTn>
                                        <p:tgtEl>
                                          <p:spTgt spid="71"/>
                                        </p:tgtEl>
                                        <p:attrNameLst>
                                          <p:attrName>style.visibility</p:attrName>
                                        </p:attrNameLst>
                                      </p:cBhvr>
                                      <p:to>
                                        <p:strVal val="visible"/>
                                      </p:to>
                                    </p:set>
                                    <p:animEffect transition="in" filter="fade">
                                      <p:cBhvr>
                                        <p:cTn id="32" dur="2000"/>
                                        <p:tgtEl>
                                          <p:spTgt spid="71"/>
                                        </p:tgtEl>
                                      </p:cBhvr>
                                    </p:animEffect>
                                    <p:anim calcmode="lin" valueType="num">
                                      <p:cBhvr>
                                        <p:cTn id="33" dur="2000" fill="hold"/>
                                        <p:tgtEl>
                                          <p:spTgt spid="71"/>
                                        </p:tgtEl>
                                        <p:attrNameLst>
                                          <p:attrName>ppt_x</p:attrName>
                                        </p:attrNameLst>
                                      </p:cBhvr>
                                      <p:tavLst>
                                        <p:tav tm="0">
                                          <p:val>
                                            <p:strVal val="#ppt_x"/>
                                          </p:val>
                                        </p:tav>
                                        <p:tav tm="100000">
                                          <p:val>
                                            <p:strVal val="#ppt_x"/>
                                          </p:val>
                                        </p:tav>
                                      </p:tavLst>
                                    </p:anim>
                                    <p:anim calcmode="lin" valueType="num">
                                      <p:cBhvr>
                                        <p:cTn id="34" dur="2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grpSp>
        <p:nvGrpSpPr>
          <p:cNvPr id="44" name="กลุ่ม 43"/>
          <p:cNvGrpSpPr/>
          <p:nvPr userDrawn="1"/>
        </p:nvGrpSpPr>
        <p:grpSpPr>
          <a:xfrm>
            <a:off x="335359" y="356659"/>
            <a:ext cx="11425271"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69" name="กลุ่ม 68"/>
          <p:cNvGrpSpPr/>
          <p:nvPr userDrawn="1"/>
        </p:nvGrpSpPr>
        <p:grpSpPr>
          <a:xfrm>
            <a:off x="1295467" y="860648"/>
            <a:ext cx="9957331" cy="4997409"/>
            <a:chOff x="971600" y="645485"/>
            <a:chExt cx="7467998" cy="3748057"/>
          </a:xfrm>
        </p:grpSpPr>
        <p:sp>
          <p:nvSpPr>
            <p:cNvPr id="70" name="บวก 69"/>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1" name="บวก 70"/>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2" name="บวก 71"/>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3" name="บวก 72"/>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4" name="วงรี 73"/>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5" name="วงรี 74"/>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6" name="วงรี 75"/>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7" name="สามเหลี่ยมหน้าจั่ว 76"/>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8" name="สามเหลี่ยมหน้าจั่ว 77"/>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9" name="สามเหลี่ยมหน้าจั่ว 78"/>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0" name="สามเหลี่ยมหน้าจั่ว 79"/>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1" name="วงรี 80"/>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4" name="ตัวแทนวันที่ 3"/>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pPr defTabSz="1219170"/>
            <a:endParaRPr lang="th-TH">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sp>
        <p:nvSpPr>
          <p:cNvPr id="45" name="เมฆ 44"/>
          <p:cNvSpPr/>
          <p:nvPr userDrawn="1"/>
        </p:nvSpPr>
        <p:spPr>
          <a:xfrm rot="18751988" flipV="1">
            <a:off x="-1765219" y="-1450392"/>
            <a:ext cx="4005304" cy="2900781"/>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6" name="รูปแบบอิสระ 45"/>
          <p:cNvSpPr/>
          <p:nvPr userDrawn="1"/>
        </p:nvSpPr>
        <p:spPr>
          <a:xfrm>
            <a:off x="5070136" y="790535"/>
            <a:ext cx="6338265" cy="5127152"/>
          </a:xfrm>
          <a:custGeom>
            <a:avLst/>
            <a:gdLst>
              <a:gd name="connsiteX0" fmla="*/ 807590 w 5016959"/>
              <a:gd name="connsiteY0" fmla="*/ 21546 h 3837683"/>
              <a:gd name="connsiteX1" fmla="*/ 215919 w 5016959"/>
              <a:gd name="connsiteY1" fmla="*/ 473367 h 3837683"/>
              <a:gd name="connsiteX2" fmla="*/ 162131 w 5016959"/>
              <a:gd name="connsiteY2" fmla="*/ 1258675 h 3837683"/>
              <a:gd name="connsiteX3" fmla="*/ 766 w 5016959"/>
              <a:gd name="connsiteY3" fmla="*/ 1882619 h 3837683"/>
              <a:gd name="connsiteX4" fmla="*/ 108343 w 5016959"/>
              <a:gd name="connsiteY4" fmla="*/ 2560350 h 3837683"/>
              <a:gd name="connsiteX5" fmla="*/ 269707 w 5016959"/>
              <a:gd name="connsiteY5" fmla="*/ 3431720 h 3837683"/>
              <a:gd name="connsiteX6" fmla="*/ 764559 w 5016959"/>
              <a:gd name="connsiteY6" fmla="*/ 3765207 h 3837683"/>
              <a:gd name="connsiteX7" fmla="*/ 1141077 w 5016959"/>
              <a:gd name="connsiteY7" fmla="*/ 3689903 h 3837683"/>
              <a:gd name="connsiteX8" fmla="*/ 1388503 w 5016959"/>
              <a:gd name="connsiteY8" fmla="*/ 3829753 h 3837683"/>
              <a:gd name="connsiteX9" fmla="*/ 1711232 w 5016959"/>
              <a:gd name="connsiteY9" fmla="*/ 3818995 h 3837683"/>
              <a:gd name="connsiteX10" fmla="*/ 1894112 w 5016959"/>
              <a:gd name="connsiteY10" fmla="*/ 3808237 h 3837683"/>
              <a:gd name="connsiteX11" fmla="*/ 2001689 w 5016959"/>
              <a:gd name="connsiteY11" fmla="*/ 3743692 h 3837683"/>
              <a:gd name="connsiteX12" fmla="*/ 2808512 w 5016959"/>
              <a:gd name="connsiteY12" fmla="*/ 3808237 h 3837683"/>
              <a:gd name="connsiteX13" fmla="*/ 3400183 w 5016959"/>
              <a:gd name="connsiteY13" fmla="*/ 3668388 h 3837683"/>
              <a:gd name="connsiteX14" fmla="*/ 4260794 w 5016959"/>
              <a:gd name="connsiteY14" fmla="*/ 3689903 h 3837683"/>
              <a:gd name="connsiteX15" fmla="*/ 4852465 w 5016959"/>
              <a:gd name="connsiteY15" fmla="*/ 3281113 h 3837683"/>
              <a:gd name="connsiteX16" fmla="*/ 4927769 w 5016959"/>
              <a:gd name="connsiteY16" fmla="*/ 2194590 h 3837683"/>
              <a:gd name="connsiteX17" fmla="*/ 5013830 w 5016959"/>
              <a:gd name="connsiteY17" fmla="*/ 1140341 h 3837683"/>
              <a:gd name="connsiteX18" fmla="*/ 4809434 w 5016959"/>
              <a:gd name="connsiteY18" fmla="*/ 548670 h 3837683"/>
              <a:gd name="connsiteX19" fmla="*/ 4174733 w 5016959"/>
              <a:gd name="connsiteY19" fmla="*/ 118364 h 3837683"/>
              <a:gd name="connsiteX20" fmla="*/ 3948823 w 5016959"/>
              <a:gd name="connsiteY20" fmla="*/ 96849 h 3837683"/>
              <a:gd name="connsiteX21" fmla="*/ 3733670 w 5016959"/>
              <a:gd name="connsiteY21" fmla="*/ 30 h 3837683"/>
              <a:gd name="connsiteX22" fmla="*/ 3055938 w 5016959"/>
              <a:gd name="connsiteY22" fmla="*/ 107607 h 3837683"/>
              <a:gd name="connsiteX23" fmla="*/ 2507298 w 5016959"/>
              <a:gd name="connsiteY23" fmla="*/ 30 h 3837683"/>
              <a:gd name="connsiteX24" fmla="*/ 2507298 w 5016959"/>
              <a:gd name="connsiteY24" fmla="*/ 30 h 3837683"/>
              <a:gd name="connsiteX25" fmla="*/ 2087750 w 5016959"/>
              <a:gd name="connsiteY25" fmla="*/ 53819 h 3837683"/>
              <a:gd name="connsiteX26" fmla="*/ 807590 w 5016959"/>
              <a:gd name="connsiteY26" fmla="*/ 21546 h 3837683"/>
              <a:gd name="connsiteX0" fmla="*/ 807590 w 5016959"/>
              <a:gd name="connsiteY0" fmla="*/ 21546 h 3839713"/>
              <a:gd name="connsiteX1" fmla="*/ 215919 w 5016959"/>
              <a:gd name="connsiteY1" fmla="*/ 473367 h 3839713"/>
              <a:gd name="connsiteX2" fmla="*/ 162131 w 5016959"/>
              <a:gd name="connsiteY2" fmla="*/ 1258675 h 3839713"/>
              <a:gd name="connsiteX3" fmla="*/ 766 w 5016959"/>
              <a:gd name="connsiteY3" fmla="*/ 1882619 h 3839713"/>
              <a:gd name="connsiteX4" fmla="*/ 108343 w 5016959"/>
              <a:gd name="connsiteY4" fmla="*/ 2560350 h 3839713"/>
              <a:gd name="connsiteX5" fmla="*/ 269707 w 5016959"/>
              <a:gd name="connsiteY5" fmla="*/ 3431720 h 3839713"/>
              <a:gd name="connsiteX6" fmla="*/ 764559 w 5016959"/>
              <a:gd name="connsiteY6" fmla="*/ 3765207 h 3839713"/>
              <a:gd name="connsiteX7" fmla="*/ 1141077 w 5016959"/>
              <a:gd name="connsiteY7" fmla="*/ 3689903 h 3839713"/>
              <a:gd name="connsiteX8" fmla="*/ 1388503 w 5016959"/>
              <a:gd name="connsiteY8" fmla="*/ 3829753 h 3839713"/>
              <a:gd name="connsiteX9" fmla="*/ 1711232 w 5016959"/>
              <a:gd name="connsiteY9" fmla="*/ 3818995 h 3839713"/>
              <a:gd name="connsiteX10" fmla="*/ 2001689 w 5016959"/>
              <a:gd name="connsiteY10" fmla="*/ 3743692 h 3839713"/>
              <a:gd name="connsiteX11" fmla="*/ 2808512 w 5016959"/>
              <a:gd name="connsiteY11" fmla="*/ 3808237 h 3839713"/>
              <a:gd name="connsiteX12" fmla="*/ 3400183 w 5016959"/>
              <a:gd name="connsiteY12" fmla="*/ 3668388 h 3839713"/>
              <a:gd name="connsiteX13" fmla="*/ 4260794 w 5016959"/>
              <a:gd name="connsiteY13" fmla="*/ 3689903 h 3839713"/>
              <a:gd name="connsiteX14" fmla="*/ 4852465 w 5016959"/>
              <a:gd name="connsiteY14" fmla="*/ 3281113 h 3839713"/>
              <a:gd name="connsiteX15" fmla="*/ 4927769 w 5016959"/>
              <a:gd name="connsiteY15" fmla="*/ 2194590 h 3839713"/>
              <a:gd name="connsiteX16" fmla="*/ 5013830 w 5016959"/>
              <a:gd name="connsiteY16" fmla="*/ 1140341 h 3839713"/>
              <a:gd name="connsiteX17" fmla="*/ 4809434 w 5016959"/>
              <a:gd name="connsiteY17" fmla="*/ 548670 h 3839713"/>
              <a:gd name="connsiteX18" fmla="*/ 4174733 w 5016959"/>
              <a:gd name="connsiteY18" fmla="*/ 118364 h 3839713"/>
              <a:gd name="connsiteX19" fmla="*/ 3948823 w 5016959"/>
              <a:gd name="connsiteY19" fmla="*/ 96849 h 3839713"/>
              <a:gd name="connsiteX20" fmla="*/ 3733670 w 5016959"/>
              <a:gd name="connsiteY20" fmla="*/ 30 h 3839713"/>
              <a:gd name="connsiteX21" fmla="*/ 3055938 w 5016959"/>
              <a:gd name="connsiteY21" fmla="*/ 107607 h 3839713"/>
              <a:gd name="connsiteX22" fmla="*/ 2507298 w 5016959"/>
              <a:gd name="connsiteY22" fmla="*/ 30 h 3839713"/>
              <a:gd name="connsiteX23" fmla="*/ 2507298 w 5016959"/>
              <a:gd name="connsiteY23" fmla="*/ 30 h 3839713"/>
              <a:gd name="connsiteX24" fmla="*/ 2087750 w 5016959"/>
              <a:gd name="connsiteY24" fmla="*/ 53819 h 3839713"/>
              <a:gd name="connsiteX25" fmla="*/ 807590 w 5016959"/>
              <a:gd name="connsiteY25" fmla="*/ 21546 h 3839713"/>
              <a:gd name="connsiteX0" fmla="*/ 807590 w 5016959"/>
              <a:gd name="connsiteY0" fmla="*/ 21546 h 3830371"/>
              <a:gd name="connsiteX1" fmla="*/ 215919 w 5016959"/>
              <a:gd name="connsiteY1" fmla="*/ 473367 h 3830371"/>
              <a:gd name="connsiteX2" fmla="*/ 162131 w 5016959"/>
              <a:gd name="connsiteY2" fmla="*/ 1258675 h 3830371"/>
              <a:gd name="connsiteX3" fmla="*/ 766 w 5016959"/>
              <a:gd name="connsiteY3" fmla="*/ 1882619 h 3830371"/>
              <a:gd name="connsiteX4" fmla="*/ 108343 w 5016959"/>
              <a:gd name="connsiteY4" fmla="*/ 2560350 h 3830371"/>
              <a:gd name="connsiteX5" fmla="*/ 269707 w 5016959"/>
              <a:gd name="connsiteY5" fmla="*/ 3431720 h 3830371"/>
              <a:gd name="connsiteX6" fmla="*/ 764559 w 5016959"/>
              <a:gd name="connsiteY6" fmla="*/ 3765207 h 3830371"/>
              <a:gd name="connsiteX7" fmla="*/ 1141077 w 5016959"/>
              <a:gd name="connsiteY7" fmla="*/ 3689903 h 3830371"/>
              <a:gd name="connsiteX8" fmla="*/ 1388503 w 5016959"/>
              <a:gd name="connsiteY8" fmla="*/ 3829753 h 3830371"/>
              <a:gd name="connsiteX9" fmla="*/ 2001689 w 5016959"/>
              <a:gd name="connsiteY9" fmla="*/ 3743692 h 3830371"/>
              <a:gd name="connsiteX10" fmla="*/ 2808512 w 5016959"/>
              <a:gd name="connsiteY10" fmla="*/ 3808237 h 3830371"/>
              <a:gd name="connsiteX11" fmla="*/ 3400183 w 5016959"/>
              <a:gd name="connsiteY11" fmla="*/ 3668388 h 3830371"/>
              <a:gd name="connsiteX12" fmla="*/ 4260794 w 5016959"/>
              <a:gd name="connsiteY12" fmla="*/ 3689903 h 3830371"/>
              <a:gd name="connsiteX13" fmla="*/ 4852465 w 5016959"/>
              <a:gd name="connsiteY13" fmla="*/ 3281113 h 3830371"/>
              <a:gd name="connsiteX14" fmla="*/ 4927769 w 5016959"/>
              <a:gd name="connsiteY14" fmla="*/ 2194590 h 3830371"/>
              <a:gd name="connsiteX15" fmla="*/ 5013830 w 5016959"/>
              <a:gd name="connsiteY15" fmla="*/ 1140341 h 3830371"/>
              <a:gd name="connsiteX16" fmla="*/ 4809434 w 5016959"/>
              <a:gd name="connsiteY16" fmla="*/ 548670 h 3830371"/>
              <a:gd name="connsiteX17" fmla="*/ 4174733 w 5016959"/>
              <a:gd name="connsiteY17" fmla="*/ 118364 h 3830371"/>
              <a:gd name="connsiteX18" fmla="*/ 3948823 w 5016959"/>
              <a:gd name="connsiteY18" fmla="*/ 96849 h 3830371"/>
              <a:gd name="connsiteX19" fmla="*/ 3733670 w 5016959"/>
              <a:gd name="connsiteY19" fmla="*/ 30 h 3830371"/>
              <a:gd name="connsiteX20" fmla="*/ 3055938 w 5016959"/>
              <a:gd name="connsiteY20" fmla="*/ 107607 h 3830371"/>
              <a:gd name="connsiteX21" fmla="*/ 2507298 w 5016959"/>
              <a:gd name="connsiteY21" fmla="*/ 30 h 3830371"/>
              <a:gd name="connsiteX22" fmla="*/ 2507298 w 5016959"/>
              <a:gd name="connsiteY22" fmla="*/ 30 h 3830371"/>
              <a:gd name="connsiteX23" fmla="*/ 2087750 w 5016959"/>
              <a:gd name="connsiteY23" fmla="*/ 53819 h 3830371"/>
              <a:gd name="connsiteX24" fmla="*/ 807590 w 5016959"/>
              <a:gd name="connsiteY24" fmla="*/ 21546 h 3830371"/>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764559 w 5016959"/>
              <a:gd name="connsiteY6" fmla="*/ 3765207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585265 w 5016959"/>
              <a:gd name="connsiteY6" fmla="*/ 3729349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585265 w 5016959"/>
              <a:gd name="connsiteY6" fmla="*/ 3729349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495618 w 5016959"/>
              <a:gd name="connsiteY6" fmla="*/ 3693490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95500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05853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05853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768 w 5017137"/>
              <a:gd name="connsiteY0" fmla="*/ 21546 h 3839292"/>
              <a:gd name="connsiteX1" fmla="*/ 216097 w 5017137"/>
              <a:gd name="connsiteY1" fmla="*/ 473367 h 3839292"/>
              <a:gd name="connsiteX2" fmla="*/ 162309 w 5017137"/>
              <a:gd name="connsiteY2" fmla="*/ 1258675 h 3839292"/>
              <a:gd name="connsiteX3" fmla="*/ 944 w 5017137"/>
              <a:gd name="connsiteY3" fmla="*/ 1882619 h 3839292"/>
              <a:gd name="connsiteX4" fmla="*/ 99556 w 5017137"/>
              <a:gd name="connsiteY4" fmla="*/ 2506562 h 3839292"/>
              <a:gd name="connsiteX5" fmla="*/ 180238 w 5017137"/>
              <a:gd name="connsiteY5" fmla="*/ 3135885 h 3839292"/>
              <a:gd name="connsiteX6" fmla="*/ 406149 w 5017137"/>
              <a:gd name="connsiteY6" fmla="*/ 3693490 h 3839292"/>
              <a:gd name="connsiteX7" fmla="*/ 1141255 w 5017137"/>
              <a:gd name="connsiteY7" fmla="*/ 3689903 h 3839292"/>
              <a:gd name="connsiteX8" fmla="*/ 1541081 w 5017137"/>
              <a:gd name="connsiteY8" fmla="*/ 3838718 h 3839292"/>
              <a:gd name="connsiteX9" fmla="*/ 2001867 w 5017137"/>
              <a:gd name="connsiteY9" fmla="*/ 3743692 h 3839292"/>
              <a:gd name="connsiteX10" fmla="*/ 2808690 w 5017137"/>
              <a:gd name="connsiteY10" fmla="*/ 3808237 h 3839292"/>
              <a:gd name="connsiteX11" fmla="*/ 3400361 w 5017137"/>
              <a:gd name="connsiteY11" fmla="*/ 3668388 h 3839292"/>
              <a:gd name="connsiteX12" fmla="*/ 4260972 w 5017137"/>
              <a:gd name="connsiteY12" fmla="*/ 3689903 h 3839292"/>
              <a:gd name="connsiteX13" fmla="*/ 4852643 w 5017137"/>
              <a:gd name="connsiteY13" fmla="*/ 3281113 h 3839292"/>
              <a:gd name="connsiteX14" fmla="*/ 4927947 w 5017137"/>
              <a:gd name="connsiteY14" fmla="*/ 2194590 h 3839292"/>
              <a:gd name="connsiteX15" fmla="*/ 5014008 w 5017137"/>
              <a:gd name="connsiteY15" fmla="*/ 1140341 h 3839292"/>
              <a:gd name="connsiteX16" fmla="*/ 4809612 w 5017137"/>
              <a:gd name="connsiteY16" fmla="*/ 548670 h 3839292"/>
              <a:gd name="connsiteX17" fmla="*/ 4174911 w 5017137"/>
              <a:gd name="connsiteY17" fmla="*/ 118364 h 3839292"/>
              <a:gd name="connsiteX18" fmla="*/ 3949001 w 5017137"/>
              <a:gd name="connsiteY18" fmla="*/ 96849 h 3839292"/>
              <a:gd name="connsiteX19" fmla="*/ 3733848 w 5017137"/>
              <a:gd name="connsiteY19" fmla="*/ 30 h 3839292"/>
              <a:gd name="connsiteX20" fmla="*/ 3056116 w 5017137"/>
              <a:gd name="connsiteY20" fmla="*/ 107607 h 3839292"/>
              <a:gd name="connsiteX21" fmla="*/ 2507476 w 5017137"/>
              <a:gd name="connsiteY21" fmla="*/ 30 h 3839292"/>
              <a:gd name="connsiteX22" fmla="*/ 2507476 w 5017137"/>
              <a:gd name="connsiteY22" fmla="*/ 30 h 3839292"/>
              <a:gd name="connsiteX23" fmla="*/ 2087928 w 5017137"/>
              <a:gd name="connsiteY23" fmla="*/ 53819 h 3839292"/>
              <a:gd name="connsiteX24" fmla="*/ 807768 w 5017137"/>
              <a:gd name="connsiteY24" fmla="*/ 21546 h 3839292"/>
              <a:gd name="connsiteX0" fmla="*/ 807768 w 5017137"/>
              <a:gd name="connsiteY0" fmla="*/ 21546 h 3839292"/>
              <a:gd name="connsiteX1" fmla="*/ 216097 w 5017137"/>
              <a:gd name="connsiteY1" fmla="*/ 473367 h 3839292"/>
              <a:gd name="connsiteX2" fmla="*/ 162309 w 5017137"/>
              <a:gd name="connsiteY2" fmla="*/ 1258675 h 3839292"/>
              <a:gd name="connsiteX3" fmla="*/ 944 w 5017137"/>
              <a:gd name="connsiteY3" fmla="*/ 1882619 h 3839292"/>
              <a:gd name="connsiteX4" fmla="*/ 99556 w 5017137"/>
              <a:gd name="connsiteY4" fmla="*/ 2506562 h 3839292"/>
              <a:gd name="connsiteX5" fmla="*/ 180238 w 5017137"/>
              <a:gd name="connsiteY5" fmla="*/ 3135885 h 3839292"/>
              <a:gd name="connsiteX6" fmla="*/ 406149 w 5017137"/>
              <a:gd name="connsiteY6" fmla="*/ 3693490 h 3839292"/>
              <a:gd name="connsiteX7" fmla="*/ 1141255 w 5017137"/>
              <a:gd name="connsiteY7" fmla="*/ 3689903 h 3839292"/>
              <a:gd name="connsiteX8" fmla="*/ 1541081 w 5017137"/>
              <a:gd name="connsiteY8" fmla="*/ 3838718 h 3839292"/>
              <a:gd name="connsiteX9" fmla="*/ 2001867 w 5017137"/>
              <a:gd name="connsiteY9" fmla="*/ 3743692 h 3839292"/>
              <a:gd name="connsiteX10" fmla="*/ 2808690 w 5017137"/>
              <a:gd name="connsiteY10" fmla="*/ 3808237 h 3839292"/>
              <a:gd name="connsiteX11" fmla="*/ 3400361 w 5017137"/>
              <a:gd name="connsiteY11" fmla="*/ 3668388 h 3839292"/>
              <a:gd name="connsiteX12" fmla="*/ 4260972 w 5017137"/>
              <a:gd name="connsiteY12" fmla="*/ 3689903 h 3839292"/>
              <a:gd name="connsiteX13" fmla="*/ 4852643 w 5017137"/>
              <a:gd name="connsiteY13" fmla="*/ 3281113 h 3839292"/>
              <a:gd name="connsiteX14" fmla="*/ 4927947 w 5017137"/>
              <a:gd name="connsiteY14" fmla="*/ 2194590 h 3839292"/>
              <a:gd name="connsiteX15" fmla="*/ 5014008 w 5017137"/>
              <a:gd name="connsiteY15" fmla="*/ 1140341 h 3839292"/>
              <a:gd name="connsiteX16" fmla="*/ 4809612 w 5017137"/>
              <a:gd name="connsiteY16" fmla="*/ 548670 h 3839292"/>
              <a:gd name="connsiteX17" fmla="*/ 4174911 w 5017137"/>
              <a:gd name="connsiteY17" fmla="*/ 118364 h 3839292"/>
              <a:gd name="connsiteX18" fmla="*/ 3949001 w 5017137"/>
              <a:gd name="connsiteY18" fmla="*/ 96849 h 3839292"/>
              <a:gd name="connsiteX19" fmla="*/ 3733848 w 5017137"/>
              <a:gd name="connsiteY19" fmla="*/ 30 h 3839292"/>
              <a:gd name="connsiteX20" fmla="*/ 3056116 w 5017137"/>
              <a:gd name="connsiteY20" fmla="*/ 107607 h 3839292"/>
              <a:gd name="connsiteX21" fmla="*/ 2507476 w 5017137"/>
              <a:gd name="connsiteY21" fmla="*/ 30 h 3839292"/>
              <a:gd name="connsiteX22" fmla="*/ 2507476 w 5017137"/>
              <a:gd name="connsiteY22" fmla="*/ 30 h 3839292"/>
              <a:gd name="connsiteX23" fmla="*/ 2087928 w 5017137"/>
              <a:gd name="connsiteY23" fmla="*/ 53819 h 3839292"/>
              <a:gd name="connsiteX24" fmla="*/ 807768 w 5017137"/>
              <a:gd name="connsiteY24" fmla="*/ 21546 h 3839292"/>
              <a:gd name="connsiteX0" fmla="*/ 816659 w 5026028"/>
              <a:gd name="connsiteY0" fmla="*/ 21546 h 3839292"/>
              <a:gd name="connsiteX1" fmla="*/ 224988 w 5026028"/>
              <a:gd name="connsiteY1" fmla="*/ 473367 h 3839292"/>
              <a:gd name="connsiteX2" fmla="*/ 171200 w 5026028"/>
              <a:gd name="connsiteY2" fmla="*/ 1258675 h 3839292"/>
              <a:gd name="connsiteX3" fmla="*/ 870 w 5026028"/>
              <a:gd name="connsiteY3" fmla="*/ 1900549 h 3839292"/>
              <a:gd name="connsiteX4" fmla="*/ 108447 w 5026028"/>
              <a:gd name="connsiteY4" fmla="*/ 2506562 h 3839292"/>
              <a:gd name="connsiteX5" fmla="*/ 189129 w 5026028"/>
              <a:gd name="connsiteY5" fmla="*/ 3135885 h 3839292"/>
              <a:gd name="connsiteX6" fmla="*/ 415040 w 5026028"/>
              <a:gd name="connsiteY6" fmla="*/ 3693490 h 3839292"/>
              <a:gd name="connsiteX7" fmla="*/ 1150146 w 5026028"/>
              <a:gd name="connsiteY7" fmla="*/ 3689903 h 3839292"/>
              <a:gd name="connsiteX8" fmla="*/ 1549972 w 5026028"/>
              <a:gd name="connsiteY8" fmla="*/ 3838718 h 3839292"/>
              <a:gd name="connsiteX9" fmla="*/ 2010758 w 5026028"/>
              <a:gd name="connsiteY9" fmla="*/ 3743692 h 3839292"/>
              <a:gd name="connsiteX10" fmla="*/ 2817581 w 5026028"/>
              <a:gd name="connsiteY10" fmla="*/ 3808237 h 3839292"/>
              <a:gd name="connsiteX11" fmla="*/ 3409252 w 5026028"/>
              <a:gd name="connsiteY11" fmla="*/ 3668388 h 3839292"/>
              <a:gd name="connsiteX12" fmla="*/ 4269863 w 5026028"/>
              <a:gd name="connsiteY12" fmla="*/ 3689903 h 3839292"/>
              <a:gd name="connsiteX13" fmla="*/ 4861534 w 5026028"/>
              <a:gd name="connsiteY13" fmla="*/ 3281113 h 3839292"/>
              <a:gd name="connsiteX14" fmla="*/ 4936838 w 5026028"/>
              <a:gd name="connsiteY14" fmla="*/ 2194590 h 3839292"/>
              <a:gd name="connsiteX15" fmla="*/ 5022899 w 5026028"/>
              <a:gd name="connsiteY15" fmla="*/ 1140341 h 3839292"/>
              <a:gd name="connsiteX16" fmla="*/ 4818503 w 5026028"/>
              <a:gd name="connsiteY16" fmla="*/ 548670 h 3839292"/>
              <a:gd name="connsiteX17" fmla="*/ 4183802 w 5026028"/>
              <a:gd name="connsiteY17" fmla="*/ 118364 h 3839292"/>
              <a:gd name="connsiteX18" fmla="*/ 3957892 w 5026028"/>
              <a:gd name="connsiteY18" fmla="*/ 96849 h 3839292"/>
              <a:gd name="connsiteX19" fmla="*/ 3742739 w 5026028"/>
              <a:gd name="connsiteY19" fmla="*/ 30 h 3839292"/>
              <a:gd name="connsiteX20" fmla="*/ 3065007 w 5026028"/>
              <a:gd name="connsiteY20" fmla="*/ 107607 h 3839292"/>
              <a:gd name="connsiteX21" fmla="*/ 2516367 w 5026028"/>
              <a:gd name="connsiteY21" fmla="*/ 30 h 3839292"/>
              <a:gd name="connsiteX22" fmla="*/ 2516367 w 5026028"/>
              <a:gd name="connsiteY22" fmla="*/ 30 h 3839292"/>
              <a:gd name="connsiteX23" fmla="*/ 2096819 w 5026028"/>
              <a:gd name="connsiteY23" fmla="*/ 53819 h 3839292"/>
              <a:gd name="connsiteX24" fmla="*/ 816659 w 5026028"/>
              <a:gd name="connsiteY24" fmla="*/ 21546 h 3839292"/>
              <a:gd name="connsiteX0" fmla="*/ 816659 w 5026028"/>
              <a:gd name="connsiteY0" fmla="*/ 21546 h 3839292"/>
              <a:gd name="connsiteX1" fmla="*/ 224988 w 5026028"/>
              <a:gd name="connsiteY1" fmla="*/ 473367 h 3839292"/>
              <a:gd name="connsiteX2" fmla="*/ 171200 w 5026028"/>
              <a:gd name="connsiteY2" fmla="*/ 1258675 h 3839292"/>
              <a:gd name="connsiteX3" fmla="*/ 870 w 5026028"/>
              <a:gd name="connsiteY3" fmla="*/ 1900549 h 3839292"/>
              <a:gd name="connsiteX4" fmla="*/ 108447 w 5026028"/>
              <a:gd name="connsiteY4" fmla="*/ 2506562 h 3839292"/>
              <a:gd name="connsiteX5" fmla="*/ 189129 w 5026028"/>
              <a:gd name="connsiteY5" fmla="*/ 3135885 h 3839292"/>
              <a:gd name="connsiteX6" fmla="*/ 415040 w 5026028"/>
              <a:gd name="connsiteY6" fmla="*/ 3693490 h 3839292"/>
              <a:gd name="connsiteX7" fmla="*/ 1150146 w 5026028"/>
              <a:gd name="connsiteY7" fmla="*/ 3689903 h 3839292"/>
              <a:gd name="connsiteX8" fmla="*/ 1549972 w 5026028"/>
              <a:gd name="connsiteY8" fmla="*/ 3838718 h 3839292"/>
              <a:gd name="connsiteX9" fmla="*/ 2010758 w 5026028"/>
              <a:gd name="connsiteY9" fmla="*/ 3743692 h 3839292"/>
              <a:gd name="connsiteX10" fmla="*/ 2817581 w 5026028"/>
              <a:gd name="connsiteY10" fmla="*/ 3808237 h 3839292"/>
              <a:gd name="connsiteX11" fmla="*/ 3409252 w 5026028"/>
              <a:gd name="connsiteY11" fmla="*/ 3668388 h 3839292"/>
              <a:gd name="connsiteX12" fmla="*/ 4269863 w 5026028"/>
              <a:gd name="connsiteY12" fmla="*/ 3689903 h 3839292"/>
              <a:gd name="connsiteX13" fmla="*/ 4861534 w 5026028"/>
              <a:gd name="connsiteY13" fmla="*/ 3281113 h 3839292"/>
              <a:gd name="connsiteX14" fmla="*/ 4936838 w 5026028"/>
              <a:gd name="connsiteY14" fmla="*/ 2194590 h 3839292"/>
              <a:gd name="connsiteX15" fmla="*/ 5022899 w 5026028"/>
              <a:gd name="connsiteY15" fmla="*/ 1140341 h 3839292"/>
              <a:gd name="connsiteX16" fmla="*/ 4818503 w 5026028"/>
              <a:gd name="connsiteY16" fmla="*/ 548670 h 3839292"/>
              <a:gd name="connsiteX17" fmla="*/ 4183802 w 5026028"/>
              <a:gd name="connsiteY17" fmla="*/ 118364 h 3839292"/>
              <a:gd name="connsiteX18" fmla="*/ 3957892 w 5026028"/>
              <a:gd name="connsiteY18" fmla="*/ 96849 h 3839292"/>
              <a:gd name="connsiteX19" fmla="*/ 3742739 w 5026028"/>
              <a:gd name="connsiteY19" fmla="*/ 30 h 3839292"/>
              <a:gd name="connsiteX20" fmla="*/ 3065007 w 5026028"/>
              <a:gd name="connsiteY20" fmla="*/ 107607 h 3839292"/>
              <a:gd name="connsiteX21" fmla="*/ 2516367 w 5026028"/>
              <a:gd name="connsiteY21" fmla="*/ 30 h 3839292"/>
              <a:gd name="connsiteX22" fmla="*/ 2516367 w 5026028"/>
              <a:gd name="connsiteY22" fmla="*/ 30 h 3839292"/>
              <a:gd name="connsiteX23" fmla="*/ 2096819 w 5026028"/>
              <a:gd name="connsiteY23" fmla="*/ 53819 h 3839292"/>
              <a:gd name="connsiteX24" fmla="*/ 816659 w 5026028"/>
              <a:gd name="connsiteY24" fmla="*/ 21546 h 3839292"/>
              <a:gd name="connsiteX0" fmla="*/ 816659 w 5026028"/>
              <a:gd name="connsiteY0" fmla="*/ 21546 h 3810013"/>
              <a:gd name="connsiteX1" fmla="*/ 224988 w 5026028"/>
              <a:gd name="connsiteY1" fmla="*/ 473367 h 3810013"/>
              <a:gd name="connsiteX2" fmla="*/ 171200 w 5026028"/>
              <a:gd name="connsiteY2" fmla="*/ 1258675 h 3810013"/>
              <a:gd name="connsiteX3" fmla="*/ 870 w 5026028"/>
              <a:gd name="connsiteY3" fmla="*/ 1900549 h 3810013"/>
              <a:gd name="connsiteX4" fmla="*/ 108447 w 5026028"/>
              <a:gd name="connsiteY4" fmla="*/ 2506562 h 3810013"/>
              <a:gd name="connsiteX5" fmla="*/ 189129 w 5026028"/>
              <a:gd name="connsiteY5" fmla="*/ 3135885 h 3810013"/>
              <a:gd name="connsiteX6" fmla="*/ 415040 w 5026028"/>
              <a:gd name="connsiteY6" fmla="*/ 3693490 h 3810013"/>
              <a:gd name="connsiteX7" fmla="*/ 1150146 w 5026028"/>
              <a:gd name="connsiteY7" fmla="*/ 3689903 h 3810013"/>
              <a:gd name="connsiteX8" fmla="*/ 2010758 w 5026028"/>
              <a:gd name="connsiteY8" fmla="*/ 3743692 h 3810013"/>
              <a:gd name="connsiteX9" fmla="*/ 2817581 w 5026028"/>
              <a:gd name="connsiteY9" fmla="*/ 3808237 h 3810013"/>
              <a:gd name="connsiteX10" fmla="*/ 3409252 w 5026028"/>
              <a:gd name="connsiteY10" fmla="*/ 3668388 h 3810013"/>
              <a:gd name="connsiteX11" fmla="*/ 4269863 w 5026028"/>
              <a:gd name="connsiteY11" fmla="*/ 3689903 h 3810013"/>
              <a:gd name="connsiteX12" fmla="*/ 4861534 w 5026028"/>
              <a:gd name="connsiteY12" fmla="*/ 3281113 h 3810013"/>
              <a:gd name="connsiteX13" fmla="*/ 4936838 w 5026028"/>
              <a:gd name="connsiteY13" fmla="*/ 2194590 h 3810013"/>
              <a:gd name="connsiteX14" fmla="*/ 5022899 w 5026028"/>
              <a:gd name="connsiteY14" fmla="*/ 1140341 h 3810013"/>
              <a:gd name="connsiteX15" fmla="*/ 4818503 w 5026028"/>
              <a:gd name="connsiteY15" fmla="*/ 548670 h 3810013"/>
              <a:gd name="connsiteX16" fmla="*/ 4183802 w 5026028"/>
              <a:gd name="connsiteY16" fmla="*/ 118364 h 3810013"/>
              <a:gd name="connsiteX17" fmla="*/ 3957892 w 5026028"/>
              <a:gd name="connsiteY17" fmla="*/ 96849 h 3810013"/>
              <a:gd name="connsiteX18" fmla="*/ 3742739 w 5026028"/>
              <a:gd name="connsiteY18" fmla="*/ 30 h 3810013"/>
              <a:gd name="connsiteX19" fmla="*/ 3065007 w 5026028"/>
              <a:gd name="connsiteY19" fmla="*/ 107607 h 3810013"/>
              <a:gd name="connsiteX20" fmla="*/ 2516367 w 5026028"/>
              <a:gd name="connsiteY20" fmla="*/ 30 h 3810013"/>
              <a:gd name="connsiteX21" fmla="*/ 2516367 w 5026028"/>
              <a:gd name="connsiteY21" fmla="*/ 30 h 3810013"/>
              <a:gd name="connsiteX22" fmla="*/ 2096819 w 5026028"/>
              <a:gd name="connsiteY22" fmla="*/ 53819 h 3810013"/>
              <a:gd name="connsiteX23" fmla="*/ 816659 w 5026028"/>
              <a:gd name="connsiteY23" fmla="*/ 21546 h 3810013"/>
              <a:gd name="connsiteX0" fmla="*/ 816659 w 5026028"/>
              <a:gd name="connsiteY0" fmla="*/ 21546 h 3810013"/>
              <a:gd name="connsiteX1" fmla="*/ 224988 w 5026028"/>
              <a:gd name="connsiteY1" fmla="*/ 473367 h 3810013"/>
              <a:gd name="connsiteX2" fmla="*/ 171200 w 5026028"/>
              <a:gd name="connsiteY2" fmla="*/ 1258675 h 3810013"/>
              <a:gd name="connsiteX3" fmla="*/ 870 w 5026028"/>
              <a:gd name="connsiteY3" fmla="*/ 1900549 h 3810013"/>
              <a:gd name="connsiteX4" fmla="*/ 108447 w 5026028"/>
              <a:gd name="connsiteY4" fmla="*/ 2506562 h 3810013"/>
              <a:gd name="connsiteX5" fmla="*/ 189129 w 5026028"/>
              <a:gd name="connsiteY5" fmla="*/ 3135885 h 3810013"/>
              <a:gd name="connsiteX6" fmla="*/ 415040 w 5026028"/>
              <a:gd name="connsiteY6" fmla="*/ 3693490 h 3810013"/>
              <a:gd name="connsiteX7" fmla="*/ 1490805 w 5026028"/>
              <a:gd name="connsiteY7" fmla="*/ 3689903 h 3810013"/>
              <a:gd name="connsiteX8" fmla="*/ 2010758 w 5026028"/>
              <a:gd name="connsiteY8" fmla="*/ 3743692 h 3810013"/>
              <a:gd name="connsiteX9" fmla="*/ 2817581 w 5026028"/>
              <a:gd name="connsiteY9" fmla="*/ 3808237 h 3810013"/>
              <a:gd name="connsiteX10" fmla="*/ 3409252 w 5026028"/>
              <a:gd name="connsiteY10" fmla="*/ 3668388 h 3810013"/>
              <a:gd name="connsiteX11" fmla="*/ 4269863 w 5026028"/>
              <a:gd name="connsiteY11" fmla="*/ 3689903 h 3810013"/>
              <a:gd name="connsiteX12" fmla="*/ 4861534 w 5026028"/>
              <a:gd name="connsiteY12" fmla="*/ 3281113 h 3810013"/>
              <a:gd name="connsiteX13" fmla="*/ 4936838 w 5026028"/>
              <a:gd name="connsiteY13" fmla="*/ 2194590 h 3810013"/>
              <a:gd name="connsiteX14" fmla="*/ 5022899 w 5026028"/>
              <a:gd name="connsiteY14" fmla="*/ 1140341 h 3810013"/>
              <a:gd name="connsiteX15" fmla="*/ 4818503 w 5026028"/>
              <a:gd name="connsiteY15" fmla="*/ 548670 h 3810013"/>
              <a:gd name="connsiteX16" fmla="*/ 4183802 w 5026028"/>
              <a:gd name="connsiteY16" fmla="*/ 118364 h 3810013"/>
              <a:gd name="connsiteX17" fmla="*/ 3957892 w 5026028"/>
              <a:gd name="connsiteY17" fmla="*/ 96849 h 3810013"/>
              <a:gd name="connsiteX18" fmla="*/ 3742739 w 5026028"/>
              <a:gd name="connsiteY18" fmla="*/ 30 h 3810013"/>
              <a:gd name="connsiteX19" fmla="*/ 3065007 w 5026028"/>
              <a:gd name="connsiteY19" fmla="*/ 107607 h 3810013"/>
              <a:gd name="connsiteX20" fmla="*/ 2516367 w 5026028"/>
              <a:gd name="connsiteY20" fmla="*/ 30 h 3810013"/>
              <a:gd name="connsiteX21" fmla="*/ 2516367 w 5026028"/>
              <a:gd name="connsiteY21" fmla="*/ 30 h 3810013"/>
              <a:gd name="connsiteX22" fmla="*/ 2096819 w 5026028"/>
              <a:gd name="connsiteY22" fmla="*/ 53819 h 3810013"/>
              <a:gd name="connsiteX23" fmla="*/ 816659 w 5026028"/>
              <a:gd name="connsiteY23" fmla="*/ 21546 h 3810013"/>
              <a:gd name="connsiteX0" fmla="*/ 816659 w 5026028"/>
              <a:gd name="connsiteY0" fmla="*/ 21546 h 3854200"/>
              <a:gd name="connsiteX1" fmla="*/ 224988 w 5026028"/>
              <a:gd name="connsiteY1" fmla="*/ 473367 h 3854200"/>
              <a:gd name="connsiteX2" fmla="*/ 171200 w 5026028"/>
              <a:gd name="connsiteY2" fmla="*/ 1258675 h 3854200"/>
              <a:gd name="connsiteX3" fmla="*/ 870 w 5026028"/>
              <a:gd name="connsiteY3" fmla="*/ 1900549 h 3854200"/>
              <a:gd name="connsiteX4" fmla="*/ 108447 w 5026028"/>
              <a:gd name="connsiteY4" fmla="*/ 2506562 h 3854200"/>
              <a:gd name="connsiteX5" fmla="*/ 189129 w 5026028"/>
              <a:gd name="connsiteY5" fmla="*/ 3135885 h 3854200"/>
              <a:gd name="connsiteX6" fmla="*/ 415040 w 5026028"/>
              <a:gd name="connsiteY6" fmla="*/ 3693490 h 3854200"/>
              <a:gd name="connsiteX7" fmla="*/ 1490805 w 5026028"/>
              <a:gd name="connsiteY7" fmla="*/ 3689903 h 3854200"/>
              <a:gd name="connsiteX8" fmla="*/ 2010758 w 5026028"/>
              <a:gd name="connsiteY8" fmla="*/ 3743692 h 3854200"/>
              <a:gd name="connsiteX9" fmla="*/ 2611393 w 5026028"/>
              <a:gd name="connsiteY9" fmla="*/ 3853061 h 3854200"/>
              <a:gd name="connsiteX10" fmla="*/ 3409252 w 5026028"/>
              <a:gd name="connsiteY10" fmla="*/ 3668388 h 3854200"/>
              <a:gd name="connsiteX11" fmla="*/ 4269863 w 5026028"/>
              <a:gd name="connsiteY11" fmla="*/ 3689903 h 3854200"/>
              <a:gd name="connsiteX12" fmla="*/ 4861534 w 5026028"/>
              <a:gd name="connsiteY12" fmla="*/ 3281113 h 3854200"/>
              <a:gd name="connsiteX13" fmla="*/ 4936838 w 5026028"/>
              <a:gd name="connsiteY13" fmla="*/ 2194590 h 3854200"/>
              <a:gd name="connsiteX14" fmla="*/ 5022899 w 5026028"/>
              <a:gd name="connsiteY14" fmla="*/ 1140341 h 3854200"/>
              <a:gd name="connsiteX15" fmla="*/ 4818503 w 5026028"/>
              <a:gd name="connsiteY15" fmla="*/ 548670 h 3854200"/>
              <a:gd name="connsiteX16" fmla="*/ 4183802 w 5026028"/>
              <a:gd name="connsiteY16" fmla="*/ 118364 h 3854200"/>
              <a:gd name="connsiteX17" fmla="*/ 3957892 w 5026028"/>
              <a:gd name="connsiteY17" fmla="*/ 96849 h 3854200"/>
              <a:gd name="connsiteX18" fmla="*/ 3742739 w 5026028"/>
              <a:gd name="connsiteY18" fmla="*/ 30 h 3854200"/>
              <a:gd name="connsiteX19" fmla="*/ 3065007 w 5026028"/>
              <a:gd name="connsiteY19" fmla="*/ 107607 h 3854200"/>
              <a:gd name="connsiteX20" fmla="*/ 2516367 w 5026028"/>
              <a:gd name="connsiteY20" fmla="*/ 30 h 3854200"/>
              <a:gd name="connsiteX21" fmla="*/ 2516367 w 5026028"/>
              <a:gd name="connsiteY21" fmla="*/ 30 h 3854200"/>
              <a:gd name="connsiteX22" fmla="*/ 2096819 w 5026028"/>
              <a:gd name="connsiteY22" fmla="*/ 53819 h 3854200"/>
              <a:gd name="connsiteX23" fmla="*/ 816659 w 5026028"/>
              <a:gd name="connsiteY23" fmla="*/ 21546 h 3854200"/>
              <a:gd name="connsiteX0" fmla="*/ 816659 w 5026028"/>
              <a:gd name="connsiteY0" fmla="*/ 21546 h 3854200"/>
              <a:gd name="connsiteX1" fmla="*/ 224988 w 5026028"/>
              <a:gd name="connsiteY1" fmla="*/ 473367 h 3854200"/>
              <a:gd name="connsiteX2" fmla="*/ 171200 w 5026028"/>
              <a:gd name="connsiteY2" fmla="*/ 1258675 h 3854200"/>
              <a:gd name="connsiteX3" fmla="*/ 870 w 5026028"/>
              <a:gd name="connsiteY3" fmla="*/ 1900549 h 3854200"/>
              <a:gd name="connsiteX4" fmla="*/ 108447 w 5026028"/>
              <a:gd name="connsiteY4" fmla="*/ 2506562 h 3854200"/>
              <a:gd name="connsiteX5" fmla="*/ 189129 w 5026028"/>
              <a:gd name="connsiteY5" fmla="*/ 3135885 h 3854200"/>
              <a:gd name="connsiteX6" fmla="*/ 415040 w 5026028"/>
              <a:gd name="connsiteY6" fmla="*/ 3693490 h 3854200"/>
              <a:gd name="connsiteX7" fmla="*/ 1490805 w 5026028"/>
              <a:gd name="connsiteY7" fmla="*/ 3689903 h 3854200"/>
              <a:gd name="connsiteX8" fmla="*/ 2010758 w 5026028"/>
              <a:gd name="connsiteY8" fmla="*/ 3743692 h 3854200"/>
              <a:gd name="connsiteX9" fmla="*/ 2575534 w 5026028"/>
              <a:gd name="connsiteY9" fmla="*/ 3853061 h 3854200"/>
              <a:gd name="connsiteX10" fmla="*/ 3409252 w 5026028"/>
              <a:gd name="connsiteY10" fmla="*/ 3668388 h 3854200"/>
              <a:gd name="connsiteX11" fmla="*/ 4269863 w 5026028"/>
              <a:gd name="connsiteY11" fmla="*/ 3689903 h 3854200"/>
              <a:gd name="connsiteX12" fmla="*/ 4861534 w 5026028"/>
              <a:gd name="connsiteY12" fmla="*/ 3281113 h 3854200"/>
              <a:gd name="connsiteX13" fmla="*/ 4936838 w 5026028"/>
              <a:gd name="connsiteY13" fmla="*/ 2194590 h 3854200"/>
              <a:gd name="connsiteX14" fmla="*/ 5022899 w 5026028"/>
              <a:gd name="connsiteY14" fmla="*/ 1140341 h 3854200"/>
              <a:gd name="connsiteX15" fmla="*/ 4818503 w 5026028"/>
              <a:gd name="connsiteY15" fmla="*/ 548670 h 3854200"/>
              <a:gd name="connsiteX16" fmla="*/ 4183802 w 5026028"/>
              <a:gd name="connsiteY16" fmla="*/ 118364 h 3854200"/>
              <a:gd name="connsiteX17" fmla="*/ 3957892 w 5026028"/>
              <a:gd name="connsiteY17" fmla="*/ 96849 h 3854200"/>
              <a:gd name="connsiteX18" fmla="*/ 3742739 w 5026028"/>
              <a:gd name="connsiteY18" fmla="*/ 30 h 3854200"/>
              <a:gd name="connsiteX19" fmla="*/ 3065007 w 5026028"/>
              <a:gd name="connsiteY19" fmla="*/ 107607 h 3854200"/>
              <a:gd name="connsiteX20" fmla="*/ 2516367 w 5026028"/>
              <a:gd name="connsiteY20" fmla="*/ 30 h 3854200"/>
              <a:gd name="connsiteX21" fmla="*/ 2516367 w 5026028"/>
              <a:gd name="connsiteY21" fmla="*/ 30 h 3854200"/>
              <a:gd name="connsiteX22" fmla="*/ 2096819 w 5026028"/>
              <a:gd name="connsiteY22" fmla="*/ 53819 h 3854200"/>
              <a:gd name="connsiteX23" fmla="*/ 816659 w 5026028"/>
              <a:gd name="connsiteY23" fmla="*/ 21546 h 3854200"/>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415040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415040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397111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397111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414934 w 5025922"/>
              <a:gd name="connsiteY6" fmla="*/ 3684526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45361"/>
              <a:gd name="connsiteX1" fmla="*/ 224882 w 5025922"/>
              <a:gd name="connsiteY1" fmla="*/ 473367 h 3845361"/>
              <a:gd name="connsiteX2" fmla="*/ 171094 w 5025922"/>
              <a:gd name="connsiteY2" fmla="*/ 1258675 h 3845361"/>
              <a:gd name="connsiteX3" fmla="*/ 764 w 5025922"/>
              <a:gd name="connsiteY3" fmla="*/ 1900549 h 3845361"/>
              <a:gd name="connsiteX4" fmla="*/ 108341 w 5025922"/>
              <a:gd name="connsiteY4" fmla="*/ 2506562 h 3845361"/>
              <a:gd name="connsiteX5" fmla="*/ 108341 w 5025922"/>
              <a:gd name="connsiteY5" fmla="*/ 3144849 h 3845361"/>
              <a:gd name="connsiteX6" fmla="*/ 414934 w 5025922"/>
              <a:gd name="connsiteY6" fmla="*/ 3684526 h 3845361"/>
              <a:gd name="connsiteX7" fmla="*/ 1436911 w 5025922"/>
              <a:gd name="connsiteY7" fmla="*/ 3671974 h 3845361"/>
              <a:gd name="connsiteX8" fmla="*/ 2010652 w 5025922"/>
              <a:gd name="connsiteY8" fmla="*/ 3743692 h 3845361"/>
              <a:gd name="connsiteX9" fmla="*/ 2584392 w 5025922"/>
              <a:gd name="connsiteY9" fmla="*/ 3844096 h 3845361"/>
              <a:gd name="connsiteX10" fmla="*/ 3409146 w 5025922"/>
              <a:gd name="connsiteY10" fmla="*/ 3668388 h 3845361"/>
              <a:gd name="connsiteX11" fmla="*/ 4269757 w 5025922"/>
              <a:gd name="connsiteY11" fmla="*/ 3689903 h 3845361"/>
              <a:gd name="connsiteX12" fmla="*/ 4861428 w 5025922"/>
              <a:gd name="connsiteY12" fmla="*/ 3281113 h 3845361"/>
              <a:gd name="connsiteX13" fmla="*/ 4936732 w 5025922"/>
              <a:gd name="connsiteY13" fmla="*/ 2194590 h 3845361"/>
              <a:gd name="connsiteX14" fmla="*/ 5022793 w 5025922"/>
              <a:gd name="connsiteY14" fmla="*/ 1140341 h 3845361"/>
              <a:gd name="connsiteX15" fmla="*/ 4818397 w 5025922"/>
              <a:gd name="connsiteY15" fmla="*/ 548670 h 3845361"/>
              <a:gd name="connsiteX16" fmla="*/ 4183696 w 5025922"/>
              <a:gd name="connsiteY16" fmla="*/ 118364 h 3845361"/>
              <a:gd name="connsiteX17" fmla="*/ 3957786 w 5025922"/>
              <a:gd name="connsiteY17" fmla="*/ 96849 h 3845361"/>
              <a:gd name="connsiteX18" fmla="*/ 3742633 w 5025922"/>
              <a:gd name="connsiteY18" fmla="*/ 30 h 3845361"/>
              <a:gd name="connsiteX19" fmla="*/ 3064901 w 5025922"/>
              <a:gd name="connsiteY19" fmla="*/ 107607 h 3845361"/>
              <a:gd name="connsiteX20" fmla="*/ 2516261 w 5025922"/>
              <a:gd name="connsiteY20" fmla="*/ 30 h 3845361"/>
              <a:gd name="connsiteX21" fmla="*/ 2516261 w 5025922"/>
              <a:gd name="connsiteY21" fmla="*/ 30 h 3845361"/>
              <a:gd name="connsiteX22" fmla="*/ 2096713 w 5025922"/>
              <a:gd name="connsiteY22" fmla="*/ 53819 h 3845361"/>
              <a:gd name="connsiteX23" fmla="*/ 816553 w 5025922"/>
              <a:gd name="connsiteY23" fmla="*/ 21546 h 3845361"/>
              <a:gd name="connsiteX0" fmla="*/ 816138 w 5025507"/>
              <a:gd name="connsiteY0" fmla="*/ 21546 h 3845361"/>
              <a:gd name="connsiteX1" fmla="*/ 224467 w 5025507"/>
              <a:gd name="connsiteY1" fmla="*/ 473367 h 3845361"/>
              <a:gd name="connsiteX2" fmla="*/ 170679 w 5025507"/>
              <a:gd name="connsiteY2" fmla="*/ 1258675 h 3845361"/>
              <a:gd name="connsiteX3" fmla="*/ 349 w 5025507"/>
              <a:gd name="connsiteY3" fmla="*/ 1900549 h 3845361"/>
              <a:gd name="connsiteX4" fmla="*/ 125855 w 5025507"/>
              <a:gd name="connsiteY4" fmla="*/ 2273480 h 3845361"/>
              <a:gd name="connsiteX5" fmla="*/ 107926 w 5025507"/>
              <a:gd name="connsiteY5" fmla="*/ 3144849 h 3845361"/>
              <a:gd name="connsiteX6" fmla="*/ 414519 w 5025507"/>
              <a:gd name="connsiteY6" fmla="*/ 3684526 h 3845361"/>
              <a:gd name="connsiteX7" fmla="*/ 1436496 w 5025507"/>
              <a:gd name="connsiteY7" fmla="*/ 3671974 h 3845361"/>
              <a:gd name="connsiteX8" fmla="*/ 2010237 w 5025507"/>
              <a:gd name="connsiteY8" fmla="*/ 3743692 h 3845361"/>
              <a:gd name="connsiteX9" fmla="*/ 2583977 w 5025507"/>
              <a:gd name="connsiteY9" fmla="*/ 3844096 h 3845361"/>
              <a:gd name="connsiteX10" fmla="*/ 3408731 w 5025507"/>
              <a:gd name="connsiteY10" fmla="*/ 3668388 h 3845361"/>
              <a:gd name="connsiteX11" fmla="*/ 4269342 w 5025507"/>
              <a:gd name="connsiteY11" fmla="*/ 3689903 h 3845361"/>
              <a:gd name="connsiteX12" fmla="*/ 4861013 w 5025507"/>
              <a:gd name="connsiteY12" fmla="*/ 3281113 h 3845361"/>
              <a:gd name="connsiteX13" fmla="*/ 4936317 w 5025507"/>
              <a:gd name="connsiteY13" fmla="*/ 2194590 h 3845361"/>
              <a:gd name="connsiteX14" fmla="*/ 5022378 w 5025507"/>
              <a:gd name="connsiteY14" fmla="*/ 1140341 h 3845361"/>
              <a:gd name="connsiteX15" fmla="*/ 4817982 w 5025507"/>
              <a:gd name="connsiteY15" fmla="*/ 548670 h 3845361"/>
              <a:gd name="connsiteX16" fmla="*/ 4183281 w 5025507"/>
              <a:gd name="connsiteY16" fmla="*/ 118364 h 3845361"/>
              <a:gd name="connsiteX17" fmla="*/ 3957371 w 5025507"/>
              <a:gd name="connsiteY17" fmla="*/ 96849 h 3845361"/>
              <a:gd name="connsiteX18" fmla="*/ 3742218 w 5025507"/>
              <a:gd name="connsiteY18" fmla="*/ 30 h 3845361"/>
              <a:gd name="connsiteX19" fmla="*/ 3064486 w 5025507"/>
              <a:gd name="connsiteY19" fmla="*/ 107607 h 3845361"/>
              <a:gd name="connsiteX20" fmla="*/ 2515846 w 5025507"/>
              <a:gd name="connsiteY20" fmla="*/ 30 h 3845361"/>
              <a:gd name="connsiteX21" fmla="*/ 2515846 w 5025507"/>
              <a:gd name="connsiteY21" fmla="*/ 30 h 3845361"/>
              <a:gd name="connsiteX22" fmla="*/ 2096298 w 5025507"/>
              <a:gd name="connsiteY22" fmla="*/ 53819 h 3845361"/>
              <a:gd name="connsiteX23" fmla="*/ 816138 w 5025507"/>
              <a:gd name="connsiteY23" fmla="*/ 21546 h 3845361"/>
              <a:gd name="connsiteX0" fmla="*/ 727540 w 4936909"/>
              <a:gd name="connsiteY0" fmla="*/ 21546 h 3845361"/>
              <a:gd name="connsiteX1" fmla="*/ 135869 w 4936909"/>
              <a:gd name="connsiteY1" fmla="*/ 473367 h 3845361"/>
              <a:gd name="connsiteX2" fmla="*/ 82081 w 4936909"/>
              <a:gd name="connsiteY2" fmla="*/ 1258675 h 3845361"/>
              <a:gd name="connsiteX3" fmla="*/ 37257 w 4936909"/>
              <a:gd name="connsiteY3" fmla="*/ 2273480 h 3845361"/>
              <a:gd name="connsiteX4" fmla="*/ 19328 w 4936909"/>
              <a:gd name="connsiteY4" fmla="*/ 3144849 h 3845361"/>
              <a:gd name="connsiteX5" fmla="*/ 325921 w 4936909"/>
              <a:gd name="connsiteY5" fmla="*/ 3684526 h 3845361"/>
              <a:gd name="connsiteX6" fmla="*/ 1347898 w 4936909"/>
              <a:gd name="connsiteY6" fmla="*/ 3671974 h 3845361"/>
              <a:gd name="connsiteX7" fmla="*/ 1921639 w 4936909"/>
              <a:gd name="connsiteY7" fmla="*/ 3743692 h 3845361"/>
              <a:gd name="connsiteX8" fmla="*/ 2495379 w 4936909"/>
              <a:gd name="connsiteY8" fmla="*/ 3844096 h 3845361"/>
              <a:gd name="connsiteX9" fmla="*/ 3320133 w 4936909"/>
              <a:gd name="connsiteY9" fmla="*/ 3668388 h 3845361"/>
              <a:gd name="connsiteX10" fmla="*/ 4180744 w 4936909"/>
              <a:gd name="connsiteY10" fmla="*/ 3689903 h 3845361"/>
              <a:gd name="connsiteX11" fmla="*/ 4772415 w 4936909"/>
              <a:gd name="connsiteY11" fmla="*/ 3281113 h 3845361"/>
              <a:gd name="connsiteX12" fmla="*/ 4847719 w 4936909"/>
              <a:gd name="connsiteY12" fmla="*/ 2194590 h 3845361"/>
              <a:gd name="connsiteX13" fmla="*/ 4933780 w 4936909"/>
              <a:gd name="connsiteY13" fmla="*/ 1140341 h 3845361"/>
              <a:gd name="connsiteX14" fmla="*/ 4729384 w 4936909"/>
              <a:gd name="connsiteY14" fmla="*/ 548670 h 3845361"/>
              <a:gd name="connsiteX15" fmla="*/ 4094683 w 4936909"/>
              <a:gd name="connsiteY15" fmla="*/ 118364 h 3845361"/>
              <a:gd name="connsiteX16" fmla="*/ 3868773 w 4936909"/>
              <a:gd name="connsiteY16" fmla="*/ 96849 h 3845361"/>
              <a:gd name="connsiteX17" fmla="*/ 3653620 w 4936909"/>
              <a:gd name="connsiteY17" fmla="*/ 30 h 3845361"/>
              <a:gd name="connsiteX18" fmla="*/ 2975888 w 4936909"/>
              <a:gd name="connsiteY18" fmla="*/ 107607 h 3845361"/>
              <a:gd name="connsiteX19" fmla="*/ 2427248 w 4936909"/>
              <a:gd name="connsiteY19" fmla="*/ 30 h 3845361"/>
              <a:gd name="connsiteX20" fmla="*/ 2427248 w 4936909"/>
              <a:gd name="connsiteY20" fmla="*/ 30 h 3845361"/>
              <a:gd name="connsiteX21" fmla="*/ 2007700 w 4936909"/>
              <a:gd name="connsiteY21" fmla="*/ 53819 h 3845361"/>
              <a:gd name="connsiteX22" fmla="*/ 727540 w 4936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273480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891441 w 5008909"/>
              <a:gd name="connsiteY21" fmla="*/ 170361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891441 w 5008909"/>
              <a:gd name="connsiteY21" fmla="*/ 170361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748005 w 5008909"/>
              <a:gd name="connsiteY21" fmla="*/ 152432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1748005 w 5008909"/>
              <a:gd name="connsiteY20" fmla="*/ 152432 h 3845361"/>
              <a:gd name="connsiteX21" fmla="*/ 781611 w 5008909"/>
              <a:gd name="connsiteY21"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1748005 w 5008909"/>
              <a:gd name="connsiteY20" fmla="*/ 152432 h 3845361"/>
              <a:gd name="connsiteX21" fmla="*/ 781611 w 5008909"/>
              <a:gd name="connsiteY21"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553037 w 5008909"/>
              <a:gd name="connsiteY19" fmla="*/ 215182 h 3845361"/>
              <a:gd name="connsiteX20" fmla="*/ 1748005 w 5008909"/>
              <a:gd name="connsiteY20" fmla="*/ 152432 h 3845361"/>
              <a:gd name="connsiteX21" fmla="*/ 781611 w 5008909"/>
              <a:gd name="connsiteY21" fmla="*/ 66369 h 3845361"/>
              <a:gd name="connsiteX0" fmla="*/ 781611 w 5008909"/>
              <a:gd name="connsiteY0" fmla="*/ 71261 h 3850253"/>
              <a:gd name="connsiteX1" fmla="*/ 207869 w 5008909"/>
              <a:gd name="connsiteY1" fmla="*/ 478259 h 3850253"/>
              <a:gd name="connsiteX2" fmla="*/ 1681 w 5008909"/>
              <a:gd name="connsiteY2" fmla="*/ 1263567 h 3850253"/>
              <a:gd name="connsiteX3" fmla="*/ 109257 w 5008909"/>
              <a:gd name="connsiteY3" fmla="*/ 2197690 h 3850253"/>
              <a:gd name="connsiteX4" fmla="*/ 91328 w 5008909"/>
              <a:gd name="connsiteY4" fmla="*/ 3149741 h 3850253"/>
              <a:gd name="connsiteX5" fmla="*/ 397921 w 5008909"/>
              <a:gd name="connsiteY5" fmla="*/ 3635630 h 3850253"/>
              <a:gd name="connsiteX6" fmla="*/ 1419898 w 5008909"/>
              <a:gd name="connsiteY6" fmla="*/ 3676866 h 3850253"/>
              <a:gd name="connsiteX7" fmla="*/ 1993639 w 5008909"/>
              <a:gd name="connsiteY7" fmla="*/ 3748584 h 3850253"/>
              <a:gd name="connsiteX8" fmla="*/ 2567379 w 5008909"/>
              <a:gd name="connsiteY8" fmla="*/ 3848988 h 3850253"/>
              <a:gd name="connsiteX9" fmla="*/ 3392133 w 5008909"/>
              <a:gd name="connsiteY9" fmla="*/ 3673280 h 3850253"/>
              <a:gd name="connsiteX10" fmla="*/ 4252744 w 5008909"/>
              <a:gd name="connsiteY10" fmla="*/ 3694795 h 3850253"/>
              <a:gd name="connsiteX11" fmla="*/ 4844415 w 5008909"/>
              <a:gd name="connsiteY11" fmla="*/ 3286005 h 3850253"/>
              <a:gd name="connsiteX12" fmla="*/ 4919719 w 5008909"/>
              <a:gd name="connsiteY12" fmla="*/ 2199482 h 3850253"/>
              <a:gd name="connsiteX13" fmla="*/ 5005780 w 5008909"/>
              <a:gd name="connsiteY13" fmla="*/ 1145233 h 3850253"/>
              <a:gd name="connsiteX14" fmla="*/ 4801384 w 5008909"/>
              <a:gd name="connsiteY14" fmla="*/ 553562 h 3850253"/>
              <a:gd name="connsiteX15" fmla="*/ 4166683 w 5008909"/>
              <a:gd name="connsiteY15" fmla="*/ 123256 h 3850253"/>
              <a:gd name="connsiteX16" fmla="*/ 3940773 w 5008909"/>
              <a:gd name="connsiteY16" fmla="*/ 101741 h 3850253"/>
              <a:gd name="connsiteX17" fmla="*/ 3725620 w 5008909"/>
              <a:gd name="connsiteY17" fmla="*/ 4922 h 3850253"/>
              <a:gd name="connsiteX18" fmla="*/ 3047888 w 5008909"/>
              <a:gd name="connsiteY18" fmla="*/ 112499 h 3850253"/>
              <a:gd name="connsiteX19" fmla="*/ 2553037 w 5008909"/>
              <a:gd name="connsiteY19" fmla="*/ 220074 h 3850253"/>
              <a:gd name="connsiteX20" fmla="*/ 1748005 w 5008909"/>
              <a:gd name="connsiteY20" fmla="*/ 157324 h 3850253"/>
              <a:gd name="connsiteX21" fmla="*/ 781611 w 5008909"/>
              <a:gd name="connsiteY21" fmla="*/ 71261 h 3850253"/>
              <a:gd name="connsiteX0" fmla="*/ 781611 w 5008909"/>
              <a:gd name="connsiteY0" fmla="*/ 66370 h 3845362"/>
              <a:gd name="connsiteX1" fmla="*/ 207869 w 5008909"/>
              <a:gd name="connsiteY1" fmla="*/ 473368 h 3845362"/>
              <a:gd name="connsiteX2" fmla="*/ 1681 w 5008909"/>
              <a:gd name="connsiteY2" fmla="*/ 1258676 h 3845362"/>
              <a:gd name="connsiteX3" fmla="*/ 109257 w 5008909"/>
              <a:gd name="connsiteY3" fmla="*/ 2192799 h 3845362"/>
              <a:gd name="connsiteX4" fmla="*/ 91328 w 5008909"/>
              <a:gd name="connsiteY4" fmla="*/ 3144850 h 3845362"/>
              <a:gd name="connsiteX5" fmla="*/ 397921 w 5008909"/>
              <a:gd name="connsiteY5" fmla="*/ 3630739 h 3845362"/>
              <a:gd name="connsiteX6" fmla="*/ 1419898 w 5008909"/>
              <a:gd name="connsiteY6" fmla="*/ 3671975 h 3845362"/>
              <a:gd name="connsiteX7" fmla="*/ 1993639 w 5008909"/>
              <a:gd name="connsiteY7" fmla="*/ 3743693 h 3845362"/>
              <a:gd name="connsiteX8" fmla="*/ 2567379 w 5008909"/>
              <a:gd name="connsiteY8" fmla="*/ 3844097 h 3845362"/>
              <a:gd name="connsiteX9" fmla="*/ 3392133 w 5008909"/>
              <a:gd name="connsiteY9" fmla="*/ 3668389 h 3845362"/>
              <a:gd name="connsiteX10" fmla="*/ 4252744 w 5008909"/>
              <a:gd name="connsiteY10" fmla="*/ 3689904 h 3845362"/>
              <a:gd name="connsiteX11" fmla="*/ 4844415 w 5008909"/>
              <a:gd name="connsiteY11" fmla="*/ 3281114 h 3845362"/>
              <a:gd name="connsiteX12" fmla="*/ 4919719 w 5008909"/>
              <a:gd name="connsiteY12" fmla="*/ 2194591 h 3845362"/>
              <a:gd name="connsiteX13" fmla="*/ 5005780 w 5008909"/>
              <a:gd name="connsiteY13" fmla="*/ 1140342 h 3845362"/>
              <a:gd name="connsiteX14" fmla="*/ 4801384 w 5008909"/>
              <a:gd name="connsiteY14" fmla="*/ 548671 h 3845362"/>
              <a:gd name="connsiteX15" fmla="*/ 4166683 w 5008909"/>
              <a:gd name="connsiteY15" fmla="*/ 118365 h 3845362"/>
              <a:gd name="connsiteX16" fmla="*/ 3940773 w 5008909"/>
              <a:gd name="connsiteY16" fmla="*/ 96850 h 3845362"/>
              <a:gd name="connsiteX17" fmla="*/ 3725620 w 5008909"/>
              <a:gd name="connsiteY17" fmla="*/ 31 h 3845362"/>
              <a:gd name="connsiteX18" fmla="*/ 3047888 w 5008909"/>
              <a:gd name="connsiteY18" fmla="*/ 107608 h 3845362"/>
              <a:gd name="connsiteX19" fmla="*/ 1748005 w 5008909"/>
              <a:gd name="connsiteY19" fmla="*/ 152433 h 3845362"/>
              <a:gd name="connsiteX20" fmla="*/ 781611 w 5008909"/>
              <a:gd name="connsiteY20" fmla="*/ 66370 h 3845362"/>
              <a:gd name="connsiteX0" fmla="*/ 781611 w 5008909"/>
              <a:gd name="connsiteY0" fmla="*/ 66370 h 3845362"/>
              <a:gd name="connsiteX1" fmla="*/ 207869 w 5008909"/>
              <a:gd name="connsiteY1" fmla="*/ 473368 h 3845362"/>
              <a:gd name="connsiteX2" fmla="*/ 1681 w 5008909"/>
              <a:gd name="connsiteY2" fmla="*/ 1258676 h 3845362"/>
              <a:gd name="connsiteX3" fmla="*/ 109257 w 5008909"/>
              <a:gd name="connsiteY3" fmla="*/ 2192799 h 3845362"/>
              <a:gd name="connsiteX4" fmla="*/ 91328 w 5008909"/>
              <a:gd name="connsiteY4" fmla="*/ 3144850 h 3845362"/>
              <a:gd name="connsiteX5" fmla="*/ 397921 w 5008909"/>
              <a:gd name="connsiteY5" fmla="*/ 3630739 h 3845362"/>
              <a:gd name="connsiteX6" fmla="*/ 1419898 w 5008909"/>
              <a:gd name="connsiteY6" fmla="*/ 3671975 h 3845362"/>
              <a:gd name="connsiteX7" fmla="*/ 1993639 w 5008909"/>
              <a:gd name="connsiteY7" fmla="*/ 3743693 h 3845362"/>
              <a:gd name="connsiteX8" fmla="*/ 2567379 w 5008909"/>
              <a:gd name="connsiteY8" fmla="*/ 3844097 h 3845362"/>
              <a:gd name="connsiteX9" fmla="*/ 3392133 w 5008909"/>
              <a:gd name="connsiteY9" fmla="*/ 3668389 h 3845362"/>
              <a:gd name="connsiteX10" fmla="*/ 4252744 w 5008909"/>
              <a:gd name="connsiteY10" fmla="*/ 3689904 h 3845362"/>
              <a:gd name="connsiteX11" fmla="*/ 4844415 w 5008909"/>
              <a:gd name="connsiteY11" fmla="*/ 3281114 h 3845362"/>
              <a:gd name="connsiteX12" fmla="*/ 4919719 w 5008909"/>
              <a:gd name="connsiteY12" fmla="*/ 2194591 h 3845362"/>
              <a:gd name="connsiteX13" fmla="*/ 5005780 w 5008909"/>
              <a:gd name="connsiteY13" fmla="*/ 1140342 h 3845362"/>
              <a:gd name="connsiteX14" fmla="*/ 4801384 w 5008909"/>
              <a:gd name="connsiteY14" fmla="*/ 548671 h 3845362"/>
              <a:gd name="connsiteX15" fmla="*/ 4166683 w 5008909"/>
              <a:gd name="connsiteY15" fmla="*/ 118365 h 3845362"/>
              <a:gd name="connsiteX16" fmla="*/ 3940773 w 5008909"/>
              <a:gd name="connsiteY16" fmla="*/ 96850 h 3845362"/>
              <a:gd name="connsiteX17" fmla="*/ 3725620 w 5008909"/>
              <a:gd name="connsiteY17" fmla="*/ 31 h 3845362"/>
              <a:gd name="connsiteX18" fmla="*/ 3047888 w 5008909"/>
              <a:gd name="connsiteY18" fmla="*/ 107608 h 3845362"/>
              <a:gd name="connsiteX19" fmla="*/ 1748005 w 5008909"/>
              <a:gd name="connsiteY19" fmla="*/ 152433 h 3845362"/>
              <a:gd name="connsiteX20" fmla="*/ 781611 w 5008909"/>
              <a:gd name="connsiteY20" fmla="*/ 66370 h 3845362"/>
              <a:gd name="connsiteX0" fmla="*/ 781611 w 5008909"/>
              <a:gd name="connsiteY0" fmla="*/ 82103 h 3861095"/>
              <a:gd name="connsiteX1" fmla="*/ 207869 w 5008909"/>
              <a:gd name="connsiteY1" fmla="*/ 489101 h 3861095"/>
              <a:gd name="connsiteX2" fmla="*/ 1681 w 5008909"/>
              <a:gd name="connsiteY2" fmla="*/ 1274409 h 3861095"/>
              <a:gd name="connsiteX3" fmla="*/ 109257 w 5008909"/>
              <a:gd name="connsiteY3" fmla="*/ 2208532 h 3861095"/>
              <a:gd name="connsiteX4" fmla="*/ 91328 w 5008909"/>
              <a:gd name="connsiteY4" fmla="*/ 3160583 h 3861095"/>
              <a:gd name="connsiteX5" fmla="*/ 397921 w 5008909"/>
              <a:gd name="connsiteY5" fmla="*/ 3646472 h 3861095"/>
              <a:gd name="connsiteX6" fmla="*/ 1419898 w 5008909"/>
              <a:gd name="connsiteY6" fmla="*/ 3687708 h 3861095"/>
              <a:gd name="connsiteX7" fmla="*/ 1993639 w 5008909"/>
              <a:gd name="connsiteY7" fmla="*/ 3759426 h 3861095"/>
              <a:gd name="connsiteX8" fmla="*/ 2567379 w 5008909"/>
              <a:gd name="connsiteY8" fmla="*/ 3859830 h 3861095"/>
              <a:gd name="connsiteX9" fmla="*/ 3392133 w 5008909"/>
              <a:gd name="connsiteY9" fmla="*/ 3684122 h 3861095"/>
              <a:gd name="connsiteX10" fmla="*/ 4252744 w 5008909"/>
              <a:gd name="connsiteY10" fmla="*/ 3705637 h 3861095"/>
              <a:gd name="connsiteX11" fmla="*/ 4844415 w 5008909"/>
              <a:gd name="connsiteY11" fmla="*/ 3296847 h 3861095"/>
              <a:gd name="connsiteX12" fmla="*/ 4919719 w 5008909"/>
              <a:gd name="connsiteY12" fmla="*/ 2210324 h 3861095"/>
              <a:gd name="connsiteX13" fmla="*/ 5005780 w 5008909"/>
              <a:gd name="connsiteY13" fmla="*/ 1156075 h 3861095"/>
              <a:gd name="connsiteX14" fmla="*/ 4801384 w 5008909"/>
              <a:gd name="connsiteY14" fmla="*/ 564404 h 3861095"/>
              <a:gd name="connsiteX15" fmla="*/ 4166683 w 5008909"/>
              <a:gd name="connsiteY15" fmla="*/ 134098 h 3861095"/>
              <a:gd name="connsiteX16" fmla="*/ 3940773 w 5008909"/>
              <a:gd name="connsiteY16" fmla="*/ 112583 h 3861095"/>
              <a:gd name="connsiteX17" fmla="*/ 3725620 w 5008909"/>
              <a:gd name="connsiteY17" fmla="*/ 15764 h 3861095"/>
              <a:gd name="connsiteX18" fmla="*/ 2832735 w 5008909"/>
              <a:gd name="connsiteY18" fmla="*/ 15765 h 3861095"/>
              <a:gd name="connsiteX19" fmla="*/ 1748005 w 5008909"/>
              <a:gd name="connsiteY19" fmla="*/ 168166 h 3861095"/>
              <a:gd name="connsiteX20" fmla="*/ 781611 w 5008909"/>
              <a:gd name="connsiteY20" fmla="*/ 82103 h 3861095"/>
              <a:gd name="connsiteX0" fmla="*/ 781611 w 5008909"/>
              <a:gd name="connsiteY0" fmla="*/ 82103 h 3861095"/>
              <a:gd name="connsiteX1" fmla="*/ 207869 w 5008909"/>
              <a:gd name="connsiteY1" fmla="*/ 489101 h 3861095"/>
              <a:gd name="connsiteX2" fmla="*/ 1681 w 5008909"/>
              <a:gd name="connsiteY2" fmla="*/ 1274409 h 3861095"/>
              <a:gd name="connsiteX3" fmla="*/ 109257 w 5008909"/>
              <a:gd name="connsiteY3" fmla="*/ 2208532 h 3861095"/>
              <a:gd name="connsiteX4" fmla="*/ 91328 w 5008909"/>
              <a:gd name="connsiteY4" fmla="*/ 3160583 h 3861095"/>
              <a:gd name="connsiteX5" fmla="*/ 397921 w 5008909"/>
              <a:gd name="connsiteY5" fmla="*/ 3646472 h 3861095"/>
              <a:gd name="connsiteX6" fmla="*/ 1419898 w 5008909"/>
              <a:gd name="connsiteY6" fmla="*/ 3687708 h 3861095"/>
              <a:gd name="connsiteX7" fmla="*/ 1993639 w 5008909"/>
              <a:gd name="connsiteY7" fmla="*/ 3759426 h 3861095"/>
              <a:gd name="connsiteX8" fmla="*/ 2567379 w 5008909"/>
              <a:gd name="connsiteY8" fmla="*/ 3859830 h 3861095"/>
              <a:gd name="connsiteX9" fmla="*/ 3392133 w 5008909"/>
              <a:gd name="connsiteY9" fmla="*/ 3684122 h 3861095"/>
              <a:gd name="connsiteX10" fmla="*/ 4252744 w 5008909"/>
              <a:gd name="connsiteY10" fmla="*/ 3705637 h 3861095"/>
              <a:gd name="connsiteX11" fmla="*/ 4844415 w 5008909"/>
              <a:gd name="connsiteY11" fmla="*/ 3296847 h 3861095"/>
              <a:gd name="connsiteX12" fmla="*/ 4919719 w 5008909"/>
              <a:gd name="connsiteY12" fmla="*/ 2210324 h 3861095"/>
              <a:gd name="connsiteX13" fmla="*/ 5005780 w 5008909"/>
              <a:gd name="connsiteY13" fmla="*/ 1156075 h 3861095"/>
              <a:gd name="connsiteX14" fmla="*/ 4801384 w 5008909"/>
              <a:gd name="connsiteY14" fmla="*/ 564404 h 3861095"/>
              <a:gd name="connsiteX15" fmla="*/ 4166683 w 5008909"/>
              <a:gd name="connsiteY15" fmla="*/ 134098 h 3861095"/>
              <a:gd name="connsiteX16" fmla="*/ 3940773 w 5008909"/>
              <a:gd name="connsiteY16" fmla="*/ 112583 h 3861095"/>
              <a:gd name="connsiteX17" fmla="*/ 3725620 w 5008909"/>
              <a:gd name="connsiteY17" fmla="*/ 15764 h 3861095"/>
              <a:gd name="connsiteX18" fmla="*/ 2778946 w 5008909"/>
              <a:gd name="connsiteY18" fmla="*/ 15765 h 3861095"/>
              <a:gd name="connsiteX19" fmla="*/ 1748005 w 5008909"/>
              <a:gd name="connsiteY19" fmla="*/ 168166 h 3861095"/>
              <a:gd name="connsiteX20" fmla="*/ 781611 w 5008909"/>
              <a:gd name="connsiteY20" fmla="*/ 82103 h 3861095"/>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940773 w 5008909"/>
              <a:gd name="connsiteY16" fmla="*/ 96852 h 3845364"/>
              <a:gd name="connsiteX17" fmla="*/ 3743550 w 5008909"/>
              <a:gd name="connsiteY17" fmla="*/ 170362 h 3845364"/>
              <a:gd name="connsiteX18" fmla="*/ 2778946 w 5008909"/>
              <a:gd name="connsiteY18" fmla="*/ 34 h 3845364"/>
              <a:gd name="connsiteX19" fmla="*/ 1748005 w 5008909"/>
              <a:gd name="connsiteY19" fmla="*/ 152435 h 3845364"/>
              <a:gd name="connsiteX20" fmla="*/ 781611 w 5008909"/>
              <a:gd name="connsiteY20"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743550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483574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256330 w 5008909"/>
              <a:gd name="connsiteY15" fmla="*/ 136297 h 3845364"/>
              <a:gd name="connsiteX16" fmla="*/ 3483574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8909" h="3845364">
                <a:moveTo>
                  <a:pt x="781611" y="66372"/>
                </a:moveTo>
                <a:cubicBezTo>
                  <a:pt x="467846" y="90576"/>
                  <a:pt x="337857" y="274652"/>
                  <a:pt x="207869" y="473370"/>
                </a:cubicBezTo>
                <a:cubicBezTo>
                  <a:pt x="77881" y="672088"/>
                  <a:pt x="18116" y="972106"/>
                  <a:pt x="1681" y="1258678"/>
                </a:cubicBezTo>
                <a:cubicBezTo>
                  <a:pt x="-14754" y="1545250"/>
                  <a:pt x="94316" y="1878439"/>
                  <a:pt x="109257" y="2192801"/>
                </a:cubicBezTo>
                <a:cubicBezTo>
                  <a:pt x="124198" y="2507163"/>
                  <a:pt x="43217" y="2905195"/>
                  <a:pt x="91328" y="3144852"/>
                </a:cubicBezTo>
                <a:cubicBezTo>
                  <a:pt x="139439" y="3384509"/>
                  <a:pt x="122705" y="3417382"/>
                  <a:pt x="397921" y="3630741"/>
                </a:cubicBezTo>
                <a:cubicBezTo>
                  <a:pt x="673137" y="3844100"/>
                  <a:pt x="1153945" y="3653151"/>
                  <a:pt x="1419898" y="3671977"/>
                </a:cubicBezTo>
                <a:cubicBezTo>
                  <a:pt x="1685851" y="3690803"/>
                  <a:pt x="1802392" y="3715008"/>
                  <a:pt x="1993639" y="3743695"/>
                </a:cubicBezTo>
                <a:cubicBezTo>
                  <a:pt x="2184886" y="3772382"/>
                  <a:pt x="2334297" y="3856650"/>
                  <a:pt x="2567379" y="3844099"/>
                </a:cubicBezTo>
                <a:cubicBezTo>
                  <a:pt x="2800461" y="3831548"/>
                  <a:pt x="3111239" y="3694090"/>
                  <a:pt x="3392133" y="3668391"/>
                </a:cubicBezTo>
                <a:cubicBezTo>
                  <a:pt x="3673027" y="3642692"/>
                  <a:pt x="4010697" y="3754452"/>
                  <a:pt x="4252744" y="3689906"/>
                </a:cubicBezTo>
                <a:cubicBezTo>
                  <a:pt x="4494791" y="3625360"/>
                  <a:pt x="4733253" y="3530335"/>
                  <a:pt x="4844415" y="3281116"/>
                </a:cubicBezTo>
                <a:cubicBezTo>
                  <a:pt x="4955577" y="3031897"/>
                  <a:pt x="4892825" y="2551388"/>
                  <a:pt x="4919719" y="2194593"/>
                </a:cubicBezTo>
                <a:cubicBezTo>
                  <a:pt x="4946613" y="1837798"/>
                  <a:pt x="5025502" y="1414664"/>
                  <a:pt x="5005780" y="1140344"/>
                </a:cubicBezTo>
                <a:cubicBezTo>
                  <a:pt x="4986058" y="866024"/>
                  <a:pt x="4926292" y="716014"/>
                  <a:pt x="4801384" y="548673"/>
                </a:cubicBezTo>
                <a:cubicBezTo>
                  <a:pt x="4676476" y="381332"/>
                  <a:pt x="4475965" y="199349"/>
                  <a:pt x="4256330" y="136297"/>
                </a:cubicBezTo>
                <a:cubicBezTo>
                  <a:pt x="4036695" y="73245"/>
                  <a:pt x="3729805" y="193073"/>
                  <a:pt x="3483574" y="170362"/>
                </a:cubicBezTo>
                <a:cubicBezTo>
                  <a:pt x="3237343" y="147652"/>
                  <a:pt x="3068207" y="3022"/>
                  <a:pt x="2778946" y="34"/>
                </a:cubicBezTo>
                <a:cubicBezTo>
                  <a:pt x="2489685" y="-2954"/>
                  <a:pt x="2107789" y="195167"/>
                  <a:pt x="1748005" y="152435"/>
                </a:cubicBezTo>
                <a:lnTo>
                  <a:pt x="781611" y="66372"/>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47" name="กลุ่ม 46"/>
          <p:cNvGrpSpPr/>
          <p:nvPr userDrawn="1"/>
        </p:nvGrpSpPr>
        <p:grpSpPr>
          <a:xfrm>
            <a:off x="6659716" y="5556045"/>
            <a:ext cx="3015709" cy="600000"/>
            <a:chOff x="3289945" y="3405879"/>
            <a:chExt cx="2261782" cy="450000"/>
          </a:xfrm>
        </p:grpSpPr>
        <p:sp>
          <p:nvSpPr>
            <p:cNvPr id="48" name="วงรี 4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9" name="วงรี 4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0" name="วงรี 4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1" name="วงรี 5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52" name="กลุ่ม 51"/>
          <p:cNvGrpSpPr/>
          <p:nvPr userDrawn="1"/>
        </p:nvGrpSpPr>
        <p:grpSpPr>
          <a:xfrm>
            <a:off x="10334358" y="222487"/>
            <a:ext cx="1630663" cy="1606725"/>
            <a:chOff x="7750768" y="166865"/>
            <a:chExt cx="1222997" cy="1205044"/>
          </a:xfrm>
        </p:grpSpPr>
        <p:pic>
          <p:nvPicPr>
            <p:cNvPr id="53" name="รูปภาพ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7008" y="166865"/>
              <a:ext cx="1006757" cy="1011668"/>
            </a:xfrm>
            <a:prstGeom prst="rect">
              <a:avLst/>
            </a:prstGeom>
            <a:effectLst>
              <a:outerShdw blurRad="50800" dist="38100" dir="2700000" algn="tl" rotWithShape="0">
                <a:schemeClr val="accent4">
                  <a:alpha val="40000"/>
                </a:schemeClr>
              </a:outerShdw>
            </a:effectLst>
          </p:spPr>
        </p:pic>
        <p:grpSp>
          <p:nvGrpSpPr>
            <p:cNvPr id="54" name="กลุ่ม 53"/>
            <p:cNvGrpSpPr/>
            <p:nvPr/>
          </p:nvGrpSpPr>
          <p:grpSpPr>
            <a:xfrm>
              <a:off x="7750768" y="186264"/>
              <a:ext cx="1118266" cy="1185645"/>
              <a:chOff x="7750768" y="186264"/>
              <a:chExt cx="1118266" cy="1185645"/>
            </a:xfrm>
          </p:grpSpPr>
          <p:grpSp>
            <p:nvGrpSpPr>
              <p:cNvPr id="55" name="กลุ่ม 54"/>
              <p:cNvGrpSpPr/>
              <p:nvPr/>
            </p:nvGrpSpPr>
            <p:grpSpPr>
              <a:xfrm rot="12247797">
                <a:off x="7750768" y="415321"/>
                <a:ext cx="1118266" cy="956588"/>
                <a:chOff x="1339259" y="1340628"/>
                <a:chExt cx="1118266" cy="956588"/>
              </a:xfrm>
            </p:grpSpPr>
            <p:sp>
              <p:nvSpPr>
                <p:cNvPr id="57" name="TextBox 56"/>
                <p:cNvSpPr txBox="1"/>
                <p:nvPr/>
              </p:nvSpPr>
              <p:spPr>
                <a:xfrm rot="1351072">
                  <a:off x="1358851" y="1340628"/>
                  <a:ext cx="317635" cy="500090"/>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C0504D">
                          <a:lumMod val="60000"/>
                          <a:lumOff val="40000"/>
                        </a:srgbClr>
                      </a:solidFill>
                      <a:effectLst/>
                      <a:uLnTx/>
                      <a:uFillTx/>
                      <a:latin typeface="Calibri" pitchFamily="34" charset="0"/>
                      <a:ea typeface="+mn-ea"/>
                      <a:cs typeface="FC Onigiri Outline"/>
                    </a:rPr>
                    <a:t>+</a:t>
                  </a:r>
                  <a:endParaRPr kumimoji="0" lang="th-TH" sz="3733" b="0" i="0" u="none" strike="noStrike" kern="1200" cap="none" spc="0" normalizeH="0" baseline="0" noProof="0" dirty="0">
                    <a:ln>
                      <a:noFill/>
                    </a:ln>
                    <a:solidFill>
                      <a:srgbClr val="C0504D">
                        <a:lumMod val="60000"/>
                        <a:lumOff val="40000"/>
                      </a:srgbClr>
                    </a:solidFill>
                    <a:effectLst/>
                    <a:uLnTx/>
                    <a:uFillTx/>
                    <a:latin typeface="Calibri" pitchFamily="34" charset="0"/>
                    <a:ea typeface="+mn-ea"/>
                    <a:cs typeface="FC Onigiri Outline"/>
                  </a:endParaRPr>
                </a:p>
              </p:txBody>
            </p:sp>
            <p:sp>
              <p:nvSpPr>
                <p:cNvPr id="58" name="TextBox 57"/>
                <p:cNvSpPr txBox="1"/>
                <p:nvPr/>
              </p:nvSpPr>
              <p:spPr>
                <a:xfrm rot="21389866">
                  <a:off x="2139890" y="1652030"/>
                  <a:ext cx="317635" cy="500090"/>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pitchFamily="34" charset="0"/>
                      <a:ea typeface="+mn-ea"/>
                      <a:cs typeface="FC Onigiri Outline"/>
                    </a:rPr>
                    <a:t>+</a:t>
                  </a:r>
                  <a:endParaRPr kumimoji="0" lang="th-TH" sz="3733" b="0" i="0" u="none" strike="noStrike" kern="1200" cap="none" spc="0" normalizeH="0" baseline="0" noProof="0" dirty="0">
                    <a:ln>
                      <a:noFill/>
                    </a:ln>
                    <a:solidFill>
                      <a:prstClr val="white"/>
                    </a:solidFill>
                    <a:effectLst/>
                    <a:uLnTx/>
                    <a:uFillTx/>
                    <a:latin typeface="Calibri" pitchFamily="34" charset="0"/>
                    <a:ea typeface="+mn-ea"/>
                    <a:cs typeface="FC Onigiri Outline"/>
                  </a:endParaRPr>
                </a:p>
              </p:txBody>
            </p:sp>
            <p:sp>
              <p:nvSpPr>
                <p:cNvPr id="59" name="สามเหลี่ยมหน้าจั่ว 58"/>
                <p:cNvSpPr/>
                <p:nvPr/>
              </p:nvSpPr>
              <p:spPr>
                <a:xfrm rot="20089558">
                  <a:off x="2203045" y="1810217"/>
                  <a:ext cx="98304" cy="74674"/>
                </a:xfrm>
                <a:prstGeom prst="triangl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0" name="สามเหลี่ยมหน้าจั่ว 59"/>
                <p:cNvSpPr/>
                <p:nvPr/>
              </p:nvSpPr>
              <p:spPr>
                <a:xfrm rot="1772264">
                  <a:off x="1339259" y="1908143"/>
                  <a:ext cx="142726" cy="14162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1" name="วงรี 60"/>
                <p:cNvSpPr/>
                <p:nvPr/>
              </p:nvSpPr>
              <p:spPr>
                <a:xfrm>
                  <a:off x="1360912" y="1707257"/>
                  <a:ext cx="54000" cy="5469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2" name="วงรี 61"/>
                <p:cNvSpPr/>
                <p:nvPr/>
              </p:nvSpPr>
              <p:spPr>
                <a:xfrm>
                  <a:off x="1405096" y="2242517"/>
                  <a:ext cx="54000" cy="54699"/>
                </a:xfrm>
                <a:prstGeom prst="ellips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3" name="วงรี 62"/>
                <p:cNvSpPr/>
                <p:nvPr/>
              </p:nvSpPr>
              <p:spPr>
                <a:xfrm>
                  <a:off x="2305814" y="1965922"/>
                  <a:ext cx="54000" cy="54699"/>
                </a:xfrm>
                <a:prstGeom prst="ellips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56" name="TextBox 55"/>
              <p:cNvSpPr txBox="1"/>
              <p:nvPr/>
            </p:nvSpPr>
            <p:spPr>
              <a:xfrm rot="13598869">
                <a:off x="7992384" y="95037"/>
                <a:ext cx="317636" cy="50008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8064A2">
                        <a:lumMod val="60000"/>
                        <a:lumOff val="40000"/>
                      </a:srgbClr>
                    </a:solidFill>
                    <a:effectLst/>
                    <a:uLnTx/>
                    <a:uFillTx/>
                    <a:latin typeface="Calibri" pitchFamily="34" charset="0"/>
                    <a:ea typeface="+mn-ea"/>
                    <a:cs typeface="FC Onigiri Outline"/>
                  </a:rPr>
                  <a:t>+</a:t>
                </a:r>
                <a:endParaRPr kumimoji="0" lang="th-TH" sz="3733" b="0" i="0" u="none" strike="noStrike" kern="1200" cap="none" spc="0" normalizeH="0" baseline="0" noProof="0" dirty="0">
                  <a:ln>
                    <a:noFill/>
                  </a:ln>
                  <a:solidFill>
                    <a:srgbClr val="8064A2">
                      <a:lumMod val="60000"/>
                      <a:lumOff val="40000"/>
                    </a:srgbClr>
                  </a:solidFill>
                  <a:effectLst/>
                  <a:uLnTx/>
                  <a:uFillTx/>
                  <a:latin typeface="Calibri" pitchFamily="34" charset="0"/>
                  <a:ea typeface="+mn-ea"/>
                  <a:cs typeface="FC Onigiri Outline"/>
                </a:endParaRPr>
              </a:p>
            </p:txBody>
          </p:sp>
        </p:grpSp>
      </p:grpSp>
      <p:pic>
        <p:nvPicPr>
          <p:cNvPr id="64" name="รูปภาพ 6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1962">
            <a:off x="-18891" y="189077"/>
            <a:ext cx="1509456" cy="1214273"/>
          </a:xfrm>
          <a:prstGeom prst="rect">
            <a:avLst/>
          </a:prstGeom>
          <a:effectLst>
            <a:outerShdw blurRad="50800" dist="38100" dir="2700000" algn="tl" rotWithShape="0">
              <a:schemeClr val="accent4">
                <a:alpha val="40000"/>
              </a:schemeClr>
            </a:outerShdw>
          </a:effectLst>
        </p:spPr>
      </p:pic>
      <p:grpSp>
        <p:nvGrpSpPr>
          <p:cNvPr id="65" name="กลุ่ม 64"/>
          <p:cNvGrpSpPr/>
          <p:nvPr userDrawn="1"/>
        </p:nvGrpSpPr>
        <p:grpSpPr>
          <a:xfrm rot="20670472">
            <a:off x="9938179" y="5443865"/>
            <a:ext cx="4005304" cy="2900781"/>
            <a:chOff x="7300650" y="4141461"/>
            <a:chExt cx="3003978" cy="2175586"/>
          </a:xfrm>
        </p:grpSpPr>
        <p:sp>
          <p:nvSpPr>
            <p:cNvPr id="66" name="เมฆ 65"/>
            <p:cNvSpPr/>
            <p:nvPr/>
          </p:nvSpPr>
          <p:spPr>
            <a:xfrm rot="20459731">
              <a:off x="7300650" y="4141461"/>
              <a:ext cx="3003978" cy="2175586"/>
            </a:xfrm>
            <a:prstGeom prst="cloud">
              <a:avLst/>
            </a:prstGeom>
            <a:solidFill>
              <a:schemeClr val="accent4">
                <a:lumMod val="60000"/>
                <a:lumOff val="40000"/>
              </a:schemeClr>
            </a:solidFill>
            <a:ln>
              <a:noFill/>
            </a:ln>
            <a:effectLst>
              <a:outerShdw blurRad="50800" dist="38100" dir="18900000" algn="b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7" name="รูปภาพ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2209" y="4340549"/>
              <a:ext cx="380089" cy="404611"/>
            </a:xfrm>
            <a:prstGeom prst="rect">
              <a:avLst/>
            </a:prstGeom>
          </p:spPr>
        </p:pic>
        <p:pic>
          <p:nvPicPr>
            <p:cNvPr id="68" name="รูปภาพ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3492" y="4734419"/>
              <a:ext cx="250890" cy="269338"/>
            </a:xfrm>
            <a:prstGeom prst="rect">
              <a:avLst/>
            </a:prstGeom>
          </p:spPr>
        </p:pic>
      </p:grpSp>
      <p:sp>
        <p:nvSpPr>
          <p:cNvPr id="2" name="ชื่อเรื่อง 1"/>
          <p:cNvSpPr>
            <a:spLocks noGrp="1"/>
          </p:cNvSpPr>
          <p:nvPr>
            <p:ph type="title"/>
          </p:nvPr>
        </p:nvSpPr>
        <p:spPr>
          <a:xfrm>
            <a:off x="609601" y="1620332"/>
            <a:ext cx="4460535" cy="1143000"/>
          </a:xfrm>
        </p:spPr>
        <p:txBody>
          <a:bodyPr/>
          <a:lstStyle/>
          <a:p>
            <a:r>
              <a:rPr lang="th-TH"/>
              <a:t>คลิกเพื่อแก้ไขลักษณะชื่อเรื่องต้นแบบ</a:t>
            </a:r>
          </a:p>
        </p:txBody>
      </p:sp>
      <p:sp>
        <p:nvSpPr>
          <p:cNvPr id="3" name="ตัวแทนเนื้อหา 2"/>
          <p:cNvSpPr>
            <a:spLocks noGrp="1"/>
          </p:cNvSpPr>
          <p:nvPr>
            <p:ph idx="1"/>
          </p:nvPr>
        </p:nvSpPr>
        <p:spPr>
          <a:xfrm>
            <a:off x="5327915" y="1600201"/>
            <a:ext cx="6254485" cy="4525963"/>
          </a:xfrm>
        </p:spPr>
        <p:txBody>
          <a:bodyPr/>
          <a:lstStyle>
            <a:lvl1pPr>
              <a:defRPr>
                <a:solidFill>
                  <a:schemeClr val="bg1"/>
                </a:solidFill>
              </a:defRPr>
            </a:lvl1pPr>
          </a:lstStyle>
          <a:p>
            <a:pPr lvl="0"/>
            <a:r>
              <a:rPr lang="th-TH" dirty="0"/>
              <a:t>คลิกเพื่อแก้ไขลักษณะของข้อความต้นแบบ</a:t>
            </a:r>
          </a:p>
          <a:p>
            <a:pPr lvl="1"/>
            <a:endParaRPr lang="th-TH" dirty="0"/>
          </a:p>
        </p:txBody>
      </p:sp>
    </p:spTree>
    <p:extLst>
      <p:ext uri="{BB962C8B-B14F-4D97-AF65-F5344CB8AC3E}">
        <p14:creationId xmlns:p14="http://schemas.microsoft.com/office/powerpoint/2010/main" val="306652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335359" y="356659"/>
            <a:ext cx="11425271"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p:txBody>
          <a:bodyPr>
            <a:normAutofit/>
          </a:bodyPr>
          <a:lstStyle>
            <a:lvl1pPr>
              <a:defRPr sz="4800"/>
            </a:lvl1pPr>
          </a:lstStyle>
          <a:p>
            <a:r>
              <a:rPr lang="th-TH"/>
              <a:t>คลิกเพื่อแก้ไขลักษณะชื่อเรื่องต้นแบบ</a:t>
            </a:r>
          </a:p>
        </p:txBody>
      </p:sp>
      <p:sp>
        <p:nvSpPr>
          <p:cNvPr id="3" name="ตัวแทนวันที่ 2"/>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pPr defTabSz="1219170"/>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grpSp>
        <p:nvGrpSpPr>
          <p:cNvPr id="57" name="กลุ่ม 56"/>
          <p:cNvGrpSpPr/>
          <p:nvPr userDrawn="1"/>
        </p:nvGrpSpPr>
        <p:grpSpPr>
          <a:xfrm>
            <a:off x="465968" y="6157387"/>
            <a:ext cx="3015709" cy="60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62" name="รูปแบบอิสระ 61"/>
          <p:cNvSpPr/>
          <p:nvPr userDrawn="1"/>
        </p:nvSpPr>
        <p:spPr>
          <a:xfrm>
            <a:off x="6370465" y="1776965"/>
            <a:ext cx="4801687" cy="3557176"/>
          </a:xfrm>
          <a:custGeom>
            <a:avLst/>
            <a:gdLst>
              <a:gd name="connsiteX0" fmla="*/ 408795 w 1623177"/>
              <a:gd name="connsiteY0" fmla="*/ 1456766 h 1482940"/>
              <a:gd name="connsiteX1" fmla="*/ 20868 w 1623177"/>
              <a:gd name="connsiteY1" fmla="*/ 1041130 h 1482940"/>
              <a:gd name="connsiteX2" fmla="*/ 131704 w 1623177"/>
              <a:gd name="connsiteY2" fmla="*/ 265275 h 1482940"/>
              <a:gd name="connsiteX3" fmla="*/ 796722 w 1623177"/>
              <a:gd name="connsiteY3" fmla="*/ 2039 h 1482940"/>
              <a:gd name="connsiteX4" fmla="*/ 1558722 w 1623177"/>
              <a:gd name="connsiteY4" fmla="*/ 376111 h 1482940"/>
              <a:gd name="connsiteX5" fmla="*/ 1447886 w 1623177"/>
              <a:gd name="connsiteY5" fmla="*/ 1318221 h 1482940"/>
              <a:gd name="connsiteX6" fmla="*/ 408795 w 1623177"/>
              <a:gd name="connsiteY6" fmla="*/ 1456766 h 148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177" h="1482940">
                <a:moveTo>
                  <a:pt x="408795" y="1456766"/>
                </a:moveTo>
                <a:cubicBezTo>
                  <a:pt x="170959" y="1410584"/>
                  <a:pt x="67050" y="1239712"/>
                  <a:pt x="20868" y="1041130"/>
                </a:cubicBezTo>
                <a:cubicBezTo>
                  <a:pt x="-25314" y="842548"/>
                  <a:pt x="2395" y="438457"/>
                  <a:pt x="131704" y="265275"/>
                </a:cubicBezTo>
                <a:cubicBezTo>
                  <a:pt x="261013" y="92093"/>
                  <a:pt x="558886" y="-16434"/>
                  <a:pt x="796722" y="2039"/>
                </a:cubicBezTo>
                <a:cubicBezTo>
                  <a:pt x="1034558" y="20512"/>
                  <a:pt x="1450195" y="156747"/>
                  <a:pt x="1558722" y="376111"/>
                </a:cubicBezTo>
                <a:cubicBezTo>
                  <a:pt x="1667249" y="595475"/>
                  <a:pt x="1644159" y="1131185"/>
                  <a:pt x="1447886" y="1318221"/>
                </a:cubicBezTo>
                <a:cubicBezTo>
                  <a:pt x="1251613" y="1505257"/>
                  <a:pt x="646631" y="1502948"/>
                  <a:pt x="408795" y="1456766"/>
                </a:cubicBezTo>
                <a:close/>
              </a:path>
            </a:pathLst>
          </a:custGeom>
          <a:solidFill>
            <a:srgbClr val="FFD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63" name="Google Shape;4631;p79"/>
          <p:cNvGrpSpPr/>
          <p:nvPr userDrawn="1"/>
        </p:nvGrpSpPr>
        <p:grpSpPr>
          <a:xfrm>
            <a:off x="1099113" y="1908602"/>
            <a:ext cx="4358524" cy="3458721"/>
            <a:chOff x="4147875" y="986011"/>
            <a:chExt cx="3842140" cy="3019074"/>
          </a:xfrm>
          <a:effectLst>
            <a:outerShdw blurRad="50800" dist="38100" dir="2700000" algn="tl" rotWithShape="0">
              <a:schemeClr val="accent4">
                <a:lumMod val="60000"/>
                <a:lumOff val="40000"/>
                <a:alpha val="40000"/>
              </a:schemeClr>
            </a:outerShdw>
          </a:effectLst>
        </p:grpSpPr>
        <p:sp>
          <p:nvSpPr>
            <p:cNvPr id="64" name="Google Shape;4633;p79"/>
            <p:cNvSpPr/>
            <p:nvPr/>
          </p:nvSpPr>
          <p:spPr>
            <a:xfrm>
              <a:off x="5602961" y="3553821"/>
              <a:ext cx="928770" cy="386339"/>
            </a:xfrm>
            <a:custGeom>
              <a:avLst/>
              <a:gdLst>
                <a:gd name="connsiteX0" fmla="*/ 1507 w 10193"/>
                <a:gd name="connsiteY0" fmla="*/ 0 h 11364"/>
                <a:gd name="connsiteX1" fmla="*/ 0 w 10193"/>
                <a:gd name="connsiteY1" fmla="*/ 11364 h 11364"/>
                <a:gd name="connsiteX2" fmla="*/ 10193 w 10193"/>
                <a:gd name="connsiteY2" fmla="*/ 5622 h 11364"/>
                <a:gd name="connsiteX3" fmla="*/ 9460 w 10193"/>
                <a:gd name="connsiteY3" fmla="*/ 0 h 11364"/>
                <a:gd name="connsiteX4" fmla="*/ 1507 w 10193"/>
                <a:gd name="connsiteY4" fmla="*/ 0 h 11364"/>
                <a:gd name="connsiteX0" fmla="*/ 1507 w 10930"/>
                <a:gd name="connsiteY0" fmla="*/ 0 h 11857"/>
                <a:gd name="connsiteX1" fmla="*/ 0 w 10930"/>
                <a:gd name="connsiteY1" fmla="*/ 11364 h 11857"/>
                <a:gd name="connsiteX2" fmla="*/ 10930 w 10930"/>
                <a:gd name="connsiteY2" fmla="*/ 11466 h 11857"/>
                <a:gd name="connsiteX3" fmla="*/ 9460 w 10930"/>
                <a:gd name="connsiteY3" fmla="*/ 0 h 11857"/>
                <a:gd name="connsiteX4" fmla="*/ 1507 w 10930"/>
                <a:gd name="connsiteY4" fmla="*/ 0 h 11857"/>
                <a:gd name="connsiteX0" fmla="*/ 1507 w 10930"/>
                <a:gd name="connsiteY0" fmla="*/ 0 h 11474"/>
                <a:gd name="connsiteX1" fmla="*/ 0 w 10930"/>
                <a:gd name="connsiteY1" fmla="*/ 11364 h 11474"/>
                <a:gd name="connsiteX2" fmla="*/ 10930 w 10930"/>
                <a:gd name="connsiteY2" fmla="*/ 11466 h 11474"/>
                <a:gd name="connsiteX3" fmla="*/ 9460 w 10930"/>
                <a:gd name="connsiteY3" fmla="*/ 0 h 11474"/>
                <a:gd name="connsiteX4" fmla="*/ 1507 w 10930"/>
                <a:gd name="connsiteY4" fmla="*/ 0 h 11474"/>
                <a:gd name="connsiteX0" fmla="*/ 1507 w 10930"/>
                <a:gd name="connsiteY0" fmla="*/ 0 h 11527"/>
                <a:gd name="connsiteX1" fmla="*/ 0 w 10930"/>
                <a:gd name="connsiteY1" fmla="*/ 11364 h 11527"/>
                <a:gd name="connsiteX2" fmla="*/ 10930 w 10930"/>
                <a:gd name="connsiteY2" fmla="*/ 11466 h 11527"/>
                <a:gd name="connsiteX3" fmla="*/ 9460 w 10930"/>
                <a:gd name="connsiteY3" fmla="*/ 0 h 11527"/>
                <a:gd name="connsiteX4" fmla="*/ 1507 w 10930"/>
                <a:gd name="connsiteY4" fmla="*/ 0 h 1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0" h="11527" extrusionOk="0">
                  <a:moveTo>
                    <a:pt x="1507" y="0"/>
                  </a:moveTo>
                  <a:lnTo>
                    <a:pt x="0" y="11364"/>
                  </a:lnTo>
                  <a:cubicBezTo>
                    <a:pt x="3411" y="11469"/>
                    <a:pt x="7558" y="11611"/>
                    <a:pt x="10930" y="11466"/>
                  </a:cubicBezTo>
                  <a:cubicBezTo>
                    <a:pt x="10686" y="9592"/>
                    <a:pt x="9704" y="1874"/>
                    <a:pt x="9460" y="0"/>
                  </a:cubicBezTo>
                  <a:lnTo>
                    <a:pt x="1507" y="0"/>
                  </a:lnTo>
                  <a:close/>
                </a:path>
              </a:pathLst>
            </a:custGeom>
            <a:solidFill>
              <a:srgbClr val="FFE89F"/>
            </a:solidFill>
            <a:ln w="28575">
              <a:solidFill>
                <a:schemeClr val="tx1"/>
              </a:solid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FC Onigiri Outline"/>
                <a:ea typeface="+mn-ea"/>
                <a:cs typeface="FC Onigiri Outline"/>
              </a:endParaRPr>
            </a:p>
          </p:txBody>
        </p:sp>
        <p:sp>
          <p:nvSpPr>
            <p:cNvPr id="65" name="Google Shape;4634;p79"/>
            <p:cNvSpPr/>
            <p:nvPr/>
          </p:nvSpPr>
          <p:spPr>
            <a:xfrm>
              <a:off x="5520135" y="3939716"/>
              <a:ext cx="1097573" cy="65369"/>
            </a:xfrm>
            <a:custGeom>
              <a:avLst/>
              <a:gdLst/>
              <a:ahLst/>
              <a:cxnLst/>
              <a:rect l="l" t="t" r="r" b="b"/>
              <a:pathLst>
                <a:path w="23375" h="1541" extrusionOk="0">
                  <a:moveTo>
                    <a:pt x="492" y="0"/>
                  </a:moveTo>
                  <a:cubicBezTo>
                    <a:pt x="214" y="0"/>
                    <a:pt x="1" y="230"/>
                    <a:pt x="1" y="492"/>
                  </a:cubicBezTo>
                  <a:lnTo>
                    <a:pt x="1" y="1541"/>
                  </a:lnTo>
                  <a:lnTo>
                    <a:pt x="23375" y="1541"/>
                  </a:lnTo>
                  <a:lnTo>
                    <a:pt x="23375" y="492"/>
                  </a:lnTo>
                  <a:cubicBezTo>
                    <a:pt x="23375" y="213"/>
                    <a:pt x="23145" y="0"/>
                    <a:pt x="22883" y="0"/>
                  </a:cubicBezTo>
                  <a:close/>
                </a:path>
              </a:pathLst>
            </a:custGeom>
            <a:solidFill>
              <a:srgbClr val="B6A0B4"/>
            </a:solidFill>
            <a:ln w="28575">
              <a:solidFill>
                <a:schemeClr val="tx1"/>
              </a:solid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FC Onigiri Outline"/>
                <a:ea typeface="+mn-ea"/>
                <a:cs typeface="FC Onigiri Outline"/>
              </a:endParaRPr>
            </a:p>
          </p:txBody>
        </p:sp>
        <p:sp>
          <p:nvSpPr>
            <p:cNvPr id="66" name="Google Shape;4635;p79"/>
            <p:cNvSpPr/>
            <p:nvPr/>
          </p:nvSpPr>
          <p:spPr>
            <a:xfrm>
              <a:off x="4147875" y="1157727"/>
              <a:ext cx="3842140" cy="2479534"/>
            </a:xfrm>
            <a:custGeom>
              <a:avLst/>
              <a:gdLst/>
              <a:ahLst/>
              <a:cxnLst/>
              <a:rect l="l" t="t" r="r" b="b"/>
              <a:pathLst>
                <a:path w="81826" h="58452" extrusionOk="0">
                  <a:moveTo>
                    <a:pt x="1574" y="1"/>
                  </a:moveTo>
                  <a:cubicBezTo>
                    <a:pt x="705" y="1"/>
                    <a:pt x="0" y="689"/>
                    <a:pt x="0" y="1558"/>
                  </a:cubicBezTo>
                  <a:lnTo>
                    <a:pt x="0" y="56895"/>
                  </a:lnTo>
                  <a:cubicBezTo>
                    <a:pt x="0" y="57764"/>
                    <a:pt x="705" y="58452"/>
                    <a:pt x="1574" y="58452"/>
                  </a:cubicBezTo>
                  <a:lnTo>
                    <a:pt x="80252" y="58452"/>
                  </a:lnTo>
                  <a:cubicBezTo>
                    <a:pt x="81121" y="58452"/>
                    <a:pt x="81826" y="57764"/>
                    <a:pt x="81826" y="56895"/>
                  </a:cubicBezTo>
                  <a:lnTo>
                    <a:pt x="81826" y="1558"/>
                  </a:lnTo>
                  <a:cubicBezTo>
                    <a:pt x="81826" y="689"/>
                    <a:pt x="81121" y="1"/>
                    <a:pt x="80252" y="1"/>
                  </a:cubicBezTo>
                  <a:close/>
                </a:path>
              </a:pathLst>
            </a:custGeom>
            <a:solidFill>
              <a:srgbClr val="B6A0B4"/>
            </a:solidFill>
            <a:ln w="28575">
              <a:solidFill>
                <a:schemeClr val="tx1"/>
              </a:solid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FC Onigiri Outline"/>
                <a:ea typeface="+mn-ea"/>
                <a:cs typeface="FC Onigiri Outline"/>
              </a:endParaRPr>
            </a:p>
          </p:txBody>
        </p:sp>
        <p:sp>
          <p:nvSpPr>
            <p:cNvPr id="67" name="Google Shape;4636;p79"/>
            <p:cNvSpPr/>
            <p:nvPr/>
          </p:nvSpPr>
          <p:spPr>
            <a:xfrm>
              <a:off x="4147875" y="986011"/>
              <a:ext cx="3842140" cy="2359231"/>
            </a:xfrm>
            <a:custGeom>
              <a:avLst/>
              <a:gdLst/>
              <a:ahLst/>
              <a:cxnLst/>
              <a:rect l="l" t="t" r="r" b="b"/>
              <a:pathLst>
                <a:path w="81826" h="55616" extrusionOk="0">
                  <a:moveTo>
                    <a:pt x="2836" y="0"/>
                  </a:moveTo>
                  <a:cubicBezTo>
                    <a:pt x="1279" y="0"/>
                    <a:pt x="0" y="1279"/>
                    <a:pt x="0" y="2836"/>
                  </a:cubicBezTo>
                  <a:lnTo>
                    <a:pt x="0" y="55616"/>
                  </a:lnTo>
                  <a:lnTo>
                    <a:pt x="81826" y="55616"/>
                  </a:lnTo>
                  <a:lnTo>
                    <a:pt x="81826" y="2836"/>
                  </a:lnTo>
                  <a:cubicBezTo>
                    <a:pt x="81826" y="1279"/>
                    <a:pt x="80547" y="0"/>
                    <a:pt x="78973" y="0"/>
                  </a:cubicBezTo>
                  <a:close/>
                </a:path>
              </a:pathLst>
            </a:custGeom>
            <a:solidFill>
              <a:srgbClr val="FFE89F"/>
            </a:solidFill>
            <a:ln w="28575">
              <a:solidFill>
                <a:schemeClr val="tx1"/>
              </a:solid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FC Onigiri Outline"/>
                <a:ea typeface="+mn-ea"/>
                <a:cs typeface="FC Onigiri Outline"/>
              </a:endParaRPr>
            </a:p>
          </p:txBody>
        </p:sp>
        <p:sp>
          <p:nvSpPr>
            <p:cNvPr id="68" name="Google Shape;4637;p79"/>
            <p:cNvSpPr/>
            <p:nvPr/>
          </p:nvSpPr>
          <p:spPr>
            <a:xfrm>
              <a:off x="4351050" y="1150770"/>
              <a:ext cx="3435791" cy="1934437"/>
            </a:xfrm>
            <a:custGeom>
              <a:avLst/>
              <a:gdLst/>
              <a:ahLst/>
              <a:cxnLst/>
              <a:rect l="l" t="t" r="r" b="b"/>
              <a:pathLst>
                <a:path w="73172" h="45602" extrusionOk="0">
                  <a:moveTo>
                    <a:pt x="426" y="1"/>
                  </a:moveTo>
                  <a:cubicBezTo>
                    <a:pt x="197" y="1"/>
                    <a:pt x="0" y="181"/>
                    <a:pt x="0" y="411"/>
                  </a:cubicBezTo>
                  <a:lnTo>
                    <a:pt x="0" y="45175"/>
                  </a:lnTo>
                  <a:cubicBezTo>
                    <a:pt x="0" y="45405"/>
                    <a:pt x="197" y="45601"/>
                    <a:pt x="426" y="45601"/>
                  </a:cubicBezTo>
                  <a:lnTo>
                    <a:pt x="72745" y="45601"/>
                  </a:lnTo>
                  <a:cubicBezTo>
                    <a:pt x="72975" y="45601"/>
                    <a:pt x="73171" y="45405"/>
                    <a:pt x="73171" y="45175"/>
                  </a:cubicBezTo>
                  <a:lnTo>
                    <a:pt x="73171" y="411"/>
                  </a:lnTo>
                  <a:cubicBezTo>
                    <a:pt x="73171" y="181"/>
                    <a:pt x="72975" y="1"/>
                    <a:pt x="72745" y="1"/>
                  </a:cubicBezTo>
                  <a:close/>
                </a:path>
              </a:pathLst>
            </a:custGeom>
            <a:solidFill>
              <a:schemeClr val="bg1"/>
            </a:solidFill>
            <a:ln w="28575">
              <a:solidFill>
                <a:schemeClr val="tx1"/>
              </a:solid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FC Onigiri Outline"/>
                <a:ea typeface="+mn-ea"/>
                <a:cs typeface="FC Onigiri Outline"/>
              </a:endParaRPr>
            </a:p>
          </p:txBody>
        </p:sp>
        <p:sp>
          <p:nvSpPr>
            <p:cNvPr id="69" name="Google Shape;4638;p79"/>
            <p:cNvSpPr/>
            <p:nvPr/>
          </p:nvSpPr>
          <p:spPr>
            <a:xfrm>
              <a:off x="6008800" y="3421088"/>
              <a:ext cx="120300" cy="120300"/>
            </a:xfrm>
            <a:prstGeom prst="ellipse">
              <a:avLst/>
            </a:prstGeom>
            <a:no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FC Onigiri Outline"/>
                <a:ea typeface="+mn-ea"/>
                <a:cs typeface="FC Onigiri Outline"/>
              </a:endParaRPr>
            </a:p>
          </p:txBody>
        </p:sp>
      </p:grpSp>
      <p:grpSp>
        <p:nvGrpSpPr>
          <p:cNvPr id="84" name="กลุ่ม 83"/>
          <p:cNvGrpSpPr/>
          <p:nvPr userDrawn="1"/>
        </p:nvGrpSpPr>
        <p:grpSpPr>
          <a:xfrm>
            <a:off x="10246641" y="5581367"/>
            <a:ext cx="4005304" cy="2900781"/>
            <a:chOff x="7684981" y="4186025"/>
            <a:chExt cx="3003978" cy="2175586"/>
          </a:xfrm>
        </p:grpSpPr>
        <p:sp>
          <p:nvSpPr>
            <p:cNvPr id="85" name="เมฆ 84"/>
            <p:cNvSpPr/>
            <p:nvPr/>
          </p:nvSpPr>
          <p:spPr>
            <a:xfrm rot="19775399">
              <a:off x="7684981" y="4186025"/>
              <a:ext cx="3003978" cy="2175586"/>
            </a:xfrm>
            <a:prstGeom prst="cloud">
              <a:avLst/>
            </a:prstGeom>
            <a:solidFill>
              <a:schemeClr val="accent4">
                <a:lumMod val="60000"/>
                <a:lumOff val="40000"/>
              </a:schemeClr>
            </a:solidFill>
            <a:ln>
              <a:noFill/>
            </a:ln>
            <a:effectLst>
              <a:outerShdw blurRad="50800" dist="38100" dir="10800000" algn="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86" name="รูปภาพ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6195">
              <a:off x="8330722" y="4719203"/>
              <a:ext cx="373985" cy="398113"/>
            </a:xfrm>
            <a:prstGeom prst="rect">
              <a:avLst/>
            </a:prstGeom>
          </p:spPr>
        </p:pic>
        <p:pic>
          <p:nvPicPr>
            <p:cNvPr id="87" name="รูปภาพ 86"/>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824103" y="4523160"/>
              <a:ext cx="202448" cy="225000"/>
            </a:xfrm>
            <a:prstGeom prst="rect">
              <a:avLst/>
            </a:prstGeom>
          </p:spPr>
        </p:pic>
      </p:grpSp>
      <p:grpSp>
        <p:nvGrpSpPr>
          <p:cNvPr id="88" name="กลุ่ม 87"/>
          <p:cNvGrpSpPr/>
          <p:nvPr userDrawn="1"/>
        </p:nvGrpSpPr>
        <p:grpSpPr>
          <a:xfrm>
            <a:off x="-2002652" y="-1361655"/>
            <a:ext cx="4005304" cy="2900781"/>
            <a:chOff x="-1501989" y="-1021241"/>
            <a:chExt cx="3003978" cy="2175586"/>
          </a:xfrm>
        </p:grpSpPr>
        <p:sp>
          <p:nvSpPr>
            <p:cNvPr id="89" name="เมฆ 88"/>
            <p:cNvSpPr/>
            <p:nvPr/>
          </p:nvSpPr>
          <p:spPr>
            <a:xfrm rot="9058605">
              <a:off x="-1501989" y="-1021241"/>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90" name="รูปภาพ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740" y="50482"/>
              <a:ext cx="344876" cy="370235"/>
            </a:xfrm>
            <a:prstGeom prst="rect">
              <a:avLst/>
            </a:prstGeom>
          </p:spPr>
        </p:pic>
        <p:pic>
          <p:nvPicPr>
            <p:cNvPr id="91" name="รูปภาพ 90"/>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175319" y="704071"/>
              <a:ext cx="152400" cy="169377"/>
            </a:xfrm>
            <a:prstGeom prst="rect">
              <a:avLst/>
            </a:prstGeom>
          </p:spPr>
        </p:pic>
      </p:grpSp>
      <p:grpSp>
        <p:nvGrpSpPr>
          <p:cNvPr id="92" name="กลุ่ม 91"/>
          <p:cNvGrpSpPr/>
          <p:nvPr userDrawn="1"/>
        </p:nvGrpSpPr>
        <p:grpSpPr>
          <a:xfrm>
            <a:off x="9700041" y="-1466565"/>
            <a:ext cx="4005304" cy="3238069"/>
            <a:chOff x="7275031" y="-1099924"/>
            <a:chExt cx="3003978" cy="2428552"/>
          </a:xfrm>
        </p:grpSpPr>
        <p:pic>
          <p:nvPicPr>
            <p:cNvPr id="93" name="รูปภาพ 92"/>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flipH="1">
              <a:off x="8952339" y="625388"/>
              <a:ext cx="152400" cy="169377"/>
            </a:xfrm>
            <a:prstGeom prst="rect">
              <a:avLst/>
            </a:prstGeom>
          </p:spPr>
        </p:pic>
        <p:sp>
          <p:nvSpPr>
            <p:cNvPr id="94" name="เมฆ 93"/>
            <p:cNvSpPr/>
            <p:nvPr/>
          </p:nvSpPr>
          <p:spPr>
            <a:xfrm rot="12541395" flipH="1">
              <a:off x="7275031" y="-1099924"/>
              <a:ext cx="3003978" cy="2175586"/>
            </a:xfrm>
            <a:prstGeom prst="cloud">
              <a:avLst/>
            </a:prstGeom>
            <a:solidFill>
              <a:schemeClr val="accent4">
                <a:lumMod val="60000"/>
                <a:lumOff val="40000"/>
              </a:schemeClr>
            </a:solidFill>
            <a:ln>
              <a:noFill/>
            </a:ln>
            <a:effectLst>
              <a:outerShdw blurRad="50800" dist="38100" dir="10800000" algn="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95" name="รูปภาพ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05979" y="131271"/>
              <a:ext cx="253784" cy="272445"/>
            </a:xfrm>
            <a:prstGeom prst="rect">
              <a:avLst/>
            </a:prstGeom>
          </p:spPr>
        </p:pic>
        <p:pic>
          <p:nvPicPr>
            <p:cNvPr id="96" name="รูปภาพ 9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69508" y="403716"/>
              <a:ext cx="1057043" cy="924912"/>
            </a:xfrm>
            <a:prstGeom prst="rect">
              <a:avLst/>
            </a:prstGeom>
            <a:effectLst>
              <a:outerShdw blurRad="50800" dist="38100" dir="2700000" algn="tl" rotWithShape="0">
                <a:schemeClr val="accent4">
                  <a:alpha val="40000"/>
                </a:schemeClr>
              </a:outerShdw>
            </a:effectLst>
          </p:spPr>
        </p:pic>
      </p:grpSp>
      <p:grpSp>
        <p:nvGrpSpPr>
          <p:cNvPr id="44" name="กลุ่ม 43"/>
          <p:cNvGrpSpPr/>
          <p:nvPr userDrawn="1"/>
        </p:nvGrpSpPr>
        <p:grpSpPr>
          <a:xfrm>
            <a:off x="551315" y="860648"/>
            <a:ext cx="11085525" cy="4997409"/>
            <a:chOff x="413486" y="645485"/>
            <a:chExt cx="8314144" cy="3748057"/>
          </a:xfrm>
        </p:grpSpPr>
        <p:sp>
          <p:nvSpPr>
            <p:cNvPr id="45" name="บวก 44"/>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6" name="บวก 45"/>
            <p:cNvSpPr/>
            <p:nvPr userDrawn="1"/>
          </p:nvSpPr>
          <p:spPr>
            <a:xfrm rot="17093645" flipH="1">
              <a:off x="415465" y="2876329"/>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7" name="บวก 46"/>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8" name="บวก 47"/>
            <p:cNvSpPr/>
            <p:nvPr userDrawn="1"/>
          </p:nvSpPr>
          <p:spPr>
            <a:xfrm rot="17093645" flipH="1">
              <a:off x="8207223"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9" name="วงรี 48"/>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0" name="วงรี 49"/>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1" name="วงรี 50"/>
            <p:cNvSpPr/>
            <p:nvPr userDrawn="1"/>
          </p:nvSpPr>
          <p:spPr>
            <a:xfrm>
              <a:off x="1475656"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2" name="สามเหลี่ยมหน้าจั่ว 51"/>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3" name="สามเหลี่ยมหน้าจั่ว 52"/>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4" name="สามเหลี่ยมหน้าจั่ว 53"/>
            <p:cNvSpPr/>
            <p:nvPr userDrawn="1"/>
          </p:nvSpPr>
          <p:spPr>
            <a:xfrm rot="19585674">
              <a:off x="2138890" y="1152444"/>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5" name="สามเหลี่ยมหน้าจั่ว 54"/>
            <p:cNvSpPr/>
            <p:nvPr userDrawn="1"/>
          </p:nvSpPr>
          <p:spPr>
            <a:xfrm rot="19590220">
              <a:off x="8619630" y="3451028"/>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6" name="วงรี 55"/>
            <p:cNvSpPr/>
            <p:nvPr userDrawn="1"/>
          </p:nvSpPr>
          <p:spPr>
            <a:xfrm>
              <a:off x="611560" y="120359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98" name="ตัวแทนรูปภาพ 97"/>
          <p:cNvSpPr>
            <a:spLocks noGrp="1"/>
          </p:cNvSpPr>
          <p:nvPr>
            <p:ph type="pic" sz="quarter" idx="13"/>
          </p:nvPr>
        </p:nvSpPr>
        <p:spPr>
          <a:xfrm>
            <a:off x="1329267" y="2097618"/>
            <a:ext cx="3898900" cy="2216149"/>
          </a:xfrm>
        </p:spPr>
        <p:txBody>
          <a:bodyPr/>
          <a:lstStyle/>
          <a:p>
            <a:endParaRPr lang="th-TH"/>
          </a:p>
        </p:txBody>
      </p:sp>
      <p:sp>
        <p:nvSpPr>
          <p:cNvPr id="99" name="ตัวแทนข้อความ 3"/>
          <p:cNvSpPr>
            <a:spLocks noGrp="1"/>
          </p:cNvSpPr>
          <p:nvPr>
            <p:ph type="body" sz="half" idx="2"/>
          </p:nvPr>
        </p:nvSpPr>
        <p:spPr>
          <a:xfrm>
            <a:off x="6750128" y="2490163"/>
            <a:ext cx="4363901" cy="804863"/>
          </a:xfrm>
        </p:spPr>
        <p:txBody>
          <a:bodyPr>
            <a:normAutofit/>
          </a:bodyPr>
          <a:lstStyle>
            <a:lvl1pPr marL="0" indent="0">
              <a:buNone/>
              <a:defRPr sz="4800">
                <a:solidFill>
                  <a:schemeClr val="accent4">
                    <a:lumMod val="75000"/>
                  </a:schemeClr>
                </a:solidFill>
                <a:effectLst>
                  <a:outerShdw blurRad="63500" sx="102000" sy="102000" algn="ctr" rotWithShape="0">
                    <a:schemeClr val="accent4">
                      <a:alpha val="40000"/>
                    </a:schemeClr>
                  </a:outerShdw>
                </a:effectLs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
        <p:nvSpPr>
          <p:cNvPr id="100" name="ตัวแทนข้อความ 3"/>
          <p:cNvSpPr>
            <a:spLocks noGrp="1"/>
          </p:cNvSpPr>
          <p:nvPr>
            <p:ph type="body" sz="half" idx="14"/>
          </p:nvPr>
        </p:nvSpPr>
        <p:spPr>
          <a:xfrm>
            <a:off x="6769725" y="3962998"/>
            <a:ext cx="4300352" cy="553924"/>
          </a:xfrm>
        </p:spPr>
        <p:txBody>
          <a:bodyPr>
            <a:noAutofit/>
          </a:bodyPr>
          <a:lstStyle>
            <a:lvl1pPr marL="0" indent="0">
              <a:buNone/>
              <a:defRPr sz="2400">
                <a:solidFill>
                  <a:schemeClr val="accent4">
                    <a:lumMod val="75000"/>
                  </a:schemeClr>
                </a:solidFill>
                <a:latin typeface="can_NongAor" pitchFamily="2" charset="0"/>
                <a:cs typeface="can_NongAor"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Tree>
    <p:extLst>
      <p:ext uri="{BB962C8B-B14F-4D97-AF65-F5344CB8AC3E}">
        <p14:creationId xmlns:p14="http://schemas.microsoft.com/office/powerpoint/2010/main" val="2422111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335359" y="356659"/>
            <a:ext cx="11425271"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a:xfrm>
            <a:off x="561595" y="534159"/>
            <a:ext cx="10972800" cy="1143000"/>
          </a:xfrm>
        </p:spPr>
        <p:txBody>
          <a:bodyPr>
            <a:normAutofit/>
          </a:bodyPr>
          <a:lstStyle>
            <a:lvl1pPr>
              <a:defRPr sz="5333">
                <a:solidFill>
                  <a:srgbClr val="FFD757"/>
                </a:solidFill>
              </a:defRPr>
            </a:lvl1pPr>
          </a:lstStyle>
          <a:p>
            <a:r>
              <a:rPr lang="th-TH" dirty="0"/>
              <a:t>คลิกเพื่อแก้ไขลักษณะชื่อเรื่องต้นแบบ</a:t>
            </a:r>
          </a:p>
        </p:txBody>
      </p:sp>
      <p:sp>
        <p:nvSpPr>
          <p:cNvPr id="3" name="ตัวแทนวันที่ 2"/>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pPr defTabSz="1219170"/>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grpSp>
        <p:nvGrpSpPr>
          <p:cNvPr id="57" name="กลุ่ม 56"/>
          <p:cNvGrpSpPr/>
          <p:nvPr userDrawn="1"/>
        </p:nvGrpSpPr>
        <p:grpSpPr>
          <a:xfrm>
            <a:off x="8701374" y="6180880"/>
            <a:ext cx="3015709" cy="60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62" name="กลุ่ม 61"/>
          <p:cNvGrpSpPr/>
          <p:nvPr userDrawn="1"/>
        </p:nvGrpSpPr>
        <p:grpSpPr>
          <a:xfrm>
            <a:off x="10222468" y="-1406939"/>
            <a:ext cx="4005304" cy="2900781"/>
            <a:chOff x="7666851" y="-1055204"/>
            <a:chExt cx="3003978" cy="2175586"/>
          </a:xfrm>
        </p:grpSpPr>
        <p:sp>
          <p:nvSpPr>
            <p:cNvPr id="63" name="เมฆ 62"/>
            <p:cNvSpPr/>
            <p:nvPr/>
          </p:nvSpPr>
          <p:spPr>
            <a:xfrm rot="12665460" flipH="1">
              <a:off x="7666851" y="-1055204"/>
              <a:ext cx="3003978" cy="2175586"/>
            </a:xfrm>
            <a:prstGeom prst="cloud">
              <a:avLst/>
            </a:prstGeom>
            <a:solidFill>
              <a:schemeClr val="accent4">
                <a:lumMod val="60000"/>
                <a:lumOff val="40000"/>
              </a:schemeClr>
            </a:solidFill>
            <a:ln>
              <a:noFill/>
            </a:ln>
            <a:effectLst>
              <a:outerShdw blurRad="50800" dist="25400" dir="5400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4" name="รูปภาพ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6195">
              <a:off x="8224061" y="91726"/>
              <a:ext cx="373985" cy="398113"/>
            </a:xfrm>
            <a:prstGeom prst="rect">
              <a:avLst/>
            </a:prstGeom>
          </p:spPr>
        </p:pic>
        <p:pic>
          <p:nvPicPr>
            <p:cNvPr id="65" name="รูปภาพ 6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848302" y="489028"/>
              <a:ext cx="202448" cy="225000"/>
            </a:xfrm>
            <a:prstGeom prst="rect">
              <a:avLst/>
            </a:prstGeom>
          </p:spPr>
        </p:pic>
      </p:grpSp>
      <p:grpSp>
        <p:nvGrpSpPr>
          <p:cNvPr id="66" name="กลุ่ม 65"/>
          <p:cNvGrpSpPr/>
          <p:nvPr userDrawn="1"/>
        </p:nvGrpSpPr>
        <p:grpSpPr>
          <a:xfrm>
            <a:off x="-1862779" y="-1645995"/>
            <a:ext cx="2900781" cy="4005304"/>
            <a:chOff x="-1397084" y="-1234496"/>
            <a:chExt cx="2175586" cy="3003978"/>
          </a:xfrm>
        </p:grpSpPr>
        <p:sp>
          <p:nvSpPr>
            <p:cNvPr id="67" name="เมฆ 66"/>
            <p:cNvSpPr/>
            <p:nvPr/>
          </p:nvSpPr>
          <p:spPr>
            <a:xfrm rot="7772184" flipH="1">
              <a:off x="-1811280" y="-820300"/>
              <a:ext cx="3003978" cy="2175586"/>
            </a:xfrm>
            <a:prstGeom prst="cloud">
              <a:avLst/>
            </a:prstGeom>
            <a:solidFill>
              <a:schemeClr val="accent4">
                <a:lumMod val="60000"/>
                <a:lumOff val="40000"/>
              </a:schemeClr>
            </a:solidFill>
            <a:ln>
              <a:noFill/>
            </a:ln>
            <a:effectLst>
              <a:outerShdw blurRad="50800" dist="25400" dir="5400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8" name="รูปภาพ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35" y="423066"/>
              <a:ext cx="344876" cy="370235"/>
            </a:xfrm>
            <a:prstGeom prst="rect">
              <a:avLst/>
            </a:prstGeom>
          </p:spPr>
        </p:pic>
        <p:pic>
          <p:nvPicPr>
            <p:cNvPr id="69" name="รูปภาพ 68"/>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524601" y="106867"/>
              <a:ext cx="152400" cy="169377"/>
            </a:xfrm>
            <a:prstGeom prst="rect">
              <a:avLst/>
            </a:prstGeom>
          </p:spPr>
        </p:pic>
      </p:grpSp>
      <p:pic>
        <p:nvPicPr>
          <p:cNvPr id="70" name="รูปภาพ 6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420" y="5818415"/>
            <a:ext cx="1710760" cy="978935"/>
          </a:xfrm>
          <a:prstGeom prst="rect">
            <a:avLst/>
          </a:prstGeom>
          <a:effectLst>
            <a:outerShdw blurRad="50800" dist="25400" algn="l" rotWithShape="0">
              <a:schemeClr val="accent4">
                <a:alpha val="40000"/>
              </a:schemeClr>
            </a:outerShdw>
          </a:effectLst>
        </p:spPr>
      </p:pic>
      <p:sp>
        <p:nvSpPr>
          <p:cNvPr id="73" name="ตัวแทนเนื้อหา 3"/>
          <p:cNvSpPr>
            <a:spLocks noGrp="1"/>
          </p:cNvSpPr>
          <p:nvPr>
            <p:ph sz="half" idx="13"/>
          </p:nvPr>
        </p:nvSpPr>
        <p:spPr>
          <a:xfrm>
            <a:off x="7960269" y="2276872"/>
            <a:ext cx="3608340" cy="3410541"/>
          </a:xfrm>
        </p:spPr>
        <p:txBody>
          <a:bodyPr/>
          <a:lstStyle>
            <a:lvl1pPr marL="0" indent="0">
              <a:buNone/>
              <a:defRPr sz="3733"/>
            </a:lvl1pPr>
            <a:lvl2pPr marL="609585" marR="0" indent="0" algn="l" defTabSz="1219170" rtl="0" eaLnBrk="1" fontAlgn="auto" latinLnBrk="0" hangingPunct="1">
              <a:lnSpc>
                <a:spcPct val="100000"/>
              </a:lnSpc>
              <a:spcBef>
                <a:spcPct val="20000"/>
              </a:spcBef>
              <a:spcAft>
                <a:spcPts val="0"/>
              </a:spcAft>
              <a:buClrTx/>
              <a:buSzTx/>
              <a:buFont typeface="Arial" pitchFamily="34" charset="0"/>
              <a:buNone/>
              <a:tabLst/>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th-TH" dirty="0"/>
              <a:t>คลิกเพื่อแก้ไขลักษณะของข้อความต้นแบบ</a:t>
            </a:r>
          </a:p>
          <a:p>
            <a:pPr lvl="1"/>
            <a:r>
              <a:rPr lang="th-TH" dirty="0"/>
              <a:t>คลิกเพื่อแก้ไขลักษณะของข้อความต้นแบบ</a:t>
            </a:r>
          </a:p>
          <a:p>
            <a:pPr marL="609585" marR="0" lvl="1"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th-TH" dirty="0"/>
              <a:t>คลิกเพื่อแก้ไขลักษณะของข้อความต้นแบบ</a:t>
            </a:r>
          </a:p>
        </p:txBody>
      </p:sp>
      <p:sp>
        <p:nvSpPr>
          <p:cNvPr id="74" name="ตัวแทนเนื้อหา 3"/>
          <p:cNvSpPr>
            <a:spLocks noGrp="1"/>
          </p:cNvSpPr>
          <p:nvPr>
            <p:ph sz="half" idx="14"/>
          </p:nvPr>
        </p:nvSpPr>
        <p:spPr>
          <a:xfrm>
            <a:off x="4211098" y="2276872"/>
            <a:ext cx="3608340" cy="3410541"/>
          </a:xfrm>
        </p:spPr>
        <p:txBody>
          <a:bodyPr/>
          <a:lstStyle>
            <a:lvl1pPr marL="0" indent="0">
              <a:buNone/>
              <a:defRPr sz="3733"/>
            </a:lvl1pPr>
            <a:lvl2pPr marL="609585" marR="0" indent="0" algn="l" defTabSz="1219170" rtl="0" eaLnBrk="1" fontAlgn="auto" latinLnBrk="0" hangingPunct="1">
              <a:lnSpc>
                <a:spcPct val="100000"/>
              </a:lnSpc>
              <a:spcBef>
                <a:spcPct val="20000"/>
              </a:spcBef>
              <a:spcAft>
                <a:spcPts val="0"/>
              </a:spcAft>
              <a:buClrTx/>
              <a:buSzTx/>
              <a:buFont typeface="Arial" pitchFamily="34" charset="0"/>
              <a:buNone/>
              <a:tabLst/>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th-TH" dirty="0"/>
              <a:t>คลิกเพื่อแก้ไขลักษณะของข้อความต้นแบบ</a:t>
            </a:r>
          </a:p>
          <a:p>
            <a:pPr lvl="1"/>
            <a:r>
              <a:rPr lang="th-TH" dirty="0"/>
              <a:t>คลิกเพื่อแก้ไขลักษณะของข้อความต้นแบบ</a:t>
            </a:r>
          </a:p>
          <a:p>
            <a:pPr marL="609585" marR="0" lvl="1"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th-TH" dirty="0"/>
              <a:t>คลิกเพื่อแก้ไขลักษณะของข้อความต้นแบบ</a:t>
            </a:r>
          </a:p>
        </p:txBody>
      </p:sp>
      <p:sp>
        <p:nvSpPr>
          <p:cNvPr id="75" name="ตัวแทนเนื้อหา 3"/>
          <p:cNvSpPr>
            <a:spLocks noGrp="1"/>
          </p:cNvSpPr>
          <p:nvPr>
            <p:ph sz="half" idx="15"/>
          </p:nvPr>
        </p:nvSpPr>
        <p:spPr>
          <a:xfrm>
            <a:off x="461929" y="2276872"/>
            <a:ext cx="3608340" cy="3410541"/>
          </a:xfrm>
        </p:spPr>
        <p:txBody>
          <a:bodyPr/>
          <a:lstStyle>
            <a:lvl1pPr marL="0" indent="0">
              <a:buNone/>
              <a:defRPr sz="3733"/>
            </a:lvl1pPr>
            <a:lvl2pPr marL="609585" marR="0" indent="0" algn="l" defTabSz="1219170" rtl="0" eaLnBrk="1" fontAlgn="auto" latinLnBrk="0" hangingPunct="1">
              <a:lnSpc>
                <a:spcPct val="100000"/>
              </a:lnSpc>
              <a:spcBef>
                <a:spcPct val="20000"/>
              </a:spcBef>
              <a:spcAft>
                <a:spcPts val="0"/>
              </a:spcAft>
              <a:buClrTx/>
              <a:buSzTx/>
              <a:buFont typeface="Arial" pitchFamily="34" charset="0"/>
              <a:buNone/>
              <a:tabLst/>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th-TH" dirty="0"/>
              <a:t>คลิกเพื่อแก้ไขลักษณะของข้อความต้นแบบ</a:t>
            </a:r>
          </a:p>
          <a:p>
            <a:pPr lvl="1"/>
            <a:r>
              <a:rPr lang="th-TH" dirty="0"/>
              <a:t>คลิกเพื่อแก้ไขลักษณะของข้อความต้นแบบ</a:t>
            </a:r>
          </a:p>
          <a:p>
            <a:pPr marL="609585" marR="0" lvl="1"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th-TH" dirty="0"/>
              <a:t>คลิกเพื่อแก้ไขลักษณะของข้อความต้นแบบ</a:t>
            </a:r>
          </a:p>
        </p:txBody>
      </p:sp>
    </p:spTree>
    <p:extLst>
      <p:ext uri="{BB962C8B-B14F-4D97-AF65-F5344CB8AC3E}">
        <p14:creationId xmlns:p14="http://schemas.microsoft.com/office/powerpoint/2010/main" val="123634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335359" y="356659"/>
            <a:ext cx="11425271"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a:xfrm>
            <a:off x="605615" y="735491"/>
            <a:ext cx="10972800" cy="1143000"/>
          </a:xfrm>
        </p:spPr>
        <p:txBody>
          <a:bodyPr>
            <a:normAutofit/>
          </a:bodyPr>
          <a:lstStyle>
            <a:lvl1pPr>
              <a:defRPr sz="4800"/>
            </a:lvl1pPr>
          </a:lstStyle>
          <a:p>
            <a:r>
              <a:rPr lang="th-TH" dirty="0"/>
              <a:t>คลิกเพื่อแก้ไขลักษณะชื่อเรื่องต้นแบบ</a:t>
            </a:r>
          </a:p>
        </p:txBody>
      </p:sp>
      <p:sp>
        <p:nvSpPr>
          <p:cNvPr id="3" name="ตัวแทนวันที่ 2"/>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pPr defTabSz="1219170"/>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grpSp>
        <p:nvGrpSpPr>
          <p:cNvPr id="57" name="กลุ่ม 56"/>
          <p:cNvGrpSpPr/>
          <p:nvPr userDrawn="1"/>
        </p:nvGrpSpPr>
        <p:grpSpPr>
          <a:xfrm>
            <a:off x="8618771" y="78329"/>
            <a:ext cx="3015709" cy="60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62" name="กลุ่ม 61"/>
          <p:cNvGrpSpPr/>
          <p:nvPr userDrawn="1"/>
        </p:nvGrpSpPr>
        <p:grpSpPr>
          <a:xfrm>
            <a:off x="-1447992" y="5752523"/>
            <a:ext cx="4005304" cy="2900781"/>
            <a:chOff x="-1085994" y="4314392"/>
            <a:chExt cx="3003978" cy="2175586"/>
          </a:xfrm>
        </p:grpSpPr>
        <p:sp>
          <p:nvSpPr>
            <p:cNvPr id="63" name="เมฆ 62"/>
            <p:cNvSpPr/>
            <p:nvPr/>
          </p:nvSpPr>
          <p:spPr>
            <a:xfrm rot="1140269" flipH="1">
              <a:off x="-1085994" y="4314392"/>
              <a:ext cx="3003978" cy="2175586"/>
            </a:xfrm>
            <a:prstGeom prst="cloud">
              <a:avLst/>
            </a:prstGeom>
            <a:solidFill>
              <a:schemeClr val="accent4">
                <a:lumMod val="60000"/>
                <a:lumOff val="40000"/>
              </a:schemeClr>
            </a:solidFill>
            <a:ln>
              <a:noFill/>
            </a:ln>
            <a:effectLst>
              <a:outerShdw blurRad="50800" dist="25400" algn="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4" name="รูปภาพ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6195">
              <a:off x="142099" y="4459669"/>
              <a:ext cx="373985" cy="398113"/>
            </a:xfrm>
            <a:prstGeom prst="rect">
              <a:avLst/>
            </a:prstGeom>
          </p:spPr>
        </p:pic>
        <p:pic>
          <p:nvPicPr>
            <p:cNvPr id="65" name="รูปภาพ 6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766340" y="4856971"/>
              <a:ext cx="202448" cy="225000"/>
            </a:xfrm>
            <a:prstGeom prst="rect">
              <a:avLst/>
            </a:prstGeom>
          </p:spPr>
        </p:pic>
      </p:grpSp>
      <p:grpSp>
        <p:nvGrpSpPr>
          <p:cNvPr id="66" name="กลุ่ม 65"/>
          <p:cNvGrpSpPr/>
          <p:nvPr userDrawn="1"/>
        </p:nvGrpSpPr>
        <p:grpSpPr>
          <a:xfrm>
            <a:off x="-1723468" y="-1726009"/>
            <a:ext cx="4005304" cy="3202933"/>
            <a:chOff x="-1292601" y="-1294507"/>
            <a:chExt cx="3003978" cy="2402200"/>
          </a:xfrm>
        </p:grpSpPr>
        <p:sp>
          <p:nvSpPr>
            <p:cNvPr id="67" name="เมฆ 66"/>
            <p:cNvSpPr/>
            <p:nvPr/>
          </p:nvSpPr>
          <p:spPr>
            <a:xfrm rot="8398626" flipH="1">
              <a:off x="-1292601" y="-1294507"/>
              <a:ext cx="3003978" cy="2175586"/>
            </a:xfrm>
            <a:prstGeom prst="cloud">
              <a:avLst/>
            </a:prstGeom>
            <a:solidFill>
              <a:schemeClr val="accent4">
                <a:lumMod val="60000"/>
                <a:lumOff val="40000"/>
              </a:schemeClr>
            </a:solidFill>
            <a:ln>
              <a:noFill/>
            </a:ln>
            <a:effectLst>
              <a:outerShdw blurRad="50800" dist="25400" algn="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8" name="รูปภาพ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96950" flipH="1" flipV="1">
              <a:off x="175863" y="13552"/>
              <a:ext cx="1088830" cy="1094141"/>
            </a:xfrm>
            <a:prstGeom prst="rect">
              <a:avLst/>
            </a:prstGeom>
            <a:effectLst>
              <a:outerShdw blurRad="50800" dist="38100" dir="2700000" algn="tl" rotWithShape="0">
                <a:schemeClr val="accent4">
                  <a:alpha val="40000"/>
                </a:schemeClr>
              </a:outerShdw>
            </a:effectLst>
          </p:spPr>
        </p:pic>
        <p:pic>
          <p:nvPicPr>
            <p:cNvPr id="69" name="รูปภาพ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68" y="79692"/>
              <a:ext cx="249423" cy="267763"/>
            </a:xfrm>
            <a:prstGeom prst="rect">
              <a:avLst/>
            </a:prstGeom>
          </p:spPr>
        </p:pic>
      </p:grpSp>
      <p:pic>
        <p:nvPicPr>
          <p:cNvPr id="70" name="รูปภาพ 6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425196" y="5863401"/>
            <a:ext cx="1710760" cy="978935"/>
          </a:xfrm>
          <a:prstGeom prst="rect">
            <a:avLst/>
          </a:prstGeom>
          <a:effectLst>
            <a:outerShdw blurRad="50800" dist="25400" algn="l" rotWithShape="0">
              <a:schemeClr val="accent4">
                <a:alpha val="40000"/>
              </a:schemeClr>
            </a:outerShdw>
          </a:effectLst>
        </p:spPr>
      </p:pic>
      <p:pic>
        <p:nvPicPr>
          <p:cNvPr id="71" name="รูปภาพ 70"/>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11795724" y="5602920"/>
            <a:ext cx="269931" cy="300000"/>
          </a:xfrm>
          <a:prstGeom prst="rect">
            <a:avLst/>
          </a:prstGeom>
        </p:spPr>
      </p:pic>
    </p:spTree>
    <p:extLst>
      <p:ext uri="{BB962C8B-B14F-4D97-AF65-F5344CB8AC3E}">
        <p14:creationId xmlns:p14="http://schemas.microsoft.com/office/powerpoint/2010/main" val="3233927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เค้าโครงแบบกำหนดเอง">
    <p:spTree>
      <p:nvGrpSpPr>
        <p:cNvPr id="1" name=""/>
        <p:cNvGrpSpPr/>
        <p:nvPr/>
      </p:nvGrpSpPr>
      <p:grpSpPr>
        <a:xfrm>
          <a:off x="0" y="0"/>
          <a:ext cx="0" cy="0"/>
          <a:chOff x="0" y="0"/>
          <a:chExt cx="0" cy="0"/>
        </a:xfrm>
      </p:grpSpPr>
      <p:sp>
        <p:nvSpPr>
          <p:cNvPr id="57" name="สี่เหลี่ยมผืนผ้า 56"/>
          <p:cNvSpPr/>
          <p:nvPr userDrawn="1"/>
        </p:nvSpPr>
        <p:spPr>
          <a:xfrm>
            <a:off x="335360" y="356659"/>
            <a:ext cx="11425269" cy="612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dirty="0">
              <a:ln>
                <a:noFill/>
              </a:ln>
              <a:solidFill>
                <a:prstClr val="white"/>
              </a:solidFill>
              <a:effectLst/>
              <a:uLnTx/>
              <a:uFillTx/>
              <a:latin typeface="FC Onigiri Outline"/>
              <a:ea typeface="+mn-ea"/>
              <a:cs typeface="FC Onigiri Outline"/>
            </a:endParaRPr>
          </a:p>
        </p:txBody>
      </p:sp>
      <p:grpSp>
        <p:nvGrpSpPr>
          <p:cNvPr id="58" name="กลุ่ม 57"/>
          <p:cNvGrpSpPr/>
          <p:nvPr userDrawn="1"/>
        </p:nvGrpSpPr>
        <p:grpSpPr>
          <a:xfrm>
            <a:off x="335359" y="356659"/>
            <a:ext cx="11425271" cy="6124221"/>
            <a:chOff x="-29030" y="17128"/>
            <a:chExt cx="9151241" cy="5109244"/>
          </a:xfrm>
        </p:grpSpPr>
        <p:grpSp>
          <p:nvGrpSpPr>
            <p:cNvPr id="59" name="กลุ่ม 58"/>
            <p:cNvGrpSpPr/>
            <p:nvPr/>
          </p:nvGrpSpPr>
          <p:grpSpPr>
            <a:xfrm>
              <a:off x="187436" y="17128"/>
              <a:ext cx="8652652" cy="5109244"/>
              <a:chOff x="187436" y="17128"/>
              <a:chExt cx="8652652" cy="5109244"/>
            </a:xfrm>
          </p:grpSpPr>
          <p:cxnSp>
            <p:nvCxnSpPr>
              <p:cNvPr id="7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60" name="กลุ่ม 59"/>
            <p:cNvGrpSpPr/>
            <p:nvPr/>
          </p:nvGrpSpPr>
          <p:grpSpPr>
            <a:xfrm>
              <a:off x="-29030" y="263553"/>
              <a:ext cx="9151241" cy="4703748"/>
              <a:chOff x="-29030" y="263553"/>
              <a:chExt cx="9151241" cy="4703748"/>
            </a:xfrm>
          </p:grpSpPr>
          <p:cxnSp>
            <p:nvCxnSpPr>
              <p:cNvPr id="6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94" name="กลุ่ม 93"/>
          <p:cNvGrpSpPr/>
          <p:nvPr userDrawn="1"/>
        </p:nvGrpSpPr>
        <p:grpSpPr>
          <a:xfrm>
            <a:off x="3525911" y="1875262"/>
            <a:ext cx="5140179" cy="2252071"/>
            <a:chOff x="2205592" y="313868"/>
            <a:chExt cx="4637366" cy="1229602"/>
          </a:xfrm>
        </p:grpSpPr>
        <p:sp>
          <p:nvSpPr>
            <p:cNvPr id="95" name="TextBox 94"/>
            <p:cNvSpPr txBox="1"/>
            <p:nvPr/>
          </p:nvSpPr>
          <p:spPr>
            <a:xfrm>
              <a:off x="2205592" y="343141"/>
              <a:ext cx="4599337" cy="1200329"/>
            </a:xfrm>
            <a:prstGeom prst="rect">
              <a:avLst/>
            </a:prstGeom>
            <a:noFill/>
          </p:spPr>
          <p:txBody>
            <a:bodyPr wrap="non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8F77AD"/>
                  </a:solidFill>
                  <a:effectLst/>
                  <a:uLnTx/>
                  <a:uFillTx/>
                  <a:latin typeface="milk tea Med" pitchFamily="2" charset="-34"/>
                  <a:ea typeface="+mn-ea"/>
                  <a:cs typeface="milk tea Med" pitchFamily="2" charset="-34"/>
                </a:rPr>
                <a:t>THANK YOU</a:t>
              </a:r>
            </a:p>
          </p:txBody>
        </p:sp>
        <p:sp>
          <p:nvSpPr>
            <p:cNvPr id="96" name="TextBox 95"/>
            <p:cNvSpPr txBox="1"/>
            <p:nvPr/>
          </p:nvSpPr>
          <p:spPr>
            <a:xfrm>
              <a:off x="2243621" y="313868"/>
              <a:ext cx="4599337" cy="1200329"/>
            </a:xfrm>
            <a:prstGeom prst="rect">
              <a:avLst/>
            </a:prstGeom>
            <a:noFill/>
          </p:spPr>
          <p:txBody>
            <a:bodyPr wrap="non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D44B"/>
                  </a:solidFill>
                  <a:effectLst/>
                  <a:uLnTx/>
                  <a:uFillTx/>
                  <a:latin typeface="milk tea Med" pitchFamily="2" charset="-34"/>
                  <a:ea typeface="+mn-ea"/>
                  <a:cs typeface="milk tea Med" pitchFamily="2" charset="-34"/>
                </a:rPr>
                <a:t>THANK YOU</a:t>
              </a:r>
            </a:p>
          </p:txBody>
        </p:sp>
      </p:grpSp>
      <p:grpSp>
        <p:nvGrpSpPr>
          <p:cNvPr id="97" name="กลุ่ม 96"/>
          <p:cNvGrpSpPr/>
          <p:nvPr userDrawn="1"/>
        </p:nvGrpSpPr>
        <p:grpSpPr>
          <a:xfrm>
            <a:off x="8366603" y="-4045709"/>
            <a:ext cx="1139859" cy="3468232"/>
            <a:chOff x="7440136" y="733697"/>
            <a:chExt cx="854894" cy="2601174"/>
          </a:xfrm>
        </p:grpSpPr>
        <p:sp>
          <p:nvSpPr>
            <p:cNvPr id="98" name="รูปแบบอิสระ 97"/>
            <p:cNvSpPr/>
            <p:nvPr/>
          </p:nvSpPr>
          <p:spPr>
            <a:xfrm>
              <a:off x="7799259" y="1667435"/>
              <a:ext cx="215253" cy="1667436"/>
            </a:xfrm>
            <a:custGeom>
              <a:avLst/>
              <a:gdLst>
                <a:gd name="connsiteX0" fmla="*/ 71753 w 215253"/>
                <a:gd name="connsiteY0" fmla="*/ 0 h 1667436"/>
                <a:gd name="connsiteX1" fmla="*/ 197259 w 215253"/>
                <a:gd name="connsiteY1" fmla="*/ 376518 h 1667436"/>
                <a:gd name="connsiteX2" fmla="*/ 35 w 215253"/>
                <a:gd name="connsiteY2" fmla="*/ 824753 h 1667436"/>
                <a:gd name="connsiteX3" fmla="*/ 215188 w 215253"/>
                <a:gd name="connsiteY3" fmla="*/ 1344706 h 1667436"/>
                <a:gd name="connsiteX4" fmla="*/ 17965 w 215253"/>
                <a:gd name="connsiteY4" fmla="*/ 1667436 h 166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53" h="1667436">
                  <a:moveTo>
                    <a:pt x="71753" y="0"/>
                  </a:moveTo>
                  <a:cubicBezTo>
                    <a:pt x="140482" y="119529"/>
                    <a:pt x="209212" y="239059"/>
                    <a:pt x="197259" y="376518"/>
                  </a:cubicBezTo>
                  <a:cubicBezTo>
                    <a:pt x="185306" y="513977"/>
                    <a:pt x="-2953" y="663388"/>
                    <a:pt x="35" y="824753"/>
                  </a:cubicBezTo>
                  <a:cubicBezTo>
                    <a:pt x="3023" y="986118"/>
                    <a:pt x="212200" y="1204259"/>
                    <a:pt x="215188" y="1344706"/>
                  </a:cubicBezTo>
                  <a:cubicBezTo>
                    <a:pt x="218176" y="1485153"/>
                    <a:pt x="118070" y="1576294"/>
                    <a:pt x="17965" y="1667436"/>
                  </a:cubicBezTo>
                </a:path>
              </a:pathLst>
            </a:cu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black"/>
                </a:solidFill>
                <a:effectLst/>
                <a:uLnTx/>
                <a:uFillTx/>
                <a:latin typeface="FC Onigiri Outline"/>
                <a:ea typeface="+mn-ea"/>
                <a:cs typeface="FC Onigiri Outline"/>
              </a:endParaRPr>
            </a:p>
          </p:txBody>
        </p:sp>
        <p:grpSp>
          <p:nvGrpSpPr>
            <p:cNvPr id="99" name="กลุ่ม 98"/>
            <p:cNvGrpSpPr/>
            <p:nvPr/>
          </p:nvGrpSpPr>
          <p:grpSpPr>
            <a:xfrm>
              <a:off x="7440136" y="733697"/>
              <a:ext cx="854894" cy="956811"/>
              <a:chOff x="7340993" y="492494"/>
              <a:chExt cx="1113723" cy="1253001"/>
            </a:xfrm>
          </p:grpSpPr>
          <p:sp>
            <p:nvSpPr>
              <p:cNvPr id="100" name="หัวใจ 99"/>
              <p:cNvSpPr/>
              <p:nvPr/>
            </p:nvSpPr>
            <p:spPr>
              <a:xfrm rot="10800000">
                <a:off x="7812360" y="1601479"/>
                <a:ext cx="144016" cy="144016"/>
              </a:xfrm>
              <a:prstGeom prst="hear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1" name="วงรี 100"/>
              <p:cNvSpPr/>
              <p:nvPr/>
            </p:nvSpPr>
            <p:spPr>
              <a:xfrm>
                <a:off x="7340993" y="492494"/>
                <a:ext cx="1113723" cy="1149794"/>
              </a:xfrm>
              <a:prstGeom prst="ellipse">
                <a:avLst/>
              </a:prstGeom>
              <a:solidFill>
                <a:srgbClr val="FFE5E5"/>
              </a:solidFill>
              <a:ln>
                <a:noFill/>
              </a:ln>
              <a:effectLst>
                <a:innerShdw blurRad="63500" dist="190500" dir="2700000">
                  <a:srgbClr val="FFBDBD">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2" name="หัวใจ 101"/>
              <p:cNvSpPr/>
              <p:nvPr/>
            </p:nvSpPr>
            <p:spPr>
              <a:xfrm>
                <a:off x="7543546" y="788684"/>
                <a:ext cx="202552" cy="169528"/>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3" name="วงรี 102"/>
              <p:cNvSpPr/>
              <p:nvPr/>
            </p:nvSpPr>
            <p:spPr>
              <a:xfrm>
                <a:off x="7599822" y="1040630"/>
                <a:ext cx="9000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grpSp>
        <p:nvGrpSpPr>
          <p:cNvPr id="104" name="กลุ่ม 103"/>
          <p:cNvGrpSpPr/>
          <p:nvPr userDrawn="1"/>
        </p:nvGrpSpPr>
        <p:grpSpPr>
          <a:xfrm>
            <a:off x="1826808" y="-4536477"/>
            <a:ext cx="1139859" cy="3729271"/>
            <a:chOff x="7440136" y="733697"/>
            <a:chExt cx="854894" cy="2601174"/>
          </a:xfrm>
        </p:grpSpPr>
        <p:sp>
          <p:nvSpPr>
            <p:cNvPr id="105" name="รูปแบบอิสระ 104"/>
            <p:cNvSpPr/>
            <p:nvPr/>
          </p:nvSpPr>
          <p:spPr>
            <a:xfrm>
              <a:off x="7799259" y="1667435"/>
              <a:ext cx="215253" cy="1667436"/>
            </a:xfrm>
            <a:custGeom>
              <a:avLst/>
              <a:gdLst>
                <a:gd name="connsiteX0" fmla="*/ 71753 w 215253"/>
                <a:gd name="connsiteY0" fmla="*/ 0 h 1667436"/>
                <a:gd name="connsiteX1" fmla="*/ 197259 w 215253"/>
                <a:gd name="connsiteY1" fmla="*/ 376518 h 1667436"/>
                <a:gd name="connsiteX2" fmla="*/ 35 w 215253"/>
                <a:gd name="connsiteY2" fmla="*/ 824753 h 1667436"/>
                <a:gd name="connsiteX3" fmla="*/ 215188 w 215253"/>
                <a:gd name="connsiteY3" fmla="*/ 1344706 h 1667436"/>
                <a:gd name="connsiteX4" fmla="*/ 17965 w 215253"/>
                <a:gd name="connsiteY4" fmla="*/ 1667436 h 166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53" h="1667436">
                  <a:moveTo>
                    <a:pt x="71753" y="0"/>
                  </a:moveTo>
                  <a:cubicBezTo>
                    <a:pt x="140482" y="119529"/>
                    <a:pt x="209212" y="239059"/>
                    <a:pt x="197259" y="376518"/>
                  </a:cubicBezTo>
                  <a:cubicBezTo>
                    <a:pt x="185306" y="513977"/>
                    <a:pt x="-2953" y="663388"/>
                    <a:pt x="35" y="824753"/>
                  </a:cubicBezTo>
                  <a:cubicBezTo>
                    <a:pt x="3023" y="986118"/>
                    <a:pt x="212200" y="1204259"/>
                    <a:pt x="215188" y="1344706"/>
                  </a:cubicBezTo>
                  <a:cubicBezTo>
                    <a:pt x="218176" y="1485153"/>
                    <a:pt x="118070" y="1576294"/>
                    <a:pt x="17965" y="1667436"/>
                  </a:cubicBezTo>
                </a:path>
              </a:pathLst>
            </a:custGeom>
            <a:ln>
              <a:solidFill>
                <a:srgbClr val="A8C7C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black"/>
                </a:solidFill>
                <a:effectLst/>
                <a:uLnTx/>
                <a:uFillTx/>
                <a:latin typeface="FC Onigiri Outline"/>
                <a:ea typeface="+mn-ea"/>
                <a:cs typeface="FC Onigiri Outline"/>
              </a:endParaRPr>
            </a:p>
          </p:txBody>
        </p:sp>
        <p:grpSp>
          <p:nvGrpSpPr>
            <p:cNvPr id="106" name="กลุ่ม 105"/>
            <p:cNvGrpSpPr/>
            <p:nvPr/>
          </p:nvGrpSpPr>
          <p:grpSpPr>
            <a:xfrm>
              <a:off x="7440136" y="733697"/>
              <a:ext cx="854894" cy="956811"/>
              <a:chOff x="7340993" y="492494"/>
              <a:chExt cx="1113723" cy="1253001"/>
            </a:xfrm>
          </p:grpSpPr>
          <p:sp>
            <p:nvSpPr>
              <p:cNvPr id="107" name="หัวใจ 106"/>
              <p:cNvSpPr/>
              <p:nvPr/>
            </p:nvSpPr>
            <p:spPr>
              <a:xfrm rot="10800000">
                <a:off x="7812360" y="1601479"/>
                <a:ext cx="144016" cy="144016"/>
              </a:xfrm>
              <a:prstGeom prst="heart">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8" name="วงรี 107"/>
              <p:cNvSpPr/>
              <p:nvPr/>
            </p:nvSpPr>
            <p:spPr>
              <a:xfrm>
                <a:off x="7340993" y="492494"/>
                <a:ext cx="1113723" cy="1149794"/>
              </a:xfrm>
              <a:prstGeom prst="ellipse">
                <a:avLst/>
              </a:prstGeom>
              <a:solidFill>
                <a:srgbClr val="B8D2D6"/>
              </a:solidFill>
              <a:ln>
                <a:noFill/>
              </a:ln>
              <a:effectLst>
                <a:innerShdw blurRad="63500" dist="190500" dir="2700000">
                  <a:schemeClr val="accent5">
                    <a:lumMod val="60000"/>
                    <a:lumOff val="4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9" name="หัวใจ 108"/>
              <p:cNvSpPr/>
              <p:nvPr/>
            </p:nvSpPr>
            <p:spPr>
              <a:xfrm>
                <a:off x="7543546" y="788684"/>
                <a:ext cx="202552" cy="169528"/>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10" name="วงรี 109"/>
              <p:cNvSpPr/>
              <p:nvPr/>
            </p:nvSpPr>
            <p:spPr>
              <a:xfrm>
                <a:off x="7599822" y="1040630"/>
                <a:ext cx="9000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grpSp>
        <p:nvGrpSpPr>
          <p:cNvPr id="111" name="กลุ่ม 110"/>
          <p:cNvGrpSpPr/>
          <p:nvPr userDrawn="1"/>
        </p:nvGrpSpPr>
        <p:grpSpPr>
          <a:xfrm>
            <a:off x="405609" y="56659"/>
            <a:ext cx="3015709" cy="600000"/>
            <a:chOff x="3289945" y="3405879"/>
            <a:chExt cx="2261782" cy="450000"/>
          </a:xfrm>
        </p:grpSpPr>
        <p:sp>
          <p:nvSpPr>
            <p:cNvPr id="112" name="วงรี 111"/>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13" name="วงรี 112"/>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14" name="วงรี 113"/>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15" name="วงรี 114"/>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pic>
        <p:nvPicPr>
          <p:cNvPr id="116" name="รูปภาพ 1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9137" y="2400697"/>
            <a:ext cx="1757561" cy="3889513"/>
          </a:xfrm>
          <a:prstGeom prst="rect">
            <a:avLst/>
          </a:prstGeom>
        </p:spPr>
      </p:pic>
      <p:pic>
        <p:nvPicPr>
          <p:cNvPr id="117" name="รูปภาพ 1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486614" flipH="1">
            <a:off x="10260988" y="5090975"/>
            <a:ext cx="2023933" cy="2033807"/>
          </a:xfrm>
          <a:prstGeom prst="rect">
            <a:avLst/>
          </a:prstGeom>
          <a:effectLst>
            <a:outerShdw blurRad="50800" dist="38100" dir="2700000" algn="tl" rotWithShape="0">
              <a:schemeClr val="accent4">
                <a:alpha val="40000"/>
              </a:schemeClr>
            </a:outerShdw>
          </a:effectLst>
        </p:spPr>
      </p:pic>
      <p:sp>
        <p:nvSpPr>
          <p:cNvPr id="118" name="คำบรรยายภาพแบบเมฆ 1"/>
          <p:cNvSpPr/>
          <p:nvPr userDrawn="1"/>
        </p:nvSpPr>
        <p:spPr>
          <a:xfrm>
            <a:off x="2258498" y="3268809"/>
            <a:ext cx="3015937" cy="139997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2260371 w 1897956"/>
              <a:gd name="connsiteY0" fmla="*/ 1025461 h 1000313"/>
              <a:gd name="connsiteX1" fmla="*/ 2232585 w 1897956"/>
              <a:gd name="connsiteY1" fmla="*/ 1053247 h 1000313"/>
              <a:gd name="connsiteX2" fmla="*/ 2204799 w 1897956"/>
              <a:gd name="connsiteY2" fmla="*/ 1025461 h 1000313"/>
              <a:gd name="connsiteX3" fmla="*/ 2232585 w 1897956"/>
              <a:gd name="connsiteY3" fmla="*/ 997675 h 1000313"/>
              <a:gd name="connsiteX4" fmla="*/ 2260371 w 1897956"/>
              <a:gd name="connsiteY4" fmla="*/ 1025461 h 1000313"/>
              <a:gd name="connsiteX0" fmla="*/ 2127283 w 1897956"/>
              <a:gd name="connsiteY0" fmla="*/ 959624 h 1000313"/>
              <a:gd name="connsiteX1" fmla="*/ 2071710 w 1897956"/>
              <a:gd name="connsiteY1" fmla="*/ 1015197 h 1000313"/>
              <a:gd name="connsiteX2" fmla="*/ 2016137 w 1897956"/>
              <a:gd name="connsiteY2" fmla="*/ 959624 h 1000313"/>
              <a:gd name="connsiteX3" fmla="*/ 2071710 w 1897956"/>
              <a:gd name="connsiteY3" fmla="*/ 904051 h 1000313"/>
              <a:gd name="connsiteX4" fmla="*/ 2127283 w 1897956"/>
              <a:gd name="connsiteY4" fmla="*/ 959624 h 1000313"/>
              <a:gd name="connsiteX0" fmla="*/ 1942762 w 1897956"/>
              <a:gd name="connsiteY0" fmla="*/ 872739 h 1000313"/>
              <a:gd name="connsiteX1" fmla="*/ 1859403 w 1897956"/>
              <a:gd name="connsiteY1" fmla="*/ 956098 h 1000313"/>
              <a:gd name="connsiteX2" fmla="*/ 1776044 w 1897956"/>
              <a:gd name="connsiteY2" fmla="*/ 872739 h 1000313"/>
              <a:gd name="connsiteX3" fmla="*/ 1859403 w 1897956"/>
              <a:gd name="connsiteY3" fmla="*/ 789380 h 1000313"/>
              <a:gd name="connsiteX4" fmla="*/ 1942762 w 1897956"/>
              <a:gd name="connsiteY4" fmla="*/ 872739 h 1000313"/>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51485"/>
              <a:gd name="connsiteY0" fmla="*/ 14229 h 45345"/>
              <a:gd name="connsiteX1" fmla="*/ 5659 w 51485"/>
              <a:gd name="connsiteY1" fmla="*/ 6766 h 45345"/>
              <a:gd name="connsiteX2" fmla="*/ 14041 w 51485"/>
              <a:gd name="connsiteY2" fmla="*/ 5061 h 45345"/>
              <a:gd name="connsiteX3" fmla="*/ 22492 w 51485"/>
              <a:gd name="connsiteY3" fmla="*/ 3291 h 45345"/>
              <a:gd name="connsiteX4" fmla="*/ 25785 w 51485"/>
              <a:gd name="connsiteY4" fmla="*/ 59 h 45345"/>
              <a:gd name="connsiteX5" fmla="*/ 29869 w 51485"/>
              <a:gd name="connsiteY5" fmla="*/ 2340 h 45345"/>
              <a:gd name="connsiteX6" fmla="*/ 35499 w 51485"/>
              <a:gd name="connsiteY6" fmla="*/ 549 h 45345"/>
              <a:gd name="connsiteX7" fmla="*/ 38354 w 51485"/>
              <a:gd name="connsiteY7" fmla="*/ 5435 h 45345"/>
              <a:gd name="connsiteX8" fmla="*/ 42018 w 51485"/>
              <a:gd name="connsiteY8" fmla="*/ 10177 h 45345"/>
              <a:gd name="connsiteX9" fmla="*/ 41854 w 51485"/>
              <a:gd name="connsiteY9" fmla="*/ 15319 h 45345"/>
              <a:gd name="connsiteX10" fmla="*/ 43052 w 51485"/>
              <a:gd name="connsiteY10" fmla="*/ 23181 h 45345"/>
              <a:gd name="connsiteX11" fmla="*/ 37440 w 51485"/>
              <a:gd name="connsiteY11" fmla="*/ 30063 h 45345"/>
              <a:gd name="connsiteX12" fmla="*/ 35431 w 51485"/>
              <a:gd name="connsiteY12" fmla="*/ 35960 h 45345"/>
              <a:gd name="connsiteX13" fmla="*/ 28591 w 51485"/>
              <a:gd name="connsiteY13" fmla="*/ 36674 h 45345"/>
              <a:gd name="connsiteX14" fmla="*/ 23703 w 51485"/>
              <a:gd name="connsiteY14" fmla="*/ 42965 h 45345"/>
              <a:gd name="connsiteX15" fmla="*/ 16516 w 51485"/>
              <a:gd name="connsiteY15" fmla="*/ 39125 h 45345"/>
              <a:gd name="connsiteX16" fmla="*/ 5840 w 51485"/>
              <a:gd name="connsiteY16" fmla="*/ 35331 h 45345"/>
              <a:gd name="connsiteX17" fmla="*/ 1146 w 51485"/>
              <a:gd name="connsiteY17" fmla="*/ 31109 h 45345"/>
              <a:gd name="connsiteX18" fmla="*/ 2149 w 51485"/>
              <a:gd name="connsiteY18" fmla="*/ 25410 h 45345"/>
              <a:gd name="connsiteX19" fmla="*/ 31 w 51485"/>
              <a:gd name="connsiteY19" fmla="*/ 19563 h 45345"/>
              <a:gd name="connsiteX20" fmla="*/ 3899 w 51485"/>
              <a:gd name="connsiteY20" fmla="*/ 14366 h 45345"/>
              <a:gd name="connsiteX21" fmla="*/ 3936 w 51485"/>
              <a:gd name="connsiteY21" fmla="*/ 14229 h 45345"/>
              <a:gd name="connsiteX0" fmla="*/ 2261953 w 2261953"/>
              <a:gd name="connsiteY0" fmla="*/ 1022196 h 1049982"/>
              <a:gd name="connsiteX1" fmla="*/ 2234167 w 2261953"/>
              <a:gd name="connsiteY1" fmla="*/ 1049982 h 1049982"/>
              <a:gd name="connsiteX2" fmla="*/ 2206381 w 2261953"/>
              <a:gd name="connsiteY2" fmla="*/ 1022196 h 1049982"/>
              <a:gd name="connsiteX3" fmla="*/ 2234167 w 2261953"/>
              <a:gd name="connsiteY3" fmla="*/ 994410 h 1049982"/>
              <a:gd name="connsiteX4" fmla="*/ 2261953 w 2261953"/>
              <a:gd name="connsiteY4" fmla="*/ 1022196 h 1049982"/>
              <a:gd name="connsiteX0" fmla="*/ 2128865 w 2261953"/>
              <a:gd name="connsiteY0" fmla="*/ 956359 h 1049982"/>
              <a:gd name="connsiteX1" fmla="*/ 2073292 w 2261953"/>
              <a:gd name="connsiteY1" fmla="*/ 1011932 h 1049982"/>
              <a:gd name="connsiteX2" fmla="*/ 2017719 w 2261953"/>
              <a:gd name="connsiteY2" fmla="*/ 956359 h 1049982"/>
              <a:gd name="connsiteX3" fmla="*/ 2073292 w 2261953"/>
              <a:gd name="connsiteY3" fmla="*/ 900786 h 1049982"/>
              <a:gd name="connsiteX4" fmla="*/ 2128865 w 2261953"/>
              <a:gd name="connsiteY4" fmla="*/ 956359 h 1049982"/>
              <a:gd name="connsiteX0" fmla="*/ 1944344 w 2261953"/>
              <a:gd name="connsiteY0" fmla="*/ 869474 h 1049982"/>
              <a:gd name="connsiteX1" fmla="*/ 1860985 w 2261953"/>
              <a:gd name="connsiteY1" fmla="*/ 952833 h 1049982"/>
              <a:gd name="connsiteX2" fmla="*/ 1777626 w 2261953"/>
              <a:gd name="connsiteY2" fmla="*/ 869474 h 1049982"/>
              <a:gd name="connsiteX3" fmla="*/ 1860985 w 2261953"/>
              <a:gd name="connsiteY3" fmla="*/ 786115 h 1049982"/>
              <a:gd name="connsiteX4" fmla="*/ 1944344 w 2261953"/>
              <a:gd name="connsiteY4" fmla="*/ 869474 h 1049982"/>
              <a:gd name="connsiteX0" fmla="*/ 4729 w 51485"/>
              <a:gd name="connsiteY0" fmla="*/ 26036 h 45345"/>
              <a:gd name="connsiteX1" fmla="*/ 2196 w 51485"/>
              <a:gd name="connsiteY1" fmla="*/ 25239 h 45345"/>
              <a:gd name="connsiteX2" fmla="*/ 6964 w 51485"/>
              <a:gd name="connsiteY2" fmla="*/ 34758 h 45345"/>
              <a:gd name="connsiteX3" fmla="*/ 5856 w 51485"/>
              <a:gd name="connsiteY3" fmla="*/ 35139 h 45345"/>
              <a:gd name="connsiteX4" fmla="*/ 16514 w 51485"/>
              <a:gd name="connsiteY4" fmla="*/ 38949 h 45345"/>
              <a:gd name="connsiteX5" fmla="*/ 15846 w 51485"/>
              <a:gd name="connsiteY5" fmla="*/ 37209 h 45345"/>
              <a:gd name="connsiteX6" fmla="*/ 28863 w 51485"/>
              <a:gd name="connsiteY6" fmla="*/ 34610 h 45345"/>
              <a:gd name="connsiteX7" fmla="*/ 28596 w 51485"/>
              <a:gd name="connsiteY7" fmla="*/ 36519 h 45345"/>
              <a:gd name="connsiteX8" fmla="*/ 41834 w 51485"/>
              <a:gd name="connsiteY8" fmla="*/ 15213 h 45345"/>
              <a:gd name="connsiteX9" fmla="*/ 40386 w 51485"/>
              <a:gd name="connsiteY9" fmla="*/ 17889 h 45345"/>
              <a:gd name="connsiteX10" fmla="*/ 38360 w 51485"/>
              <a:gd name="connsiteY10" fmla="*/ 5285 h 45345"/>
              <a:gd name="connsiteX11" fmla="*/ 38436 w 51485"/>
              <a:gd name="connsiteY11" fmla="*/ 6549 h 45345"/>
              <a:gd name="connsiteX12" fmla="*/ 29114 w 51485"/>
              <a:gd name="connsiteY12" fmla="*/ 3811 h 45345"/>
              <a:gd name="connsiteX13" fmla="*/ 29856 w 51485"/>
              <a:gd name="connsiteY13" fmla="*/ 2199 h 45345"/>
              <a:gd name="connsiteX14" fmla="*/ 22177 w 51485"/>
              <a:gd name="connsiteY14" fmla="*/ 4579 h 45345"/>
              <a:gd name="connsiteX15" fmla="*/ 22536 w 51485"/>
              <a:gd name="connsiteY15" fmla="*/ 3189 h 45345"/>
              <a:gd name="connsiteX16" fmla="*/ 14036 w 51485"/>
              <a:gd name="connsiteY16" fmla="*/ 5051 h 45345"/>
              <a:gd name="connsiteX17" fmla="*/ 15336 w 51485"/>
              <a:gd name="connsiteY17" fmla="*/ 6399 h 45345"/>
              <a:gd name="connsiteX18" fmla="*/ 4163 w 51485"/>
              <a:gd name="connsiteY18" fmla="*/ 15648 h 45345"/>
              <a:gd name="connsiteX19" fmla="*/ 3936 w 51485"/>
              <a:gd name="connsiteY19" fmla="*/ 14229 h 45345"/>
              <a:gd name="connsiteX0" fmla="*/ 3936 w 51485"/>
              <a:gd name="connsiteY0" fmla="*/ 14229 h 45345"/>
              <a:gd name="connsiteX1" fmla="*/ 5659 w 51485"/>
              <a:gd name="connsiteY1" fmla="*/ 6766 h 45345"/>
              <a:gd name="connsiteX2" fmla="*/ 14041 w 51485"/>
              <a:gd name="connsiteY2" fmla="*/ 5061 h 45345"/>
              <a:gd name="connsiteX3" fmla="*/ 22492 w 51485"/>
              <a:gd name="connsiteY3" fmla="*/ 3291 h 45345"/>
              <a:gd name="connsiteX4" fmla="*/ 25785 w 51485"/>
              <a:gd name="connsiteY4" fmla="*/ 59 h 45345"/>
              <a:gd name="connsiteX5" fmla="*/ 29869 w 51485"/>
              <a:gd name="connsiteY5" fmla="*/ 2340 h 45345"/>
              <a:gd name="connsiteX6" fmla="*/ 35499 w 51485"/>
              <a:gd name="connsiteY6" fmla="*/ 549 h 45345"/>
              <a:gd name="connsiteX7" fmla="*/ 38354 w 51485"/>
              <a:gd name="connsiteY7" fmla="*/ 5435 h 45345"/>
              <a:gd name="connsiteX8" fmla="*/ 42018 w 51485"/>
              <a:gd name="connsiteY8" fmla="*/ 10177 h 45345"/>
              <a:gd name="connsiteX9" fmla="*/ 41854 w 51485"/>
              <a:gd name="connsiteY9" fmla="*/ 15319 h 45345"/>
              <a:gd name="connsiteX10" fmla="*/ 43052 w 51485"/>
              <a:gd name="connsiteY10" fmla="*/ 23181 h 45345"/>
              <a:gd name="connsiteX11" fmla="*/ 37440 w 51485"/>
              <a:gd name="connsiteY11" fmla="*/ 30063 h 45345"/>
              <a:gd name="connsiteX12" fmla="*/ 35431 w 51485"/>
              <a:gd name="connsiteY12" fmla="*/ 35960 h 45345"/>
              <a:gd name="connsiteX13" fmla="*/ 28591 w 51485"/>
              <a:gd name="connsiteY13" fmla="*/ 36674 h 45345"/>
              <a:gd name="connsiteX14" fmla="*/ 23703 w 51485"/>
              <a:gd name="connsiteY14" fmla="*/ 42965 h 45345"/>
              <a:gd name="connsiteX15" fmla="*/ 16516 w 51485"/>
              <a:gd name="connsiteY15" fmla="*/ 39125 h 45345"/>
              <a:gd name="connsiteX16" fmla="*/ 5840 w 51485"/>
              <a:gd name="connsiteY16" fmla="*/ 35331 h 45345"/>
              <a:gd name="connsiteX17" fmla="*/ 1146 w 51485"/>
              <a:gd name="connsiteY17" fmla="*/ 31109 h 45345"/>
              <a:gd name="connsiteX18" fmla="*/ 2149 w 51485"/>
              <a:gd name="connsiteY18" fmla="*/ 25410 h 45345"/>
              <a:gd name="connsiteX19" fmla="*/ 31 w 51485"/>
              <a:gd name="connsiteY19" fmla="*/ 19563 h 45345"/>
              <a:gd name="connsiteX20" fmla="*/ 3899 w 51485"/>
              <a:gd name="connsiteY20" fmla="*/ 14366 h 45345"/>
              <a:gd name="connsiteX21" fmla="*/ 3936 w 51485"/>
              <a:gd name="connsiteY21" fmla="*/ 14229 h 45345"/>
              <a:gd name="connsiteX0" fmla="*/ 2261953 w 2261953"/>
              <a:gd name="connsiteY0" fmla="*/ 1022196 h 1049982"/>
              <a:gd name="connsiteX1" fmla="*/ 2234167 w 2261953"/>
              <a:gd name="connsiteY1" fmla="*/ 1049982 h 1049982"/>
              <a:gd name="connsiteX2" fmla="*/ 2206381 w 2261953"/>
              <a:gd name="connsiteY2" fmla="*/ 1022196 h 1049982"/>
              <a:gd name="connsiteX3" fmla="*/ 2234167 w 2261953"/>
              <a:gd name="connsiteY3" fmla="*/ 994410 h 1049982"/>
              <a:gd name="connsiteX4" fmla="*/ 2261953 w 2261953"/>
              <a:gd name="connsiteY4" fmla="*/ 1022196 h 1049982"/>
              <a:gd name="connsiteX0" fmla="*/ 2128865 w 2261953"/>
              <a:gd name="connsiteY0" fmla="*/ 956359 h 1049982"/>
              <a:gd name="connsiteX1" fmla="*/ 2073292 w 2261953"/>
              <a:gd name="connsiteY1" fmla="*/ 1011932 h 1049982"/>
              <a:gd name="connsiteX2" fmla="*/ 2017719 w 2261953"/>
              <a:gd name="connsiteY2" fmla="*/ 956359 h 1049982"/>
              <a:gd name="connsiteX3" fmla="*/ 2073292 w 2261953"/>
              <a:gd name="connsiteY3" fmla="*/ 900786 h 1049982"/>
              <a:gd name="connsiteX4" fmla="*/ 2128865 w 2261953"/>
              <a:gd name="connsiteY4" fmla="*/ 956359 h 1049982"/>
              <a:gd name="connsiteX0" fmla="*/ 1944344 w 2261953"/>
              <a:gd name="connsiteY0" fmla="*/ 869474 h 1049982"/>
              <a:gd name="connsiteX1" fmla="*/ 1860985 w 2261953"/>
              <a:gd name="connsiteY1" fmla="*/ 952833 h 1049982"/>
              <a:gd name="connsiteX2" fmla="*/ 1777626 w 2261953"/>
              <a:gd name="connsiteY2" fmla="*/ 869474 h 1049982"/>
              <a:gd name="connsiteX3" fmla="*/ 1860985 w 2261953"/>
              <a:gd name="connsiteY3" fmla="*/ 786115 h 1049982"/>
              <a:gd name="connsiteX4" fmla="*/ 1944344 w 2261953"/>
              <a:gd name="connsiteY4" fmla="*/ 869474 h 1049982"/>
              <a:gd name="connsiteX0" fmla="*/ 6964 w 51485"/>
              <a:gd name="connsiteY0" fmla="*/ 34758 h 45345"/>
              <a:gd name="connsiteX1" fmla="*/ 5856 w 51485"/>
              <a:gd name="connsiteY1" fmla="*/ 35139 h 45345"/>
              <a:gd name="connsiteX2" fmla="*/ 16514 w 51485"/>
              <a:gd name="connsiteY2" fmla="*/ 38949 h 45345"/>
              <a:gd name="connsiteX3" fmla="*/ 15846 w 51485"/>
              <a:gd name="connsiteY3" fmla="*/ 37209 h 45345"/>
              <a:gd name="connsiteX4" fmla="*/ 28863 w 51485"/>
              <a:gd name="connsiteY4" fmla="*/ 34610 h 45345"/>
              <a:gd name="connsiteX5" fmla="*/ 28596 w 51485"/>
              <a:gd name="connsiteY5" fmla="*/ 36519 h 45345"/>
              <a:gd name="connsiteX6" fmla="*/ 41834 w 51485"/>
              <a:gd name="connsiteY6" fmla="*/ 15213 h 45345"/>
              <a:gd name="connsiteX7" fmla="*/ 40386 w 51485"/>
              <a:gd name="connsiteY7" fmla="*/ 17889 h 45345"/>
              <a:gd name="connsiteX8" fmla="*/ 38360 w 51485"/>
              <a:gd name="connsiteY8" fmla="*/ 5285 h 45345"/>
              <a:gd name="connsiteX9" fmla="*/ 38436 w 51485"/>
              <a:gd name="connsiteY9" fmla="*/ 6549 h 45345"/>
              <a:gd name="connsiteX10" fmla="*/ 29114 w 51485"/>
              <a:gd name="connsiteY10" fmla="*/ 3811 h 45345"/>
              <a:gd name="connsiteX11" fmla="*/ 29856 w 51485"/>
              <a:gd name="connsiteY11" fmla="*/ 2199 h 45345"/>
              <a:gd name="connsiteX12" fmla="*/ 22177 w 51485"/>
              <a:gd name="connsiteY12" fmla="*/ 4579 h 45345"/>
              <a:gd name="connsiteX13" fmla="*/ 22536 w 51485"/>
              <a:gd name="connsiteY13" fmla="*/ 3189 h 45345"/>
              <a:gd name="connsiteX14" fmla="*/ 14036 w 51485"/>
              <a:gd name="connsiteY14" fmla="*/ 5051 h 45345"/>
              <a:gd name="connsiteX15" fmla="*/ 15336 w 51485"/>
              <a:gd name="connsiteY15" fmla="*/ 6399 h 45345"/>
              <a:gd name="connsiteX16" fmla="*/ 4163 w 51485"/>
              <a:gd name="connsiteY16" fmla="*/ 15648 h 45345"/>
              <a:gd name="connsiteX17" fmla="*/ 3936 w 51485"/>
              <a:gd name="connsiteY17" fmla="*/ 14229 h 4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485" h="45345">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261953" h="1049982">
                <a:moveTo>
                  <a:pt x="2261953" y="1022196"/>
                </a:moveTo>
                <a:cubicBezTo>
                  <a:pt x="2261953" y="1037542"/>
                  <a:pt x="2249513" y="1049982"/>
                  <a:pt x="2234167" y="1049982"/>
                </a:cubicBezTo>
                <a:cubicBezTo>
                  <a:pt x="2218821" y="1049982"/>
                  <a:pt x="2206381" y="1037542"/>
                  <a:pt x="2206381" y="1022196"/>
                </a:cubicBezTo>
                <a:cubicBezTo>
                  <a:pt x="2206381" y="1006850"/>
                  <a:pt x="2218821" y="994410"/>
                  <a:pt x="2234167" y="994410"/>
                </a:cubicBezTo>
                <a:cubicBezTo>
                  <a:pt x="2249513" y="994410"/>
                  <a:pt x="2261953" y="1006850"/>
                  <a:pt x="2261953" y="1022196"/>
                </a:cubicBezTo>
                <a:close/>
              </a:path>
              <a:path w="2261953" h="1049982">
                <a:moveTo>
                  <a:pt x="2128865" y="956359"/>
                </a:moveTo>
                <a:cubicBezTo>
                  <a:pt x="2128865" y="987051"/>
                  <a:pt x="2103984" y="1011932"/>
                  <a:pt x="2073292" y="1011932"/>
                </a:cubicBezTo>
                <a:cubicBezTo>
                  <a:pt x="2042600" y="1011932"/>
                  <a:pt x="2017719" y="987051"/>
                  <a:pt x="2017719" y="956359"/>
                </a:cubicBezTo>
                <a:cubicBezTo>
                  <a:pt x="2017719" y="925667"/>
                  <a:pt x="2042600" y="900786"/>
                  <a:pt x="2073292" y="900786"/>
                </a:cubicBezTo>
                <a:cubicBezTo>
                  <a:pt x="2103984" y="900786"/>
                  <a:pt x="2128865" y="925667"/>
                  <a:pt x="2128865" y="956359"/>
                </a:cubicBezTo>
                <a:close/>
              </a:path>
              <a:path w="2261953" h="1049982">
                <a:moveTo>
                  <a:pt x="1944344" y="869474"/>
                </a:moveTo>
                <a:cubicBezTo>
                  <a:pt x="1944344" y="915512"/>
                  <a:pt x="1907023" y="952833"/>
                  <a:pt x="1860985" y="952833"/>
                </a:cubicBezTo>
                <a:cubicBezTo>
                  <a:pt x="1814947" y="952833"/>
                  <a:pt x="1777626" y="915512"/>
                  <a:pt x="1777626" y="869474"/>
                </a:cubicBezTo>
                <a:cubicBezTo>
                  <a:pt x="1777626" y="823436"/>
                  <a:pt x="1814947" y="786115"/>
                  <a:pt x="1860985" y="786115"/>
                </a:cubicBezTo>
                <a:cubicBezTo>
                  <a:pt x="1907023" y="786115"/>
                  <a:pt x="1944344" y="823436"/>
                  <a:pt x="1944344" y="869474"/>
                </a:cubicBezTo>
                <a:close/>
              </a:path>
              <a:path w="51485" h="45345" fill="none" extrusionOk="0">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accent5">
              <a:lumMod val="20000"/>
              <a:lumOff val="80000"/>
            </a:schemeClr>
          </a:solidFill>
          <a:ln w="38100" cap="rnd">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120" name="กลุ่ม 119"/>
          <p:cNvGrpSpPr/>
          <p:nvPr userDrawn="1"/>
        </p:nvGrpSpPr>
        <p:grpSpPr>
          <a:xfrm>
            <a:off x="10528709" y="-3936385"/>
            <a:ext cx="1139859" cy="3468232"/>
            <a:chOff x="7440136" y="733697"/>
            <a:chExt cx="854894" cy="2601174"/>
          </a:xfrm>
        </p:grpSpPr>
        <p:sp>
          <p:nvSpPr>
            <p:cNvPr id="121" name="รูปแบบอิสระ 120"/>
            <p:cNvSpPr/>
            <p:nvPr/>
          </p:nvSpPr>
          <p:spPr>
            <a:xfrm>
              <a:off x="7799259" y="1667435"/>
              <a:ext cx="215253" cy="1667436"/>
            </a:xfrm>
            <a:custGeom>
              <a:avLst/>
              <a:gdLst>
                <a:gd name="connsiteX0" fmla="*/ 71753 w 215253"/>
                <a:gd name="connsiteY0" fmla="*/ 0 h 1667436"/>
                <a:gd name="connsiteX1" fmla="*/ 197259 w 215253"/>
                <a:gd name="connsiteY1" fmla="*/ 376518 h 1667436"/>
                <a:gd name="connsiteX2" fmla="*/ 35 w 215253"/>
                <a:gd name="connsiteY2" fmla="*/ 824753 h 1667436"/>
                <a:gd name="connsiteX3" fmla="*/ 215188 w 215253"/>
                <a:gd name="connsiteY3" fmla="*/ 1344706 h 1667436"/>
                <a:gd name="connsiteX4" fmla="*/ 17965 w 215253"/>
                <a:gd name="connsiteY4" fmla="*/ 1667436 h 166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53" h="1667436">
                  <a:moveTo>
                    <a:pt x="71753" y="0"/>
                  </a:moveTo>
                  <a:cubicBezTo>
                    <a:pt x="140482" y="119529"/>
                    <a:pt x="209212" y="239059"/>
                    <a:pt x="197259" y="376518"/>
                  </a:cubicBezTo>
                  <a:cubicBezTo>
                    <a:pt x="185306" y="513977"/>
                    <a:pt x="-2953" y="663388"/>
                    <a:pt x="35" y="824753"/>
                  </a:cubicBezTo>
                  <a:cubicBezTo>
                    <a:pt x="3023" y="986118"/>
                    <a:pt x="212200" y="1204259"/>
                    <a:pt x="215188" y="1344706"/>
                  </a:cubicBezTo>
                  <a:cubicBezTo>
                    <a:pt x="218176" y="1485153"/>
                    <a:pt x="118070" y="1576294"/>
                    <a:pt x="17965" y="1667436"/>
                  </a:cubicBezTo>
                </a:path>
              </a:pathLst>
            </a:cu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black"/>
                </a:solidFill>
                <a:effectLst/>
                <a:uLnTx/>
                <a:uFillTx/>
                <a:latin typeface="FC Onigiri Outline"/>
                <a:ea typeface="+mn-ea"/>
                <a:cs typeface="FC Onigiri Outline"/>
              </a:endParaRPr>
            </a:p>
          </p:txBody>
        </p:sp>
        <p:grpSp>
          <p:nvGrpSpPr>
            <p:cNvPr id="122" name="กลุ่ม 121"/>
            <p:cNvGrpSpPr/>
            <p:nvPr/>
          </p:nvGrpSpPr>
          <p:grpSpPr>
            <a:xfrm>
              <a:off x="7440136" y="733697"/>
              <a:ext cx="854894" cy="956811"/>
              <a:chOff x="7340993" y="492494"/>
              <a:chExt cx="1113723" cy="1253001"/>
            </a:xfrm>
          </p:grpSpPr>
          <p:sp>
            <p:nvSpPr>
              <p:cNvPr id="123" name="หัวใจ 122"/>
              <p:cNvSpPr/>
              <p:nvPr/>
            </p:nvSpPr>
            <p:spPr>
              <a:xfrm rot="10800000">
                <a:off x="7812360" y="1601479"/>
                <a:ext cx="144016" cy="144016"/>
              </a:xfrm>
              <a:prstGeom prst="hear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24" name="วงรี 123"/>
              <p:cNvSpPr/>
              <p:nvPr/>
            </p:nvSpPr>
            <p:spPr>
              <a:xfrm>
                <a:off x="7340993" y="492494"/>
                <a:ext cx="1113723" cy="1149794"/>
              </a:xfrm>
              <a:prstGeom prst="ellipse">
                <a:avLst/>
              </a:prstGeom>
              <a:solidFill>
                <a:schemeClr val="accent4">
                  <a:lumMod val="40000"/>
                  <a:lumOff val="60000"/>
                </a:schemeClr>
              </a:solidFill>
              <a:ln>
                <a:noFill/>
              </a:ln>
              <a:effectLst>
                <a:innerShdw blurRad="63500" dist="190500" dir="2700000">
                  <a:schemeClr val="accent4">
                    <a:lumMod val="60000"/>
                    <a:lumOff val="4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25" name="หัวใจ 124"/>
              <p:cNvSpPr/>
              <p:nvPr/>
            </p:nvSpPr>
            <p:spPr>
              <a:xfrm>
                <a:off x="7543546" y="788684"/>
                <a:ext cx="202552" cy="169528"/>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26" name="วงรี 125"/>
              <p:cNvSpPr/>
              <p:nvPr/>
            </p:nvSpPr>
            <p:spPr>
              <a:xfrm>
                <a:off x="7599822" y="1040630"/>
                <a:ext cx="9000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grpSp>
        <p:nvGrpSpPr>
          <p:cNvPr id="127" name="กลุ่ม 126"/>
          <p:cNvGrpSpPr/>
          <p:nvPr userDrawn="1"/>
        </p:nvGrpSpPr>
        <p:grpSpPr>
          <a:xfrm>
            <a:off x="945920" y="-3916825"/>
            <a:ext cx="1139859" cy="3468232"/>
            <a:chOff x="7440136" y="733697"/>
            <a:chExt cx="854894" cy="2601174"/>
          </a:xfrm>
        </p:grpSpPr>
        <p:sp>
          <p:nvSpPr>
            <p:cNvPr id="128" name="รูปแบบอิสระ 127"/>
            <p:cNvSpPr/>
            <p:nvPr/>
          </p:nvSpPr>
          <p:spPr>
            <a:xfrm>
              <a:off x="7799259" y="1667435"/>
              <a:ext cx="215253" cy="1667436"/>
            </a:xfrm>
            <a:custGeom>
              <a:avLst/>
              <a:gdLst>
                <a:gd name="connsiteX0" fmla="*/ 71753 w 215253"/>
                <a:gd name="connsiteY0" fmla="*/ 0 h 1667436"/>
                <a:gd name="connsiteX1" fmla="*/ 197259 w 215253"/>
                <a:gd name="connsiteY1" fmla="*/ 376518 h 1667436"/>
                <a:gd name="connsiteX2" fmla="*/ 35 w 215253"/>
                <a:gd name="connsiteY2" fmla="*/ 824753 h 1667436"/>
                <a:gd name="connsiteX3" fmla="*/ 215188 w 215253"/>
                <a:gd name="connsiteY3" fmla="*/ 1344706 h 1667436"/>
                <a:gd name="connsiteX4" fmla="*/ 17965 w 215253"/>
                <a:gd name="connsiteY4" fmla="*/ 1667436 h 166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53" h="1667436">
                  <a:moveTo>
                    <a:pt x="71753" y="0"/>
                  </a:moveTo>
                  <a:cubicBezTo>
                    <a:pt x="140482" y="119529"/>
                    <a:pt x="209212" y="239059"/>
                    <a:pt x="197259" y="376518"/>
                  </a:cubicBezTo>
                  <a:cubicBezTo>
                    <a:pt x="185306" y="513977"/>
                    <a:pt x="-2953" y="663388"/>
                    <a:pt x="35" y="824753"/>
                  </a:cubicBezTo>
                  <a:cubicBezTo>
                    <a:pt x="3023" y="986118"/>
                    <a:pt x="212200" y="1204259"/>
                    <a:pt x="215188" y="1344706"/>
                  </a:cubicBezTo>
                  <a:cubicBezTo>
                    <a:pt x="218176" y="1485153"/>
                    <a:pt x="118070" y="1576294"/>
                    <a:pt x="17965" y="1667436"/>
                  </a:cubicBezTo>
                </a:path>
              </a:pathLst>
            </a:custGeom>
            <a:ln>
              <a:solidFill>
                <a:srgbClr val="DFB3C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black"/>
                </a:solidFill>
                <a:effectLst/>
                <a:uLnTx/>
                <a:uFillTx/>
                <a:latin typeface="FC Onigiri Outline"/>
                <a:ea typeface="+mn-ea"/>
                <a:cs typeface="FC Onigiri Outline"/>
              </a:endParaRPr>
            </a:p>
          </p:txBody>
        </p:sp>
        <p:grpSp>
          <p:nvGrpSpPr>
            <p:cNvPr id="129" name="กลุ่ม 128"/>
            <p:cNvGrpSpPr/>
            <p:nvPr/>
          </p:nvGrpSpPr>
          <p:grpSpPr>
            <a:xfrm>
              <a:off x="7440136" y="733697"/>
              <a:ext cx="854894" cy="956811"/>
              <a:chOff x="7340993" y="492494"/>
              <a:chExt cx="1113723" cy="1253001"/>
            </a:xfrm>
          </p:grpSpPr>
          <p:sp>
            <p:nvSpPr>
              <p:cNvPr id="130" name="หัวใจ 129"/>
              <p:cNvSpPr/>
              <p:nvPr/>
            </p:nvSpPr>
            <p:spPr>
              <a:xfrm rot="10800000">
                <a:off x="7812360" y="1601479"/>
                <a:ext cx="144016" cy="144016"/>
              </a:xfrm>
              <a:prstGeom prst="heart">
                <a:avLst/>
              </a:prstGeom>
              <a:solidFill>
                <a:srgbClr val="DFB3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31" name="วงรี 130"/>
              <p:cNvSpPr/>
              <p:nvPr/>
            </p:nvSpPr>
            <p:spPr>
              <a:xfrm>
                <a:off x="7340993" y="492494"/>
                <a:ext cx="1113723" cy="1149794"/>
              </a:xfrm>
              <a:prstGeom prst="ellipse">
                <a:avLst/>
              </a:prstGeom>
              <a:solidFill>
                <a:srgbClr val="E8C6D2"/>
              </a:solidFill>
              <a:ln>
                <a:noFill/>
              </a:ln>
              <a:effectLst>
                <a:innerShdw blurRad="63500" dist="190500" dir="2700000">
                  <a:srgbClr val="DFB3C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32" name="หัวใจ 131"/>
              <p:cNvSpPr/>
              <p:nvPr/>
            </p:nvSpPr>
            <p:spPr>
              <a:xfrm>
                <a:off x="7543546" y="788684"/>
                <a:ext cx="202552" cy="169528"/>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33" name="วงรี 132"/>
              <p:cNvSpPr/>
              <p:nvPr/>
            </p:nvSpPr>
            <p:spPr>
              <a:xfrm>
                <a:off x="7599822" y="1040630"/>
                <a:ext cx="9000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sp>
        <p:nvSpPr>
          <p:cNvPr id="134" name="TextBox 133"/>
          <p:cNvSpPr txBox="1"/>
          <p:nvPr userDrawn="1"/>
        </p:nvSpPr>
        <p:spPr>
          <a:xfrm rot="1351072">
            <a:off x="4588571" y="1103722"/>
            <a:ext cx="423514"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C0504D">
                    <a:lumMod val="60000"/>
                    <a:lumOff val="40000"/>
                  </a:srgbClr>
                </a:solidFill>
                <a:effectLst/>
                <a:uLnTx/>
                <a:uFillTx/>
                <a:latin typeface="Calibri" pitchFamily="34" charset="0"/>
                <a:ea typeface="+mn-ea"/>
                <a:cs typeface="FC Onigiri Outline"/>
              </a:rPr>
              <a:t>+</a:t>
            </a:r>
            <a:endParaRPr kumimoji="0" lang="th-TH" sz="3733" b="0" i="0" u="none" strike="noStrike" kern="1200" cap="none" spc="0" normalizeH="0" baseline="0" noProof="0" dirty="0">
              <a:ln>
                <a:noFill/>
              </a:ln>
              <a:solidFill>
                <a:srgbClr val="C0504D">
                  <a:lumMod val="60000"/>
                  <a:lumOff val="40000"/>
                </a:srgbClr>
              </a:solidFill>
              <a:effectLst/>
              <a:uLnTx/>
              <a:uFillTx/>
              <a:latin typeface="Calibri" pitchFamily="34" charset="0"/>
              <a:ea typeface="+mn-ea"/>
              <a:cs typeface="FC Onigiri Outline"/>
            </a:endParaRPr>
          </a:p>
        </p:txBody>
      </p:sp>
      <p:sp>
        <p:nvSpPr>
          <p:cNvPr id="135" name="TextBox 134"/>
          <p:cNvSpPr txBox="1"/>
          <p:nvPr userDrawn="1"/>
        </p:nvSpPr>
        <p:spPr>
          <a:xfrm rot="21389866">
            <a:off x="7102452" y="2106015"/>
            <a:ext cx="423514"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C0504D">
                    <a:lumMod val="60000"/>
                    <a:lumOff val="40000"/>
                  </a:srgbClr>
                </a:solidFill>
                <a:effectLst/>
                <a:uLnTx/>
                <a:uFillTx/>
                <a:latin typeface="Calibri" pitchFamily="34" charset="0"/>
                <a:ea typeface="+mn-ea"/>
                <a:cs typeface="FC Onigiri Outline"/>
              </a:rPr>
              <a:t>+</a:t>
            </a:r>
            <a:endParaRPr kumimoji="0" lang="th-TH" sz="3733" b="0" i="0" u="none" strike="noStrike" kern="1200" cap="none" spc="0" normalizeH="0" baseline="0" noProof="0" dirty="0">
              <a:ln>
                <a:noFill/>
              </a:ln>
              <a:solidFill>
                <a:srgbClr val="C0504D">
                  <a:lumMod val="60000"/>
                  <a:lumOff val="40000"/>
                </a:srgbClr>
              </a:solidFill>
              <a:effectLst/>
              <a:uLnTx/>
              <a:uFillTx/>
              <a:latin typeface="Calibri" pitchFamily="34" charset="0"/>
              <a:ea typeface="+mn-ea"/>
              <a:cs typeface="FC Onigiri Outline"/>
            </a:endParaRPr>
          </a:p>
        </p:txBody>
      </p:sp>
      <p:sp>
        <p:nvSpPr>
          <p:cNvPr id="136" name="สามเหลี่ยมหน้าจั่ว 135"/>
          <p:cNvSpPr/>
          <p:nvPr userDrawn="1"/>
        </p:nvSpPr>
        <p:spPr>
          <a:xfrm rot="20089558">
            <a:off x="7250928" y="868369"/>
            <a:ext cx="316405" cy="240348"/>
          </a:xfrm>
          <a:prstGeom prst="triangl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37" name="สามเหลี่ยมหน้าจั่ว 136"/>
          <p:cNvSpPr/>
          <p:nvPr userDrawn="1"/>
        </p:nvSpPr>
        <p:spPr>
          <a:xfrm rot="1772264">
            <a:off x="4733535" y="2390365"/>
            <a:ext cx="230683" cy="190347"/>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38" name="วงรี 137"/>
          <p:cNvSpPr/>
          <p:nvPr userDrawn="1"/>
        </p:nvSpPr>
        <p:spPr>
          <a:xfrm>
            <a:off x="3413890" y="1473543"/>
            <a:ext cx="173807" cy="176056"/>
          </a:xfrm>
          <a:prstGeom prst="ellips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39" name="วงรี 138"/>
          <p:cNvSpPr/>
          <p:nvPr userDrawn="1"/>
        </p:nvSpPr>
        <p:spPr>
          <a:xfrm>
            <a:off x="5664233" y="964828"/>
            <a:ext cx="173807" cy="17605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0" name="วงรี 139"/>
          <p:cNvSpPr/>
          <p:nvPr userDrawn="1"/>
        </p:nvSpPr>
        <p:spPr>
          <a:xfrm>
            <a:off x="7659957" y="2586297"/>
            <a:ext cx="173807" cy="176056"/>
          </a:xfrm>
          <a:prstGeom prst="ellips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1" name="วงรี 140"/>
          <p:cNvSpPr/>
          <p:nvPr userDrawn="1"/>
        </p:nvSpPr>
        <p:spPr>
          <a:xfrm>
            <a:off x="8902031" y="1504412"/>
            <a:ext cx="173807" cy="17605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2" name="TextBox 141"/>
          <p:cNvSpPr txBox="1"/>
          <p:nvPr userDrawn="1"/>
        </p:nvSpPr>
        <p:spPr>
          <a:xfrm rot="21389866">
            <a:off x="9479913" y="2891507"/>
            <a:ext cx="423514"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C0504D">
                    <a:lumMod val="60000"/>
                    <a:lumOff val="40000"/>
                  </a:srgbClr>
                </a:solidFill>
                <a:effectLst/>
                <a:uLnTx/>
                <a:uFillTx/>
                <a:latin typeface="Calibri" pitchFamily="34" charset="0"/>
                <a:ea typeface="+mn-ea"/>
                <a:cs typeface="FC Onigiri Outline"/>
              </a:rPr>
              <a:t>+</a:t>
            </a:r>
            <a:endParaRPr kumimoji="0" lang="th-TH" sz="3733" b="0" i="0" u="none" strike="noStrike" kern="1200" cap="none" spc="0" normalizeH="0" baseline="0" noProof="0" dirty="0">
              <a:ln>
                <a:noFill/>
              </a:ln>
              <a:solidFill>
                <a:srgbClr val="C0504D">
                  <a:lumMod val="60000"/>
                  <a:lumOff val="40000"/>
                </a:srgbClr>
              </a:solidFill>
              <a:effectLst/>
              <a:uLnTx/>
              <a:uFillTx/>
              <a:latin typeface="Calibri" pitchFamily="34" charset="0"/>
              <a:ea typeface="+mn-ea"/>
              <a:cs typeface="FC Onigiri Outline"/>
            </a:endParaRPr>
          </a:p>
        </p:txBody>
      </p:sp>
      <p:grpSp>
        <p:nvGrpSpPr>
          <p:cNvPr id="143" name="กลุ่ม 142"/>
          <p:cNvGrpSpPr/>
          <p:nvPr userDrawn="1"/>
        </p:nvGrpSpPr>
        <p:grpSpPr>
          <a:xfrm>
            <a:off x="-1447992" y="5752523"/>
            <a:ext cx="4005304" cy="2900781"/>
            <a:chOff x="-1085994" y="4314392"/>
            <a:chExt cx="3003978" cy="2175586"/>
          </a:xfrm>
        </p:grpSpPr>
        <p:sp>
          <p:nvSpPr>
            <p:cNvPr id="144" name="เมฆ 143"/>
            <p:cNvSpPr/>
            <p:nvPr/>
          </p:nvSpPr>
          <p:spPr>
            <a:xfrm rot="1140269" flipH="1">
              <a:off x="-1085994" y="4314392"/>
              <a:ext cx="3003978" cy="2175586"/>
            </a:xfrm>
            <a:prstGeom prst="cloud">
              <a:avLst/>
            </a:prstGeom>
            <a:solidFill>
              <a:schemeClr val="accent4">
                <a:lumMod val="60000"/>
                <a:lumOff val="40000"/>
              </a:schemeClr>
            </a:solidFill>
            <a:ln>
              <a:noFill/>
            </a:ln>
            <a:effectLst>
              <a:outerShdw blurRad="50800" dist="25400" algn="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45" name="รูปภาพ 1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6195">
              <a:off x="142099" y="4459669"/>
              <a:ext cx="373985" cy="398113"/>
            </a:xfrm>
            <a:prstGeom prst="rect">
              <a:avLst/>
            </a:prstGeom>
          </p:spPr>
        </p:pic>
        <p:pic>
          <p:nvPicPr>
            <p:cNvPr id="146" name="รูปภาพ 145"/>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766340" y="4856971"/>
              <a:ext cx="202448" cy="225000"/>
            </a:xfrm>
            <a:prstGeom prst="rect">
              <a:avLst/>
            </a:prstGeom>
          </p:spPr>
        </p:pic>
      </p:grpSp>
      <p:grpSp>
        <p:nvGrpSpPr>
          <p:cNvPr id="147" name="กลุ่ม 146"/>
          <p:cNvGrpSpPr/>
          <p:nvPr userDrawn="1"/>
        </p:nvGrpSpPr>
        <p:grpSpPr>
          <a:xfrm>
            <a:off x="10194989" y="-1564488"/>
            <a:ext cx="4005304" cy="2900781"/>
            <a:chOff x="7646242" y="-1173366"/>
            <a:chExt cx="3003978" cy="2175586"/>
          </a:xfrm>
        </p:grpSpPr>
        <p:sp>
          <p:nvSpPr>
            <p:cNvPr id="148" name="เมฆ 147"/>
            <p:cNvSpPr/>
            <p:nvPr/>
          </p:nvSpPr>
          <p:spPr>
            <a:xfrm rot="12665460" flipH="1">
              <a:off x="7646242" y="-1173366"/>
              <a:ext cx="3003978" cy="2175586"/>
            </a:xfrm>
            <a:prstGeom prst="cloud">
              <a:avLst/>
            </a:prstGeom>
            <a:solidFill>
              <a:schemeClr val="accent4">
                <a:lumMod val="60000"/>
                <a:lumOff val="40000"/>
              </a:schemeClr>
            </a:solidFill>
            <a:ln>
              <a:noFill/>
            </a:ln>
            <a:effectLst>
              <a:outerShdw blurRad="50800" dist="254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49" name="รูปภาพ 1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3979" y="42494"/>
              <a:ext cx="344876" cy="370235"/>
            </a:xfrm>
            <a:prstGeom prst="rect">
              <a:avLst/>
            </a:prstGeom>
          </p:spPr>
        </p:pic>
        <p:pic>
          <p:nvPicPr>
            <p:cNvPr id="150" name="รูปภาพ 149"/>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884096" y="555526"/>
              <a:ext cx="152400" cy="169377"/>
            </a:xfrm>
            <a:prstGeom prst="rect">
              <a:avLst/>
            </a:prstGeom>
          </p:spPr>
        </p:pic>
      </p:grpSp>
      <p:sp>
        <p:nvSpPr>
          <p:cNvPr id="3" name="ตัวแทนวันที่ 2"/>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pPr defTabSz="1219170"/>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sp>
        <p:nvSpPr>
          <p:cNvPr id="151" name="ตัวแทนข้อความ 3"/>
          <p:cNvSpPr>
            <a:spLocks noGrp="1"/>
          </p:cNvSpPr>
          <p:nvPr>
            <p:ph type="body" sz="half" idx="2"/>
          </p:nvPr>
        </p:nvSpPr>
        <p:spPr>
          <a:xfrm>
            <a:off x="2449140" y="3540590"/>
            <a:ext cx="2252464" cy="804863"/>
          </a:xfrm>
        </p:spPr>
        <p:txBody>
          <a:bodyPr>
            <a:normAutofit/>
          </a:bodyPr>
          <a:lstStyle>
            <a:lvl1pPr marL="0" indent="0">
              <a:buNone/>
              <a:defRPr sz="2133">
                <a:solidFill>
                  <a:schemeClr val="accent5"/>
                </a:solidFill>
                <a:effectLs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a:p>
            <a:pPr lvl="0"/>
            <a:endParaRPr lang="th-TH" dirty="0"/>
          </a:p>
        </p:txBody>
      </p:sp>
    </p:spTree>
    <p:extLst>
      <p:ext uri="{BB962C8B-B14F-4D97-AF65-F5344CB8AC3E}">
        <p14:creationId xmlns:p14="http://schemas.microsoft.com/office/powerpoint/2010/main" val="375178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1000"/>
                                        <p:tgtEl>
                                          <p:spTgt spid="94"/>
                                        </p:tgtEl>
                                      </p:cBhvr>
                                    </p:animEffect>
                                  </p:childTnLst>
                                </p:cTn>
                              </p:par>
                              <p:par>
                                <p:cTn id="8" presetID="1" presetClass="entr" presetSubtype="0" fill="hold" grpId="0" nodeType="withEffect">
                                  <p:stCondLst>
                                    <p:cond delay="200"/>
                                  </p:stCondLst>
                                  <p:childTnLst>
                                    <p:set>
                                      <p:cBhvr>
                                        <p:cTn id="9" dur="1" fill="hold">
                                          <p:stCondLst>
                                            <p:cond delay="0"/>
                                          </p:stCondLst>
                                        </p:cTn>
                                        <p:tgtEl>
                                          <p:spTgt spid="134"/>
                                        </p:tgtEl>
                                        <p:attrNameLst>
                                          <p:attrName>style.visibility</p:attrName>
                                        </p:attrNameLst>
                                      </p:cBhvr>
                                      <p:to>
                                        <p:strVal val="visible"/>
                                      </p:to>
                                    </p:set>
                                  </p:childTnLst>
                                </p:cTn>
                              </p:par>
                              <p:par>
                                <p:cTn id="10" presetID="1" presetClass="entr" presetSubtype="0" fill="hold" grpId="0" nodeType="withEffect">
                                  <p:stCondLst>
                                    <p:cond delay="400"/>
                                  </p:stCondLst>
                                  <p:childTnLst>
                                    <p:set>
                                      <p:cBhvr>
                                        <p:cTn id="11" dur="1" fill="hold">
                                          <p:stCondLst>
                                            <p:cond delay="0"/>
                                          </p:stCondLst>
                                        </p:cTn>
                                        <p:tgtEl>
                                          <p:spTgt spid="135"/>
                                        </p:tgtEl>
                                        <p:attrNameLst>
                                          <p:attrName>style.visibility</p:attrName>
                                        </p:attrNameLst>
                                      </p:cBhvr>
                                      <p:to>
                                        <p:strVal val="visible"/>
                                      </p:to>
                                    </p:set>
                                  </p:childTnLst>
                                </p:cTn>
                              </p:par>
                              <p:par>
                                <p:cTn id="12" presetID="1" presetClass="entr" presetSubtype="0" fill="hold" grpId="0" nodeType="withEffect">
                                  <p:stCondLst>
                                    <p:cond delay="600"/>
                                  </p:stCondLst>
                                  <p:childTnLst>
                                    <p:set>
                                      <p:cBhvr>
                                        <p:cTn id="13" dur="1" fill="hold">
                                          <p:stCondLst>
                                            <p:cond delay="0"/>
                                          </p:stCondLst>
                                        </p:cTn>
                                        <p:tgtEl>
                                          <p:spTgt spid="136"/>
                                        </p:tgtEl>
                                        <p:attrNameLst>
                                          <p:attrName>style.visibility</p:attrName>
                                        </p:attrNameLst>
                                      </p:cBhvr>
                                      <p:to>
                                        <p:strVal val="visible"/>
                                      </p:to>
                                    </p:set>
                                  </p:childTnLst>
                                </p:cTn>
                              </p:par>
                              <p:par>
                                <p:cTn id="14" presetID="1" presetClass="entr" presetSubtype="0" fill="hold" grpId="0" nodeType="withEffect">
                                  <p:stCondLst>
                                    <p:cond delay="800"/>
                                  </p:stCondLst>
                                  <p:childTnLst>
                                    <p:set>
                                      <p:cBhvr>
                                        <p:cTn id="15" dur="1" fill="hold">
                                          <p:stCondLst>
                                            <p:cond delay="0"/>
                                          </p:stCondLst>
                                        </p:cTn>
                                        <p:tgtEl>
                                          <p:spTgt spid="137"/>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138"/>
                                        </p:tgtEl>
                                        <p:attrNameLst>
                                          <p:attrName>style.visibility</p:attrName>
                                        </p:attrNameLst>
                                      </p:cBhvr>
                                      <p:to>
                                        <p:strVal val="visible"/>
                                      </p:to>
                                    </p:set>
                                  </p:childTnLst>
                                </p:cTn>
                              </p:par>
                              <p:par>
                                <p:cTn id="18" presetID="1" presetClass="entr" presetSubtype="0" fill="hold" grpId="0" nodeType="withEffect">
                                  <p:stCondLst>
                                    <p:cond delay="1200"/>
                                  </p:stCondLst>
                                  <p:childTnLst>
                                    <p:set>
                                      <p:cBhvr>
                                        <p:cTn id="19" dur="1" fill="hold">
                                          <p:stCondLst>
                                            <p:cond delay="0"/>
                                          </p:stCondLst>
                                        </p:cTn>
                                        <p:tgtEl>
                                          <p:spTgt spid="139"/>
                                        </p:tgtEl>
                                        <p:attrNameLst>
                                          <p:attrName>style.visibility</p:attrName>
                                        </p:attrNameLst>
                                      </p:cBhvr>
                                      <p:to>
                                        <p:strVal val="visible"/>
                                      </p:to>
                                    </p:set>
                                  </p:childTnLst>
                                </p:cTn>
                              </p:par>
                              <p:par>
                                <p:cTn id="20" presetID="1" presetClass="entr" presetSubtype="0" fill="hold" grpId="0" nodeType="withEffect">
                                  <p:stCondLst>
                                    <p:cond delay="1400"/>
                                  </p:stCondLst>
                                  <p:childTnLst>
                                    <p:set>
                                      <p:cBhvr>
                                        <p:cTn id="21" dur="1" fill="hold">
                                          <p:stCondLst>
                                            <p:cond delay="0"/>
                                          </p:stCondLst>
                                        </p:cTn>
                                        <p:tgtEl>
                                          <p:spTgt spid="140"/>
                                        </p:tgtEl>
                                        <p:attrNameLst>
                                          <p:attrName>style.visibility</p:attrName>
                                        </p:attrNameLst>
                                      </p:cBhvr>
                                      <p:to>
                                        <p:strVal val="visible"/>
                                      </p:to>
                                    </p:set>
                                  </p:childTnLst>
                                </p:cTn>
                              </p:par>
                              <p:par>
                                <p:cTn id="22" presetID="1" presetClass="entr" presetSubtype="0" fill="hold" grpId="0" nodeType="withEffect">
                                  <p:stCondLst>
                                    <p:cond delay="1600"/>
                                  </p:stCondLst>
                                  <p:childTnLst>
                                    <p:set>
                                      <p:cBhvr>
                                        <p:cTn id="23" dur="1" fill="hold">
                                          <p:stCondLst>
                                            <p:cond delay="0"/>
                                          </p:stCondLst>
                                        </p:cTn>
                                        <p:tgtEl>
                                          <p:spTgt spid="141"/>
                                        </p:tgtEl>
                                        <p:attrNameLst>
                                          <p:attrName>style.visibility</p:attrName>
                                        </p:attrNameLst>
                                      </p:cBhvr>
                                      <p:to>
                                        <p:strVal val="visible"/>
                                      </p:to>
                                    </p:set>
                                  </p:childTnLst>
                                </p:cTn>
                              </p:par>
                              <p:par>
                                <p:cTn id="24" presetID="1" presetClass="entr" presetSubtype="0" fill="hold" grpId="0" nodeType="withEffect">
                                  <p:stCondLst>
                                    <p:cond delay="1800"/>
                                  </p:stCondLst>
                                  <p:childTnLst>
                                    <p:set>
                                      <p:cBhvr>
                                        <p:cTn id="25" dur="1" fill="hold">
                                          <p:stCondLst>
                                            <p:cond delay="0"/>
                                          </p:stCondLst>
                                        </p:cTn>
                                        <p:tgtEl>
                                          <p:spTgt spid="142"/>
                                        </p:tgtEl>
                                        <p:attrNameLst>
                                          <p:attrName>style.visibility</p:attrName>
                                        </p:attrNameLst>
                                      </p:cBhvr>
                                      <p:to>
                                        <p:strVal val="visible"/>
                                      </p:to>
                                    </p:set>
                                  </p:childTnLst>
                                </p:cTn>
                              </p:par>
                              <p:par>
                                <p:cTn id="26" presetID="42" presetClass="path" presetSubtype="0" accel="50000" decel="50000" fill="hold" nodeType="withEffect">
                                  <p:stCondLst>
                                    <p:cond delay="0"/>
                                  </p:stCondLst>
                                  <p:childTnLst>
                                    <p:animMotion origin="layout" path="M 0 0 L 0 0.25 E" pathEditMode="relative" ptsTypes="">
                                      <p:cBhvr>
                                        <p:cTn id="27" dur="2000" fill="hold"/>
                                        <p:tgtEl>
                                          <p:spTgt spid="117"/>
                                        </p:tgtEl>
                                        <p:attrNameLst>
                                          <p:attrName>ppt_x</p:attrName>
                                          <p:attrName>ppt_y</p:attrName>
                                        </p:attrNameLst>
                                      </p:cBhvr>
                                    </p:animMotion>
                                  </p:childTnLst>
                                </p:cTn>
                              </p:par>
                            </p:childTnLst>
                          </p:cTn>
                        </p:par>
                        <p:par>
                          <p:cTn id="28" fill="hold">
                            <p:stCondLst>
                              <p:cond delay="2000"/>
                            </p:stCondLst>
                            <p:childTnLst>
                              <p:par>
                                <p:cTn id="29" presetID="64" presetClass="path" presetSubtype="0" accel="50000" decel="50000" fill="hold" nodeType="afterEffect">
                                  <p:stCondLst>
                                    <p:cond delay="0"/>
                                  </p:stCondLst>
                                  <p:childTnLst>
                                    <p:animMotion origin="layout" path="M -2.77778E-6 0.19765 L -0.00052 -1.27084 " pathEditMode="relative" rAng="0" ptsTypes="AA">
                                      <p:cBhvr>
                                        <p:cTn id="30" dur="2000" fill="hold"/>
                                        <p:tgtEl>
                                          <p:spTgt spid="117"/>
                                        </p:tgtEl>
                                        <p:attrNameLst>
                                          <p:attrName>ppt_x</p:attrName>
                                          <p:attrName>ppt_y</p:attrName>
                                        </p:attrNameLst>
                                      </p:cBhvr>
                                      <p:rCtr x="-35" y="-73440"/>
                                    </p:animMotion>
                                  </p:childTnLst>
                                </p:cTn>
                              </p:par>
                            </p:childTnLst>
                          </p:cTn>
                        </p:par>
                        <p:par>
                          <p:cTn id="31" fill="hold">
                            <p:stCondLst>
                              <p:cond delay="4000"/>
                            </p:stCondLst>
                            <p:childTnLst>
                              <p:par>
                                <p:cTn id="32" presetID="59" presetClass="path" presetSubtype="0" accel="50000" decel="50000" fill="hold" nodeType="afterEffect">
                                  <p:stCondLst>
                                    <p:cond delay="0"/>
                                  </p:stCondLst>
                                  <p:childTnLst>
                                    <p:animMotion origin="layout" path="M -5.55556E-7 3.74961E-6 C 0.01962 0.00246 0.03108 0.09528 0.02708 0.20166 C 0.02222 0.31452 0.00365 0.40086 -0.01615 0.39839 C -0.03576 0.39593 -0.05451 0.48381 -0.05885 0.59512 C -0.06302 0.70428 -0.05191 0.79648 -0.03212 0.79895 " pathEditMode="relative" rAng="5644820" ptsTypes="fffff">
                                      <p:cBhvr>
                                        <p:cTn id="33" dur="3000" fill="hold"/>
                                        <p:tgtEl>
                                          <p:spTgt spid="120"/>
                                        </p:tgtEl>
                                        <p:attrNameLst>
                                          <p:attrName>ppt_x</p:attrName>
                                          <p:attrName>ppt_y</p:attrName>
                                        </p:attrNameLst>
                                      </p:cBhvr>
                                      <p:rCtr x="-1597" y="39963"/>
                                    </p:animMotion>
                                  </p:childTnLst>
                                </p:cTn>
                              </p:par>
                              <p:par>
                                <p:cTn id="34" presetID="39" presetClass="path" presetSubtype="0" accel="50000" decel="50000" fill="hold" nodeType="withEffect">
                                  <p:stCondLst>
                                    <p:cond delay="500"/>
                                  </p:stCondLst>
                                  <p:childTnLst>
                                    <p:animMotion origin="layout" path="M 4.44444E-6 -0.60988 C -0.0198 -0.60988 -0.0349 -0.43549 -0.0349 -0.22377 C -0.0349 -0.00617 -0.0198 0.1679 4.44444E-6 0.1679 C 0.01979 0.1679 0.03489 0.34444 0.03489 0.55957 C 0.03489 0.7713 0.01979 0.94568 4.44444E-6 0.94568 " pathEditMode="relative" rAng="5400000" ptsTypes="fffff">
                                      <p:cBhvr>
                                        <p:cTn id="35" dur="3000" fill="hold"/>
                                        <p:tgtEl>
                                          <p:spTgt spid="127"/>
                                        </p:tgtEl>
                                        <p:attrNameLst>
                                          <p:attrName>ppt_x</p:attrName>
                                          <p:attrName>ppt_y</p:attrName>
                                        </p:attrNameLst>
                                      </p:cBhvr>
                                      <p:rCtr x="0" y="77778"/>
                                    </p:animMotion>
                                  </p:childTnLst>
                                </p:cTn>
                              </p:par>
                              <p:par>
                                <p:cTn id="36" presetID="59" presetClass="path" presetSubtype="0" accel="50000" decel="50000" fill="hold" nodeType="withEffect">
                                  <p:stCondLst>
                                    <p:cond delay="2200"/>
                                  </p:stCondLst>
                                  <p:childTnLst>
                                    <p:animMotion origin="layout" path="M 2.22222E-6 -0.50926 C 0.01962 -0.50926 0.03472 -0.36234 0.03507 -0.18827 C 0.03472 -0.00493 0.01962 0.1392 -0.00018 0.1392 C -0.01997 0.1392 -0.03507 0.28488 -0.0349 0.46389 C -0.03472 0.64352 -0.01997 0.78951 -0.00018 0.78951 " pathEditMode="relative" rAng="5400000" ptsTypes="fffff">
                                      <p:cBhvr>
                                        <p:cTn id="37" dur="3000" fill="hold"/>
                                        <p:tgtEl>
                                          <p:spTgt spid="104"/>
                                        </p:tgtEl>
                                        <p:attrNameLst>
                                          <p:attrName>ppt_x</p:attrName>
                                          <p:attrName>ppt_y</p:attrName>
                                        </p:attrNameLst>
                                      </p:cBhvr>
                                      <p:rCtr x="0" y="64938"/>
                                    </p:animMotion>
                                  </p:childTnLst>
                                </p:cTn>
                              </p:par>
                              <p:par>
                                <p:cTn id="38" presetID="39" presetClass="path" presetSubtype="0" accel="50000" decel="50000" fill="hold" nodeType="withEffect">
                                  <p:stCondLst>
                                    <p:cond delay="1200"/>
                                  </p:stCondLst>
                                  <p:childTnLst>
                                    <p:animMotion origin="layout" path="M 0.01458 -0.54702 C -0.01493 -0.54702 -0.03646 -0.35985 -0.03646 -0.13351 C -0.03646 0.09868 -0.01493 0.28431 0.01458 0.28431 C 0.04357 0.28431 0.06632 0.4721 0.06632 0.70244 C 0.06632 0.92877 0.04357 1.11595 0.01458 1.11595 " pathEditMode="relative" rAng="5400000" ptsTypes="fffff">
                                      <p:cBhvr>
                                        <p:cTn id="39" dur="3000" fill="hold"/>
                                        <p:tgtEl>
                                          <p:spTgt spid="97"/>
                                        </p:tgtEl>
                                        <p:attrNameLst>
                                          <p:attrName>ppt_x</p:attrName>
                                          <p:attrName>ppt_y</p:attrName>
                                        </p:attrNameLst>
                                      </p:cBhvr>
                                      <p:rCtr x="35" y="831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36" grpId="0" animBg="1"/>
      <p:bldP spid="137" grpId="0" animBg="1"/>
      <p:bldP spid="138" grpId="0" animBg="1"/>
      <p:bldP spid="139" grpId="0" animBg="1"/>
      <p:bldP spid="140" grpId="0" animBg="1"/>
      <p:bldP spid="141" grpId="0" animBg="1"/>
      <p:bldP spid="14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335359" y="356659"/>
            <a:ext cx="11425271"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44" name="กลุ่ม 43"/>
          <p:cNvGrpSpPr/>
          <p:nvPr userDrawn="1"/>
        </p:nvGrpSpPr>
        <p:grpSpPr>
          <a:xfrm>
            <a:off x="1295467" y="860648"/>
            <a:ext cx="9957331" cy="4997409"/>
            <a:chOff x="971600" y="645485"/>
            <a:chExt cx="7467998" cy="3748057"/>
          </a:xfrm>
        </p:grpSpPr>
        <p:sp>
          <p:nvSpPr>
            <p:cNvPr id="45" name="บวก 44"/>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6" name="บวก 45"/>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7" name="บวก 46"/>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8" name="บวก 47"/>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9" name="วงรี 48"/>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0" name="วงรี 49"/>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1" name="วงรี 50"/>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2" name="สามเหลี่ยมหน้าจั่ว 51"/>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3" name="สามเหลี่ยมหน้าจั่ว 52"/>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4" name="สามเหลี่ยมหน้าจั่ว 53"/>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5" name="สามเหลี่ยมหน้าจั่ว 54"/>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6" name="วงรี 55"/>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2" name="ชื่อเรื่อง 1"/>
          <p:cNvSpPr>
            <a:spLocks noGrp="1"/>
          </p:cNvSpPr>
          <p:nvPr>
            <p:ph type="title"/>
          </p:nvPr>
        </p:nvSpPr>
        <p:spPr>
          <a:xfrm>
            <a:off x="609600" y="513697"/>
            <a:ext cx="10972800" cy="1143000"/>
          </a:xfrm>
        </p:spPr>
        <p:txBody>
          <a:bodyPr/>
          <a:lstStyle/>
          <a:p>
            <a:r>
              <a:rPr lang="th-TH"/>
              <a:t>คลิกเพื่อแก้ไขลักษณะชื่อเรื่องต้นแบบ</a:t>
            </a:r>
          </a:p>
        </p:txBody>
      </p:sp>
      <p:sp>
        <p:nvSpPr>
          <p:cNvPr id="3" name="ตัวแทนวันที่ 2"/>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pPr defTabSz="1219170"/>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grpSp>
        <p:nvGrpSpPr>
          <p:cNvPr id="57" name="กลุ่ม 56"/>
          <p:cNvGrpSpPr/>
          <p:nvPr userDrawn="1"/>
        </p:nvGrpSpPr>
        <p:grpSpPr>
          <a:xfrm>
            <a:off x="8701374" y="6180880"/>
            <a:ext cx="3015709" cy="60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Tree>
    <p:extLst>
      <p:ext uri="{BB962C8B-B14F-4D97-AF65-F5344CB8AC3E}">
        <p14:creationId xmlns:p14="http://schemas.microsoft.com/office/powerpoint/2010/main" val="328465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335359" y="356659"/>
            <a:ext cx="11425271"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44" name="กลุ่ม 43"/>
          <p:cNvGrpSpPr/>
          <p:nvPr userDrawn="1"/>
        </p:nvGrpSpPr>
        <p:grpSpPr>
          <a:xfrm>
            <a:off x="1295467" y="860648"/>
            <a:ext cx="9957331" cy="4997409"/>
            <a:chOff x="971600" y="645485"/>
            <a:chExt cx="7467998" cy="3748057"/>
          </a:xfrm>
        </p:grpSpPr>
        <p:sp>
          <p:nvSpPr>
            <p:cNvPr id="45" name="บวก 44"/>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6" name="บวก 45"/>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7" name="บวก 46"/>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8" name="บวก 47"/>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9" name="วงรี 48"/>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0" name="วงรี 49"/>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1" name="วงรี 50"/>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2" name="สามเหลี่ยมหน้าจั่ว 51"/>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3" name="สามเหลี่ยมหน้าจั่ว 52"/>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4" name="สามเหลี่ยมหน้าจั่ว 53"/>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5" name="สามเหลี่ยมหน้าจั่ว 54"/>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6" name="วงรี 55"/>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แทนวันที่ 2"/>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pPr defTabSz="1219170"/>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spTree>
    <p:extLst>
      <p:ext uri="{BB962C8B-B14F-4D97-AF65-F5344CB8AC3E}">
        <p14:creationId xmlns:p14="http://schemas.microsoft.com/office/powerpoint/2010/main" val="330170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6467" y="560933"/>
            <a:ext cx="7886800" cy="763600"/>
          </a:xfrm>
          <a:prstGeom prst="rect">
            <a:avLst/>
          </a:prstGeom>
        </p:spPr>
        <p:txBody>
          <a:bodyPr spcFirstLastPara="1" wrap="square" lIns="121705" tIns="121705" rIns="121705" bIns="121705"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wrap="square" lIns="121705" tIns="121705" rIns="121705" bIns="121705" anchor="t" anchorCtr="0">
            <a:noAutofit/>
          </a:bodyPr>
          <a:lstStyle>
            <a:lvl1pPr marL="608315" lvl="0" indent="-422900" rtl="0">
              <a:spcBef>
                <a:spcPts val="0"/>
              </a:spcBef>
              <a:spcAft>
                <a:spcPts val="0"/>
              </a:spcAft>
              <a:buClr>
                <a:schemeClr val="accent3"/>
              </a:buClr>
              <a:buSzPts val="1400"/>
              <a:buAutoNum type="arabicPeriod"/>
              <a:defRPr sz="1600"/>
            </a:lvl1pPr>
            <a:lvl2pPr marL="1217264" lvl="1" indent="-422900" rtl="0">
              <a:spcBef>
                <a:spcPts val="0"/>
              </a:spcBef>
              <a:spcAft>
                <a:spcPts val="0"/>
              </a:spcAft>
              <a:buSzPts val="1400"/>
              <a:buAutoNum type="alphaLcPeriod"/>
              <a:defRPr/>
            </a:lvl2pPr>
            <a:lvl3pPr marL="1825580" lvl="2" indent="-422900" rtl="0">
              <a:spcBef>
                <a:spcPts val="0"/>
              </a:spcBef>
              <a:spcAft>
                <a:spcPts val="0"/>
              </a:spcAft>
              <a:buSzPts val="1400"/>
              <a:buAutoNum type="romanLcPeriod"/>
              <a:defRPr/>
            </a:lvl3pPr>
            <a:lvl4pPr marL="2434530" lvl="3" indent="-422900" rtl="0">
              <a:spcBef>
                <a:spcPts val="0"/>
              </a:spcBef>
              <a:spcAft>
                <a:spcPts val="0"/>
              </a:spcAft>
              <a:buSzPts val="1400"/>
              <a:buAutoNum type="arabicPeriod"/>
              <a:defRPr/>
            </a:lvl4pPr>
            <a:lvl5pPr marL="3042844" lvl="4" indent="-422900" rtl="0">
              <a:spcBef>
                <a:spcPts val="0"/>
              </a:spcBef>
              <a:spcAft>
                <a:spcPts val="0"/>
              </a:spcAft>
              <a:buSzPts val="1400"/>
              <a:buAutoNum type="alphaLcPeriod"/>
              <a:defRPr/>
            </a:lvl5pPr>
            <a:lvl6pPr marL="3651794" lvl="5" indent="-422900" rtl="0">
              <a:spcBef>
                <a:spcPts val="0"/>
              </a:spcBef>
              <a:spcAft>
                <a:spcPts val="0"/>
              </a:spcAft>
              <a:buSzPts val="1400"/>
              <a:buAutoNum type="romanLcPeriod"/>
              <a:defRPr/>
            </a:lvl6pPr>
            <a:lvl7pPr marL="4260108" lvl="6" indent="-422900" rtl="0">
              <a:spcBef>
                <a:spcPts val="0"/>
              </a:spcBef>
              <a:spcAft>
                <a:spcPts val="0"/>
              </a:spcAft>
              <a:buSzPts val="1400"/>
              <a:buAutoNum type="arabicPeriod"/>
              <a:defRPr/>
            </a:lvl7pPr>
            <a:lvl8pPr marL="4869058" lvl="7" indent="-422900" rtl="0">
              <a:spcBef>
                <a:spcPts val="0"/>
              </a:spcBef>
              <a:spcAft>
                <a:spcPts val="0"/>
              </a:spcAft>
              <a:buSzPts val="1400"/>
              <a:buAutoNum type="alphaLcPeriod"/>
              <a:defRPr/>
            </a:lvl8pPr>
            <a:lvl9pPr marL="5477374" lvl="8" indent="-422900" rtl="0">
              <a:spcBef>
                <a:spcPts val="0"/>
              </a:spcBef>
              <a:spcAft>
                <a:spcPts val="0"/>
              </a:spcAft>
              <a:buSzPts val="1400"/>
              <a:buAutoNum type="romanLcPeriod"/>
              <a:defRPr/>
            </a:lvl9pPr>
          </a:lstStyle>
          <a:p>
            <a:endParaRPr/>
          </a:p>
        </p:txBody>
      </p:sp>
      <p:sp>
        <p:nvSpPr>
          <p:cNvPr id="100" name="Google Shape;100;p4"/>
          <p:cNvSpPr/>
          <p:nvPr/>
        </p:nvSpPr>
        <p:spPr>
          <a:xfrm>
            <a:off x="-100967" y="5553937"/>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01;p4"/>
          <p:cNvSpPr/>
          <p:nvPr/>
        </p:nvSpPr>
        <p:spPr>
          <a:xfrm rot="10800000">
            <a:off x="10845037" y="-91483"/>
            <a:ext cx="1448331" cy="133261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02" name="Google Shape;102;p4"/>
          <p:cNvGrpSpPr/>
          <p:nvPr/>
        </p:nvGrpSpPr>
        <p:grpSpPr>
          <a:xfrm>
            <a:off x="45865" y="15432"/>
            <a:ext cx="468719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26" name="Google Shape;126;p4"/>
          <p:cNvSpPr/>
          <p:nvPr/>
        </p:nvSpPr>
        <p:spPr>
          <a:xfrm rot="10800000">
            <a:off x="11596105" y="1373909"/>
            <a:ext cx="116555" cy="7685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7" name="Google Shape;127;p4"/>
          <p:cNvGrpSpPr/>
          <p:nvPr/>
        </p:nvGrpSpPr>
        <p:grpSpPr>
          <a:xfrm>
            <a:off x="7654140" y="2346809"/>
            <a:ext cx="4461187"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3634964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234"/>
        <p:cNvGrpSpPr/>
        <p:nvPr/>
      </p:nvGrpSpPr>
      <p:grpSpPr>
        <a:xfrm>
          <a:off x="0" y="0"/>
          <a:ext cx="0" cy="0"/>
          <a:chOff x="0" y="0"/>
          <a:chExt cx="0" cy="0"/>
        </a:xfrm>
      </p:grpSpPr>
      <p:sp>
        <p:nvSpPr>
          <p:cNvPr id="235" name="Google Shape;235;p7"/>
          <p:cNvSpPr/>
          <p:nvPr/>
        </p:nvSpPr>
        <p:spPr>
          <a:xfrm rot="5400000">
            <a:off x="-234016" y="-38689"/>
            <a:ext cx="3327063" cy="305964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6" name="Google Shape;236;p7"/>
          <p:cNvSpPr txBox="1">
            <a:spLocks noGrp="1"/>
          </p:cNvSpPr>
          <p:nvPr>
            <p:ph type="title"/>
          </p:nvPr>
        </p:nvSpPr>
        <p:spPr>
          <a:xfrm>
            <a:off x="6452200" y="410333"/>
            <a:ext cx="4368800" cy="1007600"/>
          </a:xfrm>
          <a:prstGeom prst="rect">
            <a:avLst/>
          </a:prstGeom>
        </p:spPr>
        <p:txBody>
          <a:bodyPr spcFirstLastPara="1" wrap="square" lIns="121705" tIns="121705" rIns="121705" bIns="121705"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37" name="Google Shape;237;p7"/>
          <p:cNvSpPr/>
          <p:nvPr/>
        </p:nvSpPr>
        <p:spPr>
          <a:xfrm>
            <a:off x="-100965" y="1290835"/>
            <a:ext cx="6186529" cy="568927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8" name="Google Shape;238;p7"/>
          <p:cNvSpPr txBox="1">
            <a:spLocks noGrp="1"/>
          </p:cNvSpPr>
          <p:nvPr>
            <p:ph type="subTitle" idx="1"/>
          </p:nvPr>
        </p:nvSpPr>
        <p:spPr>
          <a:xfrm>
            <a:off x="6452200" y="1523200"/>
            <a:ext cx="4368800" cy="3811600"/>
          </a:xfrm>
          <a:prstGeom prst="rect">
            <a:avLst/>
          </a:prstGeom>
        </p:spPr>
        <p:txBody>
          <a:bodyPr spcFirstLastPara="1" wrap="square" lIns="121705" tIns="121705" rIns="121705" bIns="121705"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9359226" y="4257200"/>
            <a:ext cx="2654263" cy="2466445"/>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176076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4"/>
        </a:solidFill>
        <a:effectLst/>
      </p:bgPr>
    </p:bg>
    <p:spTree>
      <p:nvGrpSpPr>
        <p:cNvPr id="1" name="Shape 378"/>
        <p:cNvGrpSpPr/>
        <p:nvPr/>
      </p:nvGrpSpPr>
      <p:grpSpPr>
        <a:xfrm>
          <a:off x="0" y="0"/>
          <a:ext cx="0" cy="0"/>
          <a:chOff x="0" y="0"/>
          <a:chExt cx="0" cy="0"/>
        </a:xfrm>
      </p:grpSpPr>
      <p:grpSp>
        <p:nvGrpSpPr>
          <p:cNvPr id="379" name="Google Shape;379;p14"/>
          <p:cNvGrpSpPr/>
          <p:nvPr/>
        </p:nvGrpSpPr>
        <p:grpSpPr>
          <a:xfrm rot="10800000">
            <a:off x="5511636" y="-112633"/>
            <a:ext cx="6816033" cy="7047333"/>
            <a:chOff x="258350" y="-84478"/>
            <a:chExt cx="5112025" cy="5285500"/>
          </a:xfrm>
        </p:grpSpPr>
        <p:sp>
          <p:nvSpPr>
            <p:cNvPr id="380" name="Google Shape;380;p14"/>
            <p:cNvSpPr/>
            <p:nvPr/>
          </p:nvSpPr>
          <p:spPr>
            <a:xfrm rot="5400000">
              <a:off x="297296" y="127943"/>
              <a:ext cx="5285497" cy="486066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1" name="Google Shape;381;p14"/>
            <p:cNvSpPr/>
            <p:nvPr/>
          </p:nvSpPr>
          <p:spPr>
            <a:xfrm>
              <a:off x="258350" y="-84478"/>
              <a:ext cx="1585800" cy="52854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82" name="Google Shape;382;p14"/>
          <p:cNvSpPr txBox="1">
            <a:spLocks noGrp="1"/>
          </p:cNvSpPr>
          <p:nvPr>
            <p:ph type="ctrTitle"/>
          </p:nvPr>
        </p:nvSpPr>
        <p:spPr>
          <a:xfrm>
            <a:off x="6607767" y="3790567"/>
            <a:ext cx="4077600" cy="7540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
        <p:nvSpPr>
          <p:cNvPr id="383" name="Google Shape;383;p14"/>
          <p:cNvSpPr txBox="1">
            <a:spLocks noGrp="1"/>
          </p:cNvSpPr>
          <p:nvPr>
            <p:ph type="subTitle" idx="1"/>
          </p:nvPr>
        </p:nvSpPr>
        <p:spPr>
          <a:xfrm>
            <a:off x="6718167" y="4385600"/>
            <a:ext cx="3856800" cy="794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Font typeface="Karla Regular"/>
              <a:buNone/>
              <a:defRPr sz="2100">
                <a:latin typeface="Karla Regular"/>
                <a:ea typeface="Karla Regular"/>
                <a:cs typeface="Karla Regular"/>
                <a:sym typeface="Karla Regular"/>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384" name="Google Shape;384;p14"/>
          <p:cNvSpPr txBox="1">
            <a:spLocks noGrp="1"/>
          </p:cNvSpPr>
          <p:nvPr>
            <p:ph type="title" idx="2" hasCustomPrompt="1"/>
          </p:nvPr>
        </p:nvSpPr>
        <p:spPr>
          <a:xfrm>
            <a:off x="7240567" y="2407333"/>
            <a:ext cx="2812000" cy="14504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12000"/>
              <a:buNone/>
              <a:defRPr sz="93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85" name="Google Shape;385;p14"/>
          <p:cNvGrpSpPr/>
          <p:nvPr/>
        </p:nvGrpSpPr>
        <p:grpSpPr>
          <a:xfrm rot="10800000">
            <a:off x="124007" y="123442"/>
            <a:ext cx="4461187" cy="4421127"/>
            <a:chOff x="5740605" y="1760105"/>
            <a:chExt cx="3345890" cy="3315845"/>
          </a:xfrm>
        </p:grpSpPr>
        <p:sp>
          <p:nvSpPr>
            <p:cNvPr id="386" name="Google Shape;386;p1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7" name="Google Shape;387;p1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8" name="Google Shape;388;p1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9" name="Google Shape;389;p1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0" name="Google Shape;390;p1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1" name="Google Shape;391;p1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2" name="Google Shape;392;p1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3" name="Google Shape;393;p1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4" name="Google Shape;394;p1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5" name="Google Shape;395;p1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6" name="Google Shape;396;p1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7" name="Google Shape;397;p1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8" name="Google Shape;398;p1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9" name="Google Shape;399;p1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0" name="Google Shape;400;p1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1" name="Google Shape;401;p1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2" name="Google Shape;402;p1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 name="Google Shape;403;p1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 name="Google Shape;404;p1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 name="Google Shape;405;p1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6" name="Google Shape;406;p1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7" name="Google Shape;407;p1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2590031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5"/>
        </a:solidFill>
        <a:effectLst/>
      </p:bgPr>
    </p:bg>
    <p:spTree>
      <p:nvGrpSpPr>
        <p:cNvPr id="1" name="Shape 898"/>
        <p:cNvGrpSpPr/>
        <p:nvPr/>
      </p:nvGrpSpPr>
      <p:grpSpPr>
        <a:xfrm>
          <a:off x="0" y="0"/>
          <a:ext cx="0" cy="0"/>
          <a:chOff x="0" y="0"/>
          <a:chExt cx="0" cy="0"/>
        </a:xfrm>
      </p:grpSpPr>
      <p:grpSp>
        <p:nvGrpSpPr>
          <p:cNvPr id="899" name="Google Shape;899;p27"/>
          <p:cNvGrpSpPr/>
          <p:nvPr/>
        </p:nvGrpSpPr>
        <p:grpSpPr>
          <a:xfrm flipH="1">
            <a:off x="7428133" y="15432"/>
            <a:ext cx="468719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23" name="Google Shape;923;p27"/>
          <p:cNvGrpSpPr/>
          <p:nvPr/>
        </p:nvGrpSpPr>
        <p:grpSpPr>
          <a:xfrm flipH="1">
            <a:off x="45864" y="2346809"/>
            <a:ext cx="4461187"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251779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7" name="สี่เหลี่ยมผืนผ้า 6"/>
          <p:cNvSpPr/>
          <p:nvPr userDrawn="1"/>
        </p:nvSpPr>
        <p:spPr>
          <a:xfrm>
            <a:off x="335360" y="356659"/>
            <a:ext cx="11425269" cy="612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65" name="กลุ่ม 64"/>
          <p:cNvGrpSpPr/>
          <p:nvPr userDrawn="1"/>
        </p:nvGrpSpPr>
        <p:grpSpPr>
          <a:xfrm>
            <a:off x="1295467" y="860648"/>
            <a:ext cx="9957331" cy="4997409"/>
            <a:chOff x="971600" y="645485"/>
            <a:chExt cx="7467998" cy="3748057"/>
          </a:xfrm>
        </p:grpSpPr>
        <p:sp>
          <p:nvSpPr>
            <p:cNvPr id="66" name="บวก 65"/>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7" name="บวก 66"/>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8" name="บวก 67"/>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9" name="บวก 68"/>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0" name="วงรี 69"/>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1" name="วงรี 70"/>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2" name="วงรี 71"/>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3" name="สามเหลี่ยมหน้าจั่ว 72"/>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4" name="สามเหลี่ยมหน้าจั่ว 73"/>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5" name="สามเหลี่ยมหน้าจั่ว 74"/>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6" name="สามเหลี่ยมหน้าจั่ว 75"/>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7" name="วงรี 76"/>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8" name="กลุ่ม 7"/>
          <p:cNvGrpSpPr/>
          <p:nvPr userDrawn="1"/>
        </p:nvGrpSpPr>
        <p:grpSpPr>
          <a:xfrm>
            <a:off x="335359" y="356659"/>
            <a:ext cx="11425271" cy="6124221"/>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3" name="ตัวแทนข้อความ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th-TH"/>
              <a:t>คลิกเพื่อแก้ไขลักษณะของข้อความต้นแบบ</a:t>
            </a:r>
          </a:p>
        </p:txBody>
      </p:sp>
      <p:sp>
        <p:nvSpPr>
          <p:cNvPr id="4" name="ตัวแทนวันที่ 3"/>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pPr defTabSz="1219170"/>
            <a:endParaRPr lang="th-TH">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grpSp>
        <p:nvGrpSpPr>
          <p:cNvPr id="44" name="กลุ่ม 43"/>
          <p:cNvGrpSpPr/>
          <p:nvPr userDrawn="1"/>
        </p:nvGrpSpPr>
        <p:grpSpPr>
          <a:xfrm>
            <a:off x="8592278" y="131175"/>
            <a:ext cx="3015709" cy="600000"/>
            <a:chOff x="3289945" y="3405879"/>
            <a:chExt cx="2261782" cy="450000"/>
          </a:xfrm>
        </p:grpSpPr>
        <p:sp>
          <p:nvSpPr>
            <p:cNvPr id="45" name="วงรี 44"/>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6" name="วงรี 45"/>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7" name="วงรี 46"/>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8" name="วงรี 47"/>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pic>
        <p:nvPicPr>
          <p:cNvPr id="49" name="รูปภาพ 4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1381" y="1083863"/>
            <a:ext cx="552659" cy="593295"/>
          </a:xfrm>
          <a:prstGeom prst="rect">
            <a:avLst/>
          </a:prstGeom>
        </p:spPr>
      </p:pic>
      <p:pic>
        <p:nvPicPr>
          <p:cNvPr id="50" name="รูปภาพ 4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1033" y="2115124"/>
            <a:ext cx="755841" cy="804605"/>
          </a:xfrm>
          <a:prstGeom prst="rect">
            <a:avLst/>
          </a:prstGeom>
        </p:spPr>
      </p:pic>
      <p:pic>
        <p:nvPicPr>
          <p:cNvPr id="51" name="รูปภาพ 5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108" y="3540735"/>
            <a:ext cx="552659" cy="593295"/>
          </a:xfrm>
          <a:prstGeom prst="rect">
            <a:avLst/>
          </a:prstGeom>
        </p:spPr>
      </p:pic>
      <p:grpSp>
        <p:nvGrpSpPr>
          <p:cNvPr id="52" name="กลุ่ม 51"/>
          <p:cNvGrpSpPr/>
          <p:nvPr userDrawn="1"/>
        </p:nvGrpSpPr>
        <p:grpSpPr>
          <a:xfrm>
            <a:off x="9734200" y="4698793"/>
            <a:ext cx="4005304" cy="3723936"/>
            <a:chOff x="7300650" y="3524095"/>
            <a:chExt cx="3003978" cy="2792952"/>
          </a:xfrm>
        </p:grpSpPr>
        <p:sp>
          <p:nvSpPr>
            <p:cNvPr id="53" name="เมฆ 52"/>
            <p:cNvSpPr/>
            <p:nvPr/>
          </p:nvSpPr>
          <p:spPr>
            <a:xfrm rot="20459731">
              <a:off x="7300650" y="4141461"/>
              <a:ext cx="3003978" cy="2175586"/>
            </a:xfrm>
            <a:prstGeom prst="cloud">
              <a:avLst/>
            </a:prstGeom>
            <a:solidFill>
              <a:schemeClr val="accent4">
                <a:lumMod val="60000"/>
                <a:lumOff val="40000"/>
              </a:schemeClr>
            </a:solidFill>
            <a:ln>
              <a:noFill/>
            </a:ln>
            <a:effectLst>
              <a:outerShdw blurRad="50800" dist="38100" dir="18900000" algn="b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54" name="รูปภาพ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44888">
              <a:off x="7431239" y="3520583"/>
              <a:ext cx="1439928" cy="1446951"/>
            </a:xfrm>
            <a:prstGeom prst="rect">
              <a:avLst/>
            </a:prstGeom>
            <a:effectLst>
              <a:outerShdw blurRad="50800" dist="38100" dir="2700000" algn="tl" rotWithShape="0">
                <a:schemeClr val="accent4">
                  <a:alpha val="40000"/>
                </a:schemeClr>
              </a:outerShdw>
            </a:effectLst>
          </p:spPr>
        </p:pic>
        <p:pic>
          <p:nvPicPr>
            <p:cNvPr id="55" name="รูปภาพ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1428" y="4240925"/>
              <a:ext cx="380089" cy="404611"/>
            </a:xfrm>
            <a:prstGeom prst="rect">
              <a:avLst/>
            </a:prstGeom>
          </p:spPr>
        </p:pic>
        <p:pic>
          <p:nvPicPr>
            <p:cNvPr id="56" name="รูปภาพ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3310" y="4812594"/>
              <a:ext cx="250890" cy="269338"/>
            </a:xfrm>
            <a:prstGeom prst="rect">
              <a:avLst/>
            </a:prstGeom>
          </p:spPr>
        </p:pic>
      </p:grpSp>
      <p:grpSp>
        <p:nvGrpSpPr>
          <p:cNvPr id="57" name="กลุ่ม 56"/>
          <p:cNvGrpSpPr/>
          <p:nvPr userDrawn="1"/>
        </p:nvGrpSpPr>
        <p:grpSpPr>
          <a:xfrm>
            <a:off x="-1667293" y="-1319217"/>
            <a:ext cx="4005304" cy="3234361"/>
            <a:chOff x="-1250470" y="-989413"/>
            <a:chExt cx="3003978" cy="2425771"/>
          </a:xfrm>
        </p:grpSpPr>
        <p:sp>
          <p:nvSpPr>
            <p:cNvPr id="58" name="เมฆ 57"/>
            <p:cNvSpPr/>
            <p:nvPr/>
          </p:nvSpPr>
          <p:spPr>
            <a:xfrm rot="20459731">
              <a:off x="-1250470" y="-98941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59" name="รูปภาพ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95" y="478258"/>
              <a:ext cx="1094972" cy="958100"/>
            </a:xfrm>
            <a:prstGeom prst="rect">
              <a:avLst/>
            </a:prstGeom>
            <a:effectLst>
              <a:outerShdw blurRad="50800" dist="38100" dir="2700000" algn="tl" rotWithShape="0">
                <a:schemeClr val="accent4">
                  <a:alpha val="40000"/>
                </a:schemeClr>
              </a:outerShdw>
            </a:effectLst>
          </p:spPr>
        </p:pic>
        <p:pic>
          <p:nvPicPr>
            <p:cNvPr id="60" name="รูปภาพ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88" y="98381"/>
              <a:ext cx="359219" cy="385632"/>
            </a:xfrm>
            <a:prstGeom prst="rect">
              <a:avLst/>
            </a:prstGeom>
          </p:spPr>
        </p:pic>
      </p:grpSp>
      <p:pic>
        <p:nvPicPr>
          <p:cNvPr id="61" name="รูปภาพ 60"/>
          <p:cNvPicPr>
            <a:picLocks noChangeAspect="1"/>
          </p:cNvPicPr>
          <p:nvPr userDrawn="1"/>
        </p:nvPicPr>
        <p:blipFill rotWithShape="1">
          <a:blip r:embed="rId7">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rot="19559313">
            <a:off x="10770040" y="3866963"/>
            <a:ext cx="415845" cy="462168"/>
          </a:xfrm>
          <a:prstGeom prst="rect">
            <a:avLst/>
          </a:prstGeom>
        </p:spPr>
      </p:pic>
      <p:sp>
        <p:nvSpPr>
          <p:cNvPr id="62" name="เมฆ 61"/>
          <p:cNvSpPr/>
          <p:nvPr userDrawn="1"/>
        </p:nvSpPr>
        <p:spPr>
          <a:xfrm rot="2681053">
            <a:off x="-1842172" y="5749448"/>
            <a:ext cx="4005304" cy="2900781"/>
          </a:xfrm>
          <a:prstGeom prst="cloud">
            <a:avLst/>
          </a:prstGeom>
          <a:solidFill>
            <a:schemeClr val="accent4">
              <a:lumMod val="60000"/>
              <a:lumOff val="40000"/>
            </a:schemeClr>
          </a:solidFill>
          <a:ln>
            <a:noFill/>
          </a:ln>
          <a:effectLst>
            <a:outerShdw blurRad="50800" dist="38100" dir="18900000" algn="b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3" name="รูปภาพ 6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8768" y="5248111"/>
            <a:ext cx="755841" cy="804605"/>
          </a:xfrm>
          <a:prstGeom prst="rect">
            <a:avLst/>
          </a:prstGeom>
        </p:spPr>
      </p:pic>
      <p:sp>
        <p:nvSpPr>
          <p:cNvPr id="2" name="ชื่อเรื่อง 1"/>
          <p:cNvSpPr>
            <a:spLocks noGrp="1"/>
          </p:cNvSpPr>
          <p:nvPr>
            <p:ph type="title"/>
          </p:nvPr>
        </p:nvSpPr>
        <p:spPr>
          <a:xfrm>
            <a:off x="1045200" y="615899"/>
            <a:ext cx="10363200" cy="1362075"/>
          </a:xfrm>
        </p:spPr>
        <p:txBody>
          <a:bodyPr anchor="t"/>
          <a:lstStyle>
            <a:lvl1pPr algn="ctr">
              <a:defRPr sz="5333" b="1" cap="all"/>
            </a:lvl1pPr>
          </a:lstStyle>
          <a:p>
            <a:r>
              <a:rPr lang="th-TH"/>
              <a:t>คลิกเพื่อแก้ไขลักษณะชื่อเรื่องต้นแบบ</a:t>
            </a:r>
          </a:p>
        </p:txBody>
      </p:sp>
      <p:pic>
        <p:nvPicPr>
          <p:cNvPr id="64" name="รูปภาพ 6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789920">
            <a:off x="1565832" y="1388695"/>
            <a:ext cx="640737" cy="719317"/>
          </a:xfrm>
          <a:prstGeom prst="rect">
            <a:avLst/>
          </a:prstGeom>
        </p:spPr>
      </p:pic>
    </p:spTree>
    <p:extLst>
      <p:ext uri="{BB962C8B-B14F-4D97-AF65-F5344CB8AC3E}">
        <p14:creationId xmlns:p14="http://schemas.microsoft.com/office/powerpoint/2010/main" val="757044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946"/>
        <p:cNvGrpSpPr/>
        <p:nvPr/>
      </p:nvGrpSpPr>
      <p:grpSpPr>
        <a:xfrm>
          <a:off x="0" y="0"/>
          <a:ext cx="0" cy="0"/>
          <a:chOff x="0" y="0"/>
          <a:chExt cx="0" cy="0"/>
        </a:xfrm>
      </p:grpSpPr>
      <p:sp>
        <p:nvSpPr>
          <p:cNvPr id="947" name="Google Shape;947;p28"/>
          <p:cNvSpPr/>
          <p:nvPr/>
        </p:nvSpPr>
        <p:spPr>
          <a:xfrm rot="10800000">
            <a:off x="7024335" y="-93795"/>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8" name="Google Shape;948;p28"/>
          <p:cNvSpPr/>
          <p:nvPr/>
        </p:nvSpPr>
        <p:spPr>
          <a:xfrm>
            <a:off x="-100967" y="2057629"/>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9" name="Google Shape;949;p28"/>
          <p:cNvSpPr/>
          <p:nvPr/>
        </p:nvSpPr>
        <p:spPr>
          <a:xfrm rot="-2368478">
            <a:off x="10693012" y="2140321"/>
            <a:ext cx="278024" cy="29155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0" name="Google Shape;950;p28"/>
          <p:cNvSpPr/>
          <p:nvPr/>
        </p:nvSpPr>
        <p:spPr>
          <a:xfrm rot="10800000">
            <a:off x="11555764" y="3694385"/>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1" name="Google Shape;951;p28"/>
          <p:cNvSpPr/>
          <p:nvPr/>
        </p:nvSpPr>
        <p:spPr>
          <a:xfrm rot="10800000">
            <a:off x="9996837" y="6182998"/>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2" name="Google Shape;952;p28"/>
          <p:cNvSpPr/>
          <p:nvPr/>
        </p:nvSpPr>
        <p:spPr>
          <a:xfrm rot="10800000">
            <a:off x="1651496" y="363853"/>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3" name="Google Shape;953;p28"/>
          <p:cNvSpPr/>
          <p:nvPr/>
        </p:nvSpPr>
        <p:spPr>
          <a:xfrm rot="10800000">
            <a:off x="160670" y="2940698"/>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4" name="Google Shape;954;p28"/>
          <p:cNvSpPr/>
          <p:nvPr/>
        </p:nvSpPr>
        <p:spPr>
          <a:xfrm rot="10800000">
            <a:off x="1581470" y="4203632"/>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5" name="Google Shape;955;p28"/>
          <p:cNvSpPr/>
          <p:nvPr/>
        </p:nvSpPr>
        <p:spPr>
          <a:xfrm rot="10800000">
            <a:off x="10300303" y="1859932"/>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6" name="Google Shape;956;p28"/>
          <p:cNvSpPr/>
          <p:nvPr/>
        </p:nvSpPr>
        <p:spPr>
          <a:xfrm rot="10800000" flipH="1">
            <a:off x="1326417" y="2616865"/>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7" name="Google Shape;957;p28"/>
          <p:cNvSpPr/>
          <p:nvPr/>
        </p:nvSpPr>
        <p:spPr>
          <a:xfrm rot="10800000" flipH="1">
            <a:off x="1529617" y="2820065"/>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8" name="Google Shape;958;p28"/>
          <p:cNvSpPr/>
          <p:nvPr/>
        </p:nvSpPr>
        <p:spPr>
          <a:xfrm rot="10800000" flipH="1">
            <a:off x="261484" y="16972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9" name="Google Shape;959;p28"/>
          <p:cNvSpPr/>
          <p:nvPr/>
        </p:nvSpPr>
        <p:spPr>
          <a:xfrm rot="10800000" flipH="1">
            <a:off x="940251" y="5568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0" name="Google Shape;960;p28"/>
          <p:cNvSpPr/>
          <p:nvPr/>
        </p:nvSpPr>
        <p:spPr>
          <a:xfrm rot="10800000" flipH="1">
            <a:off x="424551" y="4933032"/>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1" name="Google Shape;961;p28"/>
          <p:cNvSpPr/>
          <p:nvPr/>
        </p:nvSpPr>
        <p:spPr>
          <a:xfrm rot="10800000" flipH="1">
            <a:off x="643151" y="5154848"/>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2" name="Google Shape;962;p28"/>
          <p:cNvSpPr/>
          <p:nvPr/>
        </p:nvSpPr>
        <p:spPr>
          <a:xfrm rot="10800000" flipH="1">
            <a:off x="363284" y="557988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3" name="Google Shape;963;p28"/>
          <p:cNvSpPr/>
          <p:nvPr/>
        </p:nvSpPr>
        <p:spPr>
          <a:xfrm rot="10800000" flipH="1">
            <a:off x="11352151" y="6115848"/>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4" name="Google Shape;964;p28"/>
          <p:cNvSpPr/>
          <p:nvPr/>
        </p:nvSpPr>
        <p:spPr>
          <a:xfrm rot="10800000" flipH="1">
            <a:off x="10697884" y="3887348"/>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5" name="Google Shape;965;p28"/>
          <p:cNvSpPr/>
          <p:nvPr/>
        </p:nvSpPr>
        <p:spPr>
          <a:xfrm rot="10800000" flipH="1">
            <a:off x="11830417" y="14932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6" name="Google Shape;966;p28"/>
          <p:cNvSpPr/>
          <p:nvPr/>
        </p:nvSpPr>
        <p:spPr>
          <a:xfrm rot="10800000" flipH="1">
            <a:off x="11555751" y="114108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7" name="Google Shape;967;p28"/>
          <p:cNvSpPr/>
          <p:nvPr/>
        </p:nvSpPr>
        <p:spPr>
          <a:xfrm rot="10800000" flipH="1">
            <a:off x="11453951" y="54384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2748673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968"/>
        <p:cNvGrpSpPr/>
        <p:nvPr/>
      </p:nvGrpSpPr>
      <p:grpSpPr>
        <a:xfrm>
          <a:off x="0" y="0"/>
          <a:ext cx="0" cy="0"/>
          <a:chOff x="0" y="0"/>
          <a:chExt cx="0" cy="0"/>
        </a:xfrm>
      </p:grpSpPr>
      <p:grpSp>
        <p:nvGrpSpPr>
          <p:cNvPr id="969" name="Google Shape;969;p29"/>
          <p:cNvGrpSpPr/>
          <p:nvPr/>
        </p:nvGrpSpPr>
        <p:grpSpPr>
          <a:xfrm rot="5400000">
            <a:off x="9547637" y="171175"/>
            <a:ext cx="2654263" cy="2466445"/>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87" name="Google Shape;987;p29"/>
          <p:cNvGrpSpPr/>
          <p:nvPr/>
        </p:nvGrpSpPr>
        <p:grpSpPr>
          <a:xfrm rot="10800000" flipH="1">
            <a:off x="90369" y="4316776"/>
            <a:ext cx="2654263" cy="2466445"/>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05" name="Google Shape;1005;p29"/>
          <p:cNvSpPr/>
          <p:nvPr/>
        </p:nvSpPr>
        <p:spPr>
          <a:xfrm flipH="1">
            <a:off x="7024335" y="2137208"/>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6" name="Google Shape;1006;p29"/>
          <p:cNvSpPr/>
          <p:nvPr/>
        </p:nvSpPr>
        <p:spPr>
          <a:xfrm rot="10800000" flipH="1">
            <a:off x="-100967" y="-93793"/>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705" tIns="121705" rIns="121705" bIns="12170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9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1366627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pPr defTabSz="914377">
              <a:buClr>
                <a:srgbClr val="000000"/>
              </a:buClr>
            </a:pPr>
            <a:fld id="{01B78667-E865-4580-9C06-63F58C228D54}" type="datetimeFigureOut">
              <a:rPr lang="en-US" sz="1900" kern="0" smtClean="0">
                <a:solidFill>
                  <a:srgbClr val="000000"/>
                </a:solidFill>
                <a:cs typeface="Arial" panose="020B0604020202020204"/>
                <a:sym typeface="Arial" panose="020B0604020202020204"/>
              </a:rPr>
              <a:pPr defTabSz="914377">
                <a:buClr>
                  <a:srgbClr val="000000"/>
                </a:buClr>
              </a:pPr>
              <a:t>9/14/2022</a:t>
            </a:fld>
            <a:endParaRPr lang="en-US" sz="1900" kern="0">
              <a:solidFill>
                <a:srgbClr val="000000"/>
              </a:solidFill>
              <a:cs typeface="Arial" panose="020B0604020202020204"/>
              <a:sym typeface="Arial" panose="020B0604020202020204"/>
            </a:endParaRPr>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pPr defTabSz="914377">
              <a:buClr>
                <a:srgbClr val="000000"/>
              </a:buClr>
            </a:pPr>
            <a:endParaRPr lang="en-US" sz="1900" kern="0">
              <a:solidFill>
                <a:srgbClr val="000000"/>
              </a:solidFill>
              <a:cs typeface="Arial" panose="020B0604020202020204"/>
              <a:sym typeface="Arial" panose="020B0604020202020204"/>
            </a:endParaRPr>
          </a:p>
        </p:txBody>
      </p:sp>
      <p:sp>
        <p:nvSpPr>
          <p:cNvPr id="5" name="Slide Number Placeholder 4"/>
          <p:cNvSpPr>
            <a:spLocks noGrp="1"/>
          </p:cNvSpPr>
          <p:nvPr>
            <p:ph type="sldNum" sz="quarter" idx="12"/>
          </p:nvPr>
        </p:nvSpPr>
        <p:spPr/>
        <p:txBody>
          <a:bodyPr/>
          <a:lstStyle/>
          <a:p>
            <a:pPr defTabSz="914377">
              <a:buClr>
                <a:srgbClr val="000000"/>
              </a:buClr>
            </a:pPr>
            <a:fld id="{FA01660D-545C-43B4-9EFF-D115F1D4A35C}" type="slidenum">
              <a:rPr lang="en-US" kern="0" smtClean="0">
                <a:solidFill>
                  <a:srgbClr val="45127E"/>
                </a:solidFill>
                <a:cs typeface="Arial" panose="020B0604020202020204"/>
                <a:sym typeface="Arial" panose="020B0604020202020204"/>
              </a:rPr>
              <a:pPr defTabSz="914377">
                <a:buClr>
                  <a:srgbClr val="000000"/>
                </a:buClr>
              </a:pPr>
              <a:t>‹#›</a:t>
            </a:fld>
            <a:endParaRPr lang="en-US" kern="0">
              <a:solidFill>
                <a:srgbClr val="45127E"/>
              </a:solidFill>
              <a:cs typeface="Arial" panose="020B0604020202020204"/>
              <a:sym typeface="Arial" panose="020B0604020202020204"/>
            </a:endParaRPr>
          </a:p>
        </p:txBody>
      </p:sp>
    </p:spTree>
    <p:extLst>
      <p:ext uri="{BB962C8B-B14F-4D97-AF65-F5344CB8AC3E}">
        <p14:creationId xmlns:p14="http://schemas.microsoft.com/office/powerpoint/2010/main" val="1035476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ภาพนิ่งชื่อเรื่อง">
    <p:spTree>
      <p:nvGrpSpPr>
        <p:cNvPr id="1" name=""/>
        <p:cNvGrpSpPr/>
        <p:nvPr/>
      </p:nvGrpSpPr>
      <p:grpSpPr>
        <a:xfrm>
          <a:off x="0" y="0"/>
          <a:ext cx="0" cy="0"/>
          <a:chOff x="0" y="0"/>
          <a:chExt cx="0" cy="0"/>
        </a:xfrm>
      </p:grpSpPr>
      <p:sp>
        <p:nvSpPr>
          <p:cNvPr id="7" name="สี่เหลี่ยมผืนผ้า 6"/>
          <p:cNvSpPr/>
          <p:nvPr userDrawn="1"/>
        </p:nvSpPr>
        <p:spPr>
          <a:xfrm>
            <a:off x="335360" y="356659"/>
            <a:ext cx="11425269" cy="612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grpSp>
        <p:nvGrpSpPr>
          <p:cNvPr id="8" name="กลุ่ม 7"/>
          <p:cNvGrpSpPr/>
          <p:nvPr userDrawn="1"/>
        </p:nvGrpSpPr>
        <p:grpSpPr>
          <a:xfrm>
            <a:off x="335359" y="356659"/>
            <a:ext cx="11425271" cy="6124221"/>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 name="ตัวแทนวันที่ 3"/>
          <p:cNvSpPr>
            <a:spLocks noGrp="1"/>
          </p:cNvSpPr>
          <p:nvPr>
            <p:ph type="dt" sz="half" idx="10"/>
          </p:nvPr>
        </p:nvSpPr>
        <p:spPr/>
        <p:txBody>
          <a:bodyPr/>
          <a:lstStyle/>
          <a:p>
            <a:pPr defTabSz="1219170"/>
            <a:fld id="{D32242DE-F0EE-4C77-B9C6-2A34B17B2D30}" type="datetimeFigureOut">
              <a:rPr lang="th-TH" sz="3733" smtClean="0">
                <a:solidFill>
                  <a:srgbClr val="422C46"/>
                </a:solidFill>
              </a:rPr>
              <a:pPr defTabSz="1219170"/>
              <a:t>14/09/65</a:t>
            </a:fld>
            <a:endParaRPr lang="th-TH" sz="3733">
              <a:solidFill>
                <a:srgbClr val="422C46"/>
              </a:solidFill>
            </a:endParaRPr>
          </a:p>
        </p:txBody>
      </p:sp>
      <p:sp>
        <p:nvSpPr>
          <p:cNvPr id="5" name="ตัวแทนท้ายกระดาษ 4"/>
          <p:cNvSpPr>
            <a:spLocks noGrp="1"/>
          </p:cNvSpPr>
          <p:nvPr>
            <p:ph type="ftr" sz="quarter" idx="11"/>
          </p:nvPr>
        </p:nvSpPr>
        <p:spPr/>
        <p:txBody>
          <a:bodyPr/>
          <a:lstStyle/>
          <a:p>
            <a:pPr defTabSz="1219170"/>
            <a:endParaRPr lang="th-TH" sz="3733">
              <a:solidFill>
                <a:srgbClr val="422C46"/>
              </a:solidFill>
            </a:endParaRPr>
          </a:p>
        </p:txBody>
      </p:sp>
      <p:sp>
        <p:nvSpPr>
          <p:cNvPr id="6" name="ตัวแทนหมายเลขภาพนิ่ง 5"/>
          <p:cNvSpPr>
            <a:spLocks noGrp="1"/>
          </p:cNvSpPr>
          <p:nvPr>
            <p:ph type="sldNum" sz="quarter" idx="12"/>
          </p:nvPr>
        </p:nvSpPr>
        <p:spPr/>
        <p:txBody>
          <a:bodyPr/>
          <a:lstStyle/>
          <a:p>
            <a:pPr defTabSz="1219170"/>
            <a:fld id="{87FAD50B-2507-4EF4-85F2-259190485B3F}" type="slidenum">
              <a:rPr lang="th-TH" smtClean="0">
                <a:solidFill>
                  <a:srgbClr val="45127E"/>
                </a:solidFill>
              </a:rPr>
              <a:pPr defTabSz="1219170"/>
              <a:t>‹#›</a:t>
            </a:fld>
            <a:endParaRPr lang="th-TH">
              <a:solidFill>
                <a:srgbClr val="45127E"/>
              </a:solidFill>
            </a:endParaRPr>
          </a:p>
        </p:txBody>
      </p:sp>
      <p:grpSp>
        <p:nvGrpSpPr>
          <p:cNvPr id="44" name="กลุ่ม 43"/>
          <p:cNvGrpSpPr/>
          <p:nvPr userDrawn="1"/>
        </p:nvGrpSpPr>
        <p:grpSpPr>
          <a:xfrm>
            <a:off x="4588146" y="5253203"/>
            <a:ext cx="3015709" cy="600000"/>
            <a:chOff x="3289945" y="3405879"/>
            <a:chExt cx="2261782" cy="450000"/>
          </a:xfrm>
        </p:grpSpPr>
        <p:sp>
          <p:nvSpPr>
            <p:cNvPr id="45" name="วงรี 44"/>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46" name="วงรี 45"/>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47" name="วงรี 46"/>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48" name="วงรี 47"/>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grpSp>
      <p:grpSp>
        <p:nvGrpSpPr>
          <p:cNvPr id="49" name="กลุ่ม 48"/>
          <p:cNvGrpSpPr/>
          <p:nvPr userDrawn="1"/>
        </p:nvGrpSpPr>
        <p:grpSpPr>
          <a:xfrm>
            <a:off x="9859752" y="-1319218"/>
            <a:ext cx="4005304" cy="3066631"/>
            <a:chOff x="7394814" y="-989414"/>
            <a:chExt cx="3003978" cy="2299973"/>
          </a:xfrm>
        </p:grpSpPr>
        <p:sp>
          <p:nvSpPr>
            <p:cNvPr id="50" name="เมฆ 49"/>
            <p:cNvSpPr/>
            <p:nvPr/>
          </p:nvSpPr>
          <p:spPr>
            <a:xfrm rot="1140269" flipH="1">
              <a:off x="7394814" y="-989414"/>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pic>
          <p:nvPicPr>
            <p:cNvPr id="51" name="รูปภาพ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14334" flipH="1">
              <a:off x="7753789" y="133389"/>
              <a:ext cx="1171456" cy="1177170"/>
            </a:xfrm>
            <a:prstGeom prst="rect">
              <a:avLst/>
            </a:prstGeom>
            <a:effectLst>
              <a:outerShdw blurRad="50800" dist="38100" algn="l" rotWithShape="0">
                <a:schemeClr val="accent4">
                  <a:alpha val="40000"/>
                </a:schemeClr>
              </a:outerShdw>
            </a:effectLst>
          </p:spPr>
        </p:pic>
        <p:pic>
          <p:nvPicPr>
            <p:cNvPr id="52" name="รูปภาพ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933" y="84415"/>
              <a:ext cx="380089" cy="404611"/>
            </a:xfrm>
            <a:prstGeom prst="rect">
              <a:avLst/>
            </a:prstGeom>
          </p:spPr>
        </p:pic>
        <p:pic>
          <p:nvPicPr>
            <p:cNvPr id="53" name="รูปภาพ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072" y="27653"/>
              <a:ext cx="250890" cy="269338"/>
            </a:xfrm>
            <a:prstGeom prst="rect">
              <a:avLst/>
            </a:prstGeom>
          </p:spPr>
        </p:pic>
      </p:grpSp>
      <p:grpSp>
        <p:nvGrpSpPr>
          <p:cNvPr id="54" name="กลุ่ม 53"/>
          <p:cNvGrpSpPr/>
          <p:nvPr userDrawn="1"/>
        </p:nvGrpSpPr>
        <p:grpSpPr>
          <a:xfrm>
            <a:off x="-1667293" y="-1319217"/>
            <a:ext cx="4324119" cy="3201304"/>
            <a:chOff x="-1250470" y="-989413"/>
            <a:chExt cx="3243089" cy="2400978"/>
          </a:xfrm>
        </p:grpSpPr>
        <p:sp>
          <p:nvSpPr>
            <p:cNvPr id="55" name="เมฆ 54"/>
            <p:cNvSpPr/>
            <p:nvPr/>
          </p:nvSpPr>
          <p:spPr>
            <a:xfrm rot="20459731">
              <a:off x="-1250470" y="-98941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pic>
          <p:nvPicPr>
            <p:cNvPr id="56" name="รูปภาพ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75" y="640864"/>
              <a:ext cx="250890" cy="269338"/>
            </a:xfrm>
            <a:prstGeom prst="rect">
              <a:avLst/>
            </a:prstGeom>
          </p:spPr>
        </p:pic>
        <p:pic>
          <p:nvPicPr>
            <p:cNvPr id="57" name="รูปภาพ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796" y="187489"/>
              <a:ext cx="250890" cy="269338"/>
            </a:xfrm>
            <a:prstGeom prst="rect">
              <a:avLst/>
            </a:prstGeom>
          </p:spPr>
        </p:pic>
        <p:pic>
          <p:nvPicPr>
            <p:cNvPr id="58" name="รูปภาพ 57"/>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61444" y="-18497"/>
              <a:ext cx="325391" cy="361638"/>
            </a:xfrm>
            <a:prstGeom prst="rect">
              <a:avLst/>
            </a:prstGeom>
          </p:spPr>
        </p:pic>
        <p:pic>
          <p:nvPicPr>
            <p:cNvPr id="59" name="รูปภาพ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53" y="536861"/>
              <a:ext cx="999662" cy="874704"/>
            </a:xfrm>
            <a:prstGeom prst="rect">
              <a:avLst/>
            </a:prstGeom>
            <a:effectLst>
              <a:outerShdw blurRad="50800" dist="38100" dir="2700000" algn="tl" rotWithShape="0">
                <a:schemeClr val="accent4">
                  <a:alpha val="40000"/>
                </a:schemeClr>
              </a:outerShdw>
            </a:effectLst>
          </p:spPr>
        </p:pic>
        <p:pic>
          <p:nvPicPr>
            <p:cNvPr id="60" name="รูปภาพ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9931" y="98380"/>
              <a:ext cx="1082688" cy="820747"/>
            </a:xfrm>
            <a:prstGeom prst="rect">
              <a:avLst/>
            </a:prstGeom>
            <a:effectLst>
              <a:outerShdw blurRad="50800" dist="38100" dir="2700000" algn="tl" rotWithShape="0">
                <a:schemeClr val="accent4">
                  <a:alpha val="40000"/>
                </a:schemeClr>
              </a:outerShdw>
            </a:effectLst>
          </p:spPr>
        </p:pic>
      </p:grpSp>
      <p:grpSp>
        <p:nvGrpSpPr>
          <p:cNvPr id="61" name="กลุ่ม 60"/>
          <p:cNvGrpSpPr/>
          <p:nvPr userDrawn="1"/>
        </p:nvGrpSpPr>
        <p:grpSpPr>
          <a:xfrm flipH="1">
            <a:off x="10200148" y="5712788"/>
            <a:ext cx="4005304" cy="2900781"/>
            <a:chOff x="-1567217" y="4100635"/>
            <a:chExt cx="3003978" cy="2175586"/>
          </a:xfrm>
        </p:grpSpPr>
        <p:grpSp>
          <p:nvGrpSpPr>
            <p:cNvPr id="62" name="กลุ่ม 61"/>
            <p:cNvGrpSpPr/>
            <p:nvPr/>
          </p:nvGrpSpPr>
          <p:grpSpPr>
            <a:xfrm rot="11186523" flipV="1">
              <a:off x="-1567217" y="4100635"/>
              <a:ext cx="3003978" cy="2175586"/>
              <a:chOff x="-1250470" y="-989413"/>
              <a:chExt cx="3003978" cy="2175586"/>
            </a:xfrm>
          </p:grpSpPr>
          <p:sp>
            <p:nvSpPr>
              <p:cNvPr id="64" name="เมฆ 63"/>
              <p:cNvSpPr/>
              <p:nvPr/>
            </p:nvSpPr>
            <p:spPr>
              <a:xfrm rot="20459731">
                <a:off x="-1250470" y="-98941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pic>
            <p:nvPicPr>
              <p:cNvPr id="65" name="รูปภาพ 64"/>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8709" y="-704637"/>
                <a:ext cx="325391" cy="361638"/>
              </a:xfrm>
              <a:prstGeom prst="rect">
                <a:avLst/>
              </a:prstGeom>
            </p:spPr>
          </p:pic>
        </p:grpSp>
        <p:pic>
          <p:nvPicPr>
            <p:cNvPr id="63" name="รูปภาพ 62"/>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9712" y="4767083"/>
              <a:ext cx="380089" cy="404611"/>
            </a:xfrm>
            <a:prstGeom prst="rect">
              <a:avLst/>
            </a:prstGeom>
          </p:spPr>
        </p:pic>
      </p:grpSp>
      <p:grpSp>
        <p:nvGrpSpPr>
          <p:cNvPr id="66" name="กลุ่ม 65"/>
          <p:cNvGrpSpPr/>
          <p:nvPr userDrawn="1"/>
        </p:nvGrpSpPr>
        <p:grpSpPr>
          <a:xfrm flipH="1">
            <a:off x="118859" y="3371796"/>
            <a:ext cx="3027911" cy="3512665"/>
            <a:chOff x="6841863" y="2422121"/>
            <a:chExt cx="2198329" cy="2735611"/>
          </a:xfrm>
          <a:effectLst>
            <a:outerShdw blurRad="50800" dist="38100" dir="2700000" algn="tl" rotWithShape="0">
              <a:schemeClr val="accent4">
                <a:alpha val="40000"/>
              </a:schemeClr>
            </a:outerShdw>
          </a:effectLst>
        </p:grpSpPr>
        <p:pic>
          <p:nvPicPr>
            <p:cNvPr id="67" name="รูปภาพ 6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5888" y="2422121"/>
              <a:ext cx="2055692" cy="2735611"/>
            </a:xfrm>
            <a:prstGeom prst="rect">
              <a:avLst/>
            </a:prstGeom>
          </p:spPr>
        </p:pic>
        <p:grpSp>
          <p:nvGrpSpPr>
            <p:cNvPr id="68" name="กลุ่ม 67"/>
            <p:cNvGrpSpPr/>
            <p:nvPr/>
          </p:nvGrpSpPr>
          <p:grpSpPr>
            <a:xfrm>
              <a:off x="8836702" y="4322954"/>
              <a:ext cx="203490" cy="277100"/>
              <a:chOff x="8836702" y="4322954"/>
              <a:chExt cx="203490" cy="277100"/>
            </a:xfrm>
          </p:grpSpPr>
          <p:sp>
            <p:nvSpPr>
              <p:cNvPr id="79" name="วงรี 78"/>
              <p:cNvSpPr/>
              <p:nvPr/>
            </p:nvSpPr>
            <p:spPr>
              <a:xfrm>
                <a:off x="8856480" y="4515966"/>
                <a:ext cx="36000" cy="360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80" name="วงรี 79"/>
              <p:cNvSpPr/>
              <p:nvPr/>
            </p:nvSpPr>
            <p:spPr>
              <a:xfrm>
                <a:off x="8915924" y="4322954"/>
                <a:ext cx="54000" cy="5400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81" name="วงรี 80"/>
              <p:cNvSpPr/>
              <p:nvPr/>
            </p:nvSpPr>
            <p:spPr>
              <a:xfrm>
                <a:off x="8930380" y="4443958"/>
                <a:ext cx="61200" cy="62384"/>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grpSp>
            <p:nvGrpSpPr>
              <p:cNvPr id="82" name="กลุ่ม 81"/>
              <p:cNvGrpSpPr/>
              <p:nvPr/>
            </p:nvGrpSpPr>
            <p:grpSpPr>
              <a:xfrm>
                <a:off x="8836702" y="4393654"/>
                <a:ext cx="54000" cy="54000"/>
                <a:chOff x="8836702" y="4393654"/>
                <a:chExt cx="50304" cy="50304"/>
              </a:xfrm>
            </p:grpSpPr>
            <p:cxnSp>
              <p:nvCxnSpPr>
                <p:cNvPr id="86" name="ตัวเชื่อมต่อตรง 85"/>
                <p:cNvCxnSpPr/>
                <p:nvPr/>
              </p:nvCxnSpPr>
              <p:spPr>
                <a:xfrm>
                  <a:off x="8861854" y="4393654"/>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ตัวเชื่อมต่อตรง 86"/>
                <p:cNvCxnSpPr/>
                <p:nvPr/>
              </p:nvCxnSpPr>
              <p:spPr>
                <a:xfrm rot="16200000">
                  <a:off x="8861854" y="4395241"/>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83" name="กลุ่ม 82"/>
              <p:cNvGrpSpPr/>
              <p:nvPr/>
            </p:nvGrpSpPr>
            <p:grpSpPr>
              <a:xfrm>
                <a:off x="8986192" y="4546054"/>
                <a:ext cx="54000" cy="54000"/>
                <a:chOff x="8986192" y="4546054"/>
                <a:chExt cx="50304" cy="50304"/>
              </a:xfrm>
            </p:grpSpPr>
            <p:cxnSp>
              <p:nvCxnSpPr>
                <p:cNvPr id="84" name="ตัวเชื่อมต่อตรง 83"/>
                <p:cNvCxnSpPr/>
                <p:nvPr/>
              </p:nvCxnSpPr>
              <p:spPr>
                <a:xfrm>
                  <a:off x="9011344" y="4546054"/>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ตัวเชื่อมต่อตรง 84"/>
                <p:cNvCxnSpPr/>
                <p:nvPr/>
              </p:nvCxnSpPr>
              <p:spPr>
                <a:xfrm rot="16200000">
                  <a:off x="9011344" y="4547641"/>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9" name="กลุ่ม 68"/>
            <p:cNvGrpSpPr/>
            <p:nvPr/>
          </p:nvGrpSpPr>
          <p:grpSpPr>
            <a:xfrm>
              <a:off x="6841863" y="4218195"/>
              <a:ext cx="448433" cy="588259"/>
              <a:chOff x="6841863" y="4218195"/>
              <a:chExt cx="448433" cy="588259"/>
            </a:xfrm>
          </p:grpSpPr>
          <p:grpSp>
            <p:nvGrpSpPr>
              <p:cNvPr id="70" name="กลุ่ม 69"/>
              <p:cNvGrpSpPr/>
              <p:nvPr/>
            </p:nvGrpSpPr>
            <p:grpSpPr>
              <a:xfrm>
                <a:off x="6876256" y="4698454"/>
                <a:ext cx="54000" cy="54000"/>
                <a:chOff x="6876256" y="4698454"/>
                <a:chExt cx="50304" cy="50304"/>
              </a:xfrm>
            </p:grpSpPr>
            <p:cxnSp>
              <p:nvCxnSpPr>
                <p:cNvPr id="77" name="ตัวเชื่อมต่อตรง 76"/>
                <p:cNvCxnSpPr/>
                <p:nvPr/>
              </p:nvCxnSpPr>
              <p:spPr>
                <a:xfrm>
                  <a:off x="6901408" y="4698454"/>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p:cNvCxnSpPr/>
                <p:nvPr/>
              </p:nvCxnSpPr>
              <p:spPr>
                <a:xfrm rot="16200000">
                  <a:off x="6901408" y="4700041"/>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1" name="กลุ่ม 70"/>
              <p:cNvGrpSpPr/>
              <p:nvPr/>
            </p:nvGrpSpPr>
            <p:grpSpPr>
              <a:xfrm>
                <a:off x="7236296" y="4239039"/>
                <a:ext cx="54000" cy="54000"/>
                <a:chOff x="6876256" y="4698454"/>
                <a:chExt cx="50304" cy="50304"/>
              </a:xfrm>
            </p:grpSpPr>
            <p:cxnSp>
              <p:nvCxnSpPr>
                <p:cNvPr id="75" name="ตัวเชื่อมต่อตรง 74"/>
                <p:cNvCxnSpPr/>
                <p:nvPr/>
              </p:nvCxnSpPr>
              <p:spPr>
                <a:xfrm>
                  <a:off x="6901408" y="4698454"/>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ตัวเชื่อมต่อตรง 75"/>
                <p:cNvCxnSpPr/>
                <p:nvPr/>
              </p:nvCxnSpPr>
              <p:spPr>
                <a:xfrm rot="16200000">
                  <a:off x="6901408" y="4700041"/>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72" name="วงรี 71"/>
              <p:cNvSpPr/>
              <p:nvPr/>
            </p:nvSpPr>
            <p:spPr>
              <a:xfrm>
                <a:off x="7020272" y="4218195"/>
                <a:ext cx="54000" cy="540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73" name="วงรี 72"/>
              <p:cNvSpPr/>
              <p:nvPr/>
            </p:nvSpPr>
            <p:spPr>
              <a:xfrm>
                <a:off x="7118672" y="4752454"/>
                <a:ext cx="54000" cy="5400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74" name="วงรี 73"/>
              <p:cNvSpPr/>
              <p:nvPr/>
            </p:nvSpPr>
            <p:spPr>
              <a:xfrm>
                <a:off x="6841863" y="4479966"/>
                <a:ext cx="36000" cy="3600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grpSp>
      </p:grpSp>
      <p:grpSp>
        <p:nvGrpSpPr>
          <p:cNvPr id="88" name="กลุ่ม 87"/>
          <p:cNvGrpSpPr/>
          <p:nvPr userDrawn="1"/>
        </p:nvGrpSpPr>
        <p:grpSpPr>
          <a:xfrm>
            <a:off x="1295467" y="860648"/>
            <a:ext cx="9957331" cy="4997409"/>
            <a:chOff x="971600" y="645485"/>
            <a:chExt cx="7467998" cy="3748057"/>
          </a:xfrm>
        </p:grpSpPr>
        <p:sp>
          <p:nvSpPr>
            <p:cNvPr id="89" name="บวก 88"/>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90" name="บวก 89"/>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91" name="บวก 90"/>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92" name="บวก 91"/>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93" name="วงรี 92"/>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94" name="วงรี 93"/>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95" name="วงรี 94"/>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96" name="สามเหลี่ยมหน้าจั่ว 95"/>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97" name="สามเหลี่ยมหน้าจั่ว 96"/>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98" name="สามเหลี่ยมหน้าจั่ว 97"/>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99" name="สามเหลี่ยมหน้าจั่ว 98"/>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100" name="วงรี 99"/>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grpSp>
      <p:sp>
        <p:nvSpPr>
          <p:cNvPr id="2" name="ชื่อเรื่อง 1"/>
          <p:cNvSpPr>
            <a:spLocks noGrp="1"/>
          </p:cNvSpPr>
          <p:nvPr>
            <p:ph type="ctrTitle"/>
          </p:nvPr>
        </p:nvSpPr>
        <p:spPr>
          <a:xfrm>
            <a:off x="914400" y="2130426"/>
            <a:ext cx="10363200" cy="1470025"/>
          </a:xfrm>
        </p:spPr>
        <p:txBody>
          <a:bodyPr/>
          <a:lstStyle>
            <a:lvl1pPr>
              <a:defRPr>
                <a:solidFill>
                  <a:schemeClr val="accent4"/>
                </a:solidFill>
              </a:defRPr>
            </a:lvl1pPr>
          </a:lstStyle>
          <a:p>
            <a:r>
              <a:rPr lang="th-TH" dirty="0"/>
              <a:t>คลิกเพื่อแก้ไขลักษณะชื่อเรื่องต้นแบบ</a:t>
            </a:r>
          </a:p>
        </p:txBody>
      </p:sp>
      <p:sp>
        <p:nvSpPr>
          <p:cNvPr id="3" name="ชื่อเรื่องรอง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th-TH" dirty="0"/>
              <a:t>คลิกเพื่อแก้ไขลักษณะชื่อเรื่องรองต้นแบบ</a:t>
            </a:r>
          </a:p>
        </p:txBody>
      </p:sp>
    </p:spTree>
    <p:extLst>
      <p:ext uri="{BB962C8B-B14F-4D97-AF65-F5344CB8AC3E}">
        <p14:creationId xmlns:p14="http://schemas.microsoft.com/office/powerpoint/2010/main" val="2935832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335359" y="356659"/>
            <a:ext cx="11425271"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3" name="ตัวแทนวันที่ 2"/>
          <p:cNvSpPr>
            <a:spLocks noGrp="1"/>
          </p:cNvSpPr>
          <p:nvPr>
            <p:ph type="dt" sz="half" idx="10"/>
          </p:nvPr>
        </p:nvSpPr>
        <p:spPr/>
        <p:txBody>
          <a:bodyPr/>
          <a:lstStyle/>
          <a:p>
            <a:pPr defTabSz="1219170"/>
            <a:fld id="{D32242DE-F0EE-4C77-B9C6-2A34B17B2D30}" type="datetimeFigureOut">
              <a:rPr lang="th-TH" sz="3733" smtClean="0">
                <a:solidFill>
                  <a:srgbClr val="422C46"/>
                </a:solidFill>
              </a:rPr>
              <a:pPr defTabSz="1219170"/>
              <a:t>14/09/65</a:t>
            </a:fld>
            <a:endParaRPr lang="th-TH" sz="3733">
              <a:solidFill>
                <a:srgbClr val="422C46"/>
              </a:solidFill>
            </a:endParaRPr>
          </a:p>
        </p:txBody>
      </p:sp>
      <p:sp>
        <p:nvSpPr>
          <p:cNvPr id="2" name="ชื่อเรื่อง 1"/>
          <p:cNvSpPr>
            <a:spLocks noGrp="1"/>
          </p:cNvSpPr>
          <p:nvPr>
            <p:ph type="title"/>
          </p:nvPr>
        </p:nvSpPr>
        <p:spPr>
          <a:xfrm>
            <a:off x="612907" y="877413"/>
            <a:ext cx="10972800" cy="1143000"/>
          </a:xfrm>
        </p:spPr>
        <p:txBody>
          <a:bodyPr/>
          <a:lstStyle/>
          <a:p>
            <a:r>
              <a:rPr lang="th-TH" dirty="0"/>
              <a:t>คลิกเพื่อแก้ไขลักษณะชื่อเรื่องต้นแบบ</a:t>
            </a:r>
          </a:p>
        </p:txBody>
      </p:sp>
      <p:sp>
        <p:nvSpPr>
          <p:cNvPr id="4" name="ตัวแทนท้ายกระดาษ 3"/>
          <p:cNvSpPr>
            <a:spLocks noGrp="1"/>
          </p:cNvSpPr>
          <p:nvPr>
            <p:ph type="ftr" sz="quarter" idx="11"/>
          </p:nvPr>
        </p:nvSpPr>
        <p:spPr/>
        <p:txBody>
          <a:bodyPr/>
          <a:lstStyle/>
          <a:p>
            <a:pPr defTabSz="1219170"/>
            <a:endParaRPr lang="th-TH" sz="3733">
              <a:solidFill>
                <a:srgbClr val="422C46"/>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srgbClr val="45127E"/>
                </a:solidFill>
              </a:rPr>
              <a:pPr defTabSz="1219170"/>
              <a:t>‹#›</a:t>
            </a:fld>
            <a:endParaRPr lang="th-TH">
              <a:solidFill>
                <a:srgbClr val="45127E"/>
              </a:solidFill>
            </a:endParaRPr>
          </a:p>
        </p:txBody>
      </p:sp>
      <p:grpSp>
        <p:nvGrpSpPr>
          <p:cNvPr id="58" name="กลุ่ม 57"/>
          <p:cNvGrpSpPr/>
          <p:nvPr userDrawn="1"/>
        </p:nvGrpSpPr>
        <p:grpSpPr>
          <a:xfrm>
            <a:off x="8587484" y="96259"/>
            <a:ext cx="3015709" cy="600000"/>
            <a:chOff x="3289945" y="3405879"/>
            <a:chExt cx="2261782" cy="450000"/>
          </a:xfrm>
        </p:grpSpPr>
        <p:sp>
          <p:nvSpPr>
            <p:cNvPr id="59" name="วงรี 58"/>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60" name="วงรี 59"/>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61" name="วงรี 60"/>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62" name="วงรี 61"/>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grpSp>
      <p:grpSp>
        <p:nvGrpSpPr>
          <p:cNvPr id="63" name="กลุ่ม 62"/>
          <p:cNvGrpSpPr/>
          <p:nvPr userDrawn="1"/>
        </p:nvGrpSpPr>
        <p:grpSpPr>
          <a:xfrm>
            <a:off x="-540219" y="5988727"/>
            <a:ext cx="13038619" cy="3208919"/>
            <a:chOff x="-405164" y="4491545"/>
            <a:chExt cx="9778964" cy="2406689"/>
          </a:xfrm>
          <a:effectLst>
            <a:outerShdw blurRad="63500" sx="101000" sy="101000" algn="ctr" rotWithShape="0">
              <a:schemeClr val="accent4">
                <a:alpha val="40000"/>
              </a:schemeClr>
            </a:outerShdw>
          </a:effectLst>
        </p:grpSpPr>
        <p:pic>
          <p:nvPicPr>
            <p:cNvPr id="64" name="รูปภาพ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92273">
              <a:off x="519787" y="4519318"/>
              <a:ext cx="327561" cy="381162"/>
            </a:xfrm>
            <a:prstGeom prst="rect">
              <a:avLst/>
            </a:prstGeom>
          </p:spPr>
        </p:pic>
        <p:pic>
          <p:nvPicPr>
            <p:cNvPr id="65" name="รูปภาพ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39475">
              <a:off x="4253625" y="4491545"/>
              <a:ext cx="353156" cy="568121"/>
            </a:xfrm>
            <a:prstGeom prst="rect">
              <a:avLst/>
            </a:prstGeom>
          </p:spPr>
        </p:pic>
        <p:sp>
          <p:nvSpPr>
            <p:cNvPr id="66" name="เมฆ 65"/>
            <p:cNvSpPr/>
            <p:nvPr/>
          </p:nvSpPr>
          <p:spPr>
            <a:xfrm rot="489113">
              <a:off x="-405164" y="4642632"/>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67" name="เมฆ 66"/>
            <p:cNvSpPr/>
            <p:nvPr/>
          </p:nvSpPr>
          <p:spPr>
            <a:xfrm>
              <a:off x="6369822" y="4638485"/>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pic>
          <p:nvPicPr>
            <p:cNvPr id="68" name="รูปภาพ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93014">
              <a:off x="6644722" y="4629646"/>
              <a:ext cx="406691" cy="561621"/>
            </a:xfrm>
            <a:prstGeom prst="rect">
              <a:avLst/>
            </a:prstGeom>
          </p:spPr>
        </p:pic>
        <p:sp>
          <p:nvSpPr>
            <p:cNvPr id="69" name="เมฆ 68"/>
            <p:cNvSpPr/>
            <p:nvPr/>
          </p:nvSpPr>
          <p:spPr>
            <a:xfrm rot="251312">
              <a:off x="174903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sp>
          <p:nvSpPr>
            <p:cNvPr id="70" name="เมฆ 69"/>
            <p:cNvSpPr/>
            <p:nvPr/>
          </p:nvSpPr>
          <p:spPr>
            <a:xfrm rot="621615">
              <a:off x="398671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pic>
          <p:nvPicPr>
            <p:cNvPr id="71" name="รูปภาพ 70"/>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442195" y="4878980"/>
              <a:ext cx="186025" cy="206747"/>
            </a:xfrm>
            <a:prstGeom prst="rect">
              <a:avLst/>
            </a:prstGeom>
          </p:spPr>
        </p:pic>
        <p:pic>
          <p:nvPicPr>
            <p:cNvPr id="72" name="รูปภาพ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4793" y="4766416"/>
              <a:ext cx="207247" cy="222486"/>
            </a:xfrm>
            <a:prstGeom prst="rect">
              <a:avLst/>
            </a:prstGeom>
          </p:spPr>
        </p:pic>
        <p:pic>
          <p:nvPicPr>
            <p:cNvPr id="73" name="รูปภาพ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8768" y="4910457"/>
              <a:ext cx="207247" cy="222486"/>
            </a:xfrm>
            <a:prstGeom prst="rect">
              <a:avLst/>
            </a:prstGeom>
          </p:spPr>
        </p:pic>
        <p:pic>
          <p:nvPicPr>
            <p:cNvPr id="74" name="รูปภาพ 73"/>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2199845" y="4672233"/>
              <a:ext cx="279890" cy="311068"/>
            </a:xfrm>
            <a:prstGeom prst="rect">
              <a:avLst/>
            </a:prstGeom>
          </p:spPr>
        </p:pic>
        <p:pic>
          <p:nvPicPr>
            <p:cNvPr id="75" name="รูปภาพ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511" y="4840371"/>
              <a:ext cx="207247" cy="222486"/>
            </a:xfrm>
            <a:prstGeom prst="rect">
              <a:avLst/>
            </a:prstGeom>
          </p:spPr>
        </p:pic>
      </p:grpSp>
      <p:grpSp>
        <p:nvGrpSpPr>
          <p:cNvPr id="76" name="กลุ่ม 75"/>
          <p:cNvGrpSpPr/>
          <p:nvPr userDrawn="1"/>
        </p:nvGrpSpPr>
        <p:grpSpPr>
          <a:xfrm>
            <a:off x="-1902113" y="-1598943"/>
            <a:ext cx="4005304" cy="3384020"/>
            <a:chOff x="-1426585" y="-1199208"/>
            <a:chExt cx="3003978" cy="2538015"/>
          </a:xfrm>
        </p:grpSpPr>
        <p:sp>
          <p:nvSpPr>
            <p:cNvPr id="77" name="เมฆ 76"/>
            <p:cNvSpPr/>
            <p:nvPr/>
          </p:nvSpPr>
          <p:spPr>
            <a:xfrm rot="9276667">
              <a:off x="-1426585" y="-1199208"/>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srgbClr val="FFF6E5"/>
                </a:solidFill>
                <a:effectLst/>
                <a:uLnTx/>
                <a:uFillTx/>
                <a:latin typeface="Arial"/>
                <a:ea typeface="+mn-ea"/>
              </a:endParaRPr>
            </a:p>
          </p:txBody>
        </p:sp>
        <p:pic>
          <p:nvPicPr>
            <p:cNvPr id="78" name="รูปภาพ 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562432">
              <a:off x="-117159" y="-161083"/>
              <a:ext cx="1171456" cy="1177170"/>
            </a:xfrm>
            <a:prstGeom prst="rect">
              <a:avLst/>
            </a:prstGeom>
            <a:effectLst>
              <a:outerShdw blurRad="50800" dist="38100" dir="2700000" algn="tl" rotWithShape="0">
                <a:schemeClr val="accent4">
                  <a:alpha val="40000"/>
                </a:schemeClr>
              </a:outerShdw>
            </a:effectLst>
          </p:spPr>
        </p:pic>
        <p:pic>
          <p:nvPicPr>
            <p:cNvPr id="79" name="รูปภาพ 78"/>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267458" y="1027739"/>
              <a:ext cx="279890" cy="311068"/>
            </a:xfrm>
            <a:prstGeom prst="rect">
              <a:avLst/>
            </a:prstGeom>
          </p:spPr>
        </p:pic>
        <p:pic>
          <p:nvPicPr>
            <p:cNvPr id="80" name="รูปภาพ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578" y="12303"/>
              <a:ext cx="207247" cy="222486"/>
            </a:xfrm>
            <a:prstGeom prst="rect">
              <a:avLst/>
            </a:prstGeom>
          </p:spPr>
        </p:pic>
      </p:grpSp>
    </p:spTree>
    <p:extLst>
      <p:ext uri="{BB962C8B-B14F-4D97-AF65-F5344CB8AC3E}">
        <p14:creationId xmlns:p14="http://schemas.microsoft.com/office/powerpoint/2010/main" val="3879069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ส่วนหัวของส่วน">
    <p:spTree>
      <p:nvGrpSpPr>
        <p:cNvPr id="1" name=""/>
        <p:cNvGrpSpPr/>
        <p:nvPr/>
      </p:nvGrpSpPr>
      <p:grpSpPr>
        <a:xfrm>
          <a:off x="0" y="0"/>
          <a:ext cx="0" cy="0"/>
          <a:chOff x="0" y="0"/>
          <a:chExt cx="0" cy="0"/>
        </a:xfrm>
      </p:grpSpPr>
      <p:sp>
        <p:nvSpPr>
          <p:cNvPr id="7" name="สี่เหลี่ยมผืนผ้า 6"/>
          <p:cNvSpPr/>
          <p:nvPr userDrawn="1"/>
        </p:nvSpPr>
        <p:spPr>
          <a:xfrm>
            <a:off x="335360" y="356659"/>
            <a:ext cx="11425269" cy="612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8" name="กลุ่ม 7"/>
          <p:cNvGrpSpPr/>
          <p:nvPr userDrawn="1"/>
        </p:nvGrpSpPr>
        <p:grpSpPr>
          <a:xfrm>
            <a:off x="335359" y="356659"/>
            <a:ext cx="11425271" cy="6124221"/>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 name="ตัวแทนวันที่ 3"/>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pPr defTabSz="1219170"/>
            <a:endParaRPr lang="th-TH">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sp>
        <p:nvSpPr>
          <p:cNvPr id="78" name="เมฆ 77"/>
          <p:cNvSpPr/>
          <p:nvPr userDrawn="1"/>
        </p:nvSpPr>
        <p:spPr>
          <a:xfrm rot="1140269" flipH="1">
            <a:off x="9734200" y="-1343608"/>
            <a:ext cx="4005304" cy="2900781"/>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9" name="รูปภาพ 78"/>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11047545" y="2539621"/>
            <a:ext cx="433855" cy="482184"/>
          </a:xfrm>
          <a:prstGeom prst="rect">
            <a:avLst/>
          </a:prstGeom>
        </p:spPr>
      </p:pic>
      <p:grpSp>
        <p:nvGrpSpPr>
          <p:cNvPr id="80" name="กลุ่ม 79"/>
          <p:cNvGrpSpPr/>
          <p:nvPr userDrawn="1"/>
        </p:nvGrpSpPr>
        <p:grpSpPr>
          <a:xfrm>
            <a:off x="469218" y="184343"/>
            <a:ext cx="3015709" cy="600000"/>
            <a:chOff x="3289945" y="3405879"/>
            <a:chExt cx="2261782" cy="450000"/>
          </a:xfrm>
        </p:grpSpPr>
        <p:sp>
          <p:nvSpPr>
            <p:cNvPr id="81" name="วงรี 80"/>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2" name="วงรี 81"/>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3" name="วงรี 82"/>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4" name="วงรี 83"/>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85" name="กลุ่ม 84"/>
          <p:cNvGrpSpPr/>
          <p:nvPr userDrawn="1"/>
        </p:nvGrpSpPr>
        <p:grpSpPr>
          <a:xfrm>
            <a:off x="1685893" y="2702280"/>
            <a:ext cx="9018619" cy="2454913"/>
            <a:chOff x="1264420" y="2026709"/>
            <a:chExt cx="6763964" cy="1841185"/>
          </a:xfrm>
        </p:grpSpPr>
        <p:sp>
          <p:nvSpPr>
            <p:cNvPr id="86" name="สี่เหลี่ยมผืนผ้า 85"/>
            <p:cNvSpPr/>
            <p:nvPr/>
          </p:nvSpPr>
          <p:spPr>
            <a:xfrm>
              <a:off x="1360490" y="2170725"/>
              <a:ext cx="6667894" cy="1697169"/>
            </a:xfrm>
            <a:prstGeom prst="rect">
              <a:avLst/>
            </a:prstGeom>
            <a:pattFill prst="wdDnDiag">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7" name="สี่เหลี่ยมผืนผ้า 86"/>
            <p:cNvSpPr/>
            <p:nvPr/>
          </p:nvSpPr>
          <p:spPr>
            <a:xfrm>
              <a:off x="1264420" y="2026709"/>
              <a:ext cx="6667893" cy="1697169"/>
            </a:xfrm>
            <a:prstGeom prst="rect">
              <a:avLst/>
            </a:prstGeom>
            <a:solidFill>
              <a:schemeClr val="bg1"/>
            </a:solidFill>
            <a:ln>
              <a:solidFill>
                <a:schemeClr val="accent4">
                  <a:lumMod val="60000"/>
                  <a:lumOff val="40000"/>
                </a:schemeClr>
              </a:solid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pic>
        <p:nvPicPr>
          <p:cNvPr id="88" name="รูปภาพ 8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1521" y="1091041"/>
            <a:ext cx="552659" cy="593295"/>
          </a:xfrm>
          <a:prstGeom prst="rect">
            <a:avLst/>
          </a:prstGeom>
        </p:spPr>
      </p:pic>
      <p:pic>
        <p:nvPicPr>
          <p:cNvPr id="89" name="รูปภาพ 8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108" y="4752522"/>
            <a:ext cx="552659" cy="593295"/>
          </a:xfrm>
          <a:prstGeom prst="rect">
            <a:avLst/>
          </a:prstGeom>
        </p:spPr>
      </p:pic>
      <p:pic>
        <p:nvPicPr>
          <p:cNvPr id="90" name="รูปภาพ 8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51036" y="5707134"/>
            <a:ext cx="755841" cy="804605"/>
          </a:xfrm>
          <a:prstGeom prst="rect">
            <a:avLst/>
          </a:prstGeom>
        </p:spPr>
      </p:pic>
      <p:pic>
        <p:nvPicPr>
          <p:cNvPr id="91" name="รูปภาพ 9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63721" y="1448659"/>
            <a:ext cx="861497" cy="967152"/>
          </a:xfrm>
          <a:prstGeom prst="rect">
            <a:avLst/>
          </a:prstGeom>
        </p:spPr>
      </p:pic>
      <p:grpSp>
        <p:nvGrpSpPr>
          <p:cNvPr id="92" name="กลุ่ม 91"/>
          <p:cNvGrpSpPr/>
          <p:nvPr userDrawn="1"/>
        </p:nvGrpSpPr>
        <p:grpSpPr>
          <a:xfrm>
            <a:off x="-1667293" y="5497558"/>
            <a:ext cx="4005304" cy="2900781"/>
            <a:chOff x="-1250470" y="4123168"/>
            <a:chExt cx="3003978" cy="2175586"/>
          </a:xfrm>
        </p:grpSpPr>
        <p:sp>
          <p:nvSpPr>
            <p:cNvPr id="93" name="เมฆ 92"/>
            <p:cNvSpPr/>
            <p:nvPr/>
          </p:nvSpPr>
          <p:spPr>
            <a:xfrm rot="1140269" flipH="1">
              <a:off x="-1250470" y="4123168"/>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94" name="รูปภาพ 9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506021" y="4464717"/>
              <a:ext cx="325391" cy="361638"/>
            </a:xfrm>
            <a:prstGeom prst="rect">
              <a:avLst/>
            </a:prstGeom>
          </p:spPr>
        </p:pic>
      </p:grpSp>
      <p:grpSp>
        <p:nvGrpSpPr>
          <p:cNvPr id="95" name="กลุ่ม 94"/>
          <p:cNvGrpSpPr/>
          <p:nvPr userDrawn="1"/>
        </p:nvGrpSpPr>
        <p:grpSpPr>
          <a:xfrm>
            <a:off x="10455131" y="5049698"/>
            <a:ext cx="1801790" cy="1782540"/>
            <a:chOff x="7841346" y="3787274"/>
            <a:chExt cx="1351342" cy="1336905"/>
          </a:xfrm>
        </p:grpSpPr>
        <p:pic>
          <p:nvPicPr>
            <p:cNvPr id="96" name="รูปภาพ 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81354" y="3941793"/>
              <a:ext cx="1171456" cy="1177170"/>
            </a:xfrm>
            <a:prstGeom prst="rect">
              <a:avLst/>
            </a:prstGeom>
            <a:effectLst>
              <a:outerShdw blurRad="50800" dist="38100" dir="2700000" algn="tl" rotWithShape="0">
                <a:schemeClr val="accent4">
                  <a:alpha val="40000"/>
                </a:schemeClr>
              </a:outerShdw>
            </a:effectLst>
          </p:spPr>
        </p:pic>
        <p:grpSp>
          <p:nvGrpSpPr>
            <p:cNvPr id="97" name="กลุ่ม 96"/>
            <p:cNvGrpSpPr/>
            <p:nvPr/>
          </p:nvGrpSpPr>
          <p:grpSpPr>
            <a:xfrm rot="6017212">
              <a:off x="7848564" y="3780056"/>
              <a:ext cx="1336905" cy="1351342"/>
              <a:chOff x="7839440" y="208626"/>
              <a:chExt cx="1086240" cy="1161070"/>
            </a:xfrm>
          </p:grpSpPr>
          <p:grpSp>
            <p:nvGrpSpPr>
              <p:cNvPr id="98" name="กลุ่ม 97"/>
              <p:cNvGrpSpPr/>
              <p:nvPr/>
            </p:nvGrpSpPr>
            <p:grpSpPr>
              <a:xfrm rot="12247797">
                <a:off x="7839440" y="492807"/>
                <a:ext cx="1086240" cy="876889"/>
                <a:chOff x="1273574" y="1375834"/>
                <a:chExt cx="1086240" cy="876889"/>
              </a:xfrm>
            </p:grpSpPr>
            <p:sp>
              <p:nvSpPr>
                <p:cNvPr id="100" name="TextBox 99"/>
                <p:cNvSpPr txBox="1"/>
                <p:nvPr/>
              </p:nvSpPr>
              <p:spPr>
                <a:xfrm rot="1351072">
                  <a:off x="1388628" y="1375834"/>
                  <a:ext cx="258080" cy="42967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C0504D">
                          <a:lumMod val="60000"/>
                          <a:lumOff val="40000"/>
                        </a:srgbClr>
                      </a:solidFill>
                      <a:effectLst/>
                      <a:uLnTx/>
                      <a:uFillTx/>
                      <a:latin typeface="Calibri" pitchFamily="34" charset="0"/>
                      <a:ea typeface="+mn-ea"/>
                      <a:cs typeface="FC Onigiri Outline"/>
                    </a:rPr>
                    <a:t>+</a:t>
                  </a:r>
                  <a:endParaRPr kumimoji="0" lang="th-TH" sz="3733" b="0" i="0" u="none" strike="noStrike" kern="1200" cap="none" spc="0" normalizeH="0" baseline="0" noProof="0" dirty="0">
                    <a:ln>
                      <a:noFill/>
                    </a:ln>
                    <a:solidFill>
                      <a:srgbClr val="C0504D">
                        <a:lumMod val="60000"/>
                        <a:lumOff val="40000"/>
                      </a:srgbClr>
                    </a:solidFill>
                    <a:effectLst/>
                    <a:uLnTx/>
                    <a:uFillTx/>
                    <a:latin typeface="Calibri" pitchFamily="34" charset="0"/>
                    <a:ea typeface="+mn-ea"/>
                    <a:cs typeface="FC Onigiri Outline"/>
                  </a:endParaRPr>
                </a:p>
              </p:txBody>
            </p:sp>
            <p:sp>
              <p:nvSpPr>
                <p:cNvPr id="101" name="TextBox 100"/>
                <p:cNvSpPr txBox="1"/>
                <p:nvPr/>
              </p:nvSpPr>
              <p:spPr>
                <a:xfrm rot="21389866">
                  <a:off x="2073887" y="1461242"/>
                  <a:ext cx="258080" cy="42967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4BACC6">
                          <a:lumMod val="20000"/>
                          <a:lumOff val="80000"/>
                        </a:srgbClr>
                      </a:solidFill>
                      <a:effectLst/>
                      <a:uLnTx/>
                      <a:uFillTx/>
                      <a:latin typeface="Calibri" pitchFamily="34" charset="0"/>
                      <a:ea typeface="+mn-ea"/>
                      <a:cs typeface="FC Onigiri Outline"/>
                    </a:rPr>
                    <a:t>+</a:t>
                  </a:r>
                  <a:endParaRPr kumimoji="0" lang="th-TH" sz="3733" b="0" i="0" u="none" strike="noStrike" kern="1200" cap="none" spc="0" normalizeH="0" baseline="0" noProof="0" dirty="0">
                    <a:ln>
                      <a:noFill/>
                    </a:ln>
                    <a:solidFill>
                      <a:srgbClr val="4BACC6">
                        <a:lumMod val="20000"/>
                        <a:lumOff val="80000"/>
                      </a:srgbClr>
                    </a:solidFill>
                    <a:effectLst/>
                    <a:uLnTx/>
                    <a:uFillTx/>
                    <a:latin typeface="Calibri" pitchFamily="34" charset="0"/>
                    <a:ea typeface="+mn-ea"/>
                    <a:cs typeface="FC Onigiri Outline"/>
                  </a:endParaRPr>
                </a:p>
              </p:txBody>
            </p:sp>
            <p:sp>
              <p:nvSpPr>
                <p:cNvPr id="102" name="สามเหลี่ยมหน้าจั่ว 101"/>
                <p:cNvSpPr/>
                <p:nvPr/>
              </p:nvSpPr>
              <p:spPr>
                <a:xfrm rot="20089558">
                  <a:off x="2203045" y="1810217"/>
                  <a:ext cx="98304" cy="74674"/>
                </a:xfrm>
                <a:prstGeom prst="triangl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3" name="สามเหลี่ยมหน้าจั่ว 102"/>
                <p:cNvSpPr/>
                <p:nvPr/>
              </p:nvSpPr>
              <p:spPr>
                <a:xfrm rot="1772264">
                  <a:off x="1273574" y="1827175"/>
                  <a:ext cx="142726" cy="14162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4" name="วงรี 103"/>
                <p:cNvSpPr/>
                <p:nvPr/>
              </p:nvSpPr>
              <p:spPr>
                <a:xfrm>
                  <a:off x="1449759" y="2198024"/>
                  <a:ext cx="54000" cy="5469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5" name="วงรี 104"/>
                <p:cNvSpPr/>
                <p:nvPr/>
              </p:nvSpPr>
              <p:spPr>
                <a:xfrm>
                  <a:off x="1476213" y="1696393"/>
                  <a:ext cx="54000" cy="54699"/>
                </a:xfrm>
                <a:prstGeom prst="ellips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6" name="วงรี 105"/>
                <p:cNvSpPr/>
                <p:nvPr/>
              </p:nvSpPr>
              <p:spPr>
                <a:xfrm>
                  <a:off x="2305814" y="1965922"/>
                  <a:ext cx="54000" cy="54699"/>
                </a:xfrm>
                <a:prstGeom prst="ellips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99" name="TextBox 98"/>
              <p:cNvSpPr txBox="1"/>
              <p:nvPr/>
            </p:nvSpPr>
            <p:spPr>
              <a:xfrm rot="13598869">
                <a:off x="8014746" y="141920"/>
                <a:ext cx="272912" cy="40632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8064A2">
                        <a:lumMod val="60000"/>
                        <a:lumOff val="40000"/>
                      </a:srgbClr>
                    </a:solidFill>
                    <a:effectLst/>
                    <a:uLnTx/>
                    <a:uFillTx/>
                    <a:latin typeface="Calibri" pitchFamily="34" charset="0"/>
                    <a:ea typeface="+mn-ea"/>
                    <a:cs typeface="FC Onigiri Outline"/>
                  </a:rPr>
                  <a:t>+</a:t>
                </a:r>
                <a:endParaRPr kumimoji="0" lang="th-TH" sz="3733" b="0" i="0" u="none" strike="noStrike" kern="1200" cap="none" spc="0" normalizeH="0" baseline="0" noProof="0" dirty="0">
                  <a:ln>
                    <a:noFill/>
                  </a:ln>
                  <a:solidFill>
                    <a:srgbClr val="8064A2">
                      <a:lumMod val="60000"/>
                      <a:lumOff val="40000"/>
                    </a:srgbClr>
                  </a:solidFill>
                  <a:effectLst/>
                  <a:uLnTx/>
                  <a:uFillTx/>
                  <a:latin typeface="Calibri" pitchFamily="34" charset="0"/>
                  <a:ea typeface="+mn-ea"/>
                  <a:cs typeface="FC Onigiri Outline"/>
                </a:endParaRPr>
              </a:p>
            </p:txBody>
          </p:sp>
        </p:grpSp>
      </p:grpSp>
      <p:sp>
        <p:nvSpPr>
          <p:cNvPr id="2" name="ชื่อเรื่อง 1"/>
          <p:cNvSpPr>
            <a:spLocks noGrp="1"/>
          </p:cNvSpPr>
          <p:nvPr>
            <p:ph type="title"/>
          </p:nvPr>
        </p:nvSpPr>
        <p:spPr>
          <a:xfrm>
            <a:off x="945533" y="731739"/>
            <a:ext cx="10363200" cy="1362075"/>
          </a:xfrm>
        </p:spPr>
        <p:txBody>
          <a:bodyPr anchor="t"/>
          <a:lstStyle>
            <a:lvl1pPr algn="ctr">
              <a:defRPr sz="5333" b="1" cap="all">
                <a:solidFill>
                  <a:srgbClr val="FFD757"/>
                </a:solidFill>
              </a:defRPr>
            </a:lvl1pPr>
          </a:lstStyle>
          <a:p>
            <a:r>
              <a:rPr lang="th-TH" dirty="0"/>
              <a:t>คลิกเพื่อแก้ไขลักษณะชื่อเรื่องต้นแบบ</a:t>
            </a:r>
          </a:p>
        </p:txBody>
      </p:sp>
      <p:sp>
        <p:nvSpPr>
          <p:cNvPr id="3" name="ตัวแทนข้อความ 2"/>
          <p:cNvSpPr>
            <a:spLocks noGrp="1"/>
          </p:cNvSpPr>
          <p:nvPr>
            <p:ph type="body" idx="1"/>
          </p:nvPr>
        </p:nvSpPr>
        <p:spPr>
          <a:xfrm>
            <a:off x="1967541" y="2906713"/>
            <a:ext cx="8360591" cy="1500187"/>
          </a:xfrm>
        </p:spPr>
        <p:txBody>
          <a:bodyPr anchor="b"/>
          <a:lstStyle>
            <a:lvl1pPr marL="0" indent="0">
              <a:buNone/>
              <a:defRPr sz="2667">
                <a:solidFill>
                  <a:schemeClr val="tx1">
                    <a:tint val="75000"/>
                  </a:schemeClr>
                </a:solidFill>
                <a:latin typeface="can_NongAor" pitchFamily="2" charset="0"/>
                <a:cs typeface="can_NongAor"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th-TH" dirty="0"/>
              <a:t>คลิกเพื่อแก้ไขลักษณะของข้อความต้นแบบ</a:t>
            </a:r>
          </a:p>
        </p:txBody>
      </p:sp>
      <p:pic>
        <p:nvPicPr>
          <p:cNvPr id="107" name="รูปภาพ 10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18235" y="184344"/>
            <a:ext cx="1549808" cy="1356081"/>
          </a:xfrm>
          <a:prstGeom prst="rect">
            <a:avLst/>
          </a:prstGeom>
        </p:spPr>
      </p:pic>
    </p:spTree>
    <p:extLst>
      <p:ext uri="{BB962C8B-B14F-4D97-AF65-F5344CB8AC3E}">
        <p14:creationId xmlns:p14="http://schemas.microsoft.com/office/powerpoint/2010/main" val="64710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8" name="สี่เหลี่ยมผืนผ้า 7"/>
          <p:cNvSpPr/>
          <p:nvPr userDrawn="1"/>
        </p:nvSpPr>
        <p:spPr>
          <a:xfrm>
            <a:off x="335360" y="356659"/>
            <a:ext cx="11425269" cy="612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45" name="กลุ่ม 44"/>
          <p:cNvGrpSpPr/>
          <p:nvPr userDrawn="1"/>
        </p:nvGrpSpPr>
        <p:grpSpPr>
          <a:xfrm>
            <a:off x="1295467" y="860648"/>
            <a:ext cx="9957331" cy="4997409"/>
            <a:chOff x="971600" y="645485"/>
            <a:chExt cx="7467998" cy="3748057"/>
          </a:xfrm>
        </p:grpSpPr>
        <p:sp>
          <p:nvSpPr>
            <p:cNvPr id="46" name="บวก 45"/>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7" name="บวก 46"/>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8" name="บวก 47"/>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9" name="บวก 48"/>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0" name="วงรี 49"/>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1" name="วงรี 50"/>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2" name="วงรี 51"/>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3" name="สามเหลี่ยมหน้าจั่ว 52"/>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4" name="สามเหลี่ยมหน้าจั่ว 53"/>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5" name="สามเหลี่ยมหน้าจั่ว 54"/>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6" name="สามเหลี่ยมหน้าจั่ว 55"/>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7" name="วงรี 56"/>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9" name="กลุ่ม 8"/>
          <p:cNvGrpSpPr/>
          <p:nvPr userDrawn="1"/>
        </p:nvGrpSpPr>
        <p:grpSpPr>
          <a:xfrm>
            <a:off x="335359" y="356659"/>
            <a:ext cx="11425271" cy="6124221"/>
            <a:chOff x="-29030" y="17128"/>
            <a:chExt cx="9151241" cy="5109244"/>
          </a:xfrm>
        </p:grpSpPr>
        <p:grpSp>
          <p:nvGrpSpPr>
            <p:cNvPr id="10" name="กลุ่ม 9"/>
            <p:cNvGrpSpPr/>
            <p:nvPr/>
          </p:nvGrpSpPr>
          <p:grpSpPr>
            <a:xfrm>
              <a:off x="187436" y="17128"/>
              <a:ext cx="8652652" cy="5109244"/>
              <a:chOff x="187436" y="17128"/>
              <a:chExt cx="8652652" cy="5109244"/>
            </a:xfrm>
          </p:grpSpPr>
          <p:cxnSp>
            <p:nvCxnSpPr>
              <p:cNvPr id="24"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กลุ่ม 10"/>
            <p:cNvGrpSpPr/>
            <p:nvPr/>
          </p:nvGrpSpPr>
          <p:grpSpPr>
            <a:xfrm>
              <a:off x="-29030" y="263553"/>
              <a:ext cx="9151241" cy="4703748"/>
              <a:chOff x="-29030" y="263553"/>
              <a:chExt cx="9151241" cy="4703748"/>
            </a:xfrm>
          </p:grpSpPr>
          <p:cxnSp>
            <p:nvCxnSpPr>
              <p:cNvPr id="12"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3" name="ตัวแทนเนื้อหา 2"/>
          <p:cNvSpPr>
            <a:spLocks noGrp="1"/>
          </p:cNvSpPr>
          <p:nvPr>
            <p:ph sz="half" idx="1"/>
          </p:nvPr>
        </p:nvSpPr>
        <p:spPr>
          <a:xfrm>
            <a:off x="609600" y="237288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เนื้อหา 3"/>
          <p:cNvSpPr>
            <a:spLocks noGrp="1"/>
          </p:cNvSpPr>
          <p:nvPr>
            <p:ph sz="half" idx="2"/>
          </p:nvPr>
        </p:nvSpPr>
        <p:spPr>
          <a:xfrm>
            <a:off x="6197600" y="237288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วันที่ 4"/>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pPr defTabSz="1219170"/>
            <a:endParaRPr lang="th-TH">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sp>
        <p:nvSpPr>
          <p:cNvPr id="58" name="เมฆ 57"/>
          <p:cNvSpPr/>
          <p:nvPr userDrawn="1"/>
        </p:nvSpPr>
        <p:spPr>
          <a:xfrm rot="20459731">
            <a:off x="-1667293" y="-1319217"/>
            <a:ext cx="4005304" cy="2900781"/>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59" name="กลุ่ม 58"/>
          <p:cNvGrpSpPr/>
          <p:nvPr userDrawn="1"/>
        </p:nvGrpSpPr>
        <p:grpSpPr>
          <a:xfrm>
            <a:off x="8701374" y="6180880"/>
            <a:ext cx="3015709" cy="600000"/>
            <a:chOff x="3289945" y="3405879"/>
            <a:chExt cx="2261782" cy="450000"/>
          </a:xfrm>
        </p:grpSpPr>
        <p:sp>
          <p:nvSpPr>
            <p:cNvPr id="60" name="วงรี 59"/>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1" name="วงรี 60"/>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2" name="วงรี 61"/>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3" name="วงรี 62"/>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64" name="กลุ่ม 63"/>
          <p:cNvGrpSpPr/>
          <p:nvPr userDrawn="1"/>
        </p:nvGrpSpPr>
        <p:grpSpPr>
          <a:xfrm>
            <a:off x="9859752" y="-1319218"/>
            <a:ext cx="4005304" cy="3066631"/>
            <a:chOff x="7394814" y="-989414"/>
            <a:chExt cx="3003978" cy="2299973"/>
          </a:xfrm>
        </p:grpSpPr>
        <p:sp>
          <p:nvSpPr>
            <p:cNvPr id="65" name="เมฆ 64"/>
            <p:cNvSpPr/>
            <p:nvPr/>
          </p:nvSpPr>
          <p:spPr>
            <a:xfrm rot="1140269" flipH="1">
              <a:off x="7394814" y="-989414"/>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6" name="รูปภาพ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14334" flipH="1">
              <a:off x="7753789" y="133389"/>
              <a:ext cx="1171456" cy="1177170"/>
            </a:xfrm>
            <a:prstGeom prst="rect">
              <a:avLst/>
            </a:prstGeom>
            <a:effectLst>
              <a:outerShdw blurRad="50800" dist="38100" dir="2700000" algn="tl" rotWithShape="0">
                <a:schemeClr val="accent4">
                  <a:alpha val="40000"/>
                </a:schemeClr>
              </a:outerShdw>
            </a:effectLst>
          </p:spPr>
        </p:pic>
        <p:pic>
          <p:nvPicPr>
            <p:cNvPr id="67" name="รูปภาพ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933" y="84415"/>
              <a:ext cx="380089" cy="404611"/>
            </a:xfrm>
            <a:prstGeom prst="rect">
              <a:avLst/>
            </a:prstGeom>
          </p:spPr>
        </p:pic>
      </p:grpSp>
      <p:pic>
        <p:nvPicPr>
          <p:cNvPr id="68" name="รูปภาพ 6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101" y="356143"/>
            <a:ext cx="1638703" cy="1433864"/>
          </a:xfrm>
          <a:prstGeom prst="rect">
            <a:avLst/>
          </a:prstGeom>
          <a:effectLst>
            <a:outerShdw blurRad="50800" dist="38100" dir="2700000" algn="tl" rotWithShape="0">
              <a:schemeClr val="accent4">
                <a:alpha val="40000"/>
              </a:schemeClr>
            </a:outerShdw>
          </a:effectLst>
        </p:spPr>
      </p:pic>
      <p:grpSp>
        <p:nvGrpSpPr>
          <p:cNvPr id="69" name="กลุ่ม 68"/>
          <p:cNvGrpSpPr/>
          <p:nvPr userDrawn="1"/>
        </p:nvGrpSpPr>
        <p:grpSpPr>
          <a:xfrm rot="15225443">
            <a:off x="-1834552" y="5276198"/>
            <a:ext cx="4005304" cy="2900781"/>
            <a:chOff x="-1201710" y="3007086"/>
            <a:chExt cx="3003978" cy="2175586"/>
          </a:xfrm>
          <a:effectLst>
            <a:outerShdw blurRad="50800" dist="38100" dir="2700000" algn="tl" rotWithShape="0">
              <a:schemeClr val="accent4">
                <a:alpha val="40000"/>
              </a:schemeClr>
            </a:outerShdw>
          </a:effectLst>
        </p:grpSpPr>
        <p:sp>
          <p:nvSpPr>
            <p:cNvPr id="70" name="เมฆ 69"/>
            <p:cNvSpPr/>
            <p:nvPr/>
          </p:nvSpPr>
          <p:spPr>
            <a:xfrm rot="20459731">
              <a:off x="-1201710" y="3007086"/>
              <a:ext cx="3003978" cy="2175586"/>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1" name="รูปภาพ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835" y="4637363"/>
              <a:ext cx="250890" cy="269338"/>
            </a:xfrm>
            <a:prstGeom prst="rect">
              <a:avLst/>
            </a:prstGeom>
          </p:spPr>
        </p:pic>
        <p:pic>
          <p:nvPicPr>
            <p:cNvPr id="72" name="รูปภาพ 71"/>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795654" y="4158821"/>
              <a:ext cx="325391" cy="361638"/>
            </a:xfrm>
            <a:prstGeom prst="rect">
              <a:avLst/>
            </a:prstGeom>
          </p:spPr>
        </p:pic>
      </p:grpSp>
      <p:sp>
        <p:nvSpPr>
          <p:cNvPr id="2" name="ชื่อเรื่อง 1"/>
          <p:cNvSpPr>
            <a:spLocks noGrp="1"/>
          </p:cNvSpPr>
          <p:nvPr>
            <p:ph type="title"/>
          </p:nvPr>
        </p:nvSpPr>
        <p:spPr>
          <a:xfrm>
            <a:off x="609600" y="932723"/>
            <a:ext cx="10972800" cy="1143000"/>
          </a:xfrm>
        </p:spPr>
        <p:txBody>
          <a:bodyPr/>
          <a:lstStyle>
            <a:lvl1pPr>
              <a:defRPr>
                <a:solidFill>
                  <a:srgbClr val="FFD757"/>
                </a:solidFill>
              </a:defRPr>
            </a:lvl1pPr>
          </a:lstStyle>
          <a:p>
            <a:r>
              <a:rPr lang="th-TH" dirty="0"/>
              <a:t>คลิกเพื่อแก้ไขลักษณะชื่อเรื่องต้นแบบ</a:t>
            </a:r>
          </a:p>
        </p:txBody>
      </p:sp>
    </p:spTree>
    <p:extLst>
      <p:ext uri="{BB962C8B-B14F-4D97-AF65-F5344CB8AC3E}">
        <p14:creationId xmlns:p14="http://schemas.microsoft.com/office/powerpoint/2010/main" val="306980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grpSp>
        <p:nvGrpSpPr>
          <p:cNvPr id="43" name="กลุ่ม 42"/>
          <p:cNvGrpSpPr/>
          <p:nvPr userDrawn="1"/>
        </p:nvGrpSpPr>
        <p:grpSpPr>
          <a:xfrm>
            <a:off x="335359" y="356659"/>
            <a:ext cx="11425271" cy="6124221"/>
            <a:chOff x="251519" y="267494"/>
            <a:chExt cx="8568953" cy="4593166"/>
          </a:xfrm>
        </p:grpSpPr>
        <p:sp>
          <p:nvSpPr>
            <p:cNvPr id="6" name="สี่เหลี่ยมผืนผ้า 5"/>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7" name="กลุ่ม 6"/>
            <p:cNvGrpSpPr/>
            <p:nvPr userDrawn="1"/>
          </p:nvGrpSpPr>
          <p:grpSpPr>
            <a:xfrm>
              <a:off x="251519" y="267494"/>
              <a:ext cx="8568953" cy="4593166"/>
              <a:chOff x="-29030" y="17128"/>
              <a:chExt cx="9151241" cy="5109244"/>
            </a:xfrm>
          </p:grpSpPr>
          <p:grpSp>
            <p:nvGrpSpPr>
              <p:cNvPr id="8" name="กลุ่ม 7"/>
              <p:cNvGrpSpPr/>
              <p:nvPr/>
            </p:nvGrpSpPr>
            <p:grpSpPr>
              <a:xfrm>
                <a:off x="187436" y="17128"/>
                <a:ext cx="8652652" cy="5109244"/>
                <a:chOff x="187436" y="17128"/>
                <a:chExt cx="8652652" cy="5109244"/>
              </a:xfrm>
            </p:grpSpPr>
            <p:cxnSp>
              <p:nvCxnSpPr>
                <p:cNvPr id="22"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กลุ่ม 8"/>
              <p:cNvGrpSpPr/>
              <p:nvPr/>
            </p:nvGrpSpPr>
            <p:grpSpPr>
              <a:xfrm>
                <a:off x="-29030" y="263553"/>
                <a:ext cx="9151241" cy="4703748"/>
                <a:chOff x="-29030" y="263553"/>
                <a:chExt cx="9151241" cy="4703748"/>
              </a:xfrm>
            </p:grpSpPr>
            <p:cxnSp>
              <p:nvCxnSpPr>
                <p:cNvPr id="10"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3" name="ตัวแทนวันที่ 2"/>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pPr defTabSz="1219170"/>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grpSp>
        <p:nvGrpSpPr>
          <p:cNvPr id="57" name="กลุ่ม 56"/>
          <p:cNvGrpSpPr/>
          <p:nvPr userDrawn="1"/>
        </p:nvGrpSpPr>
        <p:grpSpPr>
          <a:xfrm>
            <a:off x="391992" y="6180880"/>
            <a:ext cx="3015709" cy="60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62" name="กลุ่ม 61"/>
          <p:cNvGrpSpPr/>
          <p:nvPr userDrawn="1"/>
        </p:nvGrpSpPr>
        <p:grpSpPr>
          <a:xfrm>
            <a:off x="589343" y="1814904"/>
            <a:ext cx="2434316" cy="3955355"/>
            <a:chOff x="442007" y="1361178"/>
            <a:chExt cx="1825737" cy="2966516"/>
          </a:xfrm>
        </p:grpSpPr>
        <p:sp>
          <p:nvSpPr>
            <p:cNvPr id="63" name="สี่เหลี่ยมผืนผ้ามุมมน 62"/>
            <p:cNvSpPr/>
            <p:nvPr/>
          </p:nvSpPr>
          <p:spPr>
            <a:xfrm>
              <a:off x="493920" y="1458950"/>
              <a:ext cx="1773824" cy="2868744"/>
            </a:xfrm>
            <a:prstGeom prst="roundRect">
              <a:avLst/>
            </a:prstGeom>
            <a:pattFill prst="wdDnDiag">
              <a:fgClr>
                <a:srgbClr val="A8C7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4" name="สี่เหลี่ยมผืนผ้ามุมมน 63"/>
            <p:cNvSpPr/>
            <p:nvPr/>
          </p:nvSpPr>
          <p:spPr>
            <a:xfrm>
              <a:off x="442007" y="1361178"/>
              <a:ext cx="1773824" cy="2868744"/>
            </a:xfrm>
            <a:prstGeom prst="roundRect">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65" name="กลุ่ม 64"/>
          <p:cNvGrpSpPr/>
          <p:nvPr userDrawn="1"/>
        </p:nvGrpSpPr>
        <p:grpSpPr>
          <a:xfrm>
            <a:off x="3431879" y="1814904"/>
            <a:ext cx="2425656" cy="3955355"/>
            <a:chOff x="2573909" y="1361178"/>
            <a:chExt cx="1819242" cy="2966516"/>
          </a:xfrm>
        </p:grpSpPr>
        <p:sp>
          <p:nvSpPr>
            <p:cNvPr id="66" name="สี่เหลี่ยมผืนผ้ามุมมน 65"/>
            <p:cNvSpPr/>
            <p:nvPr/>
          </p:nvSpPr>
          <p:spPr>
            <a:xfrm>
              <a:off x="2619327" y="1458950"/>
              <a:ext cx="1773824" cy="2868744"/>
            </a:xfrm>
            <a:prstGeom prst="roundRect">
              <a:avLst/>
            </a:prstGeom>
            <a:pattFill prst="wdDnDiag">
              <a:fgClr>
                <a:srgbClr val="B8B5C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7" name="สี่เหลี่ยมผืนผ้ามุมมน 66"/>
            <p:cNvSpPr/>
            <p:nvPr/>
          </p:nvSpPr>
          <p:spPr>
            <a:xfrm>
              <a:off x="2573909" y="1361178"/>
              <a:ext cx="1773824" cy="2868744"/>
            </a:xfrm>
            <a:prstGeom prst="roundRect">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68" name="กลุ่ม 67"/>
          <p:cNvGrpSpPr/>
          <p:nvPr userDrawn="1"/>
        </p:nvGrpSpPr>
        <p:grpSpPr>
          <a:xfrm>
            <a:off x="6274415" y="1814904"/>
            <a:ext cx="2416996" cy="3955355"/>
            <a:chOff x="4705811" y="1361178"/>
            <a:chExt cx="1812747" cy="2966516"/>
          </a:xfrm>
        </p:grpSpPr>
        <p:sp>
          <p:nvSpPr>
            <p:cNvPr id="69" name="สี่เหลี่ยมผืนผ้ามุมมน 68"/>
            <p:cNvSpPr/>
            <p:nvPr/>
          </p:nvSpPr>
          <p:spPr>
            <a:xfrm>
              <a:off x="4744734" y="1458950"/>
              <a:ext cx="1773824" cy="2868744"/>
            </a:xfrm>
            <a:prstGeom prst="roundRect">
              <a:avLst/>
            </a:prstGeom>
            <a:pattFill prst="wdDnDiag">
              <a:fgClr>
                <a:srgbClr val="CBBC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0" name="สี่เหลี่ยมผืนผ้ามุมมน 69"/>
            <p:cNvSpPr/>
            <p:nvPr/>
          </p:nvSpPr>
          <p:spPr>
            <a:xfrm>
              <a:off x="4705811" y="1361178"/>
              <a:ext cx="1773824" cy="2868744"/>
            </a:xfrm>
            <a:prstGeom prst="roundRect">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71" name="กลุ่ม 70"/>
          <p:cNvGrpSpPr/>
          <p:nvPr userDrawn="1"/>
        </p:nvGrpSpPr>
        <p:grpSpPr>
          <a:xfrm>
            <a:off x="9116951" y="1814904"/>
            <a:ext cx="2408335" cy="3962739"/>
            <a:chOff x="6837713" y="1361178"/>
            <a:chExt cx="1806251" cy="2972054"/>
          </a:xfrm>
        </p:grpSpPr>
        <p:sp>
          <p:nvSpPr>
            <p:cNvPr id="72" name="สี่เหลี่ยมผืนผ้ามุมมน 71"/>
            <p:cNvSpPr/>
            <p:nvPr/>
          </p:nvSpPr>
          <p:spPr>
            <a:xfrm>
              <a:off x="6870140" y="1464488"/>
              <a:ext cx="1773824" cy="2868744"/>
            </a:xfrm>
            <a:prstGeom prst="roundRect">
              <a:avLst/>
            </a:prstGeom>
            <a:pattFill prst="wdDnDiag">
              <a:fgClr>
                <a:srgbClr val="E8C6D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73" name="สี่เหลี่ยมผืนผ้ามุมมน 72"/>
            <p:cNvSpPr/>
            <p:nvPr/>
          </p:nvSpPr>
          <p:spPr>
            <a:xfrm>
              <a:off x="6837713" y="1361178"/>
              <a:ext cx="1773824" cy="2868744"/>
            </a:xfrm>
            <a:prstGeom prst="roundRect">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74" name="กลุ่ม 73"/>
          <p:cNvGrpSpPr/>
          <p:nvPr userDrawn="1"/>
        </p:nvGrpSpPr>
        <p:grpSpPr>
          <a:xfrm flipV="1">
            <a:off x="-244895" y="-2331640"/>
            <a:ext cx="13038619" cy="3012999"/>
            <a:chOff x="-405164" y="4638485"/>
            <a:chExt cx="9778964" cy="2259749"/>
          </a:xfrm>
          <a:effectLst>
            <a:outerShdw blurRad="50800" dist="38100" dir="2700000" algn="tl" rotWithShape="0">
              <a:schemeClr val="accent4">
                <a:alpha val="40000"/>
              </a:schemeClr>
            </a:outerShdw>
          </a:effectLst>
        </p:grpSpPr>
        <p:sp>
          <p:nvSpPr>
            <p:cNvPr id="75" name="เมฆ 74"/>
            <p:cNvSpPr/>
            <p:nvPr/>
          </p:nvSpPr>
          <p:spPr>
            <a:xfrm rot="489113">
              <a:off x="-405164" y="4642632"/>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6" name="รูปภาพ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33864" flipV="1">
              <a:off x="1961800" y="4732356"/>
              <a:ext cx="310808" cy="499996"/>
            </a:xfrm>
            <a:prstGeom prst="rect">
              <a:avLst/>
            </a:prstGeom>
          </p:spPr>
        </p:pic>
        <p:sp>
          <p:nvSpPr>
            <p:cNvPr id="77" name="เมฆ 76"/>
            <p:cNvSpPr/>
            <p:nvPr/>
          </p:nvSpPr>
          <p:spPr>
            <a:xfrm>
              <a:off x="6369822" y="4638485"/>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78" name="รูปภาพ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62472" flipH="1" flipV="1">
              <a:off x="6548384" y="4682270"/>
              <a:ext cx="379045" cy="523443"/>
            </a:xfrm>
            <a:prstGeom prst="rect">
              <a:avLst/>
            </a:prstGeom>
          </p:spPr>
        </p:pic>
        <p:sp>
          <p:nvSpPr>
            <p:cNvPr id="79" name="เมฆ 78"/>
            <p:cNvSpPr/>
            <p:nvPr/>
          </p:nvSpPr>
          <p:spPr>
            <a:xfrm rot="251312">
              <a:off x="174903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80" name="รูปภาพ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44285" flipH="1" flipV="1">
              <a:off x="4212852" y="4688399"/>
              <a:ext cx="327561" cy="381162"/>
            </a:xfrm>
            <a:prstGeom prst="rect">
              <a:avLst/>
            </a:prstGeom>
          </p:spPr>
        </p:pic>
        <p:sp>
          <p:nvSpPr>
            <p:cNvPr id="81" name="เมฆ 80"/>
            <p:cNvSpPr/>
            <p:nvPr/>
          </p:nvSpPr>
          <p:spPr>
            <a:xfrm rot="621615">
              <a:off x="398671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82" name="รูปภาพ 81"/>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442195" y="4878980"/>
              <a:ext cx="186025" cy="206747"/>
            </a:xfrm>
            <a:prstGeom prst="rect">
              <a:avLst/>
            </a:prstGeom>
          </p:spPr>
        </p:pic>
        <p:pic>
          <p:nvPicPr>
            <p:cNvPr id="83" name="รูปภาพ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4793" y="4766416"/>
              <a:ext cx="207247" cy="222486"/>
            </a:xfrm>
            <a:prstGeom prst="rect">
              <a:avLst/>
            </a:prstGeom>
          </p:spPr>
        </p:pic>
        <p:pic>
          <p:nvPicPr>
            <p:cNvPr id="84" name="รูปภาพ 8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8768" y="4910457"/>
              <a:ext cx="207247" cy="222486"/>
            </a:xfrm>
            <a:prstGeom prst="rect">
              <a:avLst/>
            </a:prstGeom>
          </p:spPr>
        </p:pic>
        <p:pic>
          <p:nvPicPr>
            <p:cNvPr id="85" name="รูปภาพ 84"/>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2584042" y="4644281"/>
              <a:ext cx="279890" cy="311068"/>
            </a:xfrm>
            <a:prstGeom prst="rect">
              <a:avLst/>
            </a:prstGeom>
          </p:spPr>
        </p:pic>
        <p:pic>
          <p:nvPicPr>
            <p:cNvPr id="86" name="รูปภาพ 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511" y="4840371"/>
              <a:ext cx="207247" cy="222486"/>
            </a:xfrm>
            <a:prstGeom prst="rect">
              <a:avLst/>
            </a:prstGeom>
          </p:spPr>
        </p:pic>
      </p:grpSp>
      <p:pic>
        <p:nvPicPr>
          <p:cNvPr id="87" name="รูปภาพ 8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524372" flipH="1">
            <a:off x="-388979" y="-327259"/>
            <a:ext cx="1561941" cy="1569560"/>
          </a:xfrm>
          <a:prstGeom prst="rect">
            <a:avLst/>
          </a:prstGeom>
          <a:effectLst>
            <a:outerShdw blurRad="50800" dist="38100" dir="2700000" algn="tl" rotWithShape="0">
              <a:schemeClr val="accent4">
                <a:alpha val="40000"/>
              </a:schemeClr>
            </a:outerShdw>
          </a:effectLst>
        </p:spPr>
      </p:pic>
      <p:pic>
        <p:nvPicPr>
          <p:cNvPr id="88" name="รูปภาพ 8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38898" y="5822424"/>
            <a:ext cx="1718201" cy="1062960"/>
          </a:xfrm>
          <a:prstGeom prst="rect">
            <a:avLst/>
          </a:prstGeom>
          <a:effectLst>
            <a:outerShdw blurRad="50800" dist="25400" dir="10800000" algn="r" rotWithShape="0">
              <a:schemeClr val="accent4">
                <a:alpha val="40000"/>
              </a:schemeClr>
            </a:outerShdw>
          </a:effectLst>
        </p:spPr>
      </p:pic>
      <p:sp>
        <p:nvSpPr>
          <p:cNvPr id="2" name="ชื่อเรื่อง 1"/>
          <p:cNvSpPr>
            <a:spLocks noGrp="1"/>
          </p:cNvSpPr>
          <p:nvPr>
            <p:ph type="title"/>
          </p:nvPr>
        </p:nvSpPr>
        <p:spPr>
          <a:xfrm>
            <a:off x="589343" y="510784"/>
            <a:ext cx="10972800" cy="1143000"/>
          </a:xfrm>
        </p:spPr>
        <p:txBody>
          <a:bodyPr/>
          <a:lstStyle/>
          <a:p>
            <a:r>
              <a:rPr lang="th-TH"/>
              <a:t>คลิกเพื่อแก้ไขลักษณะชื่อเรื่องต้นแบบ</a:t>
            </a:r>
          </a:p>
        </p:txBody>
      </p:sp>
      <p:grpSp>
        <p:nvGrpSpPr>
          <p:cNvPr id="44" name="กลุ่ม 43"/>
          <p:cNvGrpSpPr/>
          <p:nvPr userDrawn="1"/>
        </p:nvGrpSpPr>
        <p:grpSpPr>
          <a:xfrm>
            <a:off x="431371" y="1360557"/>
            <a:ext cx="11213005" cy="4826528"/>
            <a:chOff x="323528" y="1020418"/>
            <a:chExt cx="8409754" cy="3619896"/>
          </a:xfrm>
        </p:grpSpPr>
        <p:sp>
          <p:nvSpPr>
            <p:cNvPr id="45" name="บวก 44"/>
            <p:cNvSpPr/>
            <p:nvPr userDrawn="1"/>
          </p:nvSpPr>
          <p:spPr>
            <a:xfrm rot="20706355">
              <a:off x="2718318" y="102041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6" name="บวก 45"/>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7" name="บวก 46"/>
            <p:cNvSpPr/>
            <p:nvPr userDrawn="1"/>
          </p:nvSpPr>
          <p:spPr>
            <a:xfrm rot="4506355">
              <a:off x="6608153" y="3236369"/>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8" name="บวก 47"/>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9" name="วงรี 48"/>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0" name="วงรี 49"/>
            <p:cNvSpPr/>
            <p:nvPr userDrawn="1"/>
          </p:nvSpPr>
          <p:spPr>
            <a:xfrm>
              <a:off x="7142612" y="444395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1" name="วงรี 50"/>
            <p:cNvSpPr/>
            <p:nvPr userDrawn="1"/>
          </p:nvSpPr>
          <p:spPr>
            <a:xfrm>
              <a:off x="2318076"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2" name="สามเหลี่ยมหน้าจั่ว 51"/>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3" name="สามเหลี่ยมหน้าจั่ว 52"/>
            <p:cNvSpPr/>
            <p:nvPr userDrawn="1"/>
          </p:nvSpPr>
          <p:spPr>
            <a:xfrm rot="1783205">
              <a:off x="4103960" y="4532314"/>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4" name="สามเหลี่ยมหน้าจั่ว 53"/>
            <p:cNvSpPr/>
            <p:nvPr userDrawn="1"/>
          </p:nvSpPr>
          <p:spPr>
            <a:xfrm rot="19585674">
              <a:off x="4443146"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5" name="สามเหลี่ยมหน้าจั่ว 54"/>
            <p:cNvSpPr/>
            <p:nvPr userDrawn="1"/>
          </p:nvSpPr>
          <p:spPr>
            <a:xfrm rot="19590220">
              <a:off x="8625282" y="266459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6" name="วงรี 55"/>
            <p:cNvSpPr/>
            <p:nvPr userDrawn="1"/>
          </p:nvSpPr>
          <p:spPr>
            <a:xfrm>
              <a:off x="323528" y="132602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89" name="บวก 88"/>
          <p:cNvSpPr/>
          <p:nvPr userDrawn="1"/>
        </p:nvSpPr>
        <p:spPr>
          <a:xfrm rot="4506355">
            <a:off x="3146242" y="3355053"/>
            <a:ext cx="215029" cy="220305"/>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Tree>
    <p:extLst>
      <p:ext uri="{BB962C8B-B14F-4D97-AF65-F5344CB8AC3E}">
        <p14:creationId xmlns:p14="http://schemas.microsoft.com/office/powerpoint/2010/main" val="408412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ว่างเปล่า">
    <p:spTree>
      <p:nvGrpSpPr>
        <p:cNvPr id="1" name=""/>
        <p:cNvGrpSpPr/>
        <p:nvPr/>
      </p:nvGrpSpPr>
      <p:grpSpPr>
        <a:xfrm>
          <a:off x="0" y="0"/>
          <a:ext cx="0" cy="0"/>
          <a:chOff x="0" y="0"/>
          <a:chExt cx="0" cy="0"/>
        </a:xfrm>
      </p:grpSpPr>
      <p:grpSp>
        <p:nvGrpSpPr>
          <p:cNvPr id="92" name="กลุ่ม 91"/>
          <p:cNvGrpSpPr/>
          <p:nvPr userDrawn="1"/>
        </p:nvGrpSpPr>
        <p:grpSpPr>
          <a:xfrm>
            <a:off x="335359" y="356659"/>
            <a:ext cx="11425271" cy="6124221"/>
            <a:chOff x="251519" y="267494"/>
            <a:chExt cx="8568953" cy="4593166"/>
          </a:xfrm>
        </p:grpSpPr>
        <p:sp>
          <p:nvSpPr>
            <p:cNvPr id="93" name="สี่เหลี่ยมผืนผ้า 92"/>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94" name="กลุ่ม 93"/>
            <p:cNvGrpSpPr/>
            <p:nvPr userDrawn="1"/>
          </p:nvGrpSpPr>
          <p:grpSpPr>
            <a:xfrm>
              <a:off x="251519" y="267494"/>
              <a:ext cx="8568953" cy="4593166"/>
              <a:chOff x="-29030" y="17128"/>
              <a:chExt cx="9151241" cy="5109244"/>
            </a:xfrm>
          </p:grpSpPr>
          <p:grpSp>
            <p:nvGrpSpPr>
              <p:cNvPr id="95" name="กลุ่ม 94"/>
              <p:cNvGrpSpPr/>
              <p:nvPr/>
            </p:nvGrpSpPr>
            <p:grpSpPr>
              <a:xfrm>
                <a:off x="187436" y="17128"/>
                <a:ext cx="8652652" cy="5109244"/>
                <a:chOff x="187436" y="17128"/>
                <a:chExt cx="8652652" cy="5109244"/>
              </a:xfrm>
            </p:grpSpPr>
            <p:cxnSp>
              <p:nvCxnSpPr>
                <p:cNvPr id="109"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6" name="กลุ่ม 95"/>
              <p:cNvGrpSpPr/>
              <p:nvPr/>
            </p:nvGrpSpPr>
            <p:grpSpPr>
              <a:xfrm>
                <a:off x="-29030" y="263553"/>
                <a:ext cx="9151241" cy="4703748"/>
                <a:chOff x="-29030" y="263553"/>
                <a:chExt cx="9151241" cy="4703748"/>
              </a:xfrm>
            </p:grpSpPr>
            <p:cxnSp>
              <p:nvCxnSpPr>
                <p:cNvPr id="97"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ตัวแทนวันที่ 1"/>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3" name="ตัวแทนท้ายกระดาษ 2"/>
          <p:cNvSpPr>
            <a:spLocks noGrp="1"/>
          </p:cNvSpPr>
          <p:nvPr>
            <p:ph type="ftr" sz="quarter" idx="11"/>
          </p:nvPr>
        </p:nvSpPr>
        <p:spPr/>
        <p:txBody>
          <a:bodyPr/>
          <a:lstStyle/>
          <a:p>
            <a:pPr defTabSz="1219170"/>
            <a:endParaRPr lang="th-TH">
              <a:solidFill>
                <a:prstClr val="black">
                  <a:tint val="75000"/>
                </a:prstClr>
              </a:solidFill>
            </a:endParaRPr>
          </a:p>
        </p:txBody>
      </p:sp>
      <p:sp>
        <p:nvSpPr>
          <p:cNvPr id="4" name="ตัวแทนหมายเลขภาพนิ่ง 3"/>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grpSp>
        <p:nvGrpSpPr>
          <p:cNvPr id="130" name="กลุ่ม 129"/>
          <p:cNvGrpSpPr/>
          <p:nvPr userDrawn="1"/>
        </p:nvGrpSpPr>
        <p:grpSpPr>
          <a:xfrm>
            <a:off x="1295467" y="860648"/>
            <a:ext cx="9957331" cy="4997409"/>
            <a:chOff x="971600" y="645485"/>
            <a:chExt cx="7467998" cy="3748057"/>
          </a:xfrm>
        </p:grpSpPr>
        <p:sp>
          <p:nvSpPr>
            <p:cNvPr id="80" name="บวก 79"/>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1" name="บวก 80"/>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2" name="บวก 81"/>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3" name="บวก 82"/>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4" name="วงรี 83"/>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5" name="วงรี 84"/>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6" name="วงรี 85"/>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7" name="สามเหลี่ยมหน้าจั่ว 86"/>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8" name="สามเหลี่ยมหน้าจั่ว 87"/>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9" name="สามเหลี่ยมหน้าจั่ว 88"/>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0" name="สามเหลี่ยมหน้าจั่ว 89"/>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1" name="วงรี 90"/>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144" name="กลุ่ม 143"/>
          <p:cNvGrpSpPr/>
          <p:nvPr userDrawn="1"/>
        </p:nvGrpSpPr>
        <p:grpSpPr>
          <a:xfrm>
            <a:off x="8618771" y="68627"/>
            <a:ext cx="3015709" cy="600000"/>
            <a:chOff x="3289945" y="3405879"/>
            <a:chExt cx="2261782" cy="450000"/>
          </a:xfrm>
        </p:grpSpPr>
        <p:sp>
          <p:nvSpPr>
            <p:cNvPr id="145" name="วงรี 144"/>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6" name="วงรี 145"/>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7" name="วงรี 146"/>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8" name="วงรี 147"/>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149" name="กลุ่ม 148"/>
          <p:cNvGrpSpPr/>
          <p:nvPr userDrawn="1"/>
        </p:nvGrpSpPr>
        <p:grpSpPr>
          <a:xfrm>
            <a:off x="9608752" y="4039910"/>
            <a:ext cx="4005304" cy="4633580"/>
            <a:chOff x="7206564" y="3029932"/>
            <a:chExt cx="3003978" cy="3475185"/>
          </a:xfrm>
        </p:grpSpPr>
        <p:pic>
          <p:nvPicPr>
            <p:cNvPr id="150" name="รูปภาพ 1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751" y="3029932"/>
              <a:ext cx="1627664" cy="1846073"/>
            </a:xfrm>
            <a:prstGeom prst="rect">
              <a:avLst/>
            </a:prstGeom>
            <a:effectLst>
              <a:outerShdw blurRad="50800" dist="38100" dir="2700000" algn="tl" rotWithShape="0">
                <a:schemeClr val="accent4">
                  <a:alpha val="40000"/>
                </a:schemeClr>
              </a:outerShdw>
            </a:effectLst>
          </p:spPr>
        </p:pic>
        <p:sp>
          <p:nvSpPr>
            <p:cNvPr id="151" name="เมฆ 150"/>
            <p:cNvSpPr/>
            <p:nvPr/>
          </p:nvSpPr>
          <p:spPr>
            <a:xfrm rot="20279911">
              <a:off x="7206564" y="4329531"/>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52" name="รูปภาพ 1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0180">
              <a:off x="8646338" y="4391917"/>
              <a:ext cx="380089" cy="404611"/>
            </a:xfrm>
            <a:prstGeom prst="rect">
              <a:avLst/>
            </a:prstGeom>
          </p:spPr>
        </p:pic>
        <p:pic>
          <p:nvPicPr>
            <p:cNvPr id="153" name="รูปภาพ 1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20180">
              <a:off x="8087453" y="4786043"/>
              <a:ext cx="250890" cy="269338"/>
            </a:xfrm>
            <a:prstGeom prst="rect">
              <a:avLst/>
            </a:prstGeom>
          </p:spPr>
        </p:pic>
      </p:grpSp>
      <p:grpSp>
        <p:nvGrpSpPr>
          <p:cNvPr id="154" name="กลุ่ม 153"/>
          <p:cNvGrpSpPr/>
          <p:nvPr userDrawn="1"/>
        </p:nvGrpSpPr>
        <p:grpSpPr>
          <a:xfrm>
            <a:off x="-1834552" y="5072711"/>
            <a:ext cx="4005304" cy="3268891"/>
            <a:chOff x="-1375914" y="3804533"/>
            <a:chExt cx="3003978" cy="2451668"/>
          </a:xfrm>
        </p:grpSpPr>
        <p:grpSp>
          <p:nvGrpSpPr>
            <p:cNvPr id="155" name="กลุ่ม 154"/>
            <p:cNvGrpSpPr/>
            <p:nvPr/>
          </p:nvGrpSpPr>
          <p:grpSpPr>
            <a:xfrm rot="179820" flipH="1">
              <a:off x="-1375914" y="4080615"/>
              <a:ext cx="3003978" cy="2175586"/>
              <a:chOff x="7569120" y="4314392"/>
              <a:chExt cx="3003978" cy="2175586"/>
            </a:xfrm>
            <a:effectLst>
              <a:outerShdw blurRad="50800" dist="38100" dir="2700000" algn="tl" rotWithShape="0">
                <a:schemeClr val="accent4">
                  <a:alpha val="40000"/>
                </a:schemeClr>
              </a:outerShdw>
            </a:effectLst>
          </p:grpSpPr>
          <p:sp>
            <p:nvSpPr>
              <p:cNvPr id="157" name="เมฆ 156"/>
              <p:cNvSpPr/>
              <p:nvPr/>
            </p:nvSpPr>
            <p:spPr>
              <a:xfrm rot="20459731">
                <a:off x="7569120" y="4314392"/>
                <a:ext cx="3003978" cy="2175586"/>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58" name="รูปภาพ 1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0099" y="4448921"/>
                <a:ext cx="282531" cy="300759"/>
              </a:xfrm>
              <a:prstGeom prst="rect">
                <a:avLst/>
              </a:prstGeom>
            </p:spPr>
          </p:pic>
          <p:pic>
            <p:nvPicPr>
              <p:cNvPr id="159" name="รูปภาพ 15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039804" y="5053156"/>
                <a:ext cx="250890" cy="269338"/>
              </a:xfrm>
              <a:prstGeom prst="rect">
                <a:avLst/>
              </a:prstGeom>
            </p:spPr>
          </p:pic>
        </p:grpSp>
        <p:pic>
          <p:nvPicPr>
            <p:cNvPr id="156" name="รูปภาพ 1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65" y="3804533"/>
              <a:ext cx="1171456" cy="1177170"/>
            </a:xfrm>
            <a:prstGeom prst="rect">
              <a:avLst/>
            </a:prstGeom>
            <a:effectLst>
              <a:outerShdw blurRad="50800" dist="38100" dir="2700000" algn="tl" rotWithShape="0">
                <a:schemeClr val="accent4">
                  <a:alpha val="40000"/>
                </a:schemeClr>
              </a:outerShdw>
            </a:effectLst>
          </p:spPr>
        </p:pic>
      </p:grpSp>
      <p:grpSp>
        <p:nvGrpSpPr>
          <p:cNvPr id="160" name="กลุ่ม 159"/>
          <p:cNvGrpSpPr/>
          <p:nvPr userDrawn="1"/>
        </p:nvGrpSpPr>
        <p:grpSpPr>
          <a:xfrm>
            <a:off x="-1447992" y="-1450391"/>
            <a:ext cx="4533125" cy="2900781"/>
            <a:chOff x="-1085994" y="-1087793"/>
            <a:chExt cx="3399844" cy="2175586"/>
          </a:xfrm>
        </p:grpSpPr>
        <p:grpSp>
          <p:nvGrpSpPr>
            <p:cNvPr id="161" name="กลุ่ม 160"/>
            <p:cNvGrpSpPr/>
            <p:nvPr/>
          </p:nvGrpSpPr>
          <p:grpSpPr>
            <a:xfrm>
              <a:off x="-1085994" y="-1087793"/>
              <a:ext cx="3003978" cy="2175586"/>
              <a:chOff x="-1085994" y="-1087793"/>
              <a:chExt cx="3003978" cy="2175586"/>
            </a:xfrm>
          </p:grpSpPr>
          <p:sp>
            <p:nvSpPr>
              <p:cNvPr id="163" name="เมฆ 162"/>
              <p:cNvSpPr/>
              <p:nvPr/>
            </p:nvSpPr>
            <p:spPr>
              <a:xfrm rot="20459731">
                <a:off x="-1085994" y="-108779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64" name="รูปภาพ 1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75" y="640864"/>
                <a:ext cx="250890" cy="269338"/>
              </a:xfrm>
              <a:prstGeom prst="rect">
                <a:avLst/>
              </a:prstGeom>
            </p:spPr>
          </p:pic>
          <p:pic>
            <p:nvPicPr>
              <p:cNvPr id="165" name="รูปภาพ 164"/>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590898" y="139832"/>
                <a:ext cx="325391" cy="361638"/>
              </a:xfrm>
              <a:prstGeom prst="rect">
                <a:avLst/>
              </a:prstGeom>
            </p:spPr>
          </p:pic>
        </p:grpSp>
        <p:pic>
          <p:nvPicPr>
            <p:cNvPr id="162" name="รูปภาพ 1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5199" y="102860"/>
              <a:ext cx="1288651" cy="797220"/>
            </a:xfrm>
            <a:prstGeom prst="rect">
              <a:avLst/>
            </a:prstGeom>
            <a:effectLst>
              <a:outerShdw blurRad="50800" dist="25400" dir="10800000" algn="r" rotWithShape="0">
                <a:schemeClr val="accent4">
                  <a:alpha val="40000"/>
                </a:schemeClr>
              </a:outerShdw>
            </a:effectLst>
          </p:spPr>
        </p:pic>
      </p:grpSp>
      <p:sp>
        <p:nvSpPr>
          <p:cNvPr id="166" name="ชื่อเรื่อง 1"/>
          <p:cNvSpPr>
            <a:spLocks noGrp="1"/>
          </p:cNvSpPr>
          <p:nvPr>
            <p:ph type="ctrTitle"/>
          </p:nvPr>
        </p:nvSpPr>
        <p:spPr>
          <a:xfrm>
            <a:off x="2080434" y="3418770"/>
            <a:ext cx="7567961" cy="1470025"/>
          </a:xfrm>
        </p:spPr>
        <p:txBody>
          <a:bodyPr/>
          <a:lstStyle>
            <a:lvl1pPr>
              <a:defRPr>
                <a:solidFill>
                  <a:srgbClr val="FFD757"/>
                </a:solidFill>
              </a:defRPr>
            </a:lvl1pPr>
          </a:lstStyle>
          <a:p>
            <a:r>
              <a:rPr lang="th-TH" dirty="0"/>
              <a:t>คลิกเพื่อแก้ไขลักษณะชื่อเรื่องต้นแบบ</a:t>
            </a:r>
          </a:p>
        </p:txBody>
      </p:sp>
      <p:sp>
        <p:nvSpPr>
          <p:cNvPr id="167" name="ชื่อเรื่องรอง 2"/>
          <p:cNvSpPr>
            <a:spLocks noGrp="1"/>
          </p:cNvSpPr>
          <p:nvPr>
            <p:ph type="subTitle" idx="1"/>
          </p:nvPr>
        </p:nvSpPr>
        <p:spPr>
          <a:xfrm>
            <a:off x="1780795" y="1462463"/>
            <a:ext cx="8534400" cy="1752600"/>
          </a:xfrm>
        </p:spPr>
        <p:txBody>
          <a:bodyPr/>
          <a:lstStyle>
            <a:lvl1pPr marL="0" indent="0" algn="ctr">
              <a:buNone/>
              <a:defRPr>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th-TH" dirty="0"/>
              <a:t>คลิกเพื่อแก้ไขลักษณะชื่อเรื่องรองต้นแบบ</a:t>
            </a:r>
          </a:p>
        </p:txBody>
      </p:sp>
    </p:spTree>
    <p:extLst>
      <p:ext uri="{BB962C8B-B14F-4D97-AF65-F5344CB8AC3E}">
        <p14:creationId xmlns:p14="http://schemas.microsoft.com/office/powerpoint/2010/main" val="103966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10" name="สี่เหลี่ยมผืนผ้า 9"/>
          <p:cNvSpPr/>
          <p:nvPr userDrawn="1"/>
        </p:nvSpPr>
        <p:spPr>
          <a:xfrm>
            <a:off x="335360" y="356659"/>
            <a:ext cx="11425269" cy="612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11" name="กลุ่ม 10"/>
          <p:cNvGrpSpPr/>
          <p:nvPr userDrawn="1"/>
        </p:nvGrpSpPr>
        <p:grpSpPr>
          <a:xfrm>
            <a:off x="335359" y="356659"/>
            <a:ext cx="11425271" cy="6124221"/>
            <a:chOff x="-29030" y="17128"/>
            <a:chExt cx="9151241" cy="5109244"/>
          </a:xfrm>
        </p:grpSpPr>
        <p:grpSp>
          <p:nvGrpSpPr>
            <p:cNvPr id="12" name="กลุ่ม 11"/>
            <p:cNvGrpSpPr/>
            <p:nvPr/>
          </p:nvGrpSpPr>
          <p:grpSpPr>
            <a:xfrm>
              <a:off x="187436" y="17128"/>
              <a:ext cx="8652652" cy="5109244"/>
              <a:chOff x="187436" y="17128"/>
              <a:chExt cx="8652652" cy="5109244"/>
            </a:xfrm>
          </p:grpSpPr>
          <p:cxnSp>
            <p:nvCxnSpPr>
              <p:cNvPr id="26"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 name="กลุ่ม 12"/>
            <p:cNvGrpSpPr/>
            <p:nvPr/>
          </p:nvGrpSpPr>
          <p:grpSpPr>
            <a:xfrm>
              <a:off x="-29030" y="263553"/>
              <a:ext cx="9151241" cy="4703748"/>
              <a:chOff x="-29030" y="263553"/>
              <a:chExt cx="9151241" cy="4703748"/>
            </a:xfrm>
          </p:grpSpPr>
          <p:cxnSp>
            <p:nvCxnSpPr>
              <p:cNvPr id="14"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60" name="กลุ่ม 59"/>
          <p:cNvGrpSpPr/>
          <p:nvPr userDrawn="1"/>
        </p:nvGrpSpPr>
        <p:grpSpPr>
          <a:xfrm>
            <a:off x="417020" y="56659"/>
            <a:ext cx="3015709" cy="600000"/>
            <a:chOff x="3289945" y="3405879"/>
            <a:chExt cx="2261782" cy="450000"/>
          </a:xfrm>
        </p:grpSpPr>
        <p:sp>
          <p:nvSpPr>
            <p:cNvPr id="61" name="วงรี 60"/>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2" name="วงรี 61"/>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3" name="วงรี 62"/>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64" name="วงรี 63"/>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65" name="เมฆ 64"/>
          <p:cNvSpPr/>
          <p:nvPr userDrawn="1"/>
        </p:nvSpPr>
        <p:spPr>
          <a:xfrm rot="18660748" flipH="1">
            <a:off x="9974905" y="5030488"/>
            <a:ext cx="4005304" cy="2900781"/>
          </a:xfrm>
          <a:prstGeom prst="cloud">
            <a:avLst/>
          </a:prstGeom>
          <a:solidFill>
            <a:schemeClr val="accent4">
              <a:lumMod val="60000"/>
              <a:lumOff val="40000"/>
            </a:schemeClr>
          </a:solidFill>
          <a:ln>
            <a:noFill/>
          </a:ln>
          <a:effectLst>
            <a:outerShdw blurRad="50800" dist="38100" dir="18900000" algn="b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6" name="รูปภาพ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76418" y="5240623"/>
            <a:ext cx="1561941" cy="1569560"/>
          </a:xfrm>
          <a:prstGeom prst="rect">
            <a:avLst/>
          </a:prstGeom>
          <a:effectLst>
            <a:outerShdw blurRad="50800" dist="38100" dir="2700000" algn="tl" rotWithShape="0">
              <a:schemeClr val="accent4">
                <a:alpha val="40000"/>
              </a:schemeClr>
            </a:outerShdw>
          </a:effectLst>
        </p:spPr>
      </p:pic>
      <p:grpSp>
        <p:nvGrpSpPr>
          <p:cNvPr id="67" name="กลุ่ม 66"/>
          <p:cNvGrpSpPr/>
          <p:nvPr userDrawn="1"/>
        </p:nvGrpSpPr>
        <p:grpSpPr>
          <a:xfrm>
            <a:off x="10189347" y="-1498904"/>
            <a:ext cx="4005304" cy="2900781"/>
            <a:chOff x="7642010" y="-1124178"/>
            <a:chExt cx="3003978" cy="2175586"/>
          </a:xfrm>
        </p:grpSpPr>
        <p:sp>
          <p:nvSpPr>
            <p:cNvPr id="68" name="เมฆ 67"/>
            <p:cNvSpPr/>
            <p:nvPr/>
          </p:nvSpPr>
          <p:spPr>
            <a:xfrm rot="13012439" flipH="1">
              <a:off x="7642010" y="-1124178"/>
              <a:ext cx="3003978" cy="2175586"/>
            </a:xfrm>
            <a:prstGeom prst="cloud">
              <a:avLst/>
            </a:prstGeom>
            <a:solidFill>
              <a:schemeClr val="accent4">
                <a:lumMod val="60000"/>
                <a:lumOff val="40000"/>
              </a:schemeClr>
            </a:solidFill>
            <a:ln>
              <a:noFill/>
            </a:ln>
            <a:effectLst>
              <a:outerShdw blurRad="50800" dist="38100" dir="13500000" algn="b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9" name="รูปภาพ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410" y="63329"/>
              <a:ext cx="250890" cy="269338"/>
            </a:xfrm>
            <a:prstGeom prst="rect">
              <a:avLst/>
            </a:prstGeom>
          </p:spPr>
        </p:pic>
        <p:pic>
          <p:nvPicPr>
            <p:cNvPr id="70" name="รูปภาพ 69"/>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657777" y="352276"/>
              <a:ext cx="325391" cy="361638"/>
            </a:xfrm>
            <a:prstGeom prst="rect">
              <a:avLst/>
            </a:prstGeom>
          </p:spPr>
        </p:pic>
      </p:grpSp>
      <p:grpSp>
        <p:nvGrpSpPr>
          <p:cNvPr id="71" name="กลุ่ม 70"/>
          <p:cNvGrpSpPr/>
          <p:nvPr userDrawn="1"/>
        </p:nvGrpSpPr>
        <p:grpSpPr>
          <a:xfrm>
            <a:off x="26940" y="5439264"/>
            <a:ext cx="1718201" cy="1446121"/>
            <a:chOff x="20204" y="4079447"/>
            <a:chExt cx="1288651" cy="1084591"/>
          </a:xfrm>
        </p:grpSpPr>
        <p:pic>
          <p:nvPicPr>
            <p:cNvPr id="72" name="รูปภาพ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04" y="4366818"/>
              <a:ext cx="1288651" cy="797220"/>
            </a:xfrm>
            <a:prstGeom prst="rect">
              <a:avLst/>
            </a:prstGeom>
            <a:effectLst>
              <a:outerShdw blurRad="50800" dist="25400" dir="10800000" algn="r" rotWithShape="0">
                <a:schemeClr val="accent4">
                  <a:alpha val="40000"/>
                </a:schemeClr>
              </a:outerShdw>
            </a:effectLst>
          </p:spPr>
        </p:pic>
        <p:pic>
          <p:nvPicPr>
            <p:cNvPr id="73" name="รูปภาพ 72"/>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322589" y="4079447"/>
              <a:ext cx="263243" cy="292567"/>
            </a:xfrm>
            <a:prstGeom prst="rect">
              <a:avLst/>
            </a:prstGeom>
          </p:spPr>
        </p:pic>
      </p:grpSp>
      <p:grpSp>
        <p:nvGrpSpPr>
          <p:cNvPr id="47" name="กลุ่ม 46"/>
          <p:cNvGrpSpPr/>
          <p:nvPr userDrawn="1"/>
        </p:nvGrpSpPr>
        <p:grpSpPr>
          <a:xfrm>
            <a:off x="1295467" y="860648"/>
            <a:ext cx="9957331" cy="4997409"/>
            <a:chOff x="971600" y="645485"/>
            <a:chExt cx="7467998" cy="3748057"/>
          </a:xfrm>
        </p:grpSpPr>
        <p:sp>
          <p:nvSpPr>
            <p:cNvPr id="48" name="บวก 47"/>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9" name="บวก 48"/>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0" name="บวก 49"/>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1" name="บวก 50"/>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2" name="วงรี 51"/>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3" name="วงรี 52"/>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4" name="วงรี 53"/>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5" name="สามเหลี่ยมหน้าจั่ว 54"/>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6" name="สามเหลี่ยมหน้าจั่ว 55"/>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7" name="สามเหลี่ยมหน้าจั่ว 56"/>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8" name="สามเหลี่ยมหน้าจั่ว 57"/>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59" name="วงรี 58"/>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sp>
        <p:nvSpPr>
          <p:cNvPr id="2" name="ชื่อเรื่อง 1"/>
          <p:cNvSpPr>
            <a:spLocks noGrp="1"/>
          </p:cNvSpPr>
          <p:nvPr>
            <p:ph type="title"/>
          </p:nvPr>
        </p:nvSpPr>
        <p:spPr>
          <a:xfrm>
            <a:off x="609600" y="274639"/>
            <a:ext cx="10972800" cy="1143000"/>
          </a:xfrm>
        </p:spPr>
        <p:txBody>
          <a:bodyPr/>
          <a:lstStyle>
            <a:lvl1pPr>
              <a:defRPr/>
            </a:lvl1pPr>
          </a:lstStyle>
          <a:p>
            <a:r>
              <a:rPr lang="th-TH"/>
              <a:t>คลิกเพื่อแก้ไขลักษณะชื่อเรื่องต้นแบบ</a:t>
            </a:r>
          </a:p>
        </p:txBody>
      </p:sp>
      <p:sp>
        <p:nvSpPr>
          <p:cNvPr id="3" name="ตัวแทนข้อความ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th-TH"/>
              <a:t>คลิกเพื่อแก้ไขลักษณะของข้อความต้นแบบ</a:t>
            </a:r>
          </a:p>
        </p:txBody>
      </p:sp>
      <p:sp>
        <p:nvSpPr>
          <p:cNvPr id="4" name="ตัวแทนเนื้อหา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ข้อความ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th-TH"/>
              <a:t>คลิกเพื่อแก้ไขลักษณะของข้อความต้นแบบ</a:t>
            </a:r>
          </a:p>
        </p:txBody>
      </p:sp>
      <p:sp>
        <p:nvSpPr>
          <p:cNvPr id="6" name="ตัวแทนเนื้อหา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7" name="ตัวแทนวันที่ 6"/>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8" name="ตัวแทนท้ายกระดาษ 7"/>
          <p:cNvSpPr>
            <a:spLocks noGrp="1"/>
          </p:cNvSpPr>
          <p:nvPr>
            <p:ph type="ftr" sz="quarter" idx="11"/>
          </p:nvPr>
        </p:nvSpPr>
        <p:spPr/>
        <p:txBody>
          <a:bodyPr/>
          <a:lstStyle/>
          <a:p>
            <a:pPr defTabSz="1219170"/>
            <a:endParaRPr lang="th-TH">
              <a:solidFill>
                <a:prstClr val="black">
                  <a:tint val="75000"/>
                </a:prstClr>
              </a:solidFill>
            </a:endParaRPr>
          </a:p>
        </p:txBody>
      </p:sp>
      <p:sp>
        <p:nvSpPr>
          <p:cNvPr id="9" name="ตัวแทนหมายเลขภาพนิ่ง 8"/>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spTree>
    <p:extLst>
      <p:ext uri="{BB962C8B-B14F-4D97-AF65-F5344CB8AC3E}">
        <p14:creationId xmlns:p14="http://schemas.microsoft.com/office/powerpoint/2010/main" val="242946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เนื้อหาพร้อมคำอธิบายภาพ">
    <p:spTree>
      <p:nvGrpSpPr>
        <p:cNvPr id="1" name=""/>
        <p:cNvGrpSpPr/>
        <p:nvPr/>
      </p:nvGrpSpPr>
      <p:grpSpPr>
        <a:xfrm>
          <a:off x="0" y="0"/>
          <a:ext cx="0" cy="0"/>
          <a:chOff x="0" y="0"/>
          <a:chExt cx="0" cy="0"/>
        </a:xfrm>
      </p:grpSpPr>
      <p:sp>
        <p:nvSpPr>
          <p:cNvPr id="48" name="สี่เหลี่ยมผืนผ้า 47"/>
          <p:cNvSpPr/>
          <p:nvPr userDrawn="1"/>
        </p:nvSpPr>
        <p:spPr>
          <a:xfrm>
            <a:off x="0" y="-24662"/>
            <a:ext cx="12192000" cy="688266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49" name="สี่เหลี่ยมผืนผ้า 48"/>
          <p:cNvSpPr/>
          <p:nvPr userDrawn="1"/>
        </p:nvSpPr>
        <p:spPr>
          <a:xfrm>
            <a:off x="335360" y="356659"/>
            <a:ext cx="11425269" cy="612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50" name="กลุ่ม 49"/>
          <p:cNvGrpSpPr/>
          <p:nvPr userDrawn="1"/>
        </p:nvGrpSpPr>
        <p:grpSpPr>
          <a:xfrm>
            <a:off x="335359" y="356659"/>
            <a:ext cx="11425271" cy="6124221"/>
            <a:chOff x="-29030" y="17128"/>
            <a:chExt cx="9151241" cy="5109244"/>
          </a:xfrm>
        </p:grpSpPr>
        <p:grpSp>
          <p:nvGrpSpPr>
            <p:cNvPr id="51" name="กลุ่ม 50"/>
            <p:cNvGrpSpPr/>
            <p:nvPr/>
          </p:nvGrpSpPr>
          <p:grpSpPr>
            <a:xfrm>
              <a:off x="187436" y="17128"/>
              <a:ext cx="8652652" cy="5109244"/>
              <a:chOff x="187436" y="17128"/>
              <a:chExt cx="8652652" cy="5109244"/>
            </a:xfrm>
          </p:grpSpPr>
          <p:cxnSp>
            <p:nvCxnSpPr>
              <p:cNvPr id="65"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2" name="กลุ่ม 51"/>
            <p:cNvGrpSpPr/>
            <p:nvPr/>
          </p:nvGrpSpPr>
          <p:grpSpPr>
            <a:xfrm>
              <a:off x="-29030" y="263553"/>
              <a:ext cx="9151241" cy="4703748"/>
              <a:chOff x="-29030" y="263553"/>
              <a:chExt cx="9151241" cy="4703748"/>
            </a:xfrm>
          </p:grpSpPr>
          <p:cxnSp>
            <p:nvCxnSpPr>
              <p:cNvPr id="53"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86" name="กลุ่ม 85"/>
          <p:cNvGrpSpPr/>
          <p:nvPr userDrawn="1"/>
        </p:nvGrpSpPr>
        <p:grpSpPr>
          <a:xfrm>
            <a:off x="1295467" y="860648"/>
            <a:ext cx="9957331" cy="4997409"/>
            <a:chOff x="971600" y="645485"/>
            <a:chExt cx="7467998" cy="3748057"/>
          </a:xfrm>
        </p:grpSpPr>
        <p:sp>
          <p:nvSpPr>
            <p:cNvPr id="87" name="บวก 86"/>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8" name="บวก 87"/>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9" name="บวก 88"/>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0" name="บวก 89"/>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1" name="วงรี 90"/>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2" name="วงรี 91"/>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3" name="วงรี 92"/>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4" name="สามเหลี่ยมหน้าจั่ว 93"/>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5" name="สามเหลี่ยมหน้าจั่ว 94"/>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6" name="สามเหลี่ยมหน้าจั่ว 95"/>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7" name="สามเหลี่ยมหน้าจั่ว 96"/>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8" name="วงรี 97"/>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99" name="กลุ่ม 98"/>
          <p:cNvGrpSpPr/>
          <p:nvPr userDrawn="1"/>
        </p:nvGrpSpPr>
        <p:grpSpPr>
          <a:xfrm>
            <a:off x="8701374" y="6180880"/>
            <a:ext cx="3015709" cy="600000"/>
            <a:chOff x="3289945" y="3405879"/>
            <a:chExt cx="2261782" cy="450000"/>
          </a:xfrm>
        </p:grpSpPr>
        <p:sp>
          <p:nvSpPr>
            <p:cNvPr id="100" name="วงรี 99"/>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1" name="วงรี 100"/>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2" name="วงรี 101"/>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3" name="วงรี 102"/>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104" name="กลุ่ม 103"/>
          <p:cNvGrpSpPr/>
          <p:nvPr userDrawn="1"/>
        </p:nvGrpSpPr>
        <p:grpSpPr>
          <a:xfrm>
            <a:off x="9965935" y="-1707059"/>
            <a:ext cx="4005304" cy="2900781"/>
            <a:chOff x="7474451" y="-1280294"/>
            <a:chExt cx="3003978" cy="2175586"/>
          </a:xfrm>
        </p:grpSpPr>
        <p:sp>
          <p:nvSpPr>
            <p:cNvPr id="105" name="เมฆ 104"/>
            <p:cNvSpPr/>
            <p:nvPr/>
          </p:nvSpPr>
          <p:spPr>
            <a:xfrm rot="13496139">
              <a:off x="7474451" y="-1280294"/>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06" name="รูปภาพ 10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410" y="63329"/>
              <a:ext cx="250890" cy="269338"/>
            </a:xfrm>
            <a:prstGeom prst="rect">
              <a:avLst/>
            </a:prstGeom>
          </p:spPr>
        </p:pic>
        <p:pic>
          <p:nvPicPr>
            <p:cNvPr id="107" name="รูปภาพ 10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769085" y="406136"/>
              <a:ext cx="325391" cy="361638"/>
            </a:xfrm>
            <a:prstGeom prst="rect">
              <a:avLst/>
            </a:prstGeom>
          </p:spPr>
        </p:pic>
      </p:grpSp>
      <p:grpSp>
        <p:nvGrpSpPr>
          <p:cNvPr id="108" name="กลุ่ม 107"/>
          <p:cNvGrpSpPr/>
          <p:nvPr userDrawn="1"/>
        </p:nvGrpSpPr>
        <p:grpSpPr>
          <a:xfrm>
            <a:off x="-1447992" y="5080541"/>
            <a:ext cx="4005304" cy="3572763"/>
            <a:chOff x="-1085994" y="3810406"/>
            <a:chExt cx="3003978" cy="2679572"/>
          </a:xfrm>
        </p:grpSpPr>
        <p:sp>
          <p:nvSpPr>
            <p:cNvPr id="109" name="เมฆ 108"/>
            <p:cNvSpPr/>
            <p:nvPr/>
          </p:nvSpPr>
          <p:spPr>
            <a:xfrm rot="1140269" flipH="1">
              <a:off x="-1085994" y="4314392"/>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10" name="รูปภาพ 1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19" y="4554189"/>
              <a:ext cx="279821" cy="297874"/>
            </a:xfrm>
            <a:prstGeom prst="rect">
              <a:avLst/>
            </a:prstGeom>
          </p:spPr>
        </p:pic>
        <p:pic>
          <p:nvPicPr>
            <p:cNvPr id="111" name="รูปภาพ 1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64329" flipV="1">
              <a:off x="342292" y="3807205"/>
              <a:ext cx="1312801" cy="1319204"/>
            </a:xfrm>
            <a:prstGeom prst="rect">
              <a:avLst/>
            </a:prstGeom>
            <a:effectLst>
              <a:outerShdw blurRad="50800" dist="38100" dir="8100000" algn="tr" rotWithShape="0">
                <a:schemeClr val="accent4">
                  <a:alpha val="40000"/>
                </a:schemeClr>
              </a:outerShdw>
            </a:effectLst>
          </p:spPr>
        </p:pic>
        <p:pic>
          <p:nvPicPr>
            <p:cNvPr id="112" name="รูปภาพ 1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4420" y="4948014"/>
              <a:ext cx="125445" cy="134669"/>
            </a:xfrm>
            <a:prstGeom prst="rect">
              <a:avLst/>
            </a:prstGeom>
          </p:spPr>
        </p:pic>
      </p:grpSp>
      <p:grpSp>
        <p:nvGrpSpPr>
          <p:cNvPr id="113" name="กลุ่ม 112"/>
          <p:cNvGrpSpPr/>
          <p:nvPr userDrawn="1"/>
        </p:nvGrpSpPr>
        <p:grpSpPr>
          <a:xfrm flipH="1">
            <a:off x="-1667293" y="-1563973"/>
            <a:ext cx="4005304" cy="3377081"/>
            <a:chOff x="-237568" y="-1513798"/>
            <a:chExt cx="3003978" cy="2532811"/>
          </a:xfrm>
          <a:effectLst>
            <a:outerShdw blurRad="50800" dist="38100" dir="8100000" algn="tr" rotWithShape="0">
              <a:schemeClr val="accent4">
                <a:alpha val="40000"/>
              </a:schemeClr>
            </a:outerShdw>
          </a:effectLst>
        </p:grpSpPr>
        <p:sp>
          <p:nvSpPr>
            <p:cNvPr id="114" name="เมฆ 113"/>
            <p:cNvSpPr/>
            <p:nvPr/>
          </p:nvSpPr>
          <p:spPr>
            <a:xfrm rot="13496139">
              <a:off x="-237568" y="-1513798"/>
              <a:ext cx="3003978" cy="2175586"/>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15" name="รูปภาพ 1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91" y="-170175"/>
              <a:ext cx="250890" cy="269338"/>
            </a:xfrm>
            <a:prstGeom prst="rect">
              <a:avLst/>
            </a:prstGeom>
          </p:spPr>
        </p:pic>
        <p:pic>
          <p:nvPicPr>
            <p:cNvPr id="116" name="รูปภาพ 11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1057066" y="172632"/>
              <a:ext cx="325391" cy="361638"/>
            </a:xfrm>
            <a:prstGeom prst="rect">
              <a:avLst/>
            </a:prstGeom>
          </p:spPr>
        </p:pic>
        <p:pic>
          <p:nvPicPr>
            <p:cNvPr id="117" name="รูปภาพ 1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058" y="112285"/>
              <a:ext cx="1036261" cy="906728"/>
            </a:xfrm>
            <a:prstGeom prst="rect">
              <a:avLst/>
            </a:prstGeom>
            <a:effectLst>
              <a:outerShdw blurRad="50800" dist="38100" dir="2700000" algn="tl" rotWithShape="0">
                <a:schemeClr val="accent4">
                  <a:lumMod val="60000"/>
                  <a:lumOff val="40000"/>
                  <a:alpha val="40000"/>
                </a:schemeClr>
              </a:outerShdw>
            </a:effectLst>
          </p:spPr>
        </p:pic>
      </p:grpSp>
      <p:sp>
        <p:nvSpPr>
          <p:cNvPr id="5" name="ตัวแทนวันที่ 4"/>
          <p:cNvSpPr>
            <a:spLocks noGrp="1"/>
          </p:cNvSpPr>
          <p:nvPr>
            <p:ph type="dt" sz="half" idx="10"/>
          </p:nvPr>
        </p:nvSpPr>
        <p:spPr/>
        <p:txBody>
          <a:body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pPr defTabSz="1219170"/>
            <a:endParaRPr lang="th-TH">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sp>
        <p:nvSpPr>
          <p:cNvPr id="2" name="ชื่อเรื่อง 1"/>
          <p:cNvSpPr>
            <a:spLocks noGrp="1"/>
          </p:cNvSpPr>
          <p:nvPr>
            <p:ph type="title"/>
          </p:nvPr>
        </p:nvSpPr>
        <p:spPr>
          <a:xfrm>
            <a:off x="2802959" y="473577"/>
            <a:ext cx="8957671" cy="1339531"/>
          </a:xfrm>
        </p:spPr>
        <p:txBody>
          <a:bodyPr anchor="b">
            <a:noAutofit/>
          </a:bodyPr>
          <a:lstStyle>
            <a:lvl1pPr algn="l">
              <a:defRPr sz="4800" b="1">
                <a:solidFill>
                  <a:srgbClr val="FFD757"/>
                </a:solidFill>
              </a:defRPr>
            </a:lvl1pPr>
          </a:lstStyle>
          <a:p>
            <a:r>
              <a:rPr lang="th-TH" dirty="0"/>
              <a:t>คลิกเพื่อแก้ไขลักษณะชื่อเรื่องต้นแบบ</a:t>
            </a:r>
          </a:p>
        </p:txBody>
      </p:sp>
      <p:sp>
        <p:nvSpPr>
          <p:cNvPr id="3" name="ตัวแทนเนื้อหา 2"/>
          <p:cNvSpPr>
            <a:spLocks noGrp="1"/>
          </p:cNvSpPr>
          <p:nvPr>
            <p:ph idx="1"/>
          </p:nvPr>
        </p:nvSpPr>
        <p:spPr>
          <a:xfrm>
            <a:off x="4766734" y="1988841"/>
            <a:ext cx="6712260" cy="960107"/>
          </a:xfrm>
        </p:spPr>
        <p:txBody>
          <a:bodyPr>
            <a:normAutofit/>
          </a:bodyPr>
          <a:lstStyle>
            <a:lvl1pPr>
              <a:defRPr sz="2667">
                <a:latin typeface="can_NongAor" pitchFamily="2" charset="0"/>
                <a:cs typeface="can_NongAor" pitchFamily="2" charset="0"/>
              </a:defRPr>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th-TH" dirty="0"/>
              <a:t>คลิกเพื่อแก้ไขลักษณะของข้อความต้นแบบ</a:t>
            </a:r>
          </a:p>
        </p:txBody>
      </p:sp>
      <p:sp>
        <p:nvSpPr>
          <p:cNvPr id="4" name="ตัวแทนข้อความ 3"/>
          <p:cNvSpPr>
            <a:spLocks noGrp="1"/>
          </p:cNvSpPr>
          <p:nvPr>
            <p:ph type="body" sz="half" idx="2"/>
          </p:nvPr>
        </p:nvSpPr>
        <p:spPr>
          <a:xfrm>
            <a:off x="609602" y="1988841"/>
            <a:ext cx="3950228" cy="960107"/>
          </a:xfrm>
        </p:spPr>
        <p:txBody>
          <a:bodyPr>
            <a:noAutofit/>
          </a:bodyPr>
          <a:lstStyle>
            <a:lvl1pPr marL="0" indent="0">
              <a:buNone/>
              <a:defRPr sz="32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p:txBody>
      </p:sp>
      <p:sp>
        <p:nvSpPr>
          <p:cNvPr id="118" name="ตัวแทนเนื้อหา 2"/>
          <p:cNvSpPr>
            <a:spLocks noGrp="1"/>
          </p:cNvSpPr>
          <p:nvPr>
            <p:ph idx="13"/>
          </p:nvPr>
        </p:nvSpPr>
        <p:spPr>
          <a:xfrm>
            <a:off x="4798455" y="3080488"/>
            <a:ext cx="6712260" cy="960107"/>
          </a:xfrm>
        </p:spPr>
        <p:txBody>
          <a:bodyPr>
            <a:normAutofit/>
          </a:bodyPr>
          <a:lstStyle>
            <a:lvl1pPr>
              <a:defRPr sz="2667">
                <a:latin typeface="can_NongAor" pitchFamily="2" charset="0"/>
                <a:cs typeface="can_NongAor" pitchFamily="2" charset="0"/>
              </a:defRPr>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th-TH" dirty="0"/>
              <a:t>คลิกเพื่อแก้ไขลักษณะของข้อความต้นแบบ</a:t>
            </a:r>
          </a:p>
        </p:txBody>
      </p:sp>
      <p:sp>
        <p:nvSpPr>
          <p:cNvPr id="119" name="ตัวแทนข้อความ 3"/>
          <p:cNvSpPr>
            <a:spLocks noGrp="1"/>
          </p:cNvSpPr>
          <p:nvPr>
            <p:ph type="body" sz="half" idx="14"/>
          </p:nvPr>
        </p:nvSpPr>
        <p:spPr>
          <a:xfrm>
            <a:off x="641323" y="3080488"/>
            <a:ext cx="3950228" cy="960107"/>
          </a:xfrm>
        </p:spPr>
        <p:txBody>
          <a:bodyPr>
            <a:noAutofit/>
          </a:bodyPr>
          <a:lstStyle>
            <a:lvl1pPr marL="0" indent="0">
              <a:buNone/>
              <a:defRPr sz="32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p:txBody>
      </p:sp>
      <p:sp>
        <p:nvSpPr>
          <p:cNvPr id="120" name="ตัวแทนเนื้อหา 2"/>
          <p:cNvSpPr>
            <a:spLocks noGrp="1"/>
          </p:cNvSpPr>
          <p:nvPr>
            <p:ph idx="15"/>
          </p:nvPr>
        </p:nvSpPr>
        <p:spPr>
          <a:xfrm>
            <a:off x="4824262" y="4219324"/>
            <a:ext cx="6712260" cy="960107"/>
          </a:xfrm>
        </p:spPr>
        <p:txBody>
          <a:bodyPr>
            <a:normAutofit/>
          </a:bodyPr>
          <a:lstStyle>
            <a:lvl1pPr>
              <a:defRPr sz="2667">
                <a:latin typeface="can_NongAor" pitchFamily="2" charset="0"/>
                <a:cs typeface="can_NongAor" pitchFamily="2" charset="0"/>
              </a:defRPr>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th-TH" dirty="0"/>
              <a:t>คลิกเพื่อแก้ไขลักษณะของข้อความต้นแบบ</a:t>
            </a:r>
          </a:p>
        </p:txBody>
      </p:sp>
      <p:sp>
        <p:nvSpPr>
          <p:cNvPr id="121" name="ตัวแทนข้อความ 3"/>
          <p:cNvSpPr>
            <a:spLocks noGrp="1"/>
          </p:cNvSpPr>
          <p:nvPr>
            <p:ph type="body" sz="half" idx="16"/>
          </p:nvPr>
        </p:nvSpPr>
        <p:spPr>
          <a:xfrm>
            <a:off x="667130" y="4219324"/>
            <a:ext cx="3950228" cy="960107"/>
          </a:xfrm>
        </p:spPr>
        <p:txBody>
          <a:bodyPr>
            <a:noAutofit/>
          </a:bodyPr>
          <a:lstStyle>
            <a:lvl1pPr marL="0" indent="0">
              <a:buNone/>
              <a:defRPr sz="32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h-TH" dirty="0"/>
              <a:t>คลิกเพื่อแก้ไขลักษณะของข้อความต้นแบบ</a:t>
            </a:r>
          </a:p>
        </p:txBody>
      </p:sp>
    </p:spTree>
    <p:extLst>
      <p:ext uri="{BB962C8B-B14F-4D97-AF65-F5344CB8AC3E}">
        <p14:creationId xmlns:p14="http://schemas.microsoft.com/office/powerpoint/2010/main" val="188009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th-TH" dirty="0"/>
              <a:t>คลิกเพื่อแก้ไขลักษณะชื่อเรื่องต้นแบบ</a:t>
            </a:r>
          </a:p>
        </p:txBody>
      </p:sp>
      <p:sp>
        <p:nvSpPr>
          <p:cNvPr id="3" name="ตัวแทนข้อความ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h-TH" dirty="0"/>
              <a:t>คลิกเพื่อแก้ไขลักษณะของข้อความต้นแบบ</a:t>
            </a:r>
          </a:p>
          <a:p>
            <a:pPr lvl="1"/>
            <a:r>
              <a:rPr lang="th-TH" dirty="0"/>
              <a:t>ระดับที่สอง</a:t>
            </a:r>
          </a:p>
          <a:p>
            <a:pPr lvl="2"/>
            <a:r>
              <a:rPr lang="th-TH" dirty="0"/>
              <a:t>ระดับที่สาม</a:t>
            </a:r>
          </a:p>
          <a:p>
            <a:pPr lvl="3"/>
            <a:r>
              <a:rPr lang="th-TH" dirty="0"/>
              <a:t>ระดับที่สี่</a:t>
            </a:r>
          </a:p>
          <a:p>
            <a:pPr lvl="4"/>
            <a:r>
              <a:rPr lang="th-TH" dirty="0"/>
              <a:t>ระดับที่ห้า</a:t>
            </a:r>
          </a:p>
        </p:txBody>
      </p:sp>
      <p:sp>
        <p:nvSpPr>
          <p:cNvPr id="4" name="ตัวแทนวันที่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D32242DE-F0EE-4C77-B9C6-2A34B17B2D30}" type="datetimeFigureOut">
              <a:rPr lang="th-TH" smtClean="0">
                <a:solidFill>
                  <a:prstClr val="black">
                    <a:tint val="75000"/>
                  </a:prstClr>
                </a:solidFill>
              </a:rPr>
              <a:pPr defTabSz="1219170"/>
              <a:t>14/09/65</a:t>
            </a:fld>
            <a:endParaRPr lang="th-TH">
              <a:solidFill>
                <a:prstClr val="black">
                  <a:tint val="75000"/>
                </a:prstClr>
              </a:solidFill>
            </a:endParaRPr>
          </a:p>
        </p:txBody>
      </p:sp>
      <p:sp>
        <p:nvSpPr>
          <p:cNvPr id="5" name="ตัวแทนท้ายกระดา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th-TH">
              <a:solidFill>
                <a:prstClr val="black">
                  <a:tint val="75000"/>
                </a:prstClr>
              </a:solidFill>
            </a:endParaRPr>
          </a:p>
        </p:txBody>
      </p:sp>
      <p:sp>
        <p:nvSpPr>
          <p:cNvPr id="6" name="ตัวแทนหมายเลขภาพนิ่ง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87FAD50B-2507-4EF4-85F2-259190485B3F}" type="slidenum">
              <a:rPr lang="th-TH" smtClean="0">
                <a:solidFill>
                  <a:prstClr val="black">
                    <a:tint val="75000"/>
                  </a:prstClr>
                </a:solidFill>
              </a:rPr>
              <a:pPr defTabSz="1219170"/>
              <a:t>‹#›</a:t>
            </a:fld>
            <a:endParaRPr lang="th-TH">
              <a:solidFill>
                <a:prstClr val="black">
                  <a:tint val="75000"/>
                </a:prstClr>
              </a:solidFill>
            </a:endParaRPr>
          </a:p>
        </p:txBody>
      </p:sp>
    </p:spTree>
    <p:extLst>
      <p:ext uri="{BB962C8B-B14F-4D97-AF65-F5344CB8AC3E}">
        <p14:creationId xmlns:p14="http://schemas.microsoft.com/office/powerpoint/2010/main" val="23838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ctr" defTabSz="1219170" rtl="0" eaLnBrk="1" latinLnBrk="0" hangingPunct="1">
        <a:spcBef>
          <a:spcPct val="0"/>
        </a:spcBef>
        <a:buNone/>
        <a:defRPr sz="5867" kern="1200">
          <a:solidFill>
            <a:schemeClr val="accent4"/>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accent4"/>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accent4"/>
          </a:solidFill>
          <a:latin typeface="can_NongAor" pitchFamily="2" charset="0"/>
          <a:ea typeface="+mn-ea"/>
          <a:cs typeface="can_NongAor" pitchFamily="2" charset="0"/>
        </a:defRPr>
      </a:lvl2pPr>
      <a:lvl3pPr marL="1523962" indent="-304792" algn="l" defTabSz="1219170" rtl="0" eaLnBrk="1" latinLnBrk="0" hangingPunct="1">
        <a:spcBef>
          <a:spcPct val="20000"/>
        </a:spcBef>
        <a:buFont typeface="Arial" pitchFamily="34" charset="0"/>
        <a:buChar char="•"/>
        <a:defRPr sz="3200" kern="1200">
          <a:solidFill>
            <a:schemeClr val="accent4"/>
          </a:solidFill>
          <a:latin typeface="can_NongAor" pitchFamily="2" charset="0"/>
          <a:ea typeface="+mn-ea"/>
          <a:cs typeface="can_NongAor" pitchFamily="2" charset="0"/>
        </a:defRPr>
      </a:lvl3pPr>
      <a:lvl4pPr marL="2133547" indent="-304792" algn="l" defTabSz="1219170" rtl="0" eaLnBrk="1" latinLnBrk="0" hangingPunct="1">
        <a:spcBef>
          <a:spcPct val="20000"/>
        </a:spcBef>
        <a:buFont typeface="Arial" pitchFamily="34" charset="0"/>
        <a:buChar char="–"/>
        <a:defRPr sz="2667" kern="1200">
          <a:solidFill>
            <a:schemeClr val="accent4"/>
          </a:solidFill>
          <a:latin typeface="can_NongAor" pitchFamily="2" charset="0"/>
          <a:ea typeface="+mn-ea"/>
          <a:cs typeface="can_NongAor" pitchFamily="2" charset="0"/>
        </a:defRPr>
      </a:lvl4pPr>
      <a:lvl5pPr marL="2743131" indent="-304792" algn="l" defTabSz="1219170" rtl="0" eaLnBrk="1" latinLnBrk="0" hangingPunct="1">
        <a:spcBef>
          <a:spcPct val="20000"/>
        </a:spcBef>
        <a:buFont typeface="Arial" pitchFamily="34" charset="0"/>
        <a:buChar char="»"/>
        <a:defRPr sz="2667" kern="1200">
          <a:solidFill>
            <a:schemeClr val="accent4"/>
          </a:solidFill>
          <a:latin typeface="can_NongAor" pitchFamily="2" charset="0"/>
          <a:ea typeface="+mn-ea"/>
          <a:cs typeface="can_NongAor" pitchFamily="2"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th-TH"/>
      </a:defPPr>
      <a:lvl1pPr marL="0" algn="l" defTabSz="1219170" rtl="0" eaLnBrk="1" latinLnBrk="0" hangingPunct="1">
        <a:defRPr sz="3733" kern="1200">
          <a:solidFill>
            <a:schemeClr val="tx1"/>
          </a:solidFill>
          <a:latin typeface="+mn-lt"/>
          <a:ea typeface="+mn-ea"/>
          <a:cs typeface="+mn-cs"/>
        </a:defRPr>
      </a:lvl1pPr>
      <a:lvl2pPr marL="609585" algn="l" defTabSz="1219170" rtl="0" eaLnBrk="1" latinLnBrk="0" hangingPunct="1">
        <a:defRPr sz="3733" kern="1200">
          <a:solidFill>
            <a:schemeClr val="tx1"/>
          </a:solidFill>
          <a:latin typeface="+mn-lt"/>
          <a:ea typeface="+mn-ea"/>
          <a:cs typeface="+mn-cs"/>
        </a:defRPr>
      </a:lvl2pPr>
      <a:lvl3pPr marL="1219170" algn="l" defTabSz="1219170" rtl="0" eaLnBrk="1" latinLnBrk="0" hangingPunct="1">
        <a:defRPr sz="3733" kern="1200">
          <a:solidFill>
            <a:schemeClr val="tx1"/>
          </a:solidFill>
          <a:latin typeface="+mn-lt"/>
          <a:ea typeface="+mn-ea"/>
          <a:cs typeface="+mn-cs"/>
        </a:defRPr>
      </a:lvl3pPr>
      <a:lvl4pPr marL="1828754" algn="l" defTabSz="1219170" rtl="0" eaLnBrk="1" latinLnBrk="0" hangingPunct="1">
        <a:defRPr sz="3733" kern="1200">
          <a:solidFill>
            <a:schemeClr val="tx1"/>
          </a:solidFill>
          <a:latin typeface="+mn-lt"/>
          <a:ea typeface="+mn-ea"/>
          <a:cs typeface="+mn-cs"/>
        </a:defRPr>
      </a:lvl4pPr>
      <a:lvl5pPr marL="2438339" algn="l" defTabSz="1219170" rtl="0" eaLnBrk="1" latinLnBrk="0" hangingPunct="1">
        <a:defRPr sz="3733" kern="1200">
          <a:solidFill>
            <a:schemeClr val="tx1"/>
          </a:solidFill>
          <a:latin typeface="+mn-lt"/>
          <a:ea typeface="+mn-ea"/>
          <a:cs typeface="+mn-cs"/>
        </a:defRPr>
      </a:lvl5pPr>
      <a:lvl6pPr marL="3047924" algn="l" defTabSz="1219170" rtl="0" eaLnBrk="1" latinLnBrk="0" hangingPunct="1">
        <a:defRPr sz="3733" kern="1200">
          <a:solidFill>
            <a:schemeClr val="tx1"/>
          </a:solidFill>
          <a:latin typeface="+mn-lt"/>
          <a:ea typeface="+mn-ea"/>
          <a:cs typeface="+mn-cs"/>
        </a:defRPr>
      </a:lvl6pPr>
      <a:lvl7pPr marL="3657509" algn="l" defTabSz="1219170" rtl="0" eaLnBrk="1" latinLnBrk="0" hangingPunct="1">
        <a:defRPr sz="3733" kern="1200">
          <a:solidFill>
            <a:schemeClr val="tx1"/>
          </a:solidFill>
          <a:latin typeface="+mn-lt"/>
          <a:ea typeface="+mn-ea"/>
          <a:cs typeface="+mn-cs"/>
        </a:defRPr>
      </a:lvl7pPr>
      <a:lvl8pPr marL="4267093" algn="l" defTabSz="1219170" rtl="0" eaLnBrk="1" latinLnBrk="0" hangingPunct="1">
        <a:defRPr sz="3733" kern="1200">
          <a:solidFill>
            <a:schemeClr val="tx1"/>
          </a:solidFill>
          <a:latin typeface="+mn-lt"/>
          <a:ea typeface="+mn-ea"/>
          <a:cs typeface="+mn-cs"/>
        </a:defRPr>
      </a:lvl8pPr>
      <a:lvl9pPr marL="4876678" algn="l" defTabSz="1219170" rtl="0" eaLnBrk="1" latinLnBrk="0" hangingPunct="1">
        <a:defRPr sz="37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2700"/>
              <a:buFont typeface="Luckiest Guy" panose="02000506000000020004"/>
              <a:buNone/>
              <a:defRPr sz="2700">
                <a:solidFill>
                  <a:schemeClr val="dk1"/>
                </a:solidFill>
                <a:latin typeface="Luckiest Guy" panose="02000506000000020004"/>
                <a:ea typeface="Luckiest Guy" panose="02000506000000020004"/>
                <a:cs typeface="Luckiest Guy" panose="02000506000000020004"/>
                <a:sym typeface="Luckiest Guy" panose="02000506000000020004"/>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2397867"/>
            <a:ext cx="11360800" cy="32988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705" tIns="121705" rIns="121705" bIns="121705"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defTabSz="914377">
              <a:buClr>
                <a:srgbClr val="000000"/>
              </a:buClr>
            </a:pPr>
            <a:fld id="{00000000-1234-1234-1234-123412341234}" type="slidenum">
              <a:rPr lang="en-GB" kern="0" smtClean="0">
                <a:solidFill>
                  <a:srgbClr val="45127E"/>
                </a:solidFill>
                <a:cs typeface="Arial" panose="020B0604020202020204"/>
                <a:sym typeface="Arial" panose="020B0604020202020204"/>
              </a:rPr>
              <a:pPr defTabSz="914377">
                <a:buClr>
                  <a:srgbClr val="000000"/>
                </a:buClr>
              </a:pPr>
              <a:t>‹#›</a:t>
            </a:fld>
            <a:endParaRPr lang="en-GB" kern="0">
              <a:solidFill>
                <a:srgbClr val="45127E"/>
              </a:solidFill>
              <a:cs typeface="Arial" panose="020B0604020202020204"/>
              <a:sym typeface="Arial" panose="020B0604020202020204"/>
            </a:endParaRPr>
          </a:p>
        </p:txBody>
      </p:sp>
    </p:spTree>
    <p:extLst>
      <p:ext uri="{BB962C8B-B14F-4D97-AF65-F5344CB8AC3E}">
        <p14:creationId xmlns:p14="http://schemas.microsoft.com/office/powerpoint/2010/main" val="3868063003"/>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3.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33.xml"/><Relationship Id="rId6" Type="http://schemas.openxmlformats.org/officeDocument/2006/relationships/image" Target="../media/image1.png"/><Relationship Id="rId11" Type="http://schemas.openxmlformats.org/officeDocument/2006/relationships/image" Target="../media/image9.png"/><Relationship Id="rId5" Type="http://schemas.openxmlformats.org/officeDocument/2006/relationships/image" Target="../media/image55.png"/><Relationship Id="rId10" Type="http://schemas.openxmlformats.org/officeDocument/2006/relationships/image" Target="../media/image4.png"/><Relationship Id="rId4" Type="http://schemas.openxmlformats.org/officeDocument/2006/relationships/image" Target="../media/image54.png"/><Relationship Id="rId9" Type="http://schemas.openxmlformats.org/officeDocument/2006/relationships/image" Target="../media/image5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3.png"/><Relationship Id="rId3" Type="http://schemas.openxmlformats.org/officeDocument/2006/relationships/image" Target="../media/image9.png"/><Relationship Id="rId7" Type="http://schemas.openxmlformats.org/officeDocument/2006/relationships/image" Target="../media/image2.png"/><Relationship Id="rId12"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3.png"/><Relationship Id="rId5" Type="http://schemas.openxmlformats.org/officeDocument/2006/relationships/image" Target="../media/image59.png"/><Relationship Id="rId10" Type="http://schemas.openxmlformats.org/officeDocument/2006/relationships/image" Target="../media/image62.png"/><Relationship Id="rId4" Type="http://schemas.openxmlformats.org/officeDocument/2006/relationships/image" Target="../media/image58.png"/><Relationship Id="rId9" Type="http://schemas.openxmlformats.org/officeDocument/2006/relationships/image" Target="../media/image6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กลุ่ม 39"/>
          <p:cNvGrpSpPr/>
          <p:nvPr/>
        </p:nvGrpSpPr>
        <p:grpSpPr>
          <a:xfrm flipH="1">
            <a:off x="123185" y="3362929"/>
            <a:ext cx="3027911" cy="3512665"/>
            <a:chOff x="6841863" y="2422121"/>
            <a:chExt cx="2198329" cy="2735611"/>
          </a:xfrm>
          <a:effectLst>
            <a:outerShdw blurRad="50800" dist="38100" dir="2700000" algn="tl" rotWithShape="0">
              <a:schemeClr val="accent4">
                <a:alpha val="40000"/>
              </a:schemeClr>
            </a:outerShdw>
          </a:effectLst>
        </p:grpSpPr>
        <p:pic>
          <p:nvPicPr>
            <p:cNvPr id="53" name="รูปภาพ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5888" y="2422121"/>
              <a:ext cx="2055692" cy="2735611"/>
            </a:xfrm>
            <a:prstGeom prst="rect">
              <a:avLst/>
            </a:prstGeom>
          </p:spPr>
        </p:pic>
        <p:grpSp>
          <p:nvGrpSpPr>
            <p:cNvPr id="92" name="กลุ่ม 91"/>
            <p:cNvGrpSpPr/>
            <p:nvPr/>
          </p:nvGrpSpPr>
          <p:grpSpPr>
            <a:xfrm>
              <a:off x="8836702" y="4322954"/>
              <a:ext cx="203490" cy="277100"/>
              <a:chOff x="8836702" y="4322954"/>
              <a:chExt cx="203490" cy="277100"/>
            </a:xfrm>
          </p:grpSpPr>
          <p:sp>
            <p:nvSpPr>
              <p:cNvPr id="61" name="วงรี 60"/>
              <p:cNvSpPr/>
              <p:nvPr/>
            </p:nvSpPr>
            <p:spPr>
              <a:xfrm>
                <a:off x="8856480" y="4515966"/>
                <a:ext cx="36000" cy="360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sp>
            <p:nvSpPr>
              <p:cNvPr id="62" name="วงรี 61"/>
              <p:cNvSpPr/>
              <p:nvPr/>
            </p:nvSpPr>
            <p:spPr>
              <a:xfrm>
                <a:off x="8915924" y="4322954"/>
                <a:ext cx="54000" cy="5400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sp>
            <p:nvSpPr>
              <p:cNvPr id="63" name="วงรี 62"/>
              <p:cNvSpPr/>
              <p:nvPr/>
            </p:nvSpPr>
            <p:spPr>
              <a:xfrm>
                <a:off x="8930380" y="4443958"/>
                <a:ext cx="61200" cy="62384"/>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grpSp>
            <p:nvGrpSpPr>
              <p:cNvPr id="74" name="กลุ่ม 73"/>
              <p:cNvGrpSpPr/>
              <p:nvPr/>
            </p:nvGrpSpPr>
            <p:grpSpPr>
              <a:xfrm>
                <a:off x="8836702" y="4393654"/>
                <a:ext cx="54000" cy="54000"/>
                <a:chOff x="8836702" y="4393654"/>
                <a:chExt cx="50304" cy="50304"/>
              </a:xfrm>
            </p:grpSpPr>
            <p:cxnSp>
              <p:nvCxnSpPr>
                <p:cNvPr id="65" name="ตัวเชื่อมต่อตรง 64"/>
                <p:cNvCxnSpPr/>
                <p:nvPr/>
              </p:nvCxnSpPr>
              <p:spPr>
                <a:xfrm>
                  <a:off x="8861854" y="4393654"/>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ตัวเชื่อมต่อตรง 66"/>
                <p:cNvCxnSpPr/>
                <p:nvPr/>
              </p:nvCxnSpPr>
              <p:spPr>
                <a:xfrm rot="16200000">
                  <a:off x="8861854" y="4395241"/>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73" name="กลุ่ม 72"/>
              <p:cNvGrpSpPr/>
              <p:nvPr/>
            </p:nvGrpSpPr>
            <p:grpSpPr>
              <a:xfrm>
                <a:off x="8986192" y="4546054"/>
                <a:ext cx="54000" cy="54000"/>
                <a:chOff x="8986192" y="4546054"/>
                <a:chExt cx="50304" cy="50304"/>
              </a:xfrm>
            </p:grpSpPr>
            <p:cxnSp>
              <p:nvCxnSpPr>
                <p:cNvPr id="68" name="ตัวเชื่อมต่อตรง 67"/>
                <p:cNvCxnSpPr/>
                <p:nvPr/>
              </p:nvCxnSpPr>
              <p:spPr>
                <a:xfrm>
                  <a:off x="9011344" y="4546054"/>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ตัวเชื่อมต่อตรง 68"/>
                <p:cNvCxnSpPr/>
                <p:nvPr/>
              </p:nvCxnSpPr>
              <p:spPr>
                <a:xfrm rot="16200000">
                  <a:off x="9011344" y="4547641"/>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93" name="กลุ่ม 92"/>
            <p:cNvGrpSpPr/>
            <p:nvPr/>
          </p:nvGrpSpPr>
          <p:grpSpPr>
            <a:xfrm>
              <a:off x="6841863" y="4218195"/>
              <a:ext cx="448433" cy="588259"/>
              <a:chOff x="6841863" y="4218195"/>
              <a:chExt cx="448433" cy="588259"/>
            </a:xfrm>
          </p:grpSpPr>
          <p:grpSp>
            <p:nvGrpSpPr>
              <p:cNvPr id="72" name="กลุ่ม 71"/>
              <p:cNvGrpSpPr/>
              <p:nvPr/>
            </p:nvGrpSpPr>
            <p:grpSpPr>
              <a:xfrm>
                <a:off x="6876256" y="4698454"/>
                <a:ext cx="54000" cy="54000"/>
                <a:chOff x="6876256" y="4698454"/>
                <a:chExt cx="50304" cy="50304"/>
              </a:xfrm>
            </p:grpSpPr>
            <p:cxnSp>
              <p:nvCxnSpPr>
                <p:cNvPr id="70" name="ตัวเชื่อมต่อตรง 69"/>
                <p:cNvCxnSpPr/>
                <p:nvPr/>
              </p:nvCxnSpPr>
              <p:spPr>
                <a:xfrm>
                  <a:off x="6901408" y="4698454"/>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ตัวเชื่อมต่อตรง 70"/>
                <p:cNvCxnSpPr/>
                <p:nvPr/>
              </p:nvCxnSpPr>
              <p:spPr>
                <a:xfrm rot="16200000">
                  <a:off x="6901408" y="4700041"/>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5" name="กลุ่ม 74"/>
              <p:cNvGrpSpPr/>
              <p:nvPr/>
            </p:nvGrpSpPr>
            <p:grpSpPr>
              <a:xfrm>
                <a:off x="7236296" y="4239039"/>
                <a:ext cx="54000" cy="54000"/>
                <a:chOff x="6876256" y="4698454"/>
                <a:chExt cx="50304" cy="50304"/>
              </a:xfrm>
            </p:grpSpPr>
            <p:cxnSp>
              <p:nvCxnSpPr>
                <p:cNvPr id="76" name="ตัวเชื่อมต่อตรง 75"/>
                <p:cNvCxnSpPr/>
                <p:nvPr/>
              </p:nvCxnSpPr>
              <p:spPr>
                <a:xfrm>
                  <a:off x="6901408" y="4698454"/>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ตัวเชื่อมต่อตรง 76"/>
                <p:cNvCxnSpPr/>
                <p:nvPr/>
              </p:nvCxnSpPr>
              <p:spPr>
                <a:xfrm rot="16200000">
                  <a:off x="6901408" y="4700041"/>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78" name="วงรี 77"/>
              <p:cNvSpPr/>
              <p:nvPr/>
            </p:nvSpPr>
            <p:spPr>
              <a:xfrm>
                <a:off x="7020272" y="4218195"/>
                <a:ext cx="54000" cy="540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sp>
            <p:nvSpPr>
              <p:cNvPr id="79" name="วงรี 78"/>
              <p:cNvSpPr/>
              <p:nvPr/>
            </p:nvSpPr>
            <p:spPr>
              <a:xfrm>
                <a:off x="7118672" y="4752454"/>
                <a:ext cx="54000" cy="5400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sp>
            <p:nvSpPr>
              <p:cNvPr id="80" name="วงรี 79"/>
              <p:cNvSpPr/>
              <p:nvPr/>
            </p:nvSpPr>
            <p:spPr>
              <a:xfrm>
                <a:off x="6841863" y="4479966"/>
                <a:ext cx="36000" cy="3600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grpSp>
      </p:grpSp>
      <p:pic>
        <p:nvPicPr>
          <p:cNvPr id="66" name="รูปภาพ 75">
            <a:extLst>
              <a:ext uri="{FF2B5EF4-FFF2-40B4-BE49-F238E27FC236}">
                <a16:creationId xmlns:a16="http://schemas.microsoft.com/office/drawing/2014/main" xmlns="" id="{65717D04-D1D5-4895-AC95-4E989CA95F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53"/>
          <a:stretch/>
        </p:blipFill>
        <p:spPr>
          <a:xfrm>
            <a:off x="6728293" y="-559965"/>
            <a:ext cx="5536616" cy="5760640"/>
          </a:xfrm>
          <a:prstGeom prst="rect">
            <a:avLst/>
          </a:prstGeom>
        </p:spPr>
      </p:pic>
      <p:grpSp>
        <p:nvGrpSpPr>
          <p:cNvPr id="58" name="กลุ่ม 57"/>
          <p:cNvGrpSpPr/>
          <p:nvPr/>
        </p:nvGrpSpPr>
        <p:grpSpPr>
          <a:xfrm>
            <a:off x="4620770" y="5236213"/>
            <a:ext cx="3015709" cy="600000"/>
            <a:chOff x="3289945" y="3405879"/>
            <a:chExt cx="2261782" cy="450000"/>
          </a:xfrm>
        </p:grpSpPr>
        <p:sp>
          <p:nvSpPr>
            <p:cNvPr id="54" name="วงรี 53"/>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733" dirty="0">
                  <a:solidFill>
                    <a:srgbClr val="FFF6E5"/>
                  </a:solidFill>
                  <a:latin typeface="Arial"/>
                </a:rPr>
                <a:t>L</a:t>
              </a:r>
              <a:endParaRPr lang="th-TH" sz="3733" dirty="0">
                <a:solidFill>
                  <a:srgbClr val="FFF6E5"/>
                </a:solidFill>
                <a:latin typeface="Arial"/>
              </a:endParaRPr>
            </a:p>
          </p:txBody>
        </p:sp>
        <p:sp>
          <p:nvSpPr>
            <p:cNvPr id="55" name="วงรี 54"/>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733" dirty="0">
                  <a:solidFill>
                    <a:srgbClr val="FFF6E5"/>
                  </a:solidFill>
                  <a:latin typeface="Arial"/>
                </a:rPr>
                <a:t>O</a:t>
              </a:r>
              <a:endParaRPr lang="th-TH" sz="3733" dirty="0">
                <a:solidFill>
                  <a:srgbClr val="FFF6E5"/>
                </a:solidFill>
                <a:latin typeface="Arial"/>
              </a:endParaRPr>
            </a:p>
          </p:txBody>
        </p:sp>
        <p:sp>
          <p:nvSpPr>
            <p:cNvPr id="56" name="วงรี 55"/>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733" dirty="0">
                  <a:solidFill>
                    <a:srgbClr val="FFF6E5"/>
                  </a:solidFill>
                  <a:latin typeface="Arial"/>
                </a:rPr>
                <a:t>P</a:t>
              </a:r>
              <a:endParaRPr lang="th-TH" sz="3733" dirty="0">
                <a:solidFill>
                  <a:srgbClr val="FFF6E5"/>
                </a:solidFill>
                <a:latin typeface="Arial"/>
              </a:endParaRPr>
            </a:p>
          </p:txBody>
        </p:sp>
        <p:sp>
          <p:nvSpPr>
            <p:cNvPr id="57" name="วงรี 56"/>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733" dirty="0">
                  <a:solidFill>
                    <a:srgbClr val="FFF6E5"/>
                  </a:solidFill>
                  <a:latin typeface="Arial"/>
                </a:rPr>
                <a:t>4</a:t>
              </a:r>
              <a:endParaRPr lang="th-TH" sz="3733" dirty="0">
                <a:solidFill>
                  <a:srgbClr val="FFF6E5"/>
                </a:solidFill>
                <a:latin typeface="Arial"/>
              </a:endParaRPr>
            </a:p>
          </p:txBody>
        </p:sp>
      </p:grpSp>
      <p:grpSp>
        <p:nvGrpSpPr>
          <p:cNvPr id="43" name="กลุ่ม 42"/>
          <p:cNvGrpSpPr/>
          <p:nvPr/>
        </p:nvGrpSpPr>
        <p:grpSpPr>
          <a:xfrm>
            <a:off x="1371135" y="634681"/>
            <a:ext cx="9881230" cy="2900739"/>
            <a:chOff x="974506" y="476010"/>
            <a:chExt cx="7410922" cy="2175554"/>
          </a:xfrm>
        </p:grpSpPr>
        <p:sp>
          <p:nvSpPr>
            <p:cNvPr id="50" name="TextBox 49"/>
            <p:cNvSpPr txBox="1"/>
            <p:nvPr/>
          </p:nvSpPr>
          <p:spPr>
            <a:xfrm>
              <a:off x="974506" y="788139"/>
              <a:ext cx="7410922" cy="1423419"/>
            </a:xfrm>
            <a:prstGeom prst="rect">
              <a:avLst/>
            </a:prstGeom>
            <a:noFill/>
          </p:spPr>
          <p:txBody>
            <a:bodyPr wrap="none" rtlCol="0">
              <a:spAutoFit/>
              <a:scene3d>
                <a:camera prst="orthographicFront"/>
                <a:lightRig rig="threePt" dir="t"/>
              </a:scene3d>
              <a:sp3d extrusionH="57150">
                <a:bevelT w="57150" h="38100" prst="artDeco"/>
              </a:sp3d>
            </a:bodyPr>
            <a:lstStyle/>
            <a:p>
              <a:pPr algn="ctr" defTabSz="1219170"/>
              <a:r>
                <a:rPr lang="en-US" sz="11733" dirty="0">
                  <a:solidFill>
                    <a:srgbClr val="FABE00"/>
                  </a:solidFill>
                  <a:effectLst>
                    <a:glow rad="101600">
                      <a:srgbClr val="FF911B">
                        <a:lumMod val="50000"/>
                        <a:alpha val="60000"/>
                      </a:srgbClr>
                    </a:glow>
                  </a:effectLst>
                  <a:latin typeface="UTM Flavour" panose="02040603050506020204" pitchFamily="18" charset="0"/>
                  <a:cs typeface="milk tea Med" pitchFamily="2" charset="-34"/>
                </a:rPr>
                <a:t>Luyện từ và câu </a:t>
              </a:r>
            </a:p>
          </p:txBody>
        </p:sp>
        <p:pic>
          <p:nvPicPr>
            <p:cNvPr id="81" name="รูปภาพ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16553">
              <a:off x="6199966" y="476010"/>
              <a:ext cx="370145" cy="437615"/>
            </a:xfrm>
            <a:prstGeom prst="rect">
              <a:avLst/>
            </a:prstGeom>
            <a:effectLst>
              <a:innerShdw blurRad="63500" dist="50800" dir="2700000">
                <a:srgbClr val="FFC000">
                  <a:alpha val="50000"/>
                </a:srgbClr>
              </a:innerShdw>
            </a:effectLst>
          </p:spPr>
        </p:pic>
        <p:pic>
          <p:nvPicPr>
            <p:cNvPr id="94" name="รูปภาพ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38316" flipH="1">
              <a:off x="3165445" y="2432756"/>
              <a:ext cx="185073" cy="218808"/>
            </a:xfrm>
            <a:prstGeom prst="rect">
              <a:avLst/>
            </a:prstGeom>
            <a:effectLst>
              <a:innerShdw blurRad="63500" dist="50800" dir="2700000">
                <a:srgbClr val="FFC000">
                  <a:alpha val="50000"/>
                </a:srgbClr>
              </a:innerShdw>
            </a:effectLst>
          </p:spPr>
        </p:pic>
      </p:grpSp>
      <p:grpSp>
        <p:nvGrpSpPr>
          <p:cNvPr id="2" name="กลุ่ม 1"/>
          <p:cNvGrpSpPr/>
          <p:nvPr/>
        </p:nvGrpSpPr>
        <p:grpSpPr>
          <a:xfrm>
            <a:off x="9859752" y="-1319218"/>
            <a:ext cx="4005304" cy="3066631"/>
            <a:chOff x="7394814" y="-989414"/>
            <a:chExt cx="3003978" cy="2299973"/>
          </a:xfrm>
        </p:grpSpPr>
        <p:sp>
          <p:nvSpPr>
            <p:cNvPr id="87" name="เมฆ 86"/>
            <p:cNvSpPr/>
            <p:nvPr/>
          </p:nvSpPr>
          <p:spPr>
            <a:xfrm rot="1140269" flipH="1">
              <a:off x="7394814" y="-989414"/>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pic>
          <p:nvPicPr>
            <p:cNvPr id="88" name="รูปภาพ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4334" flipH="1">
              <a:off x="7753789" y="133389"/>
              <a:ext cx="1171456" cy="1177170"/>
            </a:xfrm>
            <a:prstGeom prst="rect">
              <a:avLst/>
            </a:prstGeom>
            <a:effectLst>
              <a:outerShdw blurRad="50800" dist="38100" algn="l" rotWithShape="0">
                <a:schemeClr val="accent4">
                  <a:alpha val="40000"/>
                </a:schemeClr>
              </a:outerShdw>
            </a:effectLst>
          </p:spPr>
        </p:pic>
        <p:pic>
          <p:nvPicPr>
            <p:cNvPr id="89" name="รูปภาพ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4933" y="84415"/>
              <a:ext cx="380089" cy="404611"/>
            </a:xfrm>
            <a:prstGeom prst="rect">
              <a:avLst/>
            </a:prstGeom>
          </p:spPr>
        </p:pic>
        <p:pic>
          <p:nvPicPr>
            <p:cNvPr id="95" name="รูปภาพ 9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4072" y="27653"/>
              <a:ext cx="250890" cy="269338"/>
            </a:xfrm>
            <a:prstGeom prst="rect">
              <a:avLst/>
            </a:prstGeom>
          </p:spPr>
        </p:pic>
      </p:grpSp>
      <p:sp>
        <p:nvSpPr>
          <p:cNvPr id="42" name="รูปแบบอิสระ 41"/>
          <p:cNvSpPr/>
          <p:nvPr/>
        </p:nvSpPr>
        <p:spPr>
          <a:xfrm>
            <a:off x="2111848" y="2829421"/>
            <a:ext cx="7176733" cy="1586576"/>
          </a:xfrm>
          <a:custGeom>
            <a:avLst/>
            <a:gdLst>
              <a:gd name="connsiteX0" fmla="*/ 0 w 1899138"/>
              <a:gd name="connsiteY0" fmla="*/ 211101 h 271391"/>
              <a:gd name="connsiteX1" fmla="*/ 80387 w 1899138"/>
              <a:gd name="connsiteY1" fmla="*/ 20182 h 271391"/>
              <a:gd name="connsiteX2" fmla="*/ 100483 w 1899138"/>
              <a:gd name="connsiteY2" fmla="*/ 221149 h 271391"/>
              <a:gd name="connsiteX3" fmla="*/ 200967 w 1899138"/>
              <a:gd name="connsiteY3" fmla="*/ 86 h 271391"/>
              <a:gd name="connsiteX4" fmla="*/ 211015 w 1899138"/>
              <a:gd name="connsiteY4" fmla="*/ 231198 h 271391"/>
              <a:gd name="connsiteX5" fmla="*/ 321547 w 1899138"/>
              <a:gd name="connsiteY5" fmla="*/ 86 h 271391"/>
              <a:gd name="connsiteX6" fmla="*/ 311499 w 1899138"/>
              <a:gd name="connsiteY6" fmla="*/ 221149 h 271391"/>
              <a:gd name="connsiteX7" fmla="*/ 401934 w 1899138"/>
              <a:gd name="connsiteY7" fmla="*/ 20182 h 271391"/>
              <a:gd name="connsiteX8" fmla="*/ 422031 w 1899138"/>
              <a:gd name="connsiteY8" fmla="*/ 211101 h 271391"/>
              <a:gd name="connsiteX9" fmla="*/ 542611 w 1899138"/>
              <a:gd name="connsiteY9" fmla="*/ 20182 h 271391"/>
              <a:gd name="connsiteX10" fmla="*/ 572756 w 1899138"/>
              <a:gd name="connsiteY10" fmla="*/ 241246 h 271391"/>
              <a:gd name="connsiteX11" fmla="*/ 653143 w 1899138"/>
              <a:gd name="connsiteY11" fmla="*/ 30231 h 271391"/>
              <a:gd name="connsiteX12" fmla="*/ 683288 w 1899138"/>
              <a:gd name="connsiteY12" fmla="*/ 271391 h 271391"/>
              <a:gd name="connsiteX13" fmla="*/ 763675 w 1899138"/>
              <a:gd name="connsiteY13" fmla="*/ 30231 h 271391"/>
              <a:gd name="connsiteX14" fmla="*/ 813916 w 1899138"/>
              <a:gd name="connsiteY14" fmla="*/ 231198 h 271391"/>
              <a:gd name="connsiteX15" fmla="*/ 904352 w 1899138"/>
              <a:gd name="connsiteY15" fmla="*/ 20182 h 271391"/>
              <a:gd name="connsiteX16" fmla="*/ 934497 w 1899138"/>
              <a:gd name="connsiteY16" fmla="*/ 241246 h 271391"/>
              <a:gd name="connsiteX17" fmla="*/ 1014883 w 1899138"/>
              <a:gd name="connsiteY17" fmla="*/ 50327 h 271391"/>
              <a:gd name="connsiteX18" fmla="*/ 1045029 w 1899138"/>
              <a:gd name="connsiteY18" fmla="*/ 251295 h 271391"/>
              <a:gd name="connsiteX19" fmla="*/ 1115367 w 1899138"/>
              <a:gd name="connsiteY19" fmla="*/ 50327 h 271391"/>
              <a:gd name="connsiteX20" fmla="*/ 1135464 w 1899138"/>
              <a:gd name="connsiteY20" fmla="*/ 221149 h 271391"/>
              <a:gd name="connsiteX21" fmla="*/ 1235947 w 1899138"/>
              <a:gd name="connsiteY21" fmla="*/ 10134 h 271391"/>
              <a:gd name="connsiteX22" fmla="*/ 1256044 w 1899138"/>
              <a:gd name="connsiteY22" fmla="*/ 211101 h 271391"/>
              <a:gd name="connsiteX23" fmla="*/ 1356527 w 1899138"/>
              <a:gd name="connsiteY23" fmla="*/ 86 h 271391"/>
              <a:gd name="connsiteX24" fmla="*/ 1356527 w 1899138"/>
              <a:gd name="connsiteY24" fmla="*/ 241246 h 271391"/>
              <a:gd name="connsiteX25" fmla="*/ 1497204 w 1899138"/>
              <a:gd name="connsiteY25" fmla="*/ 30231 h 271391"/>
              <a:gd name="connsiteX26" fmla="*/ 1527349 w 1899138"/>
              <a:gd name="connsiteY26" fmla="*/ 231198 h 271391"/>
              <a:gd name="connsiteX27" fmla="*/ 1607736 w 1899138"/>
              <a:gd name="connsiteY27" fmla="*/ 10134 h 271391"/>
              <a:gd name="connsiteX28" fmla="*/ 1617785 w 1899138"/>
              <a:gd name="connsiteY28" fmla="*/ 251295 h 271391"/>
              <a:gd name="connsiteX29" fmla="*/ 1718268 w 1899138"/>
              <a:gd name="connsiteY29" fmla="*/ 20182 h 271391"/>
              <a:gd name="connsiteX30" fmla="*/ 1728316 w 1899138"/>
              <a:gd name="connsiteY30" fmla="*/ 261343 h 271391"/>
              <a:gd name="connsiteX31" fmla="*/ 1818752 w 1899138"/>
              <a:gd name="connsiteY31" fmla="*/ 10134 h 271391"/>
              <a:gd name="connsiteX32" fmla="*/ 1838848 w 1899138"/>
              <a:gd name="connsiteY32" fmla="*/ 231198 h 271391"/>
              <a:gd name="connsiteX33" fmla="*/ 1899138 w 1899138"/>
              <a:gd name="connsiteY33" fmla="*/ 70424 h 27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99138" h="271391">
                <a:moveTo>
                  <a:pt x="0" y="211101"/>
                </a:moveTo>
                <a:cubicBezTo>
                  <a:pt x="31820" y="114804"/>
                  <a:pt x="63640" y="18507"/>
                  <a:pt x="80387" y="20182"/>
                </a:cubicBezTo>
                <a:cubicBezTo>
                  <a:pt x="97134" y="21857"/>
                  <a:pt x="80386" y="224498"/>
                  <a:pt x="100483" y="221149"/>
                </a:cubicBezTo>
                <a:cubicBezTo>
                  <a:pt x="120580" y="217800"/>
                  <a:pt x="182545" y="-1589"/>
                  <a:pt x="200967" y="86"/>
                </a:cubicBezTo>
                <a:cubicBezTo>
                  <a:pt x="219389" y="1761"/>
                  <a:pt x="190918" y="231198"/>
                  <a:pt x="211015" y="231198"/>
                </a:cubicBezTo>
                <a:cubicBezTo>
                  <a:pt x="231112" y="231198"/>
                  <a:pt x="304800" y="1761"/>
                  <a:pt x="321547" y="86"/>
                </a:cubicBezTo>
                <a:cubicBezTo>
                  <a:pt x="338294" y="-1589"/>
                  <a:pt x="298101" y="217800"/>
                  <a:pt x="311499" y="221149"/>
                </a:cubicBezTo>
                <a:cubicBezTo>
                  <a:pt x="324897" y="224498"/>
                  <a:pt x="383512" y="21857"/>
                  <a:pt x="401934" y="20182"/>
                </a:cubicBezTo>
                <a:cubicBezTo>
                  <a:pt x="420356" y="18507"/>
                  <a:pt x="398585" y="211101"/>
                  <a:pt x="422031" y="211101"/>
                </a:cubicBezTo>
                <a:cubicBezTo>
                  <a:pt x="445477" y="211101"/>
                  <a:pt x="517490" y="15158"/>
                  <a:pt x="542611" y="20182"/>
                </a:cubicBezTo>
                <a:cubicBezTo>
                  <a:pt x="567732" y="25206"/>
                  <a:pt x="554334" y="239571"/>
                  <a:pt x="572756" y="241246"/>
                </a:cubicBezTo>
                <a:cubicBezTo>
                  <a:pt x="591178" y="242921"/>
                  <a:pt x="634721" y="25207"/>
                  <a:pt x="653143" y="30231"/>
                </a:cubicBezTo>
                <a:cubicBezTo>
                  <a:pt x="671565" y="35255"/>
                  <a:pt x="664866" y="271391"/>
                  <a:pt x="683288" y="271391"/>
                </a:cubicBezTo>
                <a:cubicBezTo>
                  <a:pt x="701710" y="271391"/>
                  <a:pt x="741904" y="36930"/>
                  <a:pt x="763675" y="30231"/>
                </a:cubicBezTo>
                <a:cubicBezTo>
                  <a:pt x="785446" y="23532"/>
                  <a:pt x="790470" y="232873"/>
                  <a:pt x="813916" y="231198"/>
                </a:cubicBezTo>
                <a:cubicBezTo>
                  <a:pt x="837362" y="229523"/>
                  <a:pt x="884255" y="18507"/>
                  <a:pt x="904352" y="20182"/>
                </a:cubicBezTo>
                <a:cubicBezTo>
                  <a:pt x="924449" y="21857"/>
                  <a:pt x="916075" y="236222"/>
                  <a:pt x="934497" y="241246"/>
                </a:cubicBezTo>
                <a:cubicBezTo>
                  <a:pt x="952919" y="246270"/>
                  <a:pt x="996461" y="48652"/>
                  <a:pt x="1014883" y="50327"/>
                </a:cubicBezTo>
                <a:cubicBezTo>
                  <a:pt x="1033305" y="52002"/>
                  <a:pt x="1028282" y="251295"/>
                  <a:pt x="1045029" y="251295"/>
                </a:cubicBezTo>
                <a:cubicBezTo>
                  <a:pt x="1061776" y="251295"/>
                  <a:pt x="1100295" y="55351"/>
                  <a:pt x="1115367" y="50327"/>
                </a:cubicBezTo>
                <a:cubicBezTo>
                  <a:pt x="1130440" y="45303"/>
                  <a:pt x="1115367" y="227848"/>
                  <a:pt x="1135464" y="221149"/>
                </a:cubicBezTo>
                <a:cubicBezTo>
                  <a:pt x="1155561" y="214450"/>
                  <a:pt x="1215850" y="11809"/>
                  <a:pt x="1235947" y="10134"/>
                </a:cubicBezTo>
                <a:cubicBezTo>
                  <a:pt x="1256044" y="8459"/>
                  <a:pt x="1235947" y="212776"/>
                  <a:pt x="1256044" y="211101"/>
                </a:cubicBezTo>
                <a:cubicBezTo>
                  <a:pt x="1276141" y="209426"/>
                  <a:pt x="1339780" y="-4938"/>
                  <a:pt x="1356527" y="86"/>
                </a:cubicBezTo>
                <a:cubicBezTo>
                  <a:pt x="1373274" y="5110"/>
                  <a:pt x="1333081" y="236222"/>
                  <a:pt x="1356527" y="241246"/>
                </a:cubicBezTo>
                <a:cubicBezTo>
                  <a:pt x="1379973" y="246270"/>
                  <a:pt x="1468734" y="31906"/>
                  <a:pt x="1497204" y="30231"/>
                </a:cubicBezTo>
                <a:cubicBezTo>
                  <a:pt x="1525674" y="28556"/>
                  <a:pt x="1508927" y="234547"/>
                  <a:pt x="1527349" y="231198"/>
                </a:cubicBezTo>
                <a:cubicBezTo>
                  <a:pt x="1545771" y="227849"/>
                  <a:pt x="1592663" y="6785"/>
                  <a:pt x="1607736" y="10134"/>
                </a:cubicBezTo>
                <a:cubicBezTo>
                  <a:pt x="1622809" y="13483"/>
                  <a:pt x="1599363" y="249620"/>
                  <a:pt x="1617785" y="251295"/>
                </a:cubicBezTo>
                <a:cubicBezTo>
                  <a:pt x="1636207" y="252970"/>
                  <a:pt x="1699846" y="18507"/>
                  <a:pt x="1718268" y="20182"/>
                </a:cubicBezTo>
                <a:cubicBezTo>
                  <a:pt x="1736690" y="21857"/>
                  <a:pt x="1711569" y="263018"/>
                  <a:pt x="1728316" y="261343"/>
                </a:cubicBezTo>
                <a:cubicBezTo>
                  <a:pt x="1745063" y="259668"/>
                  <a:pt x="1800330" y="15158"/>
                  <a:pt x="1818752" y="10134"/>
                </a:cubicBezTo>
                <a:cubicBezTo>
                  <a:pt x="1837174" y="5110"/>
                  <a:pt x="1825450" y="221150"/>
                  <a:pt x="1838848" y="231198"/>
                </a:cubicBezTo>
                <a:cubicBezTo>
                  <a:pt x="1852246" y="241246"/>
                  <a:pt x="1875692" y="155835"/>
                  <a:pt x="1899138" y="70424"/>
                </a:cubicBezTo>
              </a:path>
            </a:pathLst>
          </a:custGeom>
          <a:solidFill>
            <a:schemeClr val="accent6">
              <a:lumMod val="20000"/>
              <a:lumOff val="80000"/>
            </a:schemeClr>
          </a:solidFill>
          <a:ln w="123825" cap="rnd">
            <a:gradFill flip="none" rotWithShape="1">
              <a:gsLst>
                <a:gs pos="0">
                  <a:schemeClr val="accent4">
                    <a:lumMod val="20000"/>
                    <a:lumOff val="80000"/>
                    <a:alpha val="65000"/>
                  </a:schemeClr>
                </a:gs>
                <a:gs pos="100000">
                  <a:schemeClr val="accent2">
                    <a:lumMod val="20000"/>
                    <a:lumOff val="80000"/>
                  </a:schemeClr>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th-TH" sz="3733">
              <a:solidFill>
                <a:srgbClr val="422C46"/>
              </a:solidFill>
              <a:latin typeface="Arial"/>
            </a:endParaRPr>
          </a:p>
        </p:txBody>
      </p:sp>
      <p:sp>
        <p:nvSpPr>
          <p:cNvPr id="83" name="TextBox 82"/>
          <p:cNvSpPr txBox="1"/>
          <p:nvPr/>
        </p:nvSpPr>
        <p:spPr>
          <a:xfrm>
            <a:off x="532256" y="2803351"/>
            <a:ext cx="10419840" cy="1015663"/>
          </a:xfrm>
          <a:prstGeom prst="rect">
            <a:avLst/>
          </a:prstGeom>
          <a:noFill/>
        </p:spPr>
        <p:txBody>
          <a:bodyPr wrap="none" rtlCol="0">
            <a:spAutoFit/>
            <a:scene3d>
              <a:camera prst="orthographicFront"/>
              <a:lightRig rig="threePt" dir="t"/>
            </a:scene3d>
            <a:sp3d extrusionH="57150">
              <a:bevelT w="50800" h="38100" prst="riblet"/>
            </a:sp3d>
          </a:bodyPr>
          <a:lstStyle/>
          <a:p>
            <a:pPr algn="ctr" defTabSz="1219170"/>
            <a:r>
              <a:rPr lang="en-US" sz="6000" b="1" dirty="0">
                <a:solidFill>
                  <a:srgbClr val="FF911B">
                    <a:lumMod val="75000"/>
                  </a:srgbClr>
                </a:solidFill>
                <a:latin typeface="SVN-Gretoon" panose="02040603050506020204" pitchFamily="18" charset="0"/>
                <a:cs typeface="FC Onigiri Outline" pitchFamily="34" charset="-34"/>
              </a:rPr>
              <a:t>MRVT: DẤU HAI CHẤM</a:t>
            </a:r>
            <a:endParaRPr lang="th-TH" sz="6000" b="1" dirty="0">
              <a:solidFill>
                <a:srgbClr val="FF911B">
                  <a:lumMod val="75000"/>
                </a:srgbClr>
              </a:solidFill>
              <a:latin typeface="SVN-Gretoon" panose="02040603050506020204" pitchFamily="18" charset="0"/>
              <a:cs typeface="FC Onigiri Outline" pitchFamily="34" charset="-34"/>
            </a:endParaRPr>
          </a:p>
        </p:txBody>
      </p:sp>
      <p:pic>
        <p:nvPicPr>
          <p:cNvPr id="98" name="รูปภาพ 97"/>
          <p:cNvPicPr>
            <a:picLocks noChangeAspect="1"/>
          </p:cNvPicPr>
          <p:nvPr/>
        </p:nvPicPr>
        <p:blipFill rotWithShape="1">
          <a:blip r:embed="rId9">
            <a:extLst>
              <a:ext uri="{28A0092B-C50C-407E-A947-70E740481C1C}">
                <a14:useLocalDpi xmlns:a14="http://schemas.microsoft.com/office/drawing/2010/main" val="0"/>
              </a:ext>
            </a:extLst>
          </a:blip>
          <a:srcRect b="-1984"/>
          <a:stretch/>
        </p:blipFill>
        <p:spPr>
          <a:xfrm>
            <a:off x="9405562" y="3691477"/>
            <a:ext cx="2964399" cy="3201453"/>
          </a:xfrm>
          <a:prstGeom prst="rect">
            <a:avLst/>
          </a:prstGeom>
          <a:effectLst>
            <a:outerShdw blurRad="50800" dist="38100" dir="8100000" algn="tr" rotWithShape="0">
              <a:schemeClr val="accent4">
                <a:alpha val="40000"/>
              </a:schemeClr>
            </a:outerShdw>
          </a:effectLst>
        </p:spPr>
      </p:pic>
      <p:grpSp>
        <p:nvGrpSpPr>
          <p:cNvPr id="108" name="กลุ่ม 107"/>
          <p:cNvGrpSpPr/>
          <p:nvPr/>
        </p:nvGrpSpPr>
        <p:grpSpPr>
          <a:xfrm flipH="1">
            <a:off x="10200148" y="5712788"/>
            <a:ext cx="4005304" cy="2900781"/>
            <a:chOff x="-1567217" y="4100635"/>
            <a:chExt cx="3003978" cy="2175586"/>
          </a:xfrm>
        </p:grpSpPr>
        <p:grpSp>
          <p:nvGrpSpPr>
            <p:cNvPr id="109" name="กลุ่ม 108"/>
            <p:cNvGrpSpPr/>
            <p:nvPr/>
          </p:nvGrpSpPr>
          <p:grpSpPr>
            <a:xfrm rot="11186523" flipV="1">
              <a:off x="-1567217" y="4100635"/>
              <a:ext cx="3003978" cy="2175586"/>
              <a:chOff x="-1250470" y="-989413"/>
              <a:chExt cx="3003978" cy="2175586"/>
            </a:xfrm>
          </p:grpSpPr>
          <p:sp>
            <p:nvSpPr>
              <p:cNvPr id="111" name="เมฆ 110"/>
              <p:cNvSpPr/>
              <p:nvPr/>
            </p:nvSpPr>
            <p:spPr>
              <a:xfrm rot="20459731">
                <a:off x="-1250470" y="-98941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pic>
            <p:nvPicPr>
              <p:cNvPr id="112" name="รูปภาพ 111"/>
              <p:cNvPicPr>
                <a:picLocks noChangeAspect="1"/>
              </p:cNvPicPr>
              <p:nvPr/>
            </p:nvPicPr>
            <p:blipFill rotWithShape="1">
              <a:blip r:embed="rId10">
                <a:extLst>
                  <a:ext uri="{28A0092B-C50C-407E-A947-70E740481C1C}">
                    <a14:useLocalDpi xmlns:a14="http://schemas.microsoft.com/office/drawing/2010/main" val="0"/>
                  </a:ext>
                </a:extLst>
              </a:blip>
              <a:srcRect l="82628" t="5708" r="6315" b="82002"/>
              <a:stretch/>
            </p:blipFill>
            <p:spPr>
              <a:xfrm>
                <a:off x="-68709" y="-704637"/>
                <a:ext cx="325391" cy="361638"/>
              </a:xfrm>
              <a:prstGeom prst="rect">
                <a:avLst/>
              </a:prstGeom>
            </p:spPr>
          </p:pic>
        </p:grpSp>
        <p:pic>
          <p:nvPicPr>
            <p:cNvPr id="110" name="รูปภาพ 109"/>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9712" y="4767083"/>
              <a:ext cx="380089" cy="404611"/>
            </a:xfrm>
            <a:prstGeom prst="rect">
              <a:avLst/>
            </a:prstGeom>
          </p:spPr>
        </p:pic>
      </p:grpSp>
      <p:sp>
        <p:nvSpPr>
          <p:cNvPr id="113" name="วงรี 112"/>
          <p:cNvSpPr/>
          <p:nvPr/>
        </p:nvSpPr>
        <p:spPr>
          <a:xfrm>
            <a:off x="9612783" y="4795198"/>
            <a:ext cx="118147" cy="11236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sp>
        <p:nvSpPr>
          <p:cNvPr id="114" name="วงรี 113"/>
          <p:cNvSpPr/>
          <p:nvPr/>
        </p:nvSpPr>
        <p:spPr>
          <a:xfrm>
            <a:off x="9626259" y="4494949"/>
            <a:ext cx="118147" cy="112361"/>
          </a:xfrm>
          <a:prstGeom prst="ellipse">
            <a:avLst/>
          </a:prstGeom>
          <a:solidFill>
            <a:srgbClr val="EFD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sp>
        <p:nvSpPr>
          <p:cNvPr id="115" name="วงรี 114"/>
          <p:cNvSpPr/>
          <p:nvPr/>
        </p:nvSpPr>
        <p:spPr>
          <a:xfrm>
            <a:off x="9541996" y="4359146"/>
            <a:ext cx="118147" cy="112361"/>
          </a:xfrm>
          <a:prstGeom prst="ellipse">
            <a:avLst/>
          </a:prstGeom>
          <a:solidFill>
            <a:srgbClr val="C57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sp>
        <p:nvSpPr>
          <p:cNvPr id="116" name="วงรี 115"/>
          <p:cNvSpPr/>
          <p:nvPr/>
        </p:nvSpPr>
        <p:spPr>
          <a:xfrm>
            <a:off x="9571983" y="4651833"/>
            <a:ext cx="118147" cy="11236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sp>
        <p:nvSpPr>
          <p:cNvPr id="117" name="วงรี 116"/>
          <p:cNvSpPr/>
          <p:nvPr/>
        </p:nvSpPr>
        <p:spPr>
          <a:xfrm>
            <a:off x="11471189" y="4852810"/>
            <a:ext cx="118147" cy="11236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sp>
        <p:nvSpPr>
          <p:cNvPr id="118" name="วงรี 117"/>
          <p:cNvSpPr/>
          <p:nvPr/>
        </p:nvSpPr>
        <p:spPr>
          <a:xfrm>
            <a:off x="11464492" y="4561516"/>
            <a:ext cx="118147" cy="11236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sp>
        <p:nvSpPr>
          <p:cNvPr id="119" name="วงรี 118"/>
          <p:cNvSpPr/>
          <p:nvPr/>
        </p:nvSpPr>
        <p:spPr>
          <a:xfrm>
            <a:off x="11523641" y="4416758"/>
            <a:ext cx="118147" cy="112361"/>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sp>
        <p:nvSpPr>
          <p:cNvPr id="120" name="วงรี 119"/>
          <p:cNvSpPr/>
          <p:nvPr/>
        </p:nvSpPr>
        <p:spPr>
          <a:xfrm>
            <a:off x="11546472" y="4714957"/>
            <a:ext cx="118147" cy="1123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Arial"/>
            </a:endParaRPr>
          </a:p>
        </p:txBody>
      </p:sp>
      <p:pic>
        <p:nvPicPr>
          <p:cNvPr id="82" name="รูปภาพ 61">
            <a:extLst>
              <a:ext uri="{FF2B5EF4-FFF2-40B4-BE49-F238E27FC236}">
                <a16:creationId xmlns:a16="http://schemas.microsoft.com/office/drawing/2014/main" xmlns="" id="{D2089A15-A25D-4A61-9263-8923B88DFED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1962">
            <a:off x="3332428" y="4544877"/>
            <a:ext cx="1509456" cy="1214273"/>
          </a:xfrm>
          <a:prstGeom prst="rect">
            <a:avLst/>
          </a:prstGeom>
          <a:effectLst>
            <a:outerShdw blurRad="50800" dist="38100" dir="2700000" algn="tl" rotWithShape="0">
              <a:schemeClr val="accent4">
                <a:alpha val="40000"/>
              </a:schemeClr>
            </a:outerShdw>
          </a:effectLst>
        </p:spPr>
      </p:pic>
    </p:spTree>
    <p:extLst>
      <p:ext uri="{BB962C8B-B14F-4D97-AF65-F5344CB8AC3E}">
        <p14:creationId xmlns:p14="http://schemas.microsoft.com/office/powerpoint/2010/main" val="288814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13"/>
                                        </p:tgtEl>
                                        <p:attrNameLst>
                                          <p:attrName>style.visibility</p:attrName>
                                        </p:attrNameLst>
                                      </p:cBhvr>
                                      <p:to>
                                        <p:strVal val="visible"/>
                                      </p:to>
                                    </p:set>
                                    <p:animEffect transition="in" filter="fade">
                                      <p:cBhvr>
                                        <p:cTn id="7" dur="2000"/>
                                        <p:tgtEl>
                                          <p:spTgt spid="113"/>
                                        </p:tgtEl>
                                      </p:cBhvr>
                                    </p:animEffect>
                                    <p:anim calcmode="lin" valueType="num">
                                      <p:cBhvr>
                                        <p:cTn id="8" dur="2000" fill="hold"/>
                                        <p:tgtEl>
                                          <p:spTgt spid="113"/>
                                        </p:tgtEl>
                                        <p:attrNameLst>
                                          <p:attrName>ppt_x</p:attrName>
                                        </p:attrNameLst>
                                      </p:cBhvr>
                                      <p:tavLst>
                                        <p:tav tm="0">
                                          <p:val>
                                            <p:strVal val="#ppt_x"/>
                                          </p:val>
                                        </p:tav>
                                        <p:tav tm="100000">
                                          <p:val>
                                            <p:strVal val="#ppt_x"/>
                                          </p:val>
                                        </p:tav>
                                      </p:tavLst>
                                    </p:anim>
                                    <p:anim calcmode="lin" valueType="num">
                                      <p:cBhvr>
                                        <p:cTn id="9" dur="2000" fill="hold"/>
                                        <p:tgtEl>
                                          <p:spTgt spid="113"/>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2000"/>
                                        <p:tgtEl>
                                          <p:spTgt spid="114"/>
                                        </p:tgtEl>
                                      </p:cBhvr>
                                    </p:animEffect>
                                    <p:anim calcmode="lin" valueType="num">
                                      <p:cBhvr>
                                        <p:cTn id="13" dur="2000" fill="hold"/>
                                        <p:tgtEl>
                                          <p:spTgt spid="114"/>
                                        </p:tgtEl>
                                        <p:attrNameLst>
                                          <p:attrName>ppt_x</p:attrName>
                                        </p:attrNameLst>
                                      </p:cBhvr>
                                      <p:tavLst>
                                        <p:tav tm="0">
                                          <p:val>
                                            <p:strVal val="#ppt_x"/>
                                          </p:val>
                                        </p:tav>
                                        <p:tav tm="100000">
                                          <p:val>
                                            <p:strVal val="#ppt_x"/>
                                          </p:val>
                                        </p:tav>
                                      </p:tavLst>
                                    </p:anim>
                                    <p:anim calcmode="lin" valueType="num">
                                      <p:cBhvr>
                                        <p:cTn id="14" dur="2000" fill="hold"/>
                                        <p:tgtEl>
                                          <p:spTgt spid="11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2000"/>
                                        <p:tgtEl>
                                          <p:spTgt spid="115"/>
                                        </p:tgtEl>
                                      </p:cBhvr>
                                    </p:animEffect>
                                    <p:anim calcmode="lin" valueType="num">
                                      <p:cBhvr>
                                        <p:cTn id="18" dur="2000" fill="hold"/>
                                        <p:tgtEl>
                                          <p:spTgt spid="115"/>
                                        </p:tgtEl>
                                        <p:attrNameLst>
                                          <p:attrName>ppt_x</p:attrName>
                                        </p:attrNameLst>
                                      </p:cBhvr>
                                      <p:tavLst>
                                        <p:tav tm="0">
                                          <p:val>
                                            <p:strVal val="#ppt_x"/>
                                          </p:val>
                                        </p:tav>
                                        <p:tav tm="100000">
                                          <p:val>
                                            <p:strVal val="#ppt_x"/>
                                          </p:val>
                                        </p:tav>
                                      </p:tavLst>
                                    </p:anim>
                                    <p:anim calcmode="lin" valueType="num">
                                      <p:cBhvr>
                                        <p:cTn id="19" dur="2000" fill="hold"/>
                                        <p:tgtEl>
                                          <p:spTgt spid="115"/>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2000"/>
                                        <p:tgtEl>
                                          <p:spTgt spid="116"/>
                                        </p:tgtEl>
                                      </p:cBhvr>
                                    </p:animEffect>
                                    <p:anim calcmode="lin" valueType="num">
                                      <p:cBhvr>
                                        <p:cTn id="23" dur="2000" fill="hold"/>
                                        <p:tgtEl>
                                          <p:spTgt spid="116"/>
                                        </p:tgtEl>
                                        <p:attrNameLst>
                                          <p:attrName>ppt_x</p:attrName>
                                        </p:attrNameLst>
                                      </p:cBhvr>
                                      <p:tavLst>
                                        <p:tav tm="0">
                                          <p:val>
                                            <p:strVal val="#ppt_x"/>
                                          </p:val>
                                        </p:tav>
                                        <p:tav tm="100000">
                                          <p:val>
                                            <p:strVal val="#ppt_x"/>
                                          </p:val>
                                        </p:tav>
                                      </p:tavLst>
                                    </p:anim>
                                    <p:anim calcmode="lin" valueType="num">
                                      <p:cBhvr>
                                        <p:cTn id="24" dur="2000" fill="hold"/>
                                        <p:tgtEl>
                                          <p:spTgt spid="11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repeatCount="indefinite" fill="hold" grpId="0" nodeType="afterEffect">
                                  <p:stCondLst>
                                    <p:cond delay="0"/>
                                  </p:stCondLst>
                                  <p:endCondLst>
                                    <p:cond evt="onNext" delay="0">
                                      <p:tgtEl>
                                        <p:sldTgt/>
                                      </p:tgtEl>
                                    </p:cond>
                                  </p:endCondLst>
                                  <p:childTnLst>
                                    <p:set>
                                      <p:cBhvr>
                                        <p:cTn id="27" dur="1" fill="hold">
                                          <p:stCondLst>
                                            <p:cond delay="0"/>
                                          </p:stCondLst>
                                        </p:cTn>
                                        <p:tgtEl>
                                          <p:spTgt spid="117"/>
                                        </p:tgtEl>
                                        <p:attrNameLst>
                                          <p:attrName>style.visibility</p:attrName>
                                        </p:attrNameLst>
                                      </p:cBhvr>
                                      <p:to>
                                        <p:strVal val="visible"/>
                                      </p:to>
                                    </p:set>
                                    <p:animEffect transition="in" filter="fade">
                                      <p:cBhvr>
                                        <p:cTn id="28" dur="2000"/>
                                        <p:tgtEl>
                                          <p:spTgt spid="117"/>
                                        </p:tgtEl>
                                      </p:cBhvr>
                                    </p:animEffect>
                                    <p:anim calcmode="lin" valueType="num">
                                      <p:cBhvr>
                                        <p:cTn id="29" dur="2000" fill="hold"/>
                                        <p:tgtEl>
                                          <p:spTgt spid="117"/>
                                        </p:tgtEl>
                                        <p:attrNameLst>
                                          <p:attrName>ppt_x</p:attrName>
                                        </p:attrNameLst>
                                      </p:cBhvr>
                                      <p:tavLst>
                                        <p:tav tm="0">
                                          <p:val>
                                            <p:strVal val="#ppt_x"/>
                                          </p:val>
                                        </p:tav>
                                        <p:tav tm="100000">
                                          <p:val>
                                            <p:strVal val="#ppt_x"/>
                                          </p:val>
                                        </p:tav>
                                      </p:tavLst>
                                    </p:anim>
                                    <p:anim calcmode="lin" valueType="num">
                                      <p:cBhvr>
                                        <p:cTn id="30" dur="2000" fill="hold"/>
                                        <p:tgtEl>
                                          <p:spTgt spid="117"/>
                                        </p:tgtEl>
                                        <p:attrNameLst>
                                          <p:attrName>ppt_y</p:attrName>
                                        </p:attrNameLst>
                                      </p:cBhvr>
                                      <p:tavLst>
                                        <p:tav tm="0">
                                          <p:val>
                                            <p:strVal val="#ppt_y+.1"/>
                                          </p:val>
                                        </p:tav>
                                        <p:tav tm="100000">
                                          <p:val>
                                            <p:strVal val="#ppt_y"/>
                                          </p:val>
                                        </p:tav>
                                      </p:tavLst>
                                    </p:anim>
                                  </p:childTnLst>
                                </p:cTn>
                              </p:par>
                              <p:par>
                                <p:cTn id="31" presetID="42" presetClass="entr" presetSubtype="0" repeatCount="indefinite" fill="hold" grpId="0" nodeType="withEffect">
                                  <p:stCondLst>
                                    <p:cond delay="0"/>
                                  </p:stCondLst>
                                  <p:endCondLst>
                                    <p:cond evt="onNext" delay="0">
                                      <p:tgtEl>
                                        <p:sldTgt/>
                                      </p:tgtEl>
                                    </p:cond>
                                  </p:end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2000"/>
                                        <p:tgtEl>
                                          <p:spTgt spid="118"/>
                                        </p:tgtEl>
                                      </p:cBhvr>
                                    </p:animEffect>
                                    <p:anim calcmode="lin" valueType="num">
                                      <p:cBhvr>
                                        <p:cTn id="34" dur="2000" fill="hold"/>
                                        <p:tgtEl>
                                          <p:spTgt spid="118"/>
                                        </p:tgtEl>
                                        <p:attrNameLst>
                                          <p:attrName>ppt_x</p:attrName>
                                        </p:attrNameLst>
                                      </p:cBhvr>
                                      <p:tavLst>
                                        <p:tav tm="0">
                                          <p:val>
                                            <p:strVal val="#ppt_x"/>
                                          </p:val>
                                        </p:tav>
                                        <p:tav tm="100000">
                                          <p:val>
                                            <p:strVal val="#ppt_x"/>
                                          </p:val>
                                        </p:tav>
                                      </p:tavLst>
                                    </p:anim>
                                    <p:anim calcmode="lin" valueType="num">
                                      <p:cBhvr>
                                        <p:cTn id="35" dur="2000" fill="hold"/>
                                        <p:tgtEl>
                                          <p:spTgt spid="118"/>
                                        </p:tgtEl>
                                        <p:attrNameLst>
                                          <p:attrName>ppt_y</p:attrName>
                                        </p:attrNameLst>
                                      </p:cBhvr>
                                      <p:tavLst>
                                        <p:tav tm="0">
                                          <p:val>
                                            <p:strVal val="#ppt_y+.1"/>
                                          </p:val>
                                        </p:tav>
                                        <p:tav tm="100000">
                                          <p:val>
                                            <p:strVal val="#ppt_y"/>
                                          </p:val>
                                        </p:tav>
                                      </p:tavLst>
                                    </p:anim>
                                  </p:childTnLst>
                                </p:cTn>
                              </p:par>
                              <p:par>
                                <p:cTn id="36" presetID="42" presetClass="entr" presetSubtype="0" repeatCount="indefinite" fill="hold" grpId="0" nodeType="withEffect">
                                  <p:stCondLst>
                                    <p:cond delay="0"/>
                                  </p:stCondLst>
                                  <p:endCondLst>
                                    <p:cond evt="onNext" delay="0">
                                      <p:tgtEl>
                                        <p:sldTgt/>
                                      </p:tgtEl>
                                    </p:cond>
                                  </p:endCondLst>
                                  <p:childTnLst>
                                    <p:set>
                                      <p:cBhvr>
                                        <p:cTn id="37" dur="1" fill="hold">
                                          <p:stCondLst>
                                            <p:cond delay="0"/>
                                          </p:stCondLst>
                                        </p:cTn>
                                        <p:tgtEl>
                                          <p:spTgt spid="119"/>
                                        </p:tgtEl>
                                        <p:attrNameLst>
                                          <p:attrName>style.visibility</p:attrName>
                                        </p:attrNameLst>
                                      </p:cBhvr>
                                      <p:to>
                                        <p:strVal val="visible"/>
                                      </p:to>
                                    </p:set>
                                    <p:animEffect transition="in" filter="fade">
                                      <p:cBhvr>
                                        <p:cTn id="38" dur="2000"/>
                                        <p:tgtEl>
                                          <p:spTgt spid="119"/>
                                        </p:tgtEl>
                                      </p:cBhvr>
                                    </p:animEffect>
                                    <p:anim calcmode="lin" valueType="num">
                                      <p:cBhvr>
                                        <p:cTn id="39" dur="2000" fill="hold"/>
                                        <p:tgtEl>
                                          <p:spTgt spid="119"/>
                                        </p:tgtEl>
                                        <p:attrNameLst>
                                          <p:attrName>ppt_x</p:attrName>
                                        </p:attrNameLst>
                                      </p:cBhvr>
                                      <p:tavLst>
                                        <p:tav tm="0">
                                          <p:val>
                                            <p:strVal val="#ppt_x"/>
                                          </p:val>
                                        </p:tav>
                                        <p:tav tm="100000">
                                          <p:val>
                                            <p:strVal val="#ppt_x"/>
                                          </p:val>
                                        </p:tav>
                                      </p:tavLst>
                                    </p:anim>
                                    <p:anim calcmode="lin" valueType="num">
                                      <p:cBhvr>
                                        <p:cTn id="40" dur="2000" fill="hold"/>
                                        <p:tgtEl>
                                          <p:spTgt spid="119"/>
                                        </p:tgtEl>
                                        <p:attrNameLst>
                                          <p:attrName>ppt_y</p:attrName>
                                        </p:attrNameLst>
                                      </p:cBhvr>
                                      <p:tavLst>
                                        <p:tav tm="0">
                                          <p:val>
                                            <p:strVal val="#ppt_y+.1"/>
                                          </p:val>
                                        </p:tav>
                                        <p:tav tm="100000">
                                          <p:val>
                                            <p:strVal val="#ppt_y"/>
                                          </p:val>
                                        </p:tav>
                                      </p:tavLst>
                                    </p:anim>
                                  </p:childTnLst>
                                </p:cTn>
                              </p:par>
                              <p:par>
                                <p:cTn id="41" presetID="42" presetClass="entr" presetSubtype="0" repeatCount="indefinite" fill="hold" grpId="0" nodeType="withEffect">
                                  <p:stCondLst>
                                    <p:cond delay="0"/>
                                  </p:stCondLst>
                                  <p:endCondLst>
                                    <p:cond evt="onNext" delay="0">
                                      <p:tgtEl>
                                        <p:sldTgt/>
                                      </p:tgtEl>
                                    </p:cond>
                                  </p:endCondLst>
                                  <p:childTnLst>
                                    <p:set>
                                      <p:cBhvr>
                                        <p:cTn id="42" dur="1" fill="hold">
                                          <p:stCondLst>
                                            <p:cond delay="0"/>
                                          </p:stCondLst>
                                        </p:cTn>
                                        <p:tgtEl>
                                          <p:spTgt spid="120"/>
                                        </p:tgtEl>
                                        <p:attrNameLst>
                                          <p:attrName>style.visibility</p:attrName>
                                        </p:attrNameLst>
                                      </p:cBhvr>
                                      <p:to>
                                        <p:strVal val="visible"/>
                                      </p:to>
                                    </p:set>
                                    <p:animEffect transition="in" filter="fade">
                                      <p:cBhvr>
                                        <p:cTn id="43" dur="2000"/>
                                        <p:tgtEl>
                                          <p:spTgt spid="120"/>
                                        </p:tgtEl>
                                      </p:cBhvr>
                                    </p:animEffect>
                                    <p:anim calcmode="lin" valueType="num">
                                      <p:cBhvr>
                                        <p:cTn id="44" dur="2000" fill="hold"/>
                                        <p:tgtEl>
                                          <p:spTgt spid="120"/>
                                        </p:tgtEl>
                                        <p:attrNameLst>
                                          <p:attrName>ppt_x</p:attrName>
                                        </p:attrNameLst>
                                      </p:cBhvr>
                                      <p:tavLst>
                                        <p:tav tm="0">
                                          <p:val>
                                            <p:strVal val="#ppt_x"/>
                                          </p:val>
                                        </p:tav>
                                        <p:tav tm="100000">
                                          <p:val>
                                            <p:strVal val="#ppt_x"/>
                                          </p:val>
                                        </p:tav>
                                      </p:tavLst>
                                    </p:anim>
                                    <p:anim calcmode="lin" valueType="num">
                                      <p:cBhvr>
                                        <p:cTn id="45" dur="2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animBg="1"/>
      <p:bldP spid="118" grpId="0" animBg="1"/>
      <p:bldP spid="119" grpId="0" animBg="1"/>
      <p:bldP spid="1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6373199" y="4786588"/>
            <a:ext cx="5611019" cy="167882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nSpc>
                <a:spcPct val="150000"/>
              </a:lnSpc>
            </a:pPr>
            <a:endParaRPr lang="en-US" sz="3200" dirty="0">
              <a:solidFill>
                <a:srgbClr val="17AACB"/>
              </a:solidFill>
              <a:latin typeface="UTM Flamenco" panose="02040603050506020204" pitchFamily="18" charset="0"/>
              <a:ea typeface="Times New Roman" panose="02020603050405020304" pitchFamily="18" charset="0"/>
            </a:endParaRPr>
          </a:p>
        </p:txBody>
      </p:sp>
      <p:sp>
        <p:nvSpPr>
          <p:cNvPr id="15" name="Rounded Rectangle 14"/>
          <p:cNvSpPr/>
          <p:nvPr/>
        </p:nvSpPr>
        <p:spPr>
          <a:xfrm>
            <a:off x="430306" y="4749009"/>
            <a:ext cx="5853510" cy="173802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endParaRPr lang="en-US" sz="3200" dirty="0">
              <a:solidFill>
                <a:srgbClr val="17AACB"/>
              </a:solidFill>
              <a:latin typeface="UTM Flamenco" panose="02040603050506020204" pitchFamily="18" charset="0"/>
              <a:ea typeface="Times New Roman" panose="02020603050405020304" pitchFamily="18" charset="0"/>
            </a:endParaRPr>
          </a:p>
        </p:txBody>
      </p:sp>
      <p:sp>
        <p:nvSpPr>
          <p:cNvPr id="3" name="Rounded Rectangle 2"/>
          <p:cNvSpPr/>
          <p:nvPr/>
        </p:nvSpPr>
        <p:spPr>
          <a:xfrm>
            <a:off x="628416" y="462025"/>
            <a:ext cx="10913981" cy="426081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r>
              <a:rPr lang="en-US" sz="3200" dirty="0" smtClean="0">
                <a:solidFill>
                  <a:prstClr val="white"/>
                </a:solidFill>
                <a:latin typeface="UTM Nyala" panose="02040603050506020204" pitchFamily="18" charset="0"/>
                <a:cs typeface="FC Onigiri Outline"/>
              </a:rPr>
              <a:t> </a:t>
            </a:r>
            <a:endParaRPr lang="en-US" sz="3200" dirty="0">
              <a:solidFill>
                <a:prstClr val="white"/>
              </a:solidFill>
              <a:latin typeface="UTM Nyala" panose="02040603050506020204" pitchFamily="18" charset="0"/>
              <a:cs typeface="FC Onigiri Outline"/>
            </a:endParaRPr>
          </a:p>
        </p:txBody>
      </p:sp>
      <p:sp>
        <p:nvSpPr>
          <p:cNvPr id="4" name="Rounded Rectangle 3"/>
          <p:cNvSpPr/>
          <p:nvPr/>
        </p:nvSpPr>
        <p:spPr>
          <a:xfrm>
            <a:off x="628416" y="625249"/>
            <a:ext cx="10698372" cy="3914986"/>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en-US" sz="3200" dirty="0" smtClean="0">
                <a:solidFill>
                  <a:srgbClr val="17AACB"/>
                </a:solidFill>
                <a:latin typeface="UTM Flamenco" panose="02040603050506020204" pitchFamily="18" charset="0"/>
                <a:ea typeface="Times New Roman" panose="02020603050405020304" pitchFamily="18" charset="0"/>
              </a:rPr>
              <a:t>a) Tôi thở dài  :</a:t>
            </a:r>
          </a:p>
          <a:p>
            <a:pPr>
              <a:lnSpc>
                <a:spcPct val="150000"/>
              </a:lnSpc>
            </a:pPr>
            <a:r>
              <a:rPr lang="en-US" sz="3200" dirty="0" smtClean="0">
                <a:solidFill>
                  <a:srgbClr val="17AACB"/>
                </a:solidFill>
                <a:latin typeface="UTM Flamenco" panose="02040603050506020204" pitchFamily="18" charset="0"/>
                <a:ea typeface="Times New Roman" panose="02020603050405020304" pitchFamily="18" charset="0"/>
              </a:rPr>
              <a:t>- Còn đứa bị điểm không, nó tả thế nào ?</a:t>
            </a:r>
          </a:p>
          <a:p>
            <a:pPr>
              <a:lnSpc>
                <a:spcPct val="150000"/>
              </a:lnSpc>
            </a:pPr>
            <a:r>
              <a:rPr lang="en-US" sz="3200" dirty="0" smtClean="0">
                <a:solidFill>
                  <a:srgbClr val="17AACB"/>
                </a:solidFill>
                <a:latin typeface="UTM Flamenco" panose="02040603050506020204" pitchFamily="18" charset="0"/>
                <a:ea typeface="Times New Roman" panose="02020603050405020304" pitchFamily="18" charset="0"/>
              </a:rPr>
              <a:t>- Nó không tả, không viết gì hết. Nó nộp giấy trắng cho cô. Hôm trả bài, cô giận lắm. Cô hỏi : "</a:t>
            </a:r>
            <a:r>
              <a:rPr lang="en-US" sz="3200" dirty="0" smtClean="0">
                <a:solidFill>
                  <a:srgbClr val="17AACB"/>
                </a:solidFill>
                <a:latin typeface="UTM Flamenco" panose="02040603050506020204" pitchFamily="18" charset="0"/>
              </a:rPr>
              <a:t>Sao</a:t>
            </a:r>
            <a:r>
              <a:rPr lang="en-US" sz="3200" dirty="0" smtClean="0">
                <a:solidFill>
                  <a:srgbClr val="17AACB"/>
                </a:solidFill>
                <a:latin typeface="UTM Flamenco" panose="02040603050506020204" pitchFamily="18" charset="0"/>
                <a:ea typeface="Times New Roman" panose="02020603050405020304" pitchFamily="18" charset="0"/>
              </a:rPr>
              <a:t> trò không chịu làm bài?”</a:t>
            </a:r>
            <a:endParaRPr lang="en-US" sz="3200" dirty="0">
              <a:solidFill>
                <a:srgbClr val="17AACB"/>
              </a:solidFill>
              <a:latin typeface="UTM Flamenco" panose="02040603050506020204" pitchFamily="18" charset="0"/>
              <a:ea typeface="Times New Roman" panose="02020603050405020304" pitchFamily="18" charset="0"/>
            </a:endParaRPr>
          </a:p>
        </p:txBody>
      </p:sp>
      <p:sp>
        <p:nvSpPr>
          <p:cNvPr id="7" name="Rectangle 6"/>
          <p:cNvSpPr/>
          <p:nvPr/>
        </p:nvSpPr>
        <p:spPr>
          <a:xfrm>
            <a:off x="309061" y="4895758"/>
            <a:ext cx="6096000" cy="1569660"/>
          </a:xfrm>
          <a:prstGeom prst="rect">
            <a:avLst/>
          </a:prstGeom>
        </p:spPr>
        <p:txBody>
          <a:bodyPr>
            <a:spAutoFit/>
          </a:bodyPr>
          <a:lstStyle/>
          <a:p>
            <a:pPr algn="ctr"/>
            <a:r>
              <a:rPr lang="en-US" sz="2400" b="1" dirty="0" smtClean="0">
                <a:solidFill>
                  <a:srgbClr val="955509"/>
                </a:solidFill>
                <a:effectLst>
                  <a:innerShdw blurRad="63500" dist="50800" dir="16200000">
                    <a:prstClr val="black">
                      <a:alpha val="50000"/>
                    </a:prstClr>
                  </a:innerShdw>
                </a:effectLst>
                <a:latin typeface="UTM Americana" panose="02040603050506020204" pitchFamily="18" charset="0"/>
                <a:ea typeface="Times New Roman" panose="02020603050405020304" pitchFamily="18" charset="0"/>
              </a:rPr>
              <a:t>Dấu hai chấm thứ nhất (phối hợp với dấu gạch đầu dòng) báo hiệu bộ phận đứng sau nó là lời nói của nhân vật “tôi”.</a:t>
            </a:r>
            <a:endParaRPr lang="en-US" sz="4000" b="1" dirty="0">
              <a:solidFill>
                <a:srgbClr val="955509"/>
              </a:solidFill>
              <a:effectLst>
                <a:innerShdw blurRad="63500" dist="50800" dir="16200000">
                  <a:prstClr val="black">
                    <a:alpha val="50000"/>
                  </a:prstClr>
                </a:innerShdw>
              </a:effectLst>
              <a:latin typeface="UTM Americana" panose="02040603050506020204" pitchFamily="18" charset="0"/>
              <a:ea typeface="Times New Roman" panose="02020603050405020304" pitchFamily="18" charset="0"/>
            </a:endParaRPr>
          </a:p>
        </p:txBody>
      </p:sp>
      <p:sp>
        <p:nvSpPr>
          <p:cNvPr id="8" name="Rectangle 7"/>
          <p:cNvSpPr/>
          <p:nvPr/>
        </p:nvSpPr>
        <p:spPr>
          <a:xfrm>
            <a:off x="6373198" y="4895758"/>
            <a:ext cx="5700403" cy="1200329"/>
          </a:xfrm>
          <a:prstGeom prst="rect">
            <a:avLst/>
          </a:prstGeom>
        </p:spPr>
        <p:txBody>
          <a:bodyPr wrap="square">
            <a:spAutoFit/>
          </a:bodyPr>
          <a:lstStyle/>
          <a:p>
            <a:pPr algn="ctr"/>
            <a:r>
              <a:rPr lang="en-US" sz="2400" b="1" dirty="0">
                <a:solidFill>
                  <a:srgbClr val="955509"/>
                </a:solidFill>
                <a:effectLst>
                  <a:innerShdw blurRad="63500" dist="50800" dir="16200000">
                    <a:prstClr val="black">
                      <a:alpha val="50000"/>
                    </a:prstClr>
                  </a:innerShdw>
                </a:effectLst>
                <a:latin typeface="UTM Americana" panose="02040603050506020204" pitchFamily="18" charset="0"/>
                <a:ea typeface="Times New Roman" panose="02020603050405020304" pitchFamily="18" charset="0"/>
              </a:rPr>
              <a:t>Dấu hai chấm thứ hai (phối hợp với dấu ngoặc kép) báo hiệu bộ phận  sau là câu hỏi của cô giáo.</a:t>
            </a:r>
          </a:p>
        </p:txBody>
      </p:sp>
      <p:sp>
        <p:nvSpPr>
          <p:cNvPr id="9" name="Oval 8"/>
          <p:cNvSpPr/>
          <p:nvPr/>
        </p:nvSpPr>
        <p:spPr>
          <a:xfrm>
            <a:off x="3045045" y="1244116"/>
            <a:ext cx="522907" cy="58468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645095" y="2791517"/>
            <a:ext cx="522907" cy="58468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p:cNvSpPr/>
          <p:nvPr/>
        </p:nvSpPr>
        <p:spPr>
          <a:xfrm>
            <a:off x="645095" y="1998058"/>
            <a:ext cx="522907" cy="58468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5101081" y="3376201"/>
            <a:ext cx="522907" cy="58468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10079975" y="3376201"/>
            <a:ext cx="522907" cy="58468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p:cNvSpPr/>
          <p:nvPr/>
        </p:nvSpPr>
        <p:spPr>
          <a:xfrm>
            <a:off x="5454695" y="3239488"/>
            <a:ext cx="522907" cy="58468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7" name="Straight Connector 16"/>
          <p:cNvCxnSpPr/>
          <p:nvPr/>
        </p:nvCxnSpPr>
        <p:spPr>
          <a:xfrm>
            <a:off x="1305591" y="2493097"/>
            <a:ext cx="5896186"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5623988" y="3960885"/>
            <a:ext cx="462528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8828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mph" presetSubtype="0" repeatCount="5000" fill="hold" grpId="1" nodeType="clickEffect">
                                  <p:stCondLst>
                                    <p:cond delay="0"/>
                                  </p:stCondLst>
                                  <p:childTnLst>
                                    <p:animClr clrSpc="hsl" dir="cw">
                                      <p:cBhvr override="childStyle">
                                        <p:cTn id="11" dur="500" fill="hold"/>
                                        <p:tgtEl>
                                          <p:spTgt spid="9"/>
                                        </p:tgtEl>
                                        <p:attrNameLst>
                                          <p:attrName>style.color</p:attrName>
                                        </p:attrNameLst>
                                      </p:cBhvr>
                                      <p:by>
                                        <p:hsl h="-7200000" s="0" l="0"/>
                                      </p:by>
                                    </p:animClr>
                                    <p:animClr clrSpc="hsl" dir="cw">
                                      <p:cBhvr>
                                        <p:cTn id="12" dur="500" fill="hold"/>
                                        <p:tgtEl>
                                          <p:spTgt spid="9"/>
                                        </p:tgtEl>
                                        <p:attrNameLst>
                                          <p:attrName>fillcolor</p:attrName>
                                        </p:attrNameLst>
                                      </p:cBhvr>
                                      <p:by>
                                        <p:hsl h="-7200000" s="0" l="0"/>
                                      </p:by>
                                    </p:animClr>
                                    <p:animClr clrSpc="hsl" dir="cw">
                                      <p:cBhvr>
                                        <p:cTn id="13" dur="500" fill="hold"/>
                                        <p:tgtEl>
                                          <p:spTgt spid="9"/>
                                        </p:tgtEl>
                                        <p:attrNameLst>
                                          <p:attrName>stroke.color</p:attrName>
                                        </p:attrNameLst>
                                      </p:cBhvr>
                                      <p:by>
                                        <p:hsl h="-7200000" s="0" l="0"/>
                                      </p:by>
                                    </p:animClr>
                                    <p:set>
                                      <p:cBhvr>
                                        <p:cTn id="14" dur="500" fill="hold"/>
                                        <p:tgtEl>
                                          <p:spTgt spid="9"/>
                                        </p:tgtEl>
                                        <p:attrNameLst>
                                          <p:attrName>fill.type</p:attrName>
                                        </p:attrNameLst>
                                      </p:cBhvr>
                                      <p:to>
                                        <p:strVal val="solid"/>
                                      </p:to>
                                    </p:set>
                                  </p:childTnLst>
                                </p:cTn>
                              </p:par>
                              <p:par>
                                <p:cTn id="15" presetID="2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mph" presetSubtype="0" repeatCount="5000" fill="hold" grpId="1" nodeType="clickEffect">
                                  <p:stCondLst>
                                    <p:cond delay="0"/>
                                  </p:stCondLst>
                                  <p:childTnLst>
                                    <p:animClr clrSpc="hsl" dir="cw">
                                      <p:cBhvr override="childStyle">
                                        <p:cTn id="21" dur="500" fill="hold"/>
                                        <p:tgtEl>
                                          <p:spTgt spid="10"/>
                                        </p:tgtEl>
                                        <p:attrNameLst>
                                          <p:attrName>style.color</p:attrName>
                                        </p:attrNameLst>
                                      </p:cBhvr>
                                      <p:by>
                                        <p:hsl h="-7200000" s="0" l="0"/>
                                      </p:by>
                                    </p:animClr>
                                    <p:animClr clrSpc="hsl" dir="cw">
                                      <p:cBhvr>
                                        <p:cTn id="22" dur="500" fill="hold"/>
                                        <p:tgtEl>
                                          <p:spTgt spid="10"/>
                                        </p:tgtEl>
                                        <p:attrNameLst>
                                          <p:attrName>fillcolor</p:attrName>
                                        </p:attrNameLst>
                                      </p:cBhvr>
                                      <p:by>
                                        <p:hsl h="-7200000" s="0" l="0"/>
                                      </p:by>
                                    </p:animClr>
                                    <p:animClr clrSpc="hsl" dir="cw">
                                      <p:cBhvr>
                                        <p:cTn id="23" dur="500" fill="hold"/>
                                        <p:tgtEl>
                                          <p:spTgt spid="10"/>
                                        </p:tgtEl>
                                        <p:attrNameLst>
                                          <p:attrName>stroke.color</p:attrName>
                                        </p:attrNameLst>
                                      </p:cBhvr>
                                      <p:by>
                                        <p:hsl h="-7200000" s="0" l="0"/>
                                      </p:by>
                                    </p:animClr>
                                    <p:set>
                                      <p:cBhvr>
                                        <p:cTn id="24" dur="500" fill="hold"/>
                                        <p:tgtEl>
                                          <p:spTgt spid="10"/>
                                        </p:tgtEl>
                                        <p:attrNameLst>
                                          <p:attrName>fill.type</p:attrName>
                                        </p:attrNameLst>
                                      </p:cBhvr>
                                      <p:to>
                                        <p:strVal val="solid"/>
                                      </p:to>
                                    </p:set>
                                  </p:childTnLst>
                                </p:cTn>
                              </p:par>
                              <p:par>
                                <p:cTn id="25" presetID="2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edg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mph" presetSubtype="0" repeatCount="5000" fill="hold" grpId="1" nodeType="clickEffect">
                                  <p:stCondLst>
                                    <p:cond delay="0"/>
                                  </p:stCondLst>
                                  <p:childTnLst>
                                    <p:animClr clrSpc="hsl" dir="cw">
                                      <p:cBhvr override="childStyle">
                                        <p:cTn id="31" dur="500" fill="hold"/>
                                        <p:tgtEl>
                                          <p:spTgt spid="11"/>
                                        </p:tgtEl>
                                        <p:attrNameLst>
                                          <p:attrName>style.color</p:attrName>
                                        </p:attrNameLst>
                                      </p:cBhvr>
                                      <p:by>
                                        <p:hsl h="-7200000" s="0" l="0"/>
                                      </p:by>
                                    </p:animClr>
                                    <p:animClr clrSpc="hsl" dir="cw">
                                      <p:cBhvr>
                                        <p:cTn id="32" dur="500" fill="hold"/>
                                        <p:tgtEl>
                                          <p:spTgt spid="11"/>
                                        </p:tgtEl>
                                        <p:attrNameLst>
                                          <p:attrName>fillcolor</p:attrName>
                                        </p:attrNameLst>
                                      </p:cBhvr>
                                      <p:by>
                                        <p:hsl h="-7200000" s="0" l="0"/>
                                      </p:by>
                                    </p:animClr>
                                    <p:animClr clrSpc="hsl" dir="cw">
                                      <p:cBhvr>
                                        <p:cTn id="33" dur="500" fill="hold"/>
                                        <p:tgtEl>
                                          <p:spTgt spid="11"/>
                                        </p:tgtEl>
                                        <p:attrNameLst>
                                          <p:attrName>stroke.color</p:attrName>
                                        </p:attrNameLst>
                                      </p:cBhvr>
                                      <p:by>
                                        <p:hsl h="-7200000" s="0" l="0"/>
                                      </p:by>
                                    </p:animClr>
                                    <p:set>
                                      <p:cBhvr>
                                        <p:cTn id="34" dur="500" fill="hold"/>
                                        <p:tgtEl>
                                          <p:spTgt spid="11"/>
                                        </p:tgtEl>
                                        <p:attrNameLst>
                                          <p:attrName>fill.type</p:attrName>
                                        </p:attrNameLst>
                                      </p:cBhvr>
                                      <p:to>
                                        <p:strVal val="solid"/>
                                      </p:to>
                                    </p:set>
                                  </p:childTnLst>
                                </p:cTn>
                              </p:par>
                              <p:par>
                                <p:cTn id="35" presetID="2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edg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mph" presetSubtype="0" repeatCount="5000" fill="hold" grpId="1" nodeType="clickEffect">
                                  <p:stCondLst>
                                    <p:cond delay="0"/>
                                  </p:stCondLst>
                                  <p:childTnLst>
                                    <p:animClr clrSpc="hsl" dir="cw">
                                      <p:cBhvr override="childStyle">
                                        <p:cTn id="41" dur="500" fill="hold"/>
                                        <p:tgtEl>
                                          <p:spTgt spid="12"/>
                                        </p:tgtEl>
                                        <p:attrNameLst>
                                          <p:attrName>style.color</p:attrName>
                                        </p:attrNameLst>
                                      </p:cBhvr>
                                      <p:by>
                                        <p:hsl h="-7200000" s="0" l="0"/>
                                      </p:by>
                                    </p:animClr>
                                    <p:animClr clrSpc="hsl" dir="cw">
                                      <p:cBhvr>
                                        <p:cTn id="42" dur="500" fill="hold"/>
                                        <p:tgtEl>
                                          <p:spTgt spid="12"/>
                                        </p:tgtEl>
                                        <p:attrNameLst>
                                          <p:attrName>fillcolor</p:attrName>
                                        </p:attrNameLst>
                                      </p:cBhvr>
                                      <p:by>
                                        <p:hsl h="-7200000" s="0" l="0"/>
                                      </p:by>
                                    </p:animClr>
                                    <p:animClr clrSpc="hsl" dir="cw">
                                      <p:cBhvr>
                                        <p:cTn id="43" dur="500" fill="hold"/>
                                        <p:tgtEl>
                                          <p:spTgt spid="12"/>
                                        </p:tgtEl>
                                        <p:attrNameLst>
                                          <p:attrName>stroke.color</p:attrName>
                                        </p:attrNameLst>
                                      </p:cBhvr>
                                      <p:by>
                                        <p:hsl h="-7200000" s="0" l="0"/>
                                      </p:by>
                                    </p:animClr>
                                    <p:set>
                                      <p:cBhvr>
                                        <p:cTn id="44" dur="500" fill="hold"/>
                                        <p:tgtEl>
                                          <p:spTgt spid="12"/>
                                        </p:tgtEl>
                                        <p:attrNameLst>
                                          <p:attrName>fill.type</p:attrName>
                                        </p:attrNameLst>
                                      </p:cBhvr>
                                      <p:to>
                                        <p:strVal val="solid"/>
                                      </p:to>
                                    </p:set>
                                  </p:childTnLst>
                                </p:cTn>
                              </p:par>
                              <p:par>
                                <p:cTn id="45" presetID="2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edge">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mph" presetSubtype="0" repeatCount="5000" fill="hold" grpId="1" nodeType="clickEffect">
                                  <p:stCondLst>
                                    <p:cond delay="0"/>
                                  </p:stCondLst>
                                  <p:childTnLst>
                                    <p:animClr clrSpc="hsl" dir="cw">
                                      <p:cBhvr override="childStyle">
                                        <p:cTn id="51" dur="500" fill="hold"/>
                                        <p:tgtEl>
                                          <p:spTgt spid="13"/>
                                        </p:tgtEl>
                                        <p:attrNameLst>
                                          <p:attrName>style.color</p:attrName>
                                        </p:attrNameLst>
                                      </p:cBhvr>
                                      <p:by>
                                        <p:hsl h="-7200000" s="0" l="0"/>
                                      </p:by>
                                    </p:animClr>
                                    <p:animClr clrSpc="hsl" dir="cw">
                                      <p:cBhvr>
                                        <p:cTn id="52" dur="500" fill="hold"/>
                                        <p:tgtEl>
                                          <p:spTgt spid="13"/>
                                        </p:tgtEl>
                                        <p:attrNameLst>
                                          <p:attrName>fillcolor</p:attrName>
                                        </p:attrNameLst>
                                      </p:cBhvr>
                                      <p:by>
                                        <p:hsl h="-7200000" s="0" l="0"/>
                                      </p:by>
                                    </p:animClr>
                                    <p:animClr clrSpc="hsl" dir="cw">
                                      <p:cBhvr>
                                        <p:cTn id="53" dur="500" fill="hold"/>
                                        <p:tgtEl>
                                          <p:spTgt spid="13"/>
                                        </p:tgtEl>
                                        <p:attrNameLst>
                                          <p:attrName>stroke.color</p:attrName>
                                        </p:attrNameLst>
                                      </p:cBhvr>
                                      <p:by>
                                        <p:hsl h="-7200000" s="0" l="0"/>
                                      </p:by>
                                    </p:animClr>
                                    <p:set>
                                      <p:cBhvr>
                                        <p:cTn id="54" dur="500" fill="hold"/>
                                        <p:tgtEl>
                                          <p:spTgt spid="13"/>
                                        </p:tgtEl>
                                        <p:attrNameLst>
                                          <p:attrName>fill.type</p:attrName>
                                        </p:attrNameLst>
                                      </p:cBhvr>
                                      <p:to>
                                        <p:strVal val="solid"/>
                                      </p:to>
                                    </p:set>
                                  </p:childTnLst>
                                </p:cTn>
                              </p:par>
                              <p:par>
                                <p:cTn id="55" presetID="2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edge">
                                      <p:cBhvr>
                                        <p:cTn id="57" dur="1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mph" presetSubtype="0" repeatCount="5000" fill="hold" grpId="1" nodeType="clickEffect">
                                  <p:stCondLst>
                                    <p:cond delay="0"/>
                                  </p:stCondLst>
                                  <p:childTnLst>
                                    <p:animClr clrSpc="hsl" dir="cw">
                                      <p:cBhvr override="childStyle">
                                        <p:cTn id="61" dur="500" fill="hold"/>
                                        <p:tgtEl>
                                          <p:spTgt spid="14"/>
                                        </p:tgtEl>
                                        <p:attrNameLst>
                                          <p:attrName>style.color</p:attrName>
                                        </p:attrNameLst>
                                      </p:cBhvr>
                                      <p:by>
                                        <p:hsl h="-7200000" s="0" l="0"/>
                                      </p:by>
                                    </p:animClr>
                                    <p:animClr clrSpc="hsl" dir="cw">
                                      <p:cBhvr>
                                        <p:cTn id="62" dur="500" fill="hold"/>
                                        <p:tgtEl>
                                          <p:spTgt spid="14"/>
                                        </p:tgtEl>
                                        <p:attrNameLst>
                                          <p:attrName>fillcolor</p:attrName>
                                        </p:attrNameLst>
                                      </p:cBhvr>
                                      <p:by>
                                        <p:hsl h="-7200000" s="0" l="0"/>
                                      </p:by>
                                    </p:animClr>
                                    <p:animClr clrSpc="hsl" dir="cw">
                                      <p:cBhvr>
                                        <p:cTn id="63" dur="500" fill="hold"/>
                                        <p:tgtEl>
                                          <p:spTgt spid="14"/>
                                        </p:tgtEl>
                                        <p:attrNameLst>
                                          <p:attrName>stroke.color</p:attrName>
                                        </p:attrNameLst>
                                      </p:cBhvr>
                                      <p:by>
                                        <p:hsl h="-7200000" s="0" l="0"/>
                                      </p:by>
                                    </p:animClr>
                                    <p:set>
                                      <p:cBhvr>
                                        <p:cTn id="64" dur="500" fill="hold"/>
                                        <p:tgtEl>
                                          <p:spTgt spid="14"/>
                                        </p:tgtEl>
                                        <p:attrNameLst>
                                          <p:attrName>fill.type</p:attrName>
                                        </p:attrNameLst>
                                      </p:cBhvr>
                                      <p:to>
                                        <p:strVal val="solid"/>
                                      </p:to>
                                    </p:set>
                                  </p:childTnLst>
                                </p:cTn>
                              </p:par>
                              <p:par>
                                <p:cTn id="65" presetID="5" presetClass="entr" presetSubtype="1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checkerboard(across)">
                                      <p:cBhvr>
                                        <p:cTn id="67" dur="500"/>
                                        <p:tgtEl>
                                          <p:spTgt spid="17"/>
                                        </p:tgtEl>
                                      </p:cBhvr>
                                    </p:animEffect>
                                  </p:childTnLst>
                                </p:cTn>
                              </p:par>
                              <p:par>
                                <p:cTn id="68" presetID="5" presetClass="entr" presetSubtype="1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070107" y="2025071"/>
            <a:ext cx="10051786" cy="2923877"/>
          </a:xfrm>
          <a:prstGeom prst="rect">
            <a:avLst/>
          </a:prstGeom>
        </p:spPr>
        <p:txBody>
          <a:bodyPr wrap="square">
            <a:spAutoFit/>
          </a:bodyPr>
          <a:lstStyle/>
          <a:p>
            <a:pPr algn="just"/>
            <a:r>
              <a:rPr lang="en-US" sz="3200" dirty="0" smtClean="0">
                <a:solidFill>
                  <a:srgbClr val="17AACB"/>
                </a:solidFill>
                <a:latin typeface="UTM Flamenco" panose="02040603050506020204" pitchFamily="18" charset="0"/>
                <a:ea typeface="Times New Roman" panose="02020603050405020304" pitchFamily="18" charset="0"/>
              </a:rPr>
              <a:t>b) Dưới tầm cánh chú chuồn chuồn bây giờ là luỹ tre xanh rì rào trong gió, là bờ ao với những khóm khoai nước rung rinh. Rồi những cảnh tuyệt đẹp của đất nước hiện ra: cánh đồng với những đàn trâu thung thăng gặm cỏ; dòng sông với những đoàn thuyền ngược xuôi.</a:t>
            </a:r>
          </a:p>
          <a:p>
            <a:pPr algn="r"/>
            <a:r>
              <a:rPr lang="en-US" sz="2400" i="1" dirty="0" smtClean="0">
                <a:solidFill>
                  <a:srgbClr val="17AACB"/>
                </a:solidFill>
                <a:latin typeface="UTM Americana" panose="02040603050506020204" pitchFamily="18" charset="0"/>
                <a:ea typeface="Calibri" panose="020F0502020204030204" pitchFamily="34" charset="0"/>
              </a:rPr>
              <a:t>Theo NGUYỄN THẾ HỘI</a:t>
            </a:r>
            <a:endParaRPr lang="en-US" sz="2400" i="1" dirty="0">
              <a:solidFill>
                <a:srgbClr val="17AACB"/>
              </a:solidFill>
              <a:latin typeface="UTM Americana" panose="02040603050506020204" pitchFamily="18" charset="0"/>
              <a:ea typeface="Calibri" panose="020F0502020204030204" pitchFamily="34" charset="0"/>
            </a:endParaRPr>
          </a:p>
        </p:txBody>
      </p:sp>
      <p:sp>
        <p:nvSpPr>
          <p:cNvPr id="5" name="Rectangle 4"/>
          <p:cNvSpPr/>
          <p:nvPr/>
        </p:nvSpPr>
        <p:spPr>
          <a:xfrm>
            <a:off x="418060" y="536811"/>
            <a:ext cx="11355880" cy="1200329"/>
          </a:xfrm>
          <a:prstGeom prst="rect">
            <a:avLst/>
          </a:prstGeom>
        </p:spPr>
        <p:txBody>
          <a:bodyPr wrap="square">
            <a:spAutoFit/>
          </a:bodyPr>
          <a:lstStyle/>
          <a:p>
            <a:pPr algn="ctr"/>
            <a:r>
              <a:rPr lang="en-US" sz="3600" i="1" dirty="0">
                <a:solidFill>
                  <a:srgbClr val="C2863F"/>
                </a:solidFill>
                <a:latin typeface="UTM Cookies" panose="02040603050506020204" pitchFamily="18" charset="0"/>
              </a:rPr>
              <a:t>Trong các câu sau, </a:t>
            </a:r>
            <a:br>
              <a:rPr lang="en-US" sz="3600" i="1" dirty="0">
                <a:solidFill>
                  <a:srgbClr val="C2863F"/>
                </a:solidFill>
                <a:latin typeface="UTM Cookies" panose="02040603050506020204" pitchFamily="18" charset="0"/>
              </a:rPr>
            </a:br>
            <a:r>
              <a:rPr lang="en-US" sz="3600" i="1" dirty="0">
                <a:solidFill>
                  <a:srgbClr val="C2863F"/>
                </a:solidFill>
                <a:latin typeface="UTM Cookies" panose="02040603050506020204" pitchFamily="18" charset="0"/>
              </a:rPr>
              <a:t>mỗi dấu hai chấm có tác dụng gì ?</a:t>
            </a:r>
            <a:endParaRPr lang="en-US" sz="3600" dirty="0">
              <a:solidFill>
                <a:srgbClr val="C2863F"/>
              </a:solidFill>
              <a:latin typeface="UTM Cookies" panose="02040603050506020204" pitchFamily="18" charset="0"/>
            </a:endParaRPr>
          </a:p>
        </p:txBody>
      </p:sp>
      <p:sp>
        <p:nvSpPr>
          <p:cNvPr id="6" name="Rectangle 5"/>
          <p:cNvSpPr/>
          <p:nvPr/>
        </p:nvSpPr>
        <p:spPr>
          <a:xfrm>
            <a:off x="1836270" y="3200300"/>
            <a:ext cx="4556125" cy="2287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208742" y="4005651"/>
            <a:ext cx="969234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1208742" y="4552498"/>
            <a:ext cx="488725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9179859" y="3530260"/>
            <a:ext cx="180339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Oval 12"/>
          <p:cNvSpPr/>
          <p:nvPr/>
        </p:nvSpPr>
        <p:spPr>
          <a:xfrm>
            <a:off x="7246405" y="3272840"/>
            <a:ext cx="391524" cy="257419"/>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1437274" y="5409580"/>
            <a:ext cx="9463807" cy="646331"/>
          </a:xfrm>
          <a:prstGeom prst="rect">
            <a:avLst/>
          </a:prstGeom>
        </p:spPr>
        <p:txBody>
          <a:bodyPr wrap="square">
            <a:spAutoFit/>
          </a:bodyPr>
          <a:lstStyle/>
          <a:p>
            <a:pPr algn="ctr"/>
            <a:r>
              <a:rPr lang="vi-VN" b="1" dirty="0">
                <a:solidFill>
                  <a:srgbClr val="955509"/>
                </a:solidFill>
                <a:effectLst>
                  <a:innerShdw blurRad="63500" dist="50800" dir="16200000">
                    <a:prstClr val="black">
                      <a:alpha val="50000"/>
                    </a:prstClr>
                  </a:innerShdw>
                </a:effectLst>
                <a:latin typeface="UTM Americana" panose="02040603050506020204" pitchFamily="18" charset="0"/>
                <a:ea typeface="Times New Roman" panose="02020603050405020304" pitchFamily="18" charset="0"/>
              </a:rPr>
              <a:t>Dấu hai chấm giải thích cho bộ phận đứng trước</a:t>
            </a:r>
            <a:r>
              <a:rPr lang="en-US" b="1" dirty="0">
                <a:solidFill>
                  <a:srgbClr val="955509"/>
                </a:solidFill>
                <a:effectLst>
                  <a:innerShdw blurRad="63500" dist="50800" dir="16200000">
                    <a:prstClr val="black">
                      <a:alpha val="50000"/>
                    </a:prstClr>
                  </a:innerShdw>
                </a:effectLst>
                <a:latin typeface="UTM Americana" panose="02040603050506020204" pitchFamily="18" charset="0"/>
                <a:ea typeface="Times New Roman" panose="02020603050405020304" pitchFamily="18" charset="0"/>
              </a:rPr>
              <a:t>, </a:t>
            </a:r>
            <a:r>
              <a:rPr lang="vi-VN" b="1" dirty="0">
                <a:solidFill>
                  <a:srgbClr val="955509"/>
                </a:solidFill>
                <a:effectLst>
                  <a:innerShdw blurRad="63500" dist="50800" dir="16200000">
                    <a:prstClr val="black">
                      <a:alpha val="50000"/>
                    </a:prstClr>
                  </a:innerShdw>
                </a:effectLst>
                <a:latin typeface="UTM Americana" panose="02040603050506020204" pitchFamily="18" charset="0"/>
                <a:ea typeface="Times New Roman" panose="02020603050405020304" pitchFamily="18" charset="0"/>
              </a:rPr>
              <a:t>làm rõ n</a:t>
            </a:r>
            <a:r>
              <a:rPr lang="en-US" b="1" dirty="0">
                <a:solidFill>
                  <a:srgbClr val="955509"/>
                </a:solidFill>
                <a:effectLst>
                  <a:innerShdw blurRad="63500" dist="50800" dir="16200000">
                    <a:prstClr val="black">
                      <a:alpha val="50000"/>
                    </a:prstClr>
                  </a:innerShdw>
                </a:effectLst>
                <a:latin typeface="UTM Americana" panose="02040603050506020204" pitchFamily="18" charset="0"/>
                <a:ea typeface="Times New Roman" panose="02020603050405020304" pitchFamily="18" charset="0"/>
              </a:rPr>
              <a:t>h</a:t>
            </a:r>
            <a:r>
              <a:rPr lang="vi-VN" b="1" dirty="0">
                <a:solidFill>
                  <a:srgbClr val="955509"/>
                </a:solidFill>
                <a:effectLst>
                  <a:innerShdw blurRad="63500" dist="50800" dir="16200000">
                    <a:prstClr val="black">
                      <a:alpha val="50000"/>
                    </a:prstClr>
                  </a:innerShdw>
                </a:effectLst>
                <a:latin typeface="UTM Americana" panose="02040603050506020204" pitchFamily="18" charset="0"/>
                <a:ea typeface="Times New Roman" panose="02020603050405020304" pitchFamily="18" charset="0"/>
              </a:rPr>
              <a:t>ững cảnh tuyệt đẹp của đất nước là những cảnh gì.</a:t>
            </a:r>
            <a:endParaRPr lang="en-US" sz="3200" b="1" dirty="0">
              <a:solidFill>
                <a:srgbClr val="955509"/>
              </a:solidFill>
              <a:effectLst>
                <a:innerShdw blurRad="63500" dist="50800" dir="16200000">
                  <a:prstClr val="black">
                    <a:alpha val="50000"/>
                  </a:prstClr>
                </a:innerShdw>
              </a:effectLst>
              <a:latin typeface="UTM Americana"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299332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edg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mph" presetSubtype="0" repeatCount="indefinite" fill="hold" grpId="1" nodeType="clickEffect">
                                  <p:stCondLst>
                                    <p:cond delay="0"/>
                                  </p:stCondLst>
                                  <p:childTnLst>
                                    <p:animClr clrSpc="hsl" dir="cw">
                                      <p:cBhvr override="childStyle">
                                        <p:cTn id="38" dur="500" fill="hold"/>
                                        <p:tgtEl>
                                          <p:spTgt spid="13"/>
                                        </p:tgtEl>
                                        <p:attrNameLst>
                                          <p:attrName>style.color</p:attrName>
                                        </p:attrNameLst>
                                      </p:cBhvr>
                                      <p:by>
                                        <p:hsl h="-7200000" s="0" l="0"/>
                                      </p:by>
                                    </p:animClr>
                                    <p:animClr clrSpc="hsl" dir="cw">
                                      <p:cBhvr>
                                        <p:cTn id="39" dur="500" fill="hold"/>
                                        <p:tgtEl>
                                          <p:spTgt spid="13"/>
                                        </p:tgtEl>
                                        <p:attrNameLst>
                                          <p:attrName>fillcolor</p:attrName>
                                        </p:attrNameLst>
                                      </p:cBhvr>
                                      <p:by>
                                        <p:hsl h="-7200000" s="0" l="0"/>
                                      </p:by>
                                    </p:animClr>
                                    <p:animClr clrSpc="hsl" dir="cw">
                                      <p:cBhvr>
                                        <p:cTn id="40" dur="500" fill="hold"/>
                                        <p:tgtEl>
                                          <p:spTgt spid="13"/>
                                        </p:tgtEl>
                                        <p:attrNameLst>
                                          <p:attrName>stroke.color</p:attrName>
                                        </p:attrNameLst>
                                      </p:cBhvr>
                                      <p:by>
                                        <p:hsl h="-7200000" s="0" l="0"/>
                                      </p:by>
                                    </p:animClr>
                                    <p:set>
                                      <p:cBhvr>
                                        <p:cTn id="41"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07139" y="783651"/>
            <a:ext cx="10644685" cy="564397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3200">
              <a:solidFill>
                <a:prstClr val="white"/>
              </a:solidFill>
              <a:latin typeface="UTM Nyala" panose="02040603050506020204" pitchFamily="18" charset="0"/>
              <a:cs typeface="FC Onigiri Outline"/>
            </a:endParaRPr>
          </a:p>
        </p:txBody>
      </p:sp>
      <p:sp>
        <p:nvSpPr>
          <p:cNvPr id="6" name="TextBox 5"/>
          <p:cNvSpPr txBox="1"/>
          <p:nvPr/>
        </p:nvSpPr>
        <p:spPr>
          <a:xfrm>
            <a:off x="4271797" y="836712"/>
            <a:ext cx="5472608" cy="1077218"/>
          </a:xfrm>
          <a:prstGeom prst="rect">
            <a:avLst/>
          </a:prstGeom>
          <a:noFill/>
        </p:spPr>
        <p:txBody>
          <a:bodyPr wrap="square" rtlCol="0">
            <a:spAutoFit/>
          </a:bodyPr>
          <a:lstStyle/>
          <a:p>
            <a:pPr defTabSz="1219170"/>
            <a:r>
              <a:rPr lang="en-US" sz="3200" dirty="0">
                <a:solidFill>
                  <a:srgbClr val="924CA5"/>
                </a:solidFill>
                <a:latin typeface="UTM Nyala" panose="02040603050506020204" pitchFamily="18" charset="0"/>
                <a:cs typeface="FC Onigiri Outline"/>
              </a:rPr>
              <a:t>rất có lí, rất đúng</a:t>
            </a:r>
          </a:p>
          <a:p>
            <a:pPr defTabSz="1219170"/>
            <a:endParaRPr lang="en-US" sz="3200" dirty="0">
              <a:solidFill>
                <a:srgbClr val="924CA5"/>
              </a:solidFill>
              <a:latin typeface="UTM Nyala" panose="02040603050506020204" pitchFamily="18" charset="0"/>
              <a:cs typeface="FC Onigiri Outline"/>
            </a:endParaRPr>
          </a:p>
        </p:txBody>
      </p:sp>
      <p:sp>
        <p:nvSpPr>
          <p:cNvPr id="10" name="TextBox 9"/>
          <p:cNvSpPr txBox="1"/>
          <p:nvPr/>
        </p:nvSpPr>
        <p:spPr>
          <a:xfrm>
            <a:off x="1657780" y="1895124"/>
            <a:ext cx="5472608" cy="1077218"/>
          </a:xfrm>
          <a:prstGeom prst="rect">
            <a:avLst/>
          </a:prstGeom>
          <a:noFill/>
        </p:spPr>
        <p:txBody>
          <a:bodyPr wrap="square" rtlCol="0">
            <a:spAutoFit/>
          </a:bodyPr>
          <a:lstStyle/>
          <a:p>
            <a:pPr defTabSz="1219170"/>
            <a:r>
              <a:rPr lang="en-US" sz="3200" b="1" dirty="0">
                <a:solidFill>
                  <a:prstClr val="black"/>
                </a:solidFill>
                <a:latin typeface="UTM Nyala" panose="02040603050506020204" pitchFamily="18" charset="0"/>
                <a:cs typeface="FC Onigiri Outline"/>
              </a:rPr>
              <a:t>Chí khí:</a:t>
            </a:r>
          </a:p>
          <a:p>
            <a:pPr defTabSz="1219170"/>
            <a:endParaRPr lang="en-US" sz="3200" b="1" dirty="0">
              <a:solidFill>
                <a:prstClr val="black"/>
              </a:solidFill>
              <a:latin typeface="UTM Nyala" panose="02040603050506020204" pitchFamily="18" charset="0"/>
              <a:cs typeface="FC Onigiri Outline"/>
            </a:endParaRPr>
          </a:p>
        </p:txBody>
      </p:sp>
      <p:sp>
        <p:nvSpPr>
          <p:cNvPr id="11" name="TextBox 10"/>
          <p:cNvSpPr txBox="1"/>
          <p:nvPr/>
        </p:nvSpPr>
        <p:spPr>
          <a:xfrm>
            <a:off x="1652745" y="887825"/>
            <a:ext cx="1836703" cy="1077218"/>
          </a:xfrm>
          <a:prstGeom prst="rect">
            <a:avLst/>
          </a:prstGeom>
          <a:noFill/>
        </p:spPr>
        <p:txBody>
          <a:bodyPr wrap="square" rtlCol="0">
            <a:spAutoFit/>
          </a:bodyPr>
          <a:lstStyle/>
          <a:p>
            <a:pPr defTabSz="1219170"/>
            <a:r>
              <a:rPr lang="en-US" sz="3200" b="1" dirty="0">
                <a:solidFill>
                  <a:prstClr val="black"/>
                </a:solidFill>
                <a:latin typeface="UTM Nyala" panose="02040603050506020204" pitchFamily="18" charset="0"/>
                <a:cs typeface="FC Onigiri Outline"/>
              </a:rPr>
              <a:t>Chí lí:</a:t>
            </a:r>
          </a:p>
          <a:p>
            <a:pPr defTabSz="1219170"/>
            <a:endParaRPr lang="en-US" sz="3200" b="1" dirty="0">
              <a:solidFill>
                <a:prstClr val="black"/>
              </a:solidFill>
              <a:latin typeface="UTM Nyala" panose="02040603050506020204" pitchFamily="18" charset="0"/>
              <a:cs typeface="FC Onigiri Outline"/>
            </a:endParaRPr>
          </a:p>
        </p:txBody>
      </p:sp>
      <p:sp>
        <p:nvSpPr>
          <p:cNvPr id="12" name="TextBox 11"/>
          <p:cNvSpPr txBox="1"/>
          <p:nvPr/>
        </p:nvSpPr>
        <p:spPr>
          <a:xfrm>
            <a:off x="1631804" y="2403720"/>
            <a:ext cx="5472608" cy="1077218"/>
          </a:xfrm>
          <a:prstGeom prst="rect">
            <a:avLst/>
          </a:prstGeom>
          <a:noFill/>
        </p:spPr>
        <p:txBody>
          <a:bodyPr wrap="square" rtlCol="0">
            <a:spAutoFit/>
          </a:bodyPr>
          <a:lstStyle/>
          <a:p>
            <a:pPr defTabSz="1219170"/>
            <a:r>
              <a:rPr lang="en-US" sz="3200" b="1" dirty="0">
                <a:solidFill>
                  <a:prstClr val="black"/>
                </a:solidFill>
                <a:latin typeface="UTM Nyala" panose="02040603050506020204" pitchFamily="18" charset="0"/>
                <a:cs typeface="FC Onigiri Outline"/>
              </a:rPr>
              <a:t>Chí tình:</a:t>
            </a:r>
          </a:p>
          <a:p>
            <a:pPr defTabSz="1219170"/>
            <a:endParaRPr lang="en-US" sz="3200" b="1" dirty="0">
              <a:solidFill>
                <a:prstClr val="black"/>
              </a:solidFill>
              <a:latin typeface="UTM Nyala" panose="02040603050506020204" pitchFamily="18" charset="0"/>
              <a:cs typeface="FC Onigiri Outline"/>
            </a:endParaRPr>
          </a:p>
        </p:txBody>
      </p:sp>
      <p:sp>
        <p:nvSpPr>
          <p:cNvPr id="13" name="TextBox 12"/>
          <p:cNvSpPr txBox="1"/>
          <p:nvPr/>
        </p:nvSpPr>
        <p:spPr>
          <a:xfrm>
            <a:off x="1631804" y="2849479"/>
            <a:ext cx="5472608" cy="1077218"/>
          </a:xfrm>
          <a:prstGeom prst="rect">
            <a:avLst/>
          </a:prstGeom>
          <a:noFill/>
        </p:spPr>
        <p:txBody>
          <a:bodyPr wrap="square" rtlCol="0">
            <a:spAutoFit/>
          </a:bodyPr>
          <a:lstStyle/>
          <a:p>
            <a:pPr defTabSz="1219170"/>
            <a:r>
              <a:rPr lang="en-US" sz="3200" b="1" dirty="0">
                <a:solidFill>
                  <a:prstClr val="black"/>
                </a:solidFill>
                <a:latin typeface="UTM Nyala" panose="02040603050506020204" pitchFamily="18" charset="0"/>
                <a:cs typeface="FC Onigiri Outline"/>
              </a:rPr>
              <a:t>Chí hướng:</a:t>
            </a:r>
          </a:p>
          <a:p>
            <a:pPr defTabSz="1219170"/>
            <a:endParaRPr lang="en-US" sz="3200" b="1" dirty="0">
              <a:solidFill>
                <a:prstClr val="black"/>
              </a:solidFill>
              <a:latin typeface="UTM Nyala" panose="02040603050506020204" pitchFamily="18" charset="0"/>
              <a:cs typeface="FC Onigiri Outline"/>
            </a:endParaRPr>
          </a:p>
        </p:txBody>
      </p:sp>
      <p:sp>
        <p:nvSpPr>
          <p:cNvPr id="14" name="TextBox 13"/>
          <p:cNvSpPr txBox="1"/>
          <p:nvPr/>
        </p:nvSpPr>
        <p:spPr>
          <a:xfrm>
            <a:off x="1634516" y="3997231"/>
            <a:ext cx="5472608" cy="1077218"/>
          </a:xfrm>
          <a:prstGeom prst="rect">
            <a:avLst/>
          </a:prstGeom>
          <a:noFill/>
        </p:spPr>
        <p:txBody>
          <a:bodyPr wrap="square" rtlCol="0">
            <a:spAutoFit/>
          </a:bodyPr>
          <a:lstStyle/>
          <a:p>
            <a:pPr defTabSz="1219170"/>
            <a:r>
              <a:rPr lang="en-US" sz="3200" b="1" dirty="0">
                <a:solidFill>
                  <a:prstClr val="black"/>
                </a:solidFill>
                <a:latin typeface="UTM Nyala" panose="02040603050506020204" pitchFamily="18" charset="0"/>
                <a:cs typeface="FC Onigiri Outline"/>
              </a:rPr>
              <a:t>Chí công:</a:t>
            </a:r>
          </a:p>
          <a:p>
            <a:pPr defTabSz="1219170"/>
            <a:endParaRPr lang="en-US" sz="3200" b="1" dirty="0">
              <a:solidFill>
                <a:prstClr val="black"/>
              </a:solidFill>
              <a:latin typeface="UTM Nyala" panose="02040603050506020204" pitchFamily="18" charset="0"/>
              <a:cs typeface="FC Onigiri Outline"/>
            </a:endParaRPr>
          </a:p>
        </p:txBody>
      </p:sp>
      <p:sp>
        <p:nvSpPr>
          <p:cNvPr id="15" name="TextBox 14"/>
          <p:cNvSpPr txBox="1"/>
          <p:nvPr/>
        </p:nvSpPr>
        <p:spPr>
          <a:xfrm>
            <a:off x="1625453" y="4523595"/>
            <a:ext cx="5472608" cy="1077218"/>
          </a:xfrm>
          <a:prstGeom prst="rect">
            <a:avLst/>
          </a:prstGeom>
          <a:noFill/>
        </p:spPr>
        <p:txBody>
          <a:bodyPr wrap="square" rtlCol="0">
            <a:spAutoFit/>
          </a:bodyPr>
          <a:lstStyle/>
          <a:p>
            <a:pPr defTabSz="1219170"/>
            <a:r>
              <a:rPr lang="en-US" sz="3200" b="1" dirty="0">
                <a:solidFill>
                  <a:prstClr val="black"/>
                </a:solidFill>
                <a:latin typeface="UTM Nyala" panose="02040603050506020204" pitchFamily="18" charset="0"/>
                <a:cs typeface="FC Onigiri Outline"/>
              </a:rPr>
              <a:t>Quyết chí:</a:t>
            </a:r>
          </a:p>
          <a:p>
            <a:pPr defTabSz="1219170"/>
            <a:endParaRPr lang="en-US" sz="3200" b="1" dirty="0">
              <a:solidFill>
                <a:prstClr val="black"/>
              </a:solidFill>
              <a:latin typeface="UTM Nyala" panose="02040603050506020204" pitchFamily="18" charset="0"/>
              <a:cs typeface="FC Onigiri Outline"/>
            </a:endParaRPr>
          </a:p>
        </p:txBody>
      </p:sp>
      <p:sp>
        <p:nvSpPr>
          <p:cNvPr id="16" name="TextBox 15"/>
          <p:cNvSpPr txBox="1"/>
          <p:nvPr/>
        </p:nvSpPr>
        <p:spPr>
          <a:xfrm>
            <a:off x="1631804" y="1378311"/>
            <a:ext cx="5472608" cy="584775"/>
          </a:xfrm>
          <a:prstGeom prst="rect">
            <a:avLst/>
          </a:prstGeom>
          <a:noFill/>
        </p:spPr>
        <p:txBody>
          <a:bodyPr wrap="square" rtlCol="0">
            <a:spAutoFit/>
          </a:bodyPr>
          <a:lstStyle/>
          <a:p>
            <a:pPr defTabSz="1219170"/>
            <a:r>
              <a:rPr lang="en-US" sz="3200" b="1" dirty="0">
                <a:solidFill>
                  <a:prstClr val="black"/>
                </a:solidFill>
                <a:latin typeface="UTM Nyala" panose="02040603050506020204" pitchFamily="18" charset="0"/>
                <a:cs typeface="FC Onigiri Outline"/>
              </a:rPr>
              <a:t>Chí thân:</a:t>
            </a:r>
          </a:p>
        </p:txBody>
      </p:sp>
      <p:sp>
        <p:nvSpPr>
          <p:cNvPr id="17" name="TextBox 16"/>
          <p:cNvSpPr txBox="1"/>
          <p:nvPr/>
        </p:nvSpPr>
        <p:spPr>
          <a:xfrm>
            <a:off x="4326968" y="1319777"/>
            <a:ext cx="5472608" cy="1077218"/>
          </a:xfrm>
          <a:prstGeom prst="rect">
            <a:avLst/>
          </a:prstGeom>
          <a:noFill/>
        </p:spPr>
        <p:txBody>
          <a:bodyPr wrap="square" rtlCol="0">
            <a:spAutoFit/>
          </a:bodyPr>
          <a:lstStyle/>
          <a:p>
            <a:pPr defTabSz="1219170"/>
            <a:r>
              <a:rPr lang="en-US" sz="3200" dirty="0">
                <a:solidFill>
                  <a:srgbClr val="924CA5"/>
                </a:solidFill>
                <a:latin typeface="UTM Nyala" panose="02040603050506020204" pitchFamily="18" charset="0"/>
                <a:cs typeface="FC Onigiri Outline"/>
              </a:rPr>
              <a:t>hết sức thân thiết</a:t>
            </a:r>
          </a:p>
          <a:p>
            <a:pPr defTabSz="1219170"/>
            <a:endParaRPr lang="en-US" sz="3200" dirty="0">
              <a:solidFill>
                <a:srgbClr val="924CA5"/>
              </a:solidFill>
              <a:latin typeface="UTM Nyala" panose="02040603050506020204" pitchFamily="18" charset="0"/>
              <a:cs typeface="FC Onigiri Outline"/>
            </a:endParaRPr>
          </a:p>
        </p:txBody>
      </p:sp>
      <p:sp>
        <p:nvSpPr>
          <p:cNvPr id="18" name="TextBox 17"/>
          <p:cNvSpPr txBox="1"/>
          <p:nvPr/>
        </p:nvSpPr>
        <p:spPr>
          <a:xfrm>
            <a:off x="4313980" y="1877356"/>
            <a:ext cx="5472608" cy="1077218"/>
          </a:xfrm>
          <a:prstGeom prst="rect">
            <a:avLst/>
          </a:prstGeom>
          <a:noFill/>
        </p:spPr>
        <p:txBody>
          <a:bodyPr wrap="square" rtlCol="0">
            <a:spAutoFit/>
          </a:bodyPr>
          <a:lstStyle/>
          <a:p>
            <a:pPr defTabSz="1219170"/>
            <a:r>
              <a:rPr lang="en-US" sz="3200" dirty="0">
                <a:solidFill>
                  <a:srgbClr val="924CA5"/>
                </a:solidFill>
                <a:latin typeface="UTM Nyala" panose="02040603050506020204" pitchFamily="18" charset="0"/>
                <a:cs typeface="FC Onigiri Outline"/>
              </a:rPr>
              <a:t>ý chí và tinh thần</a:t>
            </a:r>
          </a:p>
          <a:p>
            <a:pPr defTabSz="1219170"/>
            <a:endParaRPr lang="en-US" sz="3200" dirty="0">
              <a:solidFill>
                <a:srgbClr val="924CA5"/>
              </a:solidFill>
              <a:latin typeface="UTM Nyala" panose="02040603050506020204" pitchFamily="18" charset="0"/>
              <a:cs typeface="FC Onigiri Outline"/>
            </a:endParaRPr>
          </a:p>
        </p:txBody>
      </p:sp>
      <p:sp>
        <p:nvSpPr>
          <p:cNvPr id="19" name="TextBox 18"/>
          <p:cNvSpPr txBox="1"/>
          <p:nvPr/>
        </p:nvSpPr>
        <p:spPr>
          <a:xfrm>
            <a:off x="4313917" y="2364835"/>
            <a:ext cx="7256032" cy="1077218"/>
          </a:xfrm>
          <a:prstGeom prst="rect">
            <a:avLst/>
          </a:prstGeom>
          <a:noFill/>
        </p:spPr>
        <p:txBody>
          <a:bodyPr wrap="square" rtlCol="0">
            <a:spAutoFit/>
          </a:bodyPr>
          <a:lstStyle/>
          <a:p>
            <a:pPr defTabSz="1219170"/>
            <a:r>
              <a:rPr lang="en-US" sz="3200" dirty="0">
                <a:solidFill>
                  <a:srgbClr val="924CA5"/>
                </a:solidFill>
                <a:latin typeface="UTM Nyala" panose="02040603050506020204" pitchFamily="18" charset="0"/>
                <a:cs typeface="FC Onigiri Outline"/>
              </a:rPr>
              <a:t>hết sức chân thành và sâu sắc</a:t>
            </a:r>
          </a:p>
          <a:p>
            <a:pPr defTabSz="1219170"/>
            <a:endParaRPr lang="en-US" sz="3200" dirty="0">
              <a:solidFill>
                <a:srgbClr val="924CA5"/>
              </a:solidFill>
              <a:latin typeface="UTM Nyala" panose="02040603050506020204" pitchFamily="18" charset="0"/>
              <a:cs typeface="FC Onigiri Outline"/>
            </a:endParaRPr>
          </a:p>
        </p:txBody>
      </p:sp>
      <p:sp>
        <p:nvSpPr>
          <p:cNvPr id="20" name="TextBox 19"/>
          <p:cNvSpPr txBox="1"/>
          <p:nvPr/>
        </p:nvSpPr>
        <p:spPr>
          <a:xfrm>
            <a:off x="4303861" y="2835375"/>
            <a:ext cx="7711087" cy="1569660"/>
          </a:xfrm>
          <a:prstGeom prst="rect">
            <a:avLst/>
          </a:prstGeom>
          <a:noFill/>
        </p:spPr>
        <p:txBody>
          <a:bodyPr wrap="square" rtlCol="0">
            <a:spAutoFit/>
          </a:bodyPr>
          <a:lstStyle/>
          <a:p>
            <a:pPr defTabSz="1219170"/>
            <a:r>
              <a:rPr lang="en-US" sz="3200" dirty="0">
                <a:solidFill>
                  <a:srgbClr val="924CA5"/>
                </a:solidFill>
                <a:latin typeface="UTM Nyala" panose="02040603050506020204" pitchFamily="18" charset="0"/>
                <a:cs typeface="FC Onigiri Outline"/>
              </a:rPr>
              <a:t>ý muốn và quyết tâm đạt tới một mục tiêu tốt đẹp trong tương lai</a:t>
            </a:r>
          </a:p>
          <a:p>
            <a:pPr defTabSz="1219170"/>
            <a:endParaRPr lang="en-US" sz="3200" dirty="0">
              <a:solidFill>
                <a:srgbClr val="924CA5"/>
              </a:solidFill>
              <a:latin typeface="UTM Nyala" panose="02040603050506020204" pitchFamily="18" charset="0"/>
              <a:cs typeface="FC Onigiri Outline"/>
            </a:endParaRPr>
          </a:p>
        </p:txBody>
      </p:sp>
      <p:sp>
        <p:nvSpPr>
          <p:cNvPr id="21" name="TextBox 20"/>
          <p:cNvSpPr txBox="1"/>
          <p:nvPr/>
        </p:nvSpPr>
        <p:spPr>
          <a:xfrm>
            <a:off x="4303860" y="4498804"/>
            <a:ext cx="6124845" cy="1077218"/>
          </a:xfrm>
          <a:prstGeom prst="rect">
            <a:avLst/>
          </a:prstGeom>
          <a:noFill/>
        </p:spPr>
        <p:txBody>
          <a:bodyPr wrap="square" rtlCol="0">
            <a:spAutoFit/>
          </a:bodyPr>
          <a:lstStyle/>
          <a:p>
            <a:pPr defTabSz="1219170"/>
            <a:r>
              <a:rPr lang="en-US" sz="3200" dirty="0">
                <a:solidFill>
                  <a:srgbClr val="924CA5"/>
                </a:solidFill>
                <a:latin typeface="UTM Nyala" panose="02040603050506020204" pitchFamily="18" charset="0"/>
                <a:cs typeface="FC Onigiri Outline"/>
              </a:rPr>
              <a:t>Có ý chí và quyết tâm làm bằng được</a:t>
            </a:r>
          </a:p>
          <a:p>
            <a:pPr defTabSz="1219170"/>
            <a:endParaRPr lang="en-US" sz="3200" dirty="0">
              <a:solidFill>
                <a:srgbClr val="924CA5"/>
              </a:solidFill>
              <a:latin typeface="UTM Nyala" panose="02040603050506020204" pitchFamily="18" charset="0"/>
              <a:cs typeface="FC Onigiri Outline"/>
            </a:endParaRPr>
          </a:p>
        </p:txBody>
      </p:sp>
      <p:sp>
        <p:nvSpPr>
          <p:cNvPr id="22" name="TextBox 21"/>
          <p:cNvSpPr txBox="1"/>
          <p:nvPr/>
        </p:nvSpPr>
        <p:spPr>
          <a:xfrm>
            <a:off x="4264814" y="3963889"/>
            <a:ext cx="7750133" cy="1077218"/>
          </a:xfrm>
          <a:prstGeom prst="rect">
            <a:avLst/>
          </a:prstGeom>
          <a:noFill/>
        </p:spPr>
        <p:txBody>
          <a:bodyPr wrap="square" rtlCol="0">
            <a:spAutoFit/>
          </a:bodyPr>
          <a:lstStyle/>
          <a:p>
            <a:pPr defTabSz="1219170"/>
            <a:r>
              <a:rPr lang="en-US" sz="3200" dirty="0">
                <a:solidFill>
                  <a:srgbClr val="924CA5"/>
                </a:solidFill>
                <a:latin typeface="UTM Nyala" panose="02040603050506020204" pitchFamily="18" charset="0"/>
                <a:cs typeface="FC Onigiri Outline"/>
              </a:rPr>
              <a:t>Công bằng, chính trực, không chút thiên vị</a:t>
            </a:r>
          </a:p>
          <a:p>
            <a:pPr defTabSz="1219170"/>
            <a:endParaRPr lang="en-US" sz="3200" dirty="0">
              <a:solidFill>
                <a:srgbClr val="924CA5"/>
              </a:solidFill>
              <a:latin typeface="UTM Nyala" panose="02040603050506020204" pitchFamily="18" charset="0"/>
              <a:cs typeface="FC Onigiri Outline"/>
            </a:endParaRPr>
          </a:p>
        </p:txBody>
      </p:sp>
    </p:spTree>
    <p:extLst>
      <p:ext uri="{BB962C8B-B14F-4D97-AF65-F5344CB8AC3E}">
        <p14:creationId xmlns:p14="http://schemas.microsoft.com/office/powerpoint/2010/main" val="264538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07139" y="2011085"/>
            <a:ext cx="10644685" cy="4416539"/>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3200">
              <a:solidFill>
                <a:prstClr val="white"/>
              </a:solidFill>
              <a:latin typeface="UTM Nyala" panose="02040603050506020204" pitchFamily="18" charset="0"/>
              <a:cs typeface="FC Onigiri Outline"/>
            </a:endParaRPr>
          </a:p>
        </p:txBody>
      </p:sp>
      <p:sp>
        <p:nvSpPr>
          <p:cNvPr id="7" name="Rounded Rectangle 6"/>
          <p:cNvSpPr/>
          <p:nvPr/>
        </p:nvSpPr>
        <p:spPr>
          <a:xfrm>
            <a:off x="907138" y="2222511"/>
            <a:ext cx="10644685" cy="4416539"/>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defTabSz="1219170"/>
            <a:endParaRPr lang="en-US" sz="3200">
              <a:solidFill>
                <a:prstClr val="white"/>
              </a:solidFill>
              <a:latin typeface="UTM Nyala" panose="02040603050506020204" pitchFamily="18" charset="0"/>
              <a:cs typeface="FC Onigiri Outline"/>
            </a:endParaRPr>
          </a:p>
        </p:txBody>
      </p:sp>
      <p:sp>
        <p:nvSpPr>
          <p:cNvPr id="2" name="Title 1"/>
          <p:cNvSpPr>
            <a:spLocks noGrp="1"/>
          </p:cNvSpPr>
          <p:nvPr>
            <p:ph type="title"/>
          </p:nvPr>
        </p:nvSpPr>
        <p:spPr/>
        <p:txBody>
          <a:bodyPr/>
          <a:lstStyle/>
          <a:p>
            <a:endParaRPr lang="en-US"/>
          </a:p>
        </p:txBody>
      </p:sp>
      <p:sp>
        <p:nvSpPr>
          <p:cNvPr id="3" name="Rectangle 2"/>
          <p:cNvSpPr/>
          <p:nvPr/>
        </p:nvSpPr>
        <p:spPr>
          <a:xfrm>
            <a:off x="1104361" y="2132132"/>
            <a:ext cx="10644685" cy="4401205"/>
          </a:xfrm>
          <a:prstGeom prst="rect">
            <a:avLst/>
          </a:prstGeom>
        </p:spPr>
        <p:txBody>
          <a:bodyPr wrap="square">
            <a:spAutoFit/>
          </a:bodyPr>
          <a:lstStyle/>
          <a:p>
            <a:r>
              <a:rPr lang="en-US" sz="4000" dirty="0">
                <a:solidFill>
                  <a:srgbClr val="17AACB"/>
                </a:solidFill>
                <a:latin typeface="UTM Windsor BT" panose="02040603050506020204" pitchFamily="18" charset="0"/>
                <a:ea typeface="Times New Roman" panose="02020603050405020304" pitchFamily="18" charset="0"/>
              </a:rPr>
              <a:t>Viết một đoạn văn theo truyện Nàng tiên Ốc, trong đó có ít nhất hai lần dùng dấu hai chấm:</a:t>
            </a:r>
          </a:p>
          <a:p>
            <a:pPr marL="285750" indent="-285750">
              <a:buFontTx/>
              <a:buChar char="-"/>
            </a:pPr>
            <a:r>
              <a:rPr lang="en-US" sz="4000" dirty="0">
                <a:solidFill>
                  <a:srgbClr val="D63A21"/>
                </a:solidFill>
                <a:latin typeface="UTM Windsor BT" panose="02040603050506020204" pitchFamily="18" charset="0"/>
                <a:ea typeface="Times New Roman" panose="02020603050405020304" pitchFamily="18" charset="0"/>
              </a:rPr>
              <a:t>Một lần, dấu hai chấm dùng để giải thích.</a:t>
            </a:r>
          </a:p>
          <a:p>
            <a:pPr marL="285750" indent="-285750">
              <a:buFontTx/>
              <a:buChar char="-"/>
            </a:pPr>
            <a:r>
              <a:rPr lang="en-US" sz="4000" dirty="0">
                <a:solidFill>
                  <a:srgbClr val="F3C12C"/>
                </a:solidFill>
                <a:latin typeface="UTM Windsor BT" panose="02040603050506020204" pitchFamily="18" charset="0"/>
                <a:ea typeface="Times New Roman" panose="02020603050405020304" pitchFamily="18" charset="0"/>
              </a:rPr>
              <a:t>Một lần, dấu hai chấm dùng để dẫn lời nhân vật.</a:t>
            </a:r>
          </a:p>
        </p:txBody>
      </p:sp>
      <p:sp>
        <p:nvSpPr>
          <p:cNvPr id="4" name="Pentagon 3"/>
          <p:cNvSpPr/>
          <p:nvPr/>
        </p:nvSpPr>
        <p:spPr>
          <a:xfrm>
            <a:off x="2080471" y="843438"/>
            <a:ext cx="9305692" cy="769441"/>
          </a:xfrm>
          <a:prstGeom prst="homePlate">
            <a:avLst/>
          </a:prstGeom>
          <a:solidFill>
            <a:schemeClr val="bg1">
              <a:alpha val="77000"/>
            </a:schemeClr>
          </a:solidFill>
          <a:ln w="38100">
            <a:solidFill>
              <a:srgbClr val="17AACB"/>
            </a:solidFill>
            <a:prstDash val="sysDot"/>
          </a:ln>
        </p:spPr>
        <p:txBody>
          <a:bodyPr wrap="square" anchor="ctr" anchorCtr="1">
            <a:spAutoFit/>
          </a:bodyPr>
          <a:lstStyle/>
          <a:p>
            <a:pPr algn="ctr"/>
            <a:r>
              <a:rPr lang="en-US" sz="2800" dirty="0">
                <a:solidFill>
                  <a:schemeClr val="accent2"/>
                </a:solidFill>
                <a:latin typeface="UTM Cookies" panose="02040603050506020204" pitchFamily="18" charset="0"/>
                <a:ea typeface="Times New Roman" panose="02020603050405020304" pitchFamily="18" charset="0"/>
              </a:rPr>
              <a:t>Hãy chia sẻ đoạn văn con viết cùng cả lớp nhé!</a:t>
            </a:r>
          </a:p>
          <a:p>
            <a:pPr algn="ctr"/>
            <a:endParaRPr lang="en-US" sz="1600" dirty="0">
              <a:solidFill>
                <a:schemeClr val="accent2"/>
              </a:solidFill>
              <a:latin typeface="UTM Cookies" panose="02040603050506020204" pitchFamily="18" charset="0"/>
            </a:endParaRPr>
          </a:p>
        </p:txBody>
      </p:sp>
      <p:sp>
        <p:nvSpPr>
          <p:cNvPr id="5" name="Rectangle 4"/>
          <p:cNvSpPr/>
          <p:nvPr/>
        </p:nvSpPr>
        <p:spPr>
          <a:xfrm>
            <a:off x="520612" y="868085"/>
            <a:ext cx="1529586" cy="769441"/>
          </a:xfrm>
          <a:prstGeom prst="rect">
            <a:avLst/>
          </a:prstGeom>
        </p:spPr>
        <p:txBody>
          <a:bodyPr wrap="none">
            <a:spAutoFit/>
          </a:bodyPr>
          <a:lstStyle/>
          <a:p>
            <a:pPr algn="ctr"/>
            <a:r>
              <a:rPr lang="en-US" sz="4400" dirty="0">
                <a:ln w="0"/>
                <a:solidFill>
                  <a:srgbClr val="955509"/>
                </a:solidFill>
                <a:effectLst>
                  <a:outerShdw blurRad="38100" dist="19050" dir="2700000" algn="tl" rotWithShape="0">
                    <a:schemeClr val="dk1">
                      <a:alpha val="40000"/>
                    </a:schemeClr>
                  </a:outerShdw>
                  <a:reflection blurRad="6350" stA="55000" endA="300" endPos="45500" dir="5400000" sy="-100000" algn="bl" rotWithShape="0"/>
                </a:effectLst>
                <a:latin typeface="UTM Cookies" panose="02040603050506020204" pitchFamily="18" charset="0"/>
              </a:rPr>
              <a:t>Bài 2</a:t>
            </a:r>
          </a:p>
        </p:txBody>
      </p:sp>
    </p:spTree>
    <p:extLst>
      <p:ext uri="{BB962C8B-B14F-4D97-AF65-F5344CB8AC3E}">
        <p14:creationId xmlns:p14="http://schemas.microsoft.com/office/powerpoint/2010/main" val="243371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20612" y="656659"/>
            <a:ext cx="10145824" cy="1143000"/>
          </a:xfrm>
          <a:prstGeom prst="rect">
            <a:avLst/>
          </a:prstGeom>
          <a:ln>
            <a:noFill/>
          </a:ln>
        </p:spPr>
        <p:txBody>
          <a:bodyPr vert="horz" lIns="91440" tIns="45720" rIns="91440" bIns="45720" rtlCol="0" anchor="ctr">
            <a:normAutofit/>
          </a:bodyPr>
          <a:lstStyle>
            <a:lvl1pPr algn="ctr" defTabSz="1219170" rtl="0" eaLnBrk="1" latinLnBrk="0" hangingPunct="1">
              <a:spcBef>
                <a:spcPct val="0"/>
              </a:spcBef>
              <a:buNone/>
              <a:defRPr sz="5867" kern="1200">
                <a:solidFill>
                  <a:srgbClr val="FFD757"/>
                </a:solidFill>
                <a:latin typeface="+mj-lt"/>
                <a:ea typeface="+mj-ea"/>
                <a:cs typeface="+mj-cs"/>
              </a:defRPr>
            </a:lvl1pPr>
          </a:lstStyle>
          <a:p>
            <a:r>
              <a:rPr lang="en-US" dirty="0" smtClean="0">
                <a:ln w="187325">
                  <a:solidFill>
                    <a:schemeClr val="accent4">
                      <a:lumMod val="60000"/>
                      <a:lumOff val="40000"/>
                    </a:schemeClr>
                  </a:solidFill>
                </a:ln>
              </a:rPr>
              <a:t>Gợi </a:t>
            </a:r>
            <a:r>
              <a:rPr lang="en-US" dirty="0" smtClean="0">
                <a:ln w="187325">
                  <a:solidFill>
                    <a:schemeClr val="accent4">
                      <a:lumMod val="60000"/>
                      <a:lumOff val="40000"/>
                    </a:schemeClr>
                  </a:solidFill>
                </a:ln>
                <a:solidFill>
                  <a:schemeClr val="accent2">
                    <a:lumMod val="40000"/>
                    <a:lumOff val="60000"/>
                  </a:schemeClr>
                </a:solidFill>
              </a:rPr>
              <a:t>ý</a:t>
            </a:r>
            <a:endParaRPr lang="en-US" dirty="0">
              <a:ln w="187325">
                <a:solidFill>
                  <a:schemeClr val="accent4">
                    <a:lumMod val="60000"/>
                    <a:lumOff val="40000"/>
                  </a:schemeClr>
                </a:solidFill>
              </a:ln>
              <a:solidFill>
                <a:schemeClr val="accent2">
                  <a:lumMod val="40000"/>
                  <a:lumOff val="60000"/>
                </a:schemeClr>
              </a:solidFill>
            </a:endParaRPr>
          </a:p>
        </p:txBody>
      </p:sp>
      <p:sp>
        <p:nvSpPr>
          <p:cNvPr id="4" name="Rounded Rectangle 3"/>
          <p:cNvSpPr/>
          <p:nvPr/>
        </p:nvSpPr>
        <p:spPr>
          <a:xfrm>
            <a:off x="520612" y="2079812"/>
            <a:ext cx="11122748" cy="4347812"/>
          </a:xfrm>
          <a:prstGeom prst="roundRect">
            <a:avLst/>
          </a:prstGeom>
          <a:solidFill>
            <a:srgbClr val="E8C6D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3200">
              <a:solidFill>
                <a:prstClr val="white"/>
              </a:solidFill>
              <a:latin typeface="UTM Nyala" panose="02040603050506020204" pitchFamily="18" charset="0"/>
              <a:cs typeface="FC Onigiri Outline"/>
            </a:endParaRPr>
          </a:p>
        </p:txBody>
      </p:sp>
      <p:sp>
        <p:nvSpPr>
          <p:cNvPr id="2" name="Title 1"/>
          <p:cNvSpPr>
            <a:spLocks noGrp="1"/>
          </p:cNvSpPr>
          <p:nvPr>
            <p:ph type="title"/>
          </p:nvPr>
        </p:nvSpPr>
        <p:spPr/>
        <p:txBody>
          <a:bodyPr/>
          <a:lstStyle/>
          <a:p>
            <a:r>
              <a:rPr lang="en-US" dirty="0"/>
              <a:t>Gợi ý</a:t>
            </a:r>
          </a:p>
        </p:txBody>
      </p:sp>
      <p:sp>
        <p:nvSpPr>
          <p:cNvPr id="3" name="Rectangle 2"/>
          <p:cNvSpPr/>
          <p:nvPr/>
        </p:nvSpPr>
        <p:spPr>
          <a:xfrm>
            <a:off x="520612" y="2079812"/>
            <a:ext cx="10909388" cy="4031873"/>
          </a:xfrm>
          <a:prstGeom prst="rect">
            <a:avLst/>
          </a:prstGeom>
        </p:spPr>
        <p:txBody>
          <a:bodyPr wrap="square">
            <a:spAutoFit/>
          </a:bodyPr>
          <a:lstStyle/>
          <a:p>
            <a:pPr algn="just">
              <a:spcAft>
                <a:spcPts val="0"/>
              </a:spcAft>
            </a:pPr>
            <a:r>
              <a:rPr lang="en-US" sz="3200" dirty="0">
                <a:solidFill>
                  <a:srgbClr val="955509"/>
                </a:solidFill>
                <a:latin typeface="UVN Ai Cap" panose="02040603050506020204" pitchFamily="18" charset="0"/>
                <a:ea typeface="Calibri" panose="020F0502020204030204" pitchFamily="34" charset="0"/>
                <a:cs typeface="Times New Roman" panose="02020603050405020304" pitchFamily="18" charset="0"/>
              </a:rPr>
              <a:t> Bà già rón rén đến chỗ chum nước, thò tay vào chum, cầm vỏ ốc lên và đập vỡ tan.</a:t>
            </a:r>
          </a:p>
          <a:p>
            <a:pPr algn="just">
              <a:spcAft>
                <a:spcPts val="0"/>
              </a:spcAft>
            </a:pPr>
            <a:r>
              <a:rPr lang="en-US" sz="3200" dirty="0">
                <a:solidFill>
                  <a:srgbClr val="955509"/>
                </a:solidFill>
                <a:latin typeface="UVN Ai Cap" panose="02040603050506020204" pitchFamily="18" charset="0"/>
                <a:ea typeface="Calibri" panose="020F0502020204030204" pitchFamily="34" charset="0"/>
                <a:cs typeface="Times New Roman" panose="02020603050405020304" pitchFamily="18" charset="0"/>
              </a:rPr>
              <a:t>Nghe tiếng động, nàng tiên giật mình, quay lại. Nàng chạy vội đến chum nước nhưng không kịp nữa rồi: vỏ ốc đã vỡ tan. Bà lão ôm lấy nàng tiên, dịu dàng bảo:</a:t>
            </a:r>
          </a:p>
          <a:p>
            <a:pPr algn="just">
              <a:spcAft>
                <a:spcPts val="0"/>
              </a:spcAft>
            </a:pPr>
            <a:r>
              <a:rPr lang="en-US" sz="3200" dirty="0">
                <a:solidFill>
                  <a:srgbClr val="955509"/>
                </a:solidFill>
                <a:latin typeface="UVN Ai Cap" panose="02040603050506020204" pitchFamily="18" charset="0"/>
                <a:ea typeface="Calibri" panose="020F0502020204030204" pitchFamily="34" charset="0"/>
                <a:cs typeface="Times New Roman" panose="02020603050405020304" pitchFamily="18" charset="0"/>
              </a:rPr>
              <a:t>- Con hãy ở lại đây với mẹ!</a:t>
            </a:r>
          </a:p>
          <a:p>
            <a:pPr algn="just">
              <a:spcAft>
                <a:spcPts val="0"/>
              </a:spcAft>
            </a:pPr>
            <a:r>
              <a:rPr lang="en-US" sz="3200" dirty="0">
                <a:solidFill>
                  <a:srgbClr val="955509"/>
                </a:solidFill>
                <a:latin typeface="UVN Ai Cap" panose="02040603050506020204" pitchFamily="18" charset="0"/>
                <a:ea typeface="Calibri" panose="020F0502020204030204" pitchFamily="34" charset="0"/>
                <a:cs typeface="Times New Roman" panose="02020603050405020304" pitchFamily="18" charset="0"/>
              </a:rPr>
              <a:t>Từ đó hai mẹ con sống hạnh phúc bên nhau. </a:t>
            </a:r>
            <a:br>
              <a:rPr lang="en-US" sz="3200" dirty="0">
                <a:solidFill>
                  <a:srgbClr val="955509"/>
                </a:solidFill>
                <a:latin typeface="UVN Ai Cap" panose="02040603050506020204" pitchFamily="18" charset="0"/>
                <a:ea typeface="Calibri" panose="020F0502020204030204" pitchFamily="34" charset="0"/>
                <a:cs typeface="Times New Roman" panose="02020603050405020304" pitchFamily="18" charset="0"/>
              </a:rPr>
            </a:br>
            <a:r>
              <a:rPr lang="en-US" sz="3200" dirty="0">
                <a:solidFill>
                  <a:srgbClr val="955509"/>
                </a:solidFill>
                <a:latin typeface="UVN Ai Cap" panose="02040603050506020204" pitchFamily="18" charset="0"/>
                <a:ea typeface="Calibri" panose="020F0502020204030204" pitchFamily="34" charset="0"/>
                <a:cs typeface="Times New Roman" panose="02020603050405020304" pitchFamily="18" charset="0"/>
              </a:rPr>
              <a:t>Họ yêu thương nhau như hai mẹ con.</a:t>
            </a:r>
            <a:endParaRPr lang="en-US" sz="3200" dirty="0">
              <a:latin typeface="UVN Ai Cap" panose="02040603050506020204" pitchFamily="18" charset="0"/>
            </a:endParaRPr>
          </a:p>
        </p:txBody>
      </p:sp>
    </p:spTree>
    <p:extLst>
      <p:ext uri="{BB962C8B-B14F-4D97-AF65-F5344CB8AC3E}">
        <p14:creationId xmlns:p14="http://schemas.microsoft.com/office/powerpoint/2010/main" val="1545994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รูปแบบอิสระ 339"/>
          <p:cNvSpPr/>
          <p:nvPr/>
        </p:nvSpPr>
        <p:spPr>
          <a:xfrm>
            <a:off x="644185" y="4375656"/>
            <a:ext cx="2716732" cy="310360"/>
          </a:xfrm>
          <a:custGeom>
            <a:avLst/>
            <a:gdLst>
              <a:gd name="connsiteX0" fmla="*/ 0 w 1333500"/>
              <a:gd name="connsiteY0" fmla="*/ 470024 h 470024"/>
              <a:gd name="connsiteX1" fmla="*/ 279400 w 1333500"/>
              <a:gd name="connsiteY1" fmla="*/ 124 h 470024"/>
              <a:gd name="connsiteX2" fmla="*/ 254000 w 1333500"/>
              <a:gd name="connsiteY2" fmla="*/ 470024 h 470024"/>
              <a:gd name="connsiteX3" fmla="*/ 533400 w 1333500"/>
              <a:gd name="connsiteY3" fmla="*/ 124 h 470024"/>
              <a:gd name="connsiteX4" fmla="*/ 508000 w 1333500"/>
              <a:gd name="connsiteY4" fmla="*/ 419224 h 470024"/>
              <a:gd name="connsiteX5" fmla="*/ 800100 w 1333500"/>
              <a:gd name="connsiteY5" fmla="*/ 12824 h 470024"/>
              <a:gd name="connsiteX6" fmla="*/ 787400 w 1333500"/>
              <a:gd name="connsiteY6" fmla="*/ 457324 h 470024"/>
              <a:gd name="connsiteX7" fmla="*/ 1092200 w 1333500"/>
              <a:gd name="connsiteY7" fmla="*/ 124 h 470024"/>
              <a:gd name="connsiteX8" fmla="*/ 1028700 w 1333500"/>
              <a:gd name="connsiteY8" fmla="*/ 457324 h 470024"/>
              <a:gd name="connsiteX9" fmla="*/ 1333500 w 1333500"/>
              <a:gd name="connsiteY9" fmla="*/ 25524 h 470024"/>
              <a:gd name="connsiteX10" fmla="*/ 1333500 w 1333500"/>
              <a:gd name="connsiteY10" fmla="*/ 25524 h 47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0" h="470024">
                <a:moveTo>
                  <a:pt x="0" y="470024"/>
                </a:moveTo>
                <a:cubicBezTo>
                  <a:pt x="118533" y="235074"/>
                  <a:pt x="237067" y="124"/>
                  <a:pt x="279400" y="124"/>
                </a:cubicBezTo>
                <a:cubicBezTo>
                  <a:pt x="321733" y="124"/>
                  <a:pt x="211667" y="470024"/>
                  <a:pt x="254000" y="470024"/>
                </a:cubicBezTo>
                <a:cubicBezTo>
                  <a:pt x="296333" y="470024"/>
                  <a:pt x="491067" y="8591"/>
                  <a:pt x="533400" y="124"/>
                </a:cubicBezTo>
                <a:cubicBezTo>
                  <a:pt x="575733" y="-8343"/>
                  <a:pt x="463550" y="417107"/>
                  <a:pt x="508000" y="419224"/>
                </a:cubicBezTo>
                <a:cubicBezTo>
                  <a:pt x="552450" y="421341"/>
                  <a:pt x="753533" y="6474"/>
                  <a:pt x="800100" y="12824"/>
                </a:cubicBezTo>
                <a:cubicBezTo>
                  <a:pt x="846667" y="19174"/>
                  <a:pt x="738717" y="459441"/>
                  <a:pt x="787400" y="457324"/>
                </a:cubicBezTo>
                <a:cubicBezTo>
                  <a:pt x="836083" y="455207"/>
                  <a:pt x="1051983" y="124"/>
                  <a:pt x="1092200" y="124"/>
                </a:cubicBezTo>
                <a:cubicBezTo>
                  <a:pt x="1132417" y="124"/>
                  <a:pt x="988483" y="453091"/>
                  <a:pt x="1028700" y="457324"/>
                </a:cubicBezTo>
                <a:cubicBezTo>
                  <a:pt x="1068917" y="461557"/>
                  <a:pt x="1333500" y="25524"/>
                  <a:pt x="1333500" y="25524"/>
                </a:cubicBezTo>
                <a:lnTo>
                  <a:pt x="1333500" y="25524"/>
                </a:lnTo>
              </a:path>
            </a:pathLst>
          </a:custGeom>
          <a:ln w="203200" cap="rnd">
            <a:gradFill>
              <a:gsLst>
                <a:gs pos="0">
                  <a:schemeClr val="accent5">
                    <a:lumMod val="40000"/>
                    <a:lumOff val="60000"/>
                  </a:schemeClr>
                </a:gs>
                <a:gs pos="100000">
                  <a:schemeClr val="accent5">
                    <a:lumMod val="20000"/>
                    <a:lumOff val="80000"/>
                  </a:schemeClr>
                </a:gs>
              </a:gsLst>
              <a:lin ang="5400000" scaled="0"/>
            </a:gra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th-TH" sz="3733">
              <a:solidFill>
                <a:srgbClr val="E8C6D2"/>
              </a:solidFill>
              <a:latin typeface="UTM A&amp;S Graceland" panose="02040603050506020204" pitchFamily="18" charset="0"/>
              <a:cs typeface="can_NongAor" pitchFamily="2" charset="0"/>
            </a:endParaRPr>
          </a:p>
        </p:txBody>
      </p:sp>
      <p:sp>
        <p:nvSpPr>
          <p:cNvPr id="341" name="รูปแบบอิสระ 340"/>
          <p:cNvSpPr/>
          <p:nvPr/>
        </p:nvSpPr>
        <p:spPr>
          <a:xfrm>
            <a:off x="4330646" y="4437428"/>
            <a:ext cx="3261172" cy="289533"/>
          </a:xfrm>
          <a:custGeom>
            <a:avLst/>
            <a:gdLst>
              <a:gd name="connsiteX0" fmla="*/ 0 w 1333500"/>
              <a:gd name="connsiteY0" fmla="*/ 470024 h 470024"/>
              <a:gd name="connsiteX1" fmla="*/ 279400 w 1333500"/>
              <a:gd name="connsiteY1" fmla="*/ 124 h 470024"/>
              <a:gd name="connsiteX2" fmla="*/ 254000 w 1333500"/>
              <a:gd name="connsiteY2" fmla="*/ 470024 h 470024"/>
              <a:gd name="connsiteX3" fmla="*/ 533400 w 1333500"/>
              <a:gd name="connsiteY3" fmla="*/ 124 h 470024"/>
              <a:gd name="connsiteX4" fmla="*/ 508000 w 1333500"/>
              <a:gd name="connsiteY4" fmla="*/ 419224 h 470024"/>
              <a:gd name="connsiteX5" fmla="*/ 800100 w 1333500"/>
              <a:gd name="connsiteY5" fmla="*/ 12824 h 470024"/>
              <a:gd name="connsiteX6" fmla="*/ 787400 w 1333500"/>
              <a:gd name="connsiteY6" fmla="*/ 457324 h 470024"/>
              <a:gd name="connsiteX7" fmla="*/ 1092200 w 1333500"/>
              <a:gd name="connsiteY7" fmla="*/ 124 h 470024"/>
              <a:gd name="connsiteX8" fmla="*/ 1028700 w 1333500"/>
              <a:gd name="connsiteY8" fmla="*/ 457324 h 470024"/>
              <a:gd name="connsiteX9" fmla="*/ 1333500 w 1333500"/>
              <a:gd name="connsiteY9" fmla="*/ 25524 h 470024"/>
              <a:gd name="connsiteX10" fmla="*/ 1333500 w 1333500"/>
              <a:gd name="connsiteY10" fmla="*/ 25524 h 47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0" h="470024">
                <a:moveTo>
                  <a:pt x="0" y="470024"/>
                </a:moveTo>
                <a:cubicBezTo>
                  <a:pt x="118533" y="235074"/>
                  <a:pt x="237067" y="124"/>
                  <a:pt x="279400" y="124"/>
                </a:cubicBezTo>
                <a:cubicBezTo>
                  <a:pt x="321733" y="124"/>
                  <a:pt x="211667" y="470024"/>
                  <a:pt x="254000" y="470024"/>
                </a:cubicBezTo>
                <a:cubicBezTo>
                  <a:pt x="296333" y="470024"/>
                  <a:pt x="491067" y="8591"/>
                  <a:pt x="533400" y="124"/>
                </a:cubicBezTo>
                <a:cubicBezTo>
                  <a:pt x="575733" y="-8343"/>
                  <a:pt x="463550" y="417107"/>
                  <a:pt x="508000" y="419224"/>
                </a:cubicBezTo>
                <a:cubicBezTo>
                  <a:pt x="552450" y="421341"/>
                  <a:pt x="753533" y="6474"/>
                  <a:pt x="800100" y="12824"/>
                </a:cubicBezTo>
                <a:cubicBezTo>
                  <a:pt x="846667" y="19174"/>
                  <a:pt x="738717" y="459441"/>
                  <a:pt x="787400" y="457324"/>
                </a:cubicBezTo>
                <a:cubicBezTo>
                  <a:pt x="836083" y="455207"/>
                  <a:pt x="1051983" y="124"/>
                  <a:pt x="1092200" y="124"/>
                </a:cubicBezTo>
                <a:cubicBezTo>
                  <a:pt x="1132417" y="124"/>
                  <a:pt x="988483" y="453091"/>
                  <a:pt x="1028700" y="457324"/>
                </a:cubicBezTo>
                <a:cubicBezTo>
                  <a:pt x="1068917" y="461557"/>
                  <a:pt x="1333500" y="25524"/>
                  <a:pt x="1333500" y="25524"/>
                </a:cubicBezTo>
                <a:lnTo>
                  <a:pt x="1333500" y="25524"/>
                </a:lnTo>
              </a:path>
            </a:pathLst>
          </a:custGeom>
          <a:ln w="203200" cap="rnd">
            <a:gradFill>
              <a:gsLst>
                <a:gs pos="0">
                  <a:srgbClr val="CBBCCA"/>
                </a:gs>
                <a:gs pos="100000">
                  <a:srgbClr val="E0D8DF"/>
                </a:gs>
              </a:gsLst>
              <a:lin ang="5400000" scaled="0"/>
            </a:gra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170"/>
            <a:r>
              <a:rPr lang="en-US" sz="4800" dirty="0">
                <a:solidFill>
                  <a:srgbClr val="002060"/>
                </a:solidFill>
                <a:latin typeface="UTM A&amp;S Graceland" panose="02040603050506020204" pitchFamily="18" charset="0"/>
                <a:cs typeface="can_NongAor" pitchFamily="2" charset="0"/>
              </a:rPr>
              <a:t>Khám phá</a:t>
            </a:r>
            <a:endParaRPr lang="th-TH" sz="4800" dirty="0">
              <a:solidFill>
                <a:srgbClr val="002060"/>
              </a:solidFill>
              <a:latin typeface="UTM A&amp;S Graceland" panose="02040603050506020204" pitchFamily="18" charset="0"/>
              <a:cs typeface="can_NongAor" pitchFamily="2" charset="0"/>
            </a:endParaRPr>
          </a:p>
        </p:txBody>
      </p:sp>
      <p:sp>
        <p:nvSpPr>
          <p:cNvPr id="344" name="รูปแบบอิสระ 343"/>
          <p:cNvSpPr/>
          <p:nvPr/>
        </p:nvSpPr>
        <p:spPr>
          <a:xfrm>
            <a:off x="8379875" y="4298177"/>
            <a:ext cx="2683275" cy="277708"/>
          </a:xfrm>
          <a:custGeom>
            <a:avLst/>
            <a:gdLst>
              <a:gd name="connsiteX0" fmla="*/ 0 w 1333500"/>
              <a:gd name="connsiteY0" fmla="*/ 470024 h 470024"/>
              <a:gd name="connsiteX1" fmla="*/ 279400 w 1333500"/>
              <a:gd name="connsiteY1" fmla="*/ 124 h 470024"/>
              <a:gd name="connsiteX2" fmla="*/ 254000 w 1333500"/>
              <a:gd name="connsiteY2" fmla="*/ 470024 h 470024"/>
              <a:gd name="connsiteX3" fmla="*/ 533400 w 1333500"/>
              <a:gd name="connsiteY3" fmla="*/ 124 h 470024"/>
              <a:gd name="connsiteX4" fmla="*/ 508000 w 1333500"/>
              <a:gd name="connsiteY4" fmla="*/ 419224 h 470024"/>
              <a:gd name="connsiteX5" fmla="*/ 800100 w 1333500"/>
              <a:gd name="connsiteY5" fmla="*/ 12824 h 470024"/>
              <a:gd name="connsiteX6" fmla="*/ 787400 w 1333500"/>
              <a:gd name="connsiteY6" fmla="*/ 457324 h 470024"/>
              <a:gd name="connsiteX7" fmla="*/ 1092200 w 1333500"/>
              <a:gd name="connsiteY7" fmla="*/ 124 h 470024"/>
              <a:gd name="connsiteX8" fmla="*/ 1028700 w 1333500"/>
              <a:gd name="connsiteY8" fmla="*/ 457324 h 470024"/>
              <a:gd name="connsiteX9" fmla="*/ 1333500 w 1333500"/>
              <a:gd name="connsiteY9" fmla="*/ 25524 h 470024"/>
              <a:gd name="connsiteX10" fmla="*/ 1333500 w 1333500"/>
              <a:gd name="connsiteY10" fmla="*/ 25524 h 47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0" h="470024">
                <a:moveTo>
                  <a:pt x="0" y="470024"/>
                </a:moveTo>
                <a:cubicBezTo>
                  <a:pt x="118533" y="235074"/>
                  <a:pt x="237067" y="124"/>
                  <a:pt x="279400" y="124"/>
                </a:cubicBezTo>
                <a:cubicBezTo>
                  <a:pt x="321733" y="124"/>
                  <a:pt x="211667" y="470024"/>
                  <a:pt x="254000" y="470024"/>
                </a:cubicBezTo>
                <a:cubicBezTo>
                  <a:pt x="296333" y="470024"/>
                  <a:pt x="491067" y="8591"/>
                  <a:pt x="533400" y="124"/>
                </a:cubicBezTo>
                <a:cubicBezTo>
                  <a:pt x="575733" y="-8343"/>
                  <a:pt x="463550" y="417107"/>
                  <a:pt x="508000" y="419224"/>
                </a:cubicBezTo>
                <a:cubicBezTo>
                  <a:pt x="552450" y="421341"/>
                  <a:pt x="753533" y="6474"/>
                  <a:pt x="800100" y="12824"/>
                </a:cubicBezTo>
                <a:cubicBezTo>
                  <a:pt x="846667" y="19174"/>
                  <a:pt x="738717" y="459441"/>
                  <a:pt x="787400" y="457324"/>
                </a:cubicBezTo>
                <a:cubicBezTo>
                  <a:pt x="836083" y="455207"/>
                  <a:pt x="1051983" y="124"/>
                  <a:pt x="1092200" y="124"/>
                </a:cubicBezTo>
                <a:cubicBezTo>
                  <a:pt x="1132417" y="124"/>
                  <a:pt x="988483" y="453091"/>
                  <a:pt x="1028700" y="457324"/>
                </a:cubicBezTo>
                <a:cubicBezTo>
                  <a:pt x="1068917" y="461557"/>
                  <a:pt x="1333500" y="25524"/>
                  <a:pt x="1333500" y="25524"/>
                </a:cubicBezTo>
                <a:lnTo>
                  <a:pt x="1333500" y="25524"/>
                </a:lnTo>
              </a:path>
            </a:pathLst>
          </a:custGeom>
          <a:ln w="203200" cap="rnd">
            <a:gradFill>
              <a:gsLst>
                <a:gs pos="0">
                  <a:srgbClr val="E8C6D2"/>
                </a:gs>
                <a:gs pos="100000">
                  <a:srgbClr val="F3E1E7"/>
                </a:gs>
              </a:gsLst>
              <a:lin ang="5400000" scaled="0"/>
            </a:gra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th-TH" sz="3733" b="1" dirty="0">
              <a:solidFill>
                <a:srgbClr val="E8C6D2"/>
              </a:solidFill>
              <a:latin typeface="UTM A&amp;S Graceland" panose="02040603050506020204" pitchFamily="18" charset="0"/>
              <a:cs typeface="can_NongAor" pitchFamily="2" charset="0"/>
            </a:endParaRPr>
          </a:p>
        </p:txBody>
      </p:sp>
      <p:sp>
        <p:nvSpPr>
          <p:cNvPr id="334" name="Google Shape;2594;p57"/>
          <p:cNvSpPr txBox="1"/>
          <p:nvPr/>
        </p:nvSpPr>
        <p:spPr>
          <a:xfrm>
            <a:off x="597304" y="4011178"/>
            <a:ext cx="2669832" cy="984845"/>
          </a:xfrm>
          <a:prstGeom prst="rect">
            <a:avLst/>
          </a:prstGeom>
          <a:noFill/>
          <a:ln>
            <a:noFill/>
          </a:ln>
        </p:spPr>
        <p:txBody>
          <a:bodyPr spcFirstLastPara="1" wrap="square" lIns="121900" tIns="121900" rIns="121900" bIns="121900" anchor="t" anchorCtr="0">
            <a:spAutoFit/>
          </a:bodyPr>
          <a:lstStyle/>
          <a:p>
            <a:pPr algn="ctr" defTabSz="1219170">
              <a:defRPr/>
            </a:pPr>
            <a:r>
              <a:rPr lang="en" sz="4800" b="1" kern="0" dirty="0">
                <a:solidFill>
                  <a:srgbClr val="002060"/>
                </a:solidFill>
                <a:latin typeface="UTM A&amp;S Graceland" panose="02040603050506020204" pitchFamily="18" charset="0"/>
                <a:ea typeface="Surafont Sanukchang" pitchFamily="2" charset="-34"/>
                <a:cs typeface="can_NongAor" pitchFamily="2" charset="0"/>
                <a:sym typeface="Poppins Medium"/>
              </a:rPr>
              <a:t>Khởi động</a:t>
            </a:r>
            <a:endParaRPr sz="4800" b="1" kern="0" dirty="0">
              <a:solidFill>
                <a:srgbClr val="002060"/>
              </a:solidFill>
              <a:latin typeface="UTM A&amp;S Graceland" panose="02040603050506020204" pitchFamily="18" charset="0"/>
              <a:ea typeface="Surafont Sanukchang" pitchFamily="2" charset="-34"/>
              <a:cs typeface="can_NongAor" pitchFamily="2" charset="0"/>
            </a:endParaRPr>
          </a:p>
        </p:txBody>
      </p:sp>
      <p:sp>
        <p:nvSpPr>
          <p:cNvPr id="336" name="Google Shape;2605;p57"/>
          <p:cNvSpPr txBox="1"/>
          <p:nvPr/>
        </p:nvSpPr>
        <p:spPr>
          <a:xfrm>
            <a:off x="8328367" y="3851715"/>
            <a:ext cx="2669832" cy="984845"/>
          </a:xfrm>
          <a:prstGeom prst="rect">
            <a:avLst/>
          </a:prstGeom>
          <a:noFill/>
          <a:ln>
            <a:noFill/>
          </a:ln>
        </p:spPr>
        <p:txBody>
          <a:bodyPr spcFirstLastPara="1" wrap="square" lIns="121900" tIns="121900" rIns="121900" bIns="121900" anchor="t" anchorCtr="0">
            <a:spAutoFit/>
          </a:bodyPr>
          <a:lstStyle/>
          <a:p>
            <a:pPr algn="ctr" defTabSz="1219170">
              <a:defRPr/>
            </a:pPr>
            <a:r>
              <a:rPr lang="en" sz="4800" b="1" kern="0" dirty="0">
                <a:solidFill>
                  <a:srgbClr val="002060"/>
                </a:solidFill>
                <a:latin typeface="UTM A&amp;S Graceland" panose="02040603050506020204" pitchFamily="18" charset="0"/>
                <a:ea typeface="Surafont Sanukchang" pitchFamily="2" charset="-34"/>
                <a:cs typeface="can_NongAor" pitchFamily="2" charset="0"/>
                <a:sym typeface="Poppins Medium"/>
              </a:rPr>
              <a:t>Vận dụng</a:t>
            </a:r>
            <a:endParaRPr sz="4800" b="1" kern="0" dirty="0">
              <a:solidFill>
                <a:srgbClr val="002060"/>
              </a:solidFill>
              <a:latin typeface="UTM A&amp;S Graceland" panose="02040603050506020204" pitchFamily="18" charset="0"/>
              <a:ea typeface="Surafont Sanukchang" pitchFamily="2" charset="-34"/>
              <a:cs typeface="can_NongAor" pitchFamily="2" charset="0"/>
            </a:endParaRPr>
          </a:p>
        </p:txBody>
      </p:sp>
      <p:sp>
        <p:nvSpPr>
          <p:cNvPr id="283" name="Google Shape;2575;p57"/>
          <p:cNvSpPr/>
          <p:nvPr/>
        </p:nvSpPr>
        <p:spPr>
          <a:xfrm>
            <a:off x="2007048" y="3709067"/>
            <a:ext cx="7498305" cy="60959"/>
          </a:xfrm>
          <a:prstGeom prst="roundRect">
            <a:avLst>
              <a:gd name="adj" fmla="val 50000"/>
            </a:avLst>
          </a:prstGeom>
          <a:gradFill flip="none" rotWithShape="1">
            <a:gsLst>
              <a:gs pos="0">
                <a:schemeClr val="accent5">
                  <a:lumMod val="60000"/>
                  <a:lumOff val="40000"/>
                </a:schemeClr>
              </a:gs>
              <a:gs pos="50000">
                <a:schemeClr val="accent4">
                  <a:lumMod val="60000"/>
                  <a:lumOff val="40000"/>
                </a:schemeClr>
              </a:gs>
              <a:gs pos="100000">
                <a:srgbClr val="FFE79B"/>
              </a:gs>
            </a:gsLst>
            <a:lin ang="0" scaled="1"/>
            <a:tileRect/>
          </a:gradFill>
          <a:ln>
            <a:noFill/>
          </a:ln>
        </p:spPr>
        <p:txBody>
          <a:bodyPr spcFirstLastPara="1" wrap="square" lIns="121900" tIns="121900" rIns="121900" bIns="121900" anchor="ctr" anchorCtr="0">
            <a:noAutofit/>
          </a:bodyPr>
          <a:lstStyle/>
          <a:p>
            <a:pPr algn="ctr" defTabSz="1219170">
              <a:defRPr/>
            </a:pPr>
            <a:endParaRPr sz="2400" kern="0">
              <a:solidFill>
                <a:sysClr val="windowText" lastClr="000000"/>
              </a:solidFill>
              <a:latin typeface="UTM A&amp;S Graceland" panose="02040603050506020204" pitchFamily="18" charset="0"/>
              <a:ea typeface="Surafont Sanukchang" pitchFamily="2" charset="-34"/>
              <a:cs typeface="FC Palette" pitchFamily="34" charset="-34"/>
            </a:endParaRPr>
          </a:p>
        </p:txBody>
      </p:sp>
      <p:grpSp>
        <p:nvGrpSpPr>
          <p:cNvPr id="284" name="กลุ่ม 283"/>
          <p:cNvGrpSpPr/>
          <p:nvPr/>
        </p:nvGrpSpPr>
        <p:grpSpPr>
          <a:xfrm>
            <a:off x="1405165" y="2009406"/>
            <a:ext cx="1431280" cy="1301164"/>
            <a:chOff x="1779761" y="2109642"/>
            <a:chExt cx="1141124" cy="1053485"/>
          </a:xfrm>
          <a:gradFill>
            <a:gsLst>
              <a:gs pos="0">
                <a:schemeClr val="accent5">
                  <a:lumMod val="60000"/>
                  <a:lumOff val="40000"/>
                </a:schemeClr>
              </a:gs>
              <a:gs pos="100000">
                <a:schemeClr val="accent5">
                  <a:lumMod val="20000"/>
                  <a:lumOff val="80000"/>
                </a:schemeClr>
              </a:gs>
            </a:gsLst>
            <a:lin ang="5400000" scaled="0"/>
          </a:gradFill>
        </p:grpSpPr>
        <p:sp>
          <p:nvSpPr>
            <p:cNvPr id="285" name="Google Shape;2578;p57"/>
            <p:cNvSpPr/>
            <p:nvPr/>
          </p:nvSpPr>
          <p:spPr>
            <a:xfrm>
              <a:off x="1779761" y="2109642"/>
              <a:ext cx="1141124" cy="937553"/>
            </a:xfrm>
            <a:custGeom>
              <a:avLst/>
              <a:gdLst/>
              <a:ahLst/>
              <a:cxnLst/>
              <a:rect l="l" t="t" r="r" b="b"/>
              <a:pathLst>
                <a:path w="48276" h="39668" extrusionOk="0">
                  <a:moveTo>
                    <a:pt x="21686" y="0"/>
                  </a:moveTo>
                  <a:cubicBezTo>
                    <a:pt x="13170" y="0"/>
                    <a:pt x="4644" y="4354"/>
                    <a:pt x="1457" y="12740"/>
                  </a:cubicBezTo>
                  <a:cubicBezTo>
                    <a:pt x="539" y="15147"/>
                    <a:pt x="222" y="17649"/>
                    <a:pt x="444" y="20088"/>
                  </a:cubicBezTo>
                  <a:cubicBezTo>
                    <a:pt x="0" y="23381"/>
                    <a:pt x="475" y="26801"/>
                    <a:pt x="2090" y="30127"/>
                  </a:cubicBezTo>
                  <a:cubicBezTo>
                    <a:pt x="4941" y="36017"/>
                    <a:pt x="11908" y="38962"/>
                    <a:pt x="18083" y="39564"/>
                  </a:cubicBezTo>
                  <a:cubicBezTo>
                    <a:pt x="18783" y="39633"/>
                    <a:pt x="19483" y="39667"/>
                    <a:pt x="20181" y="39667"/>
                  </a:cubicBezTo>
                  <a:cubicBezTo>
                    <a:pt x="34728" y="39667"/>
                    <a:pt x="48276" y="24908"/>
                    <a:pt x="40600" y="10524"/>
                  </a:cubicBezTo>
                  <a:cubicBezTo>
                    <a:pt x="36802" y="3433"/>
                    <a:pt x="29248" y="0"/>
                    <a:pt x="21686" y="0"/>
                  </a:cubicBezTo>
                  <a:close/>
                </a:path>
              </a:pathLst>
            </a:custGeom>
            <a:grpFill/>
            <a:ln>
              <a:noFill/>
            </a:ln>
          </p:spPr>
          <p:txBody>
            <a:bodyPr spcFirstLastPara="1" wrap="square" lIns="121900" tIns="121900" rIns="121900" bIns="121900" anchor="ctr" anchorCtr="0">
              <a:noAutofit/>
            </a:bodyPr>
            <a:lstStyle/>
            <a:p>
              <a:pPr algn="ctr" defTabSz="1219170">
                <a:defRPr/>
              </a:pPr>
              <a:endParaRPr sz="2400" kern="0">
                <a:solidFill>
                  <a:sysClr val="windowText" lastClr="000000"/>
                </a:solidFill>
                <a:latin typeface="UTM A&amp;S Graceland" panose="02040603050506020204" pitchFamily="18" charset="0"/>
                <a:ea typeface="Surafont Sanukchang" pitchFamily="2" charset="-34"/>
                <a:cs typeface="FC Palette" pitchFamily="34" charset="-34"/>
                <a:sym typeface="Poppins"/>
              </a:endParaRPr>
            </a:p>
          </p:txBody>
        </p:sp>
        <p:sp>
          <p:nvSpPr>
            <p:cNvPr id="286" name="Google Shape;2579;p57"/>
            <p:cNvSpPr/>
            <p:nvPr/>
          </p:nvSpPr>
          <p:spPr>
            <a:xfrm>
              <a:off x="2108242" y="3013601"/>
              <a:ext cx="309515" cy="149526"/>
            </a:xfrm>
            <a:custGeom>
              <a:avLst/>
              <a:gdLst/>
              <a:ahLst/>
              <a:cxnLst/>
              <a:rect l="l" t="t" r="r" b="b"/>
              <a:pathLst>
                <a:path w="10294" h="4973" extrusionOk="0">
                  <a:moveTo>
                    <a:pt x="1" y="0"/>
                  </a:moveTo>
                  <a:lnTo>
                    <a:pt x="5163" y="4973"/>
                  </a:lnTo>
                  <a:lnTo>
                    <a:pt x="10293" y="0"/>
                  </a:lnTo>
                  <a:close/>
                </a:path>
              </a:pathLst>
            </a:custGeom>
            <a:grpFill/>
            <a:ln>
              <a:noFill/>
            </a:ln>
          </p:spPr>
          <p:txBody>
            <a:bodyPr spcFirstLastPara="1" wrap="square" lIns="121900" tIns="121900" rIns="121900" bIns="121900" anchor="ctr" anchorCtr="0">
              <a:noAutofit/>
            </a:bodyPr>
            <a:lstStyle/>
            <a:p>
              <a:pPr algn="ctr" defTabSz="1219170">
                <a:defRPr/>
              </a:pPr>
              <a:endParaRPr sz="2400" kern="0">
                <a:solidFill>
                  <a:sysClr val="windowText" lastClr="000000"/>
                </a:solidFill>
                <a:latin typeface="UTM A&amp;S Graceland" panose="02040603050506020204" pitchFamily="18" charset="0"/>
                <a:ea typeface="Surafont Sanukchang" pitchFamily="2" charset="-34"/>
                <a:cs typeface="FC Palette" pitchFamily="34" charset="-34"/>
              </a:endParaRPr>
            </a:p>
          </p:txBody>
        </p:sp>
      </p:grpSp>
      <p:grpSp>
        <p:nvGrpSpPr>
          <p:cNvPr id="287" name="กลุ่ม 286"/>
          <p:cNvGrpSpPr/>
          <p:nvPr/>
        </p:nvGrpSpPr>
        <p:grpSpPr>
          <a:xfrm>
            <a:off x="5149581" y="2009406"/>
            <a:ext cx="1431280" cy="1301164"/>
            <a:chOff x="4867948" y="2109642"/>
            <a:chExt cx="1141124" cy="1053485"/>
          </a:xfrm>
          <a:gradFill flip="none" rotWithShape="1">
            <a:gsLst>
              <a:gs pos="0">
                <a:srgbClr val="CBBCCA"/>
              </a:gs>
              <a:gs pos="100000">
                <a:srgbClr val="E8E0E7"/>
              </a:gs>
            </a:gsLst>
            <a:lin ang="5400000" scaled="1"/>
            <a:tileRect/>
          </a:gradFill>
        </p:grpSpPr>
        <p:sp>
          <p:nvSpPr>
            <p:cNvPr id="288" name="Google Shape;2574;p57"/>
            <p:cNvSpPr/>
            <p:nvPr/>
          </p:nvSpPr>
          <p:spPr>
            <a:xfrm>
              <a:off x="4867948" y="2109642"/>
              <a:ext cx="1141124" cy="937553"/>
            </a:xfrm>
            <a:custGeom>
              <a:avLst/>
              <a:gdLst/>
              <a:ahLst/>
              <a:cxnLst/>
              <a:rect l="l" t="t" r="r" b="b"/>
              <a:pathLst>
                <a:path w="48276" h="39668" extrusionOk="0">
                  <a:moveTo>
                    <a:pt x="21686" y="0"/>
                  </a:moveTo>
                  <a:cubicBezTo>
                    <a:pt x="13170" y="0"/>
                    <a:pt x="4644" y="4354"/>
                    <a:pt x="1457" y="12740"/>
                  </a:cubicBezTo>
                  <a:cubicBezTo>
                    <a:pt x="539" y="15147"/>
                    <a:pt x="222" y="17649"/>
                    <a:pt x="444" y="20088"/>
                  </a:cubicBezTo>
                  <a:cubicBezTo>
                    <a:pt x="0" y="23381"/>
                    <a:pt x="475" y="26801"/>
                    <a:pt x="2090" y="30127"/>
                  </a:cubicBezTo>
                  <a:cubicBezTo>
                    <a:pt x="4941" y="36017"/>
                    <a:pt x="11908" y="38962"/>
                    <a:pt x="18083" y="39564"/>
                  </a:cubicBezTo>
                  <a:cubicBezTo>
                    <a:pt x="18783" y="39633"/>
                    <a:pt x="19483" y="39667"/>
                    <a:pt x="20181" y="39667"/>
                  </a:cubicBezTo>
                  <a:cubicBezTo>
                    <a:pt x="34728" y="39667"/>
                    <a:pt x="48276" y="24908"/>
                    <a:pt x="40600" y="10524"/>
                  </a:cubicBezTo>
                  <a:cubicBezTo>
                    <a:pt x="36802" y="3433"/>
                    <a:pt x="29248" y="0"/>
                    <a:pt x="21686" y="0"/>
                  </a:cubicBezTo>
                  <a:close/>
                </a:path>
              </a:pathLst>
            </a:custGeom>
            <a:grpFill/>
            <a:ln>
              <a:noFill/>
            </a:ln>
          </p:spPr>
          <p:txBody>
            <a:bodyPr spcFirstLastPara="1" wrap="square" lIns="121900" tIns="121900" rIns="121900" bIns="121900" anchor="ctr" anchorCtr="0">
              <a:noAutofit/>
            </a:bodyPr>
            <a:lstStyle/>
            <a:p>
              <a:pPr algn="ctr" defTabSz="1219170">
                <a:defRPr/>
              </a:pPr>
              <a:endParaRPr sz="2400" kern="0">
                <a:solidFill>
                  <a:sysClr val="windowText" lastClr="000000"/>
                </a:solidFill>
                <a:latin typeface="UTM A&amp;S Graceland" panose="02040603050506020204" pitchFamily="18" charset="0"/>
                <a:ea typeface="Surafont Sanukchang" pitchFamily="2" charset="-34"/>
                <a:cs typeface="FC Palette" pitchFamily="34" charset="-34"/>
                <a:sym typeface="Poppins"/>
              </a:endParaRPr>
            </a:p>
          </p:txBody>
        </p:sp>
        <p:sp>
          <p:nvSpPr>
            <p:cNvPr id="289" name="Google Shape;2580;p57"/>
            <p:cNvSpPr/>
            <p:nvPr/>
          </p:nvSpPr>
          <p:spPr>
            <a:xfrm>
              <a:off x="5180092" y="3013601"/>
              <a:ext cx="310447" cy="149526"/>
            </a:xfrm>
            <a:custGeom>
              <a:avLst/>
              <a:gdLst/>
              <a:ahLst/>
              <a:cxnLst/>
              <a:rect l="l" t="t" r="r" b="b"/>
              <a:pathLst>
                <a:path w="10325" h="4973" extrusionOk="0">
                  <a:moveTo>
                    <a:pt x="1" y="0"/>
                  </a:moveTo>
                  <a:lnTo>
                    <a:pt x="5163" y="4973"/>
                  </a:lnTo>
                  <a:lnTo>
                    <a:pt x="10325" y="0"/>
                  </a:lnTo>
                  <a:close/>
                </a:path>
              </a:pathLst>
            </a:custGeom>
            <a:grpFill/>
            <a:ln>
              <a:noFill/>
            </a:ln>
          </p:spPr>
          <p:txBody>
            <a:bodyPr spcFirstLastPara="1" wrap="square" lIns="121900" tIns="121900" rIns="121900" bIns="121900" anchor="ctr" anchorCtr="0">
              <a:noAutofit/>
            </a:bodyPr>
            <a:lstStyle/>
            <a:p>
              <a:pPr algn="ctr" defTabSz="1219170">
                <a:defRPr/>
              </a:pPr>
              <a:endParaRPr sz="2400" kern="0">
                <a:solidFill>
                  <a:sysClr val="windowText" lastClr="000000"/>
                </a:solidFill>
                <a:latin typeface="UTM A&amp;S Graceland" panose="02040603050506020204" pitchFamily="18" charset="0"/>
                <a:ea typeface="Surafont Sanukchang" pitchFamily="2" charset="-34"/>
                <a:cs typeface="FC Palette" pitchFamily="34" charset="-34"/>
              </a:endParaRPr>
            </a:p>
          </p:txBody>
        </p:sp>
      </p:grpSp>
      <p:grpSp>
        <p:nvGrpSpPr>
          <p:cNvPr id="290" name="กลุ่ม 289"/>
          <p:cNvGrpSpPr/>
          <p:nvPr/>
        </p:nvGrpSpPr>
        <p:grpSpPr>
          <a:xfrm>
            <a:off x="1875183" y="3604143"/>
            <a:ext cx="333515" cy="273615"/>
            <a:chOff x="1905967" y="3125616"/>
            <a:chExt cx="264242" cy="238463"/>
          </a:xfrm>
        </p:grpSpPr>
        <p:sp>
          <p:nvSpPr>
            <p:cNvPr id="291" name="Google Shape;2582;p57"/>
            <p:cNvSpPr/>
            <p:nvPr/>
          </p:nvSpPr>
          <p:spPr>
            <a:xfrm>
              <a:off x="1905967" y="3125616"/>
              <a:ext cx="264242" cy="238463"/>
            </a:xfrm>
            <a:custGeom>
              <a:avLst/>
              <a:gdLst/>
              <a:ahLst/>
              <a:cxnLst/>
              <a:rect l="l" t="t" r="r" b="b"/>
              <a:pathLst>
                <a:path w="8546" h="6980" extrusionOk="0">
                  <a:moveTo>
                    <a:pt x="3839" y="1"/>
                  </a:moveTo>
                  <a:cubicBezTo>
                    <a:pt x="2333" y="1"/>
                    <a:pt x="824" y="766"/>
                    <a:pt x="254" y="2240"/>
                  </a:cubicBezTo>
                  <a:cubicBezTo>
                    <a:pt x="96" y="2652"/>
                    <a:pt x="64" y="3095"/>
                    <a:pt x="96" y="3538"/>
                  </a:cubicBezTo>
                  <a:cubicBezTo>
                    <a:pt x="1" y="4109"/>
                    <a:pt x="96" y="4710"/>
                    <a:pt x="381" y="5312"/>
                  </a:cubicBezTo>
                  <a:cubicBezTo>
                    <a:pt x="888" y="6357"/>
                    <a:pt x="2123" y="6864"/>
                    <a:pt x="3199" y="6959"/>
                  </a:cubicBezTo>
                  <a:cubicBezTo>
                    <a:pt x="3330" y="6973"/>
                    <a:pt x="3461" y="6979"/>
                    <a:pt x="3591" y="6979"/>
                  </a:cubicBezTo>
                  <a:cubicBezTo>
                    <a:pt x="6146" y="6979"/>
                    <a:pt x="8546" y="4391"/>
                    <a:pt x="7190" y="1860"/>
                  </a:cubicBezTo>
                  <a:cubicBezTo>
                    <a:pt x="6519" y="607"/>
                    <a:pt x="5180" y="1"/>
                    <a:pt x="3839" y="1"/>
                  </a:cubicBezTo>
                  <a:close/>
                </a:path>
              </a:pathLst>
            </a:custGeom>
            <a:solidFill>
              <a:schemeClr val="accent5">
                <a:lumMod val="20000"/>
                <a:lumOff val="80000"/>
              </a:schemeClr>
            </a:solidFill>
            <a:ln>
              <a:noFill/>
            </a:ln>
          </p:spPr>
          <p:txBody>
            <a:bodyPr spcFirstLastPara="1" wrap="square" lIns="121900" tIns="121900" rIns="121900" bIns="121900" anchor="ctr" anchorCtr="0">
              <a:noAutofit/>
            </a:bodyPr>
            <a:lstStyle/>
            <a:p>
              <a:pPr algn="ctr" defTabSz="1219170">
                <a:defRPr/>
              </a:pPr>
              <a:endParaRPr sz="2400" kern="0">
                <a:solidFill>
                  <a:sysClr val="windowText" lastClr="000000"/>
                </a:solidFill>
                <a:latin typeface="UTM A&amp;S Graceland" panose="02040603050506020204" pitchFamily="18" charset="0"/>
                <a:ea typeface="Surafont Sanukchang" pitchFamily="2" charset="-34"/>
                <a:cs typeface="FC Palette" pitchFamily="34" charset="-34"/>
              </a:endParaRPr>
            </a:p>
          </p:txBody>
        </p:sp>
        <p:sp>
          <p:nvSpPr>
            <p:cNvPr id="292" name="Google Shape;2583;p57"/>
            <p:cNvSpPr/>
            <p:nvPr/>
          </p:nvSpPr>
          <p:spPr>
            <a:xfrm>
              <a:off x="1981379" y="3201219"/>
              <a:ext cx="96223" cy="87698"/>
            </a:xfrm>
            <a:custGeom>
              <a:avLst/>
              <a:gdLst/>
              <a:ahLst/>
              <a:cxnLst/>
              <a:rect l="l" t="t" r="r" b="b"/>
              <a:pathLst>
                <a:path w="3112" h="2567" extrusionOk="0">
                  <a:moveTo>
                    <a:pt x="1395" y="0"/>
                  </a:moveTo>
                  <a:cubicBezTo>
                    <a:pt x="843" y="0"/>
                    <a:pt x="283" y="279"/>
                    <a:pt x="64" y="819"/>
                  </a:cubicBezTo>
                  <a:cubicBezTo>
                    <a:pt x="0" y="977"/>
                    <a:pt x="0" y="1135"/>
                    <a:pt x="0" y="1294"/>
                  </a:cubicBezTo>
                  <a:cubicBezTo>
                    <a:pt x="0" y="1516"/>
                    <a:pt x="0" y="1737"/>
                    <a:pt x="127" y="1927"/>
                  </a:cubicBezTo>
                  <a:cubicBezTo>
                    <a:pt x="317" y="2307"/>
                    <a:pt x="760" y="2497"/>
                    <a:pt x="1140" y="2561"/>
                  </a:cubicBezTo>
                  <a:cubicBezTo>
                    <a:pt x="1185" y="2565"/>
                    <a:pt x="1229" y="2567"/>
                    <a:pt x="1273" y="2567"/>
                  </a:cubicBezTo>
                  <a:cubicBezTo>
                    <a:pt x="2237" y="2567"/>
                    <a:pt x="3112" y="1599"/>
                    <a:pt x="2597" y="660"/>
                  </a:cubicBezTo>
                  <a:cubicBezTo>
                    <a:pt x="2360" y="216"/>
                    <a:pt x="1881" y="0"/>
                    <a:pt x="1395" y="0"/>
                  </a:cubicBezTo>
                  <a:close/>
                </a:path>
              </a:pathLst>
            </a:custGeom>
            <a:solidFill>
              <a:srgbClr val="FCF6E8"/>
            </a:solidFill>
            <a:ln>
              <a:noFill/>
            </a:ln>
          </p:spPr>
          <p:txBody>
            <a:bodyPr spcFirstLastPara="1" wrap="square" lIns="121900" tIns="121900" rIns="121900" bIns="121900" anchor="ctr" anchorCtr="0">
              <a:noAutofit/>
            </a:bodyPr>
            <a:lstStyle/>
            <a:p>
              <a:pPr algn="ctr" defTabSz="1219170">
                <a:defRPr/>
              </a:pPr>
              <a:endParaRPr sz="2400" kern="0">
                <a:solidFill>
                  <a:sysClr val="windowText" lastClr="000000"/>
                </a:solidFill>
                <a:latin typeface="UTM A&amp;S Graceland" panose="02040603050506020204" pitchFamily="18" charset="0"/>
                <a:ea typeface="Surafont Sanukchang" pitchFamily="2" charset="-34"/>
                <a:cs typeface="FC Palette" pitchFamily="34" charset="-34"/>
              </a:endParaRPr>
            </a:p>
          </p:txBody>
        </p:sp>
      </p:grpSp>
      <p:grpSp>
        <p:nvGrpSpPr>
          <p:cNvPr id="296" name="กลุ่ม 295"/>
          <p:cNvGrpSpPr/>
          <p:nvPr/>
        </p:nvGrpSpPr>
        <p:grpSpPr>
          <a:xfrm>
            <a:off x="5599060" y="3604143"/>
            <a:ext cx="332264" cy="273615"/>
            <a:chOff x="5065891" y="3125616"/>
            <a:chExt cx="263252" cy="238463"/>
          </a:xfrm>
        </p:grpSpPr>
        <p:sp>
          <p:nvSpPr>
            <p:cNvPr id="297" name="Google Shape;2586;p57"/>
            <p:cNvSpPr/>
            <p:nvPr/>
          </p:nvSpPr>
          <p:spPr>
            <a:xfrm>
              <a:off x="5065891" y="3125616"/>
              <a:ext cx="263252" cy="238463"/>
            </a:xfrm>
            <a:custGeom>
              <a:avLst/>
              <a:gdLst/>
              <a:ahLst/>
              <a:cxnLst/>
              <a:rect l="l" t="t" r="r" b="b"/>
              <a:pathLst>
                <a:path w="8514" h="6980" extrusionOk="0">
                  <a:moveTo>
                    <a:pt x="3821" y="1"/>
                  </a:moveTo>
                  <a:cubicBezTo>
                    <a:pt x="2324" y="1"/>
                    <a:pt x="823" y="766"/>
                    <a:pt x="254" y="2240"/>
                  </a:cubicBezTo>
                  <a:cubicBezTo>
                    <a:pt x="95" y="2652"/>
                    <a:pt x="32" y="3095"/>
                    <a:pt x="64" y="3538"/>
                  </a:cubicBezTo>
                  <a:cubicBezTo>
                    <a:pt x="0" y="4109"/>
                    <a:pt x="95" y="4710"/>
                    <a:pt x="380" y="5312"/>
                  </a:cubicBezTo>
                  <a:cubicBezTo>
                    <a:pt x="887" y="6357"/>
                    <a:pt x="2091" y="6864"/>
                    <a:pt x="3199" y="6959"/>
                  </a:cubicBezTo>
                  <a:cubicBezTo>
                    <a:pt x="3330" y="6973"/>
                    <a:pt x="3460" y="6979"/>
                    <a:pt x="3591" y="6979"/>
                  </a:cubicBezTo>
                  <a:cubicBezTo>
                    <a:pt x="6143" y="6979"/>
                    <a:pt x="8513" y="4391"/>
                    <a:pt x="7158" y="1860"/>
                  </a:cubicBezTo>
                  <a:cubicBezTo>
                    <a:pt x="6486" y="607"/>
                    <a:pt x="5155" y="1"/>
                    <a:pt x="3821" y="1"/>
                  </a:cubicBezTo>
                  <a:close/>
                </a:path>
              </a:pathLst>
            </a:custGeom>
            <a:solidFill>
              <a:srgbClr val="CBBCCA"/>
            </a:solidFill>
            <a:ln>
              <a:noFill/>
            </a:ln>
          </p:spPr>
          <p:txBody>
            <a:bodyPr spcFirstLastPara="1" wrap="square" lIns="121900" tIns="121900" rIns="121900" bIns="121900" anchor="ctr" anchorCtr="0">
              <a:noAutofit/>
            </a:bodyPr>
            <a:lstStyle/>
            <a:p>
              <a:pPr algn="ctr" defTabSz="1219170">
                <a:defRPr/>
              </a:pPr>
              <a:endParaRPr sz="2400" kern="0">
                <a:solidFill>
                  <a:sysClr val="windowText" lastClr="000000"/>
                </a:solidFill>
                <a:latin typeface="UTM A&amp;S Graceland" panose="02040603050506020204" pitchFamily="18" charset="0"/>
                <a:ea typeface="Surafont Sanukchang" pitchFamily="2" charset="-34"/>
                <a:cs typeface="FC Palette" pitchFamily="34" charset="-34"/>
              </a:endParaRPr>
            </a:p>
          </p:txBody>
        </p:sp>
        <p:sp>
          <p:nvSpPr>
            <p:cNvPr id="298" name="Google Shape;2587;p57"/>
            <p:cNvSpPr/>
            <p:nvPr/>
          </p:nvSpPr>
          <p:spPr>
            <a:xfrm>
              <a:off x="5140314" y="3201219"/>
              <a:ext cx="96284" cy="87698"/>
            </a:xfrm>
            <a:custGeom>
              <a:avLst/>
              <a:gdLst/>
              <a:ahLst/>
              <a:cxnLst/>
              <a:rect l="l" t="t" r="r" b="b"/>
              <a:pathLst>
                <a:path w="3114" h="2567" extrusionOk="0">
                  <a:moveTo>
                    <a:pt x="1403" y="0"/>
                  </a:moveTo>
                  <a:cubicBezTo>
                    <a:pt x="850" y="0"/>
                    <a:pt x="297" y="279"/>
                    <a:pt x="95" y="819"/>
                  </a:cubicBezTo>
                  <a:cubicBezTo>
                    <a:pt x="32" y="977"/>
                    <a:pt x="0" y="1135"/>
                    <a:pt x="32" y="1294"/>
                  </a:cubicBezTo>
                  <a:cubicBezTo>
                    <a:pt x="0" y="1516"/>
                    <a:pt x="32" y="1737"/>
                    <a:pt x="127" y="1927"/>
                  </a:cubicBezTo>
                  <a:cubicBezTo>
                    <a:pt x="317" y="2307"/>
                    <a:pt x="760" y="2497"/>
                    <a:pt x="1172" y="2561"/>
                  </a:cubicBezTo>
                  <a:cubicBezTo>
                    <a:pt x="1215" y="2565"/>
                    <a:pt x="1258" y="2567"/>
                    <a:pt x="1301" y="2567"/>
                  </a:cubicBezTo>
                  <a:cubicBezTo>
                    <a:pt x="2237" y="2567"/>
                    <a:pt x="3113" y="1599"/>
                    <a:pt x="2629" y="660"/>
                  </a:cubicBezTo>
                  <a:cubicBezTo>
                    <a:pt x="2377" y="216"/>
                    <a:pt x="1889" y="0"/>
                    <a:pt x="1403" y="0"/>
                  </a:cubicBezTo>
                  <a:close/>
                </a:path>
              </a:pathLst>
            </a:custGeom>
            <a:solidFill>
              <a:srgbClr val="FCF6E8"/>
            </a:solidFill>
            <a:ln>
              <a:noFill/>
            </a:ln>
          </p:spPr>
          <p:txBody>
            <a:bodyPr spcFirstLastPara="1" wrap="square" lIns="121900" tIns="121900" rIns="121900" bIns="121900" anchor="ctr" anchorCtr="0">
              <a:noAutofit/>
            </a:bodyPr>
            <a:lstStyle/>
            <a:p>
              <a:pPr algn="ctr" defTabSz="1219170">
                <a:defRPr/>
              </a:pPr>
              <a:endParaRPr sz="2400" kern="0">
                <a:solidFill>
                  <a:sysClr val="windowText" lastClr="000000"/>
                </a:solidFill>
                <a:latin typeface="UTM A&amp;S Graceland" panose="02040603050506020204" pitchFamily="18" charset="0"/>
                <a:ea typeface="Surafont Sanukchang" pitchFamily="2" charset="-34"/>
                <a:cs typeface="FC Palette" pitchFamily="34" charset="-34"/>
              </a:endParaRPr>
            </a:p>
          </p:txBody>
        </p:sp>
      </p:grpSp>
      <p:grpSp>
        <p:nvGrpSpPr>
          <p:cNvPr id="302" name="กลุ่ม 301"/>
          <p:cNvGrpSpPr/>
          <p:nvPr/>
        </p:nvGrpSpPr>
        <p:grpSpPr>
          <a:xfrm>
            <a:off x="9364473" y="3613843"/>
            <a:ext cx="333475" cy="273615"/>
            <a:chOff x="8224825" y="3125616"/>
            <a:chExt cx="264211" cy="238463"/>
          </a:xfrm>
        </p:grpSpPr>
        <p:sp>
          <p:nvSpPr>
            <p:cNvPr id="303" name="Google Shape;2590;p57"/>
            <p:cNvSpPr/>
            <p:nvPr/>
          </p:nvSpPr>
          <p:spPr>
            <a:xfrm>
              <a:off x="8224825" y="3125616"/>
              <a:ext cx="264211" cy="238463"/>
            </a:xfrm>
            <a:custGeom>
              <a:avLst/>
              <a:gdLst/>
              <a:ahLst/>
              <a:cxnLst/>
              <a:rect l="l" t="t" r="r" b="b"/>
              <a:pathLst>
                <a:path w="8545" h="6980" extrusionOk="0">
                  <a:moveTo>
                    <a:pt x="3842" y="1"/>
                  </a:moveTo>
                  <a:cubicBezTo>
                    <a:pt x="2339" y="1"/>
                    <a:pt x="838" y="766"/>
                    <a:pt x="285" y="2240"/>
                  </a:cubicBezTo>
                  <a:cubicBezTo>
                    <a:pt x="127" y="2652"/>
                    <a:pt x="64" y="3095"/>
                    <a:pt x="95" y="3538"/>
                  </a:cubicBezTo>
                  <a:cubicBezTo>
                    <a:pt x="0" y="4109"/>
                    <a:pt x="95" y="4710"/>
                    <a:pt x="380" y="5312"/>
                  </a:cubicBezTo>
                  <a:cubicBezTo>
                    <a:pt x="887" y="6357"/>
                    <a:pt x="2122" y="6864"/>
                    <a:pt x="3199" y="6959"/>
                  </a:cubicBezTo>
                  <a:cubicBezTo>
                    <a:pt x="3331" y="6973"/>
                    <a:pt x="3463" y="6979"/>
                    <a:pt x="3595" y="6979"/>
                  </a:cubicBezTo>
                  <a:cubicBezTo>
                    <a:pt x="6174" y="6979"/>
                    <a:pt x="8545" y="4391"/>
                    <a:pt x="7189" y="1860"/>
                  </a:cubicBezTo>
                  <a:cubicBezTo>
                    <a:pt x="6518" y="607"/>
                    <a:pt x="5179" y="1"/>
                    <a:pt x="3842" y="1"/>
                  </a:cubicBezTo>
                  <a:close/>
                </a:path>
              </a:pathLst>
            </a:custGeom>
            <a:solidFill>
              <a:srgbClr val="E8C6D2"/>
            </a:solidFill>
            <a:ln>
              <a:noFill/>
            </a:ln>
          </p:spPr>
          <p:txBody>
            <a:bodyPr spcFirstLastPara="1" wrap="square" lIns="121900" tIns="121900" rIns="121900" bIns="121900" anchor="ctr" anchorCtr="0">
              <a:noAutofit/>
            </a:bodyPr>
            <a:lstStyle/>
            <a:p>
              <a:pPr algn="ctr" defTabSz="1219170">
                <a:defRPr/>
              </a:pPr>
              <a:endParaRPr sz="2400" kern="0">
                <a:solidFill>
                  <a:sysClr val="windowText" lastClr="000000"/>
                </a:solidFill>
                <a:latin typeface="UTM A&amp;S Graceland" panose="02040603050506020204" pitchFamily="18" charset="0"/>
                <a:ea typeface="Surafont Sanukchang" pitchFamily="2" charset="-34"/>
                <a:cs typeface="FC Palette" pitchFamily="34" charset="-34"/>
              </a:endParaRPr>
            </a:p>
          </p:txBody>
        </p:sp>
        <p:sp>
          <p:nvSpPr>
            <p:cNvPr id="304" name="Google Shape;2591;p57"/>
            <p:cNvSpPr/>
            <p:nvPr/>
          </p:nvSpPr>
          <p:spPr>
            <a:xfrm>
              <a:off x="8300206" y="3201219"/>
              <a:ext cx="96284" cy="87698"/>
            </a:xfrm>
            <a:custGeom>
              <a:avLst/>
              <a:gdLst/>
              <a:ahLst/>
              <a:cxnLst/>
              <a:rect l="l" t="t" r="r" b="b"/>
              <a:pathLst>
                <a:path w="3114" h="2567" extrusionOk="0">
                  <a:moveTo>
                    <a:pt x="1403" y="0"/>
                  </a:moveTo>
                  <a:cubicBezTo>
                    <a:pt x="850" y="0"/>
                    <a:pt x="298" y="279"/>
                    <a:pt x="96" y="819"/>
                  </a:cubicBezTo>
                  <a:cubicBezTo>
                    <a:pt x="32" y="977"/>
                    <a:pt x="1" y="1135"/>
                    <a:pt x="32" y="1294"/>
                  </a:cubicBezTo>
                  <a:cubicBezTo>
                    <a:pt x="1" y="1516"/>
                    <a:pt x="32" y="1737"/>
                    <a:pt x="127" y="1927"/>
                  </a:cubicBezTo>
                  <a:cubicBezTo>
                    <a:pt x="317" y="2307"/>
                    <a:pt x="761" y="2497"/>
                    <a:pt x="1172" y="2561"/>
                  </a:cubicBezTo>
                  <a:cubicBezTo>
                    <a:pt x="1216" y="2565"/>
                    <a:pt x="1259" y="2567"/>
                    <a:pt x="1301" y="2567"/>
                  </a:cubicBezTo>
                  <a:cubicBezTo>
                    <a:pt x="2237" y="2567"/>
                    <a:pt x="3114" y="1599"/>
                    <a:pt x="2629" y="660"/>
                  </a:cubicBezTo>
                  <a:cubicBezTo>
                    <a:pt x="2377" y="216"/>
                    <a:pt x="1890" y="0"/>
                    <a:pt x="1403" y="0"/>
                  </a:cubicBezTo>
                  <a:close/>
                </a:path>
              </a:pathLst>
            </a:custGeom>
            <a:solidFill>
              <a:srgbClr val="FCF6E8"/>
            </a:solidFill>
            <a:ln>
              <a:noFill/>
            </a:ln>
          </p:spPr>
          <p:txBody>
            <a:bodyPr spcFirstLastPara="1" wrap="square" lIns="121900" tIns="121900" rIns="121900" bIns="121900" anchor="ctr" anchorCtr="0">
              <a:noAutofit/>
            </a:bodyPr>
            <a:lstStyle/>
            <a:p>
              <a:pPr algn="ctr" defTabSz="1219170">
                <a:defRPr/>
              </a:pPr>
              <a:endParaRPr sz="2400" kern="0">
                <a:solidFill>
                  <a:sysClr val="windowText" lastClr="000000"/>
                </a:solidFill>
                <a:latin typeface="UTM A&amp;S Graceland" panose="02040603050506020204" pitchFamily="18" charset="0"/>
                <a:ea typeface="Surafont Sanukchang" pitchFamily="2" charset="-34"/>
                <a:cs typeface="FC Palette" pitchFamily="34" charset="-34"/>
              </a:endParaRPr>
            </a:p>
          </p:txBody>
        </p:sp>
      </p:grpSp>
      <p:sp>
        <p:nvSpPr>
          <p:cNvPr id="305" name="Google Shape;2592;p57"/>
          <p:cNvSpPr txBox="1"/>
          <p:nvPr/>
        </p:nvSpPr>
        <p:spPr>
          <a:xfrm>
            <a:off x="1591039" y="2205389"/>
            <a:ext cx="901804" cy="830347"/>
          </a:xfrm>
          <a:prstGeom prst="rect">
            <a:avLst/>
          </a:prstGeom>
          <a:noFill/>
          <a:ln>
            <a:noFill/>
          </a:ln>
        </p:spPr>
        <p:txBody>
          <a:bodyPr spcFirstLastPara="1" wrap="square" lIns="121900" tIns="121900" rIns="121900" bIns="121900" anchor="ctr" anchorCtr="0">
            <a:noAutofit/>
          </a:bodyPr>
          <a:lstStyle/>
          <a:p>
            <a:pPr algn="ctr" defTabSz="1219170"/>
            <a:r>
              <a:rPr lang="en" sz="4800" dirty="0">
                <a:solidFill>
                  <a:srgbClr val="FF911B">
                    <a:lumMod val="75000"/>
                  </a:srgbClr>
                </a:solidFill>
                <a:latin typeface="UTM A&amp;S Graceland" panose="02040603050506020204" pitchFamily="18" charset="0"/>
                <a:ea typeface="Surafont Sanukchang" pitchFamily="2" charset="-34"/>
                <a:cs typeface="FC Palette" pitchFamily="34" charset="-34"/>
                <a:sym typeface="Poppins"/>
              </a:rPr>
              <a:t>1</a:t>
            </a:r>
            <a:endParaRPr sz="4800" dirty="0">
              <a:solidFill>
                <a:srgbClr val="FF911B">
                  <a:lumMod val="75000"/>
                </a:srgbClr>
              </a:solidFill>
              <a:latin typeface="UTM A&amp;S Graceland" panose="02040603050506020204" pitchFamily="18" charset="0"/>
              <a:ea typeface="Surafont Sanukchang" pitchFamily="2" charset="-34"/>
              <a:cs typeface="FC Palette" pitchFamily="34" charset="-34"/>
              <a:sym typeface="Poppins"/>
            </a:endParaRPr>
          </a:p>
        </p:txBody>
      </p:sp>
      <p:grpSp>
        <p:nvGrpSpPr>
          <p:cNvPr id="307" name="กลุ่ม 306"/>
          <p:cNvGrpSpPr/>
          <p:nvPr/>
        </p:nvGrpSpPr>
        <p:grpSpPr>
          <a:xfrm>
            <a:off x="8744961" y="2009406"/>
            <a:ext cx="1431280" cy="1301164"/>
            <a:chOff x="7956148" y="2109642"/>
            <a:chExt cx="1141124" cy="1053485"/>
          </a:xfrm>
          <a:gradFill>
            <a:gsLst>
              <a:gs pos="0">
                <a:srgbClr val="E8C6D2"/>
              </a:gs>
              <a:gs pos="100000">
                <a:srgbClr val="F4E4EA"/>
              </a:gs>
            </a:gsLst>
            <a:lin ang="5400000" scaled="1"/>
          </a:gradFill>
        </p:grpSpPr>
        <p:sp>
          <p:nvSpPr>
            <p:cNvPr id="308" name="Google Shape;2581;p57"/>
            <p:cNvSpPr/>
            <p:nvPr/>
          </p:nvSpPr>
          <p:spPr>
            <a:xfrm>
              <a:off x="8252903" y="3013601"/>
              <a:ext cx="309485" cy="149526"/>
            </a:xfrm>
            <a:custGeom>
              <a:avLst/>
              <a:gdLst/>
              <a:ahLst/>
              <a:cxnLst/>
              <a:rect l="l" t="t" r="r" b="b"/>
              <a:pathLst>
                <a:path w="10293" h="4973" extrusionOk="0">
                  <a:moveTo>
                    <a:pt x="0" y="0"/>
                  </a:moveTo>
                  <a:lnTo>
                    <a:pt x="5162" y="4973"/>
                  </a:lnTo>
                  <a:lnTo>
                    <a:pt x="10293" y="0"/>
                  </a:lnTo>
                  <a:close/>
                </a:path>
              </a:pathLst>
            </a:custGeom>
            <a:grpFill/>
            <a:ln>
              <a:noFill/>
            </a:ln>
          </p:spPr>
          <p:txBody>
            <a:bodyPr spcFirstLastPara="1" wrap="square" lIns="121900" tIns="121900" rIns="121900" bIns="121900" anchor="ctr" anchorCtr="0">
              <a:noAutofit/>
            </a:bodyPr>
            <a:lstStyle/>
            <a:p>
              <a:pPr algn="ctr" defTabSz="1219170">
                <a:defRPr/>
              </a:pPr>
              <a:endParaRPr sz="2400" kern="0">
                <a:solidFill>
                  <a:sysClr val="windowText" lastClr="000000"/>
                </a:solidFill>
                <a:latin typeface="UTM A&amp;S Graceland" panose="02040603050506020204" pitchFamily="18" charset="0"/>
                <a:ea typeface="Surafont Sanukchang" pitchFamily="2" charset="-34"/>
                <a:cs typeface="FC Palette" pitchFamily="34" charset="-34"/>
              </a:endParaRPr>
            </a:p>
          </p:txBody>
        </p:sp>
        <p:sp>
          <p:nvSpPr>
            <p:cNvPr id="309" name="Google Shape;2595;p57"/>
            <p:cNvSpPr/>
            <p:nvPr/>
          </p:nvSpPr>
          <p:spPr>
            <a:xfrm>
              <a:off x="7956148" y="2109642"/>
              <a:ext cx="1141124" cy="937553"/>
            </a:xfrm>
            <a:custGeom>
              <a:avLst/>
              <a:gdLst/>
              <a:ahLst/>
              <a:cxnLst/>
              <a:rect l="l" t="t" r="r" b="b"/>
              <a:pathLst>
                <a:path w="48276" h="39668" extrusionOk="0">
                  <a:moveTo>
                    <a:pt x="21686" y="0"/>
                  </a:moveTo>
                  <a:cubicBezTo>
                    <a:pt x="13170" y="0"/>
                    <a:pt x="4644" y="4354"/>
                    <a:pt x="1457" y="12740"/>
                  </a:cubicBezTo>
                  <a:cubicBezTo>
                    <a:pt x="539" y="15147"/>
                    <a:pt x="222" y="17649"/>
                    <a:pt x="444" y="20088"/>
                  </a:cubicBezTo>
                  <a:cubicBezTo>
                    <a:pt x="0" y="23381"/>
                    <a:pt x="475" y="26801"/>
                    <a:pt x="2090" y="30127"/>
                  </a:cubicBezTo>
                  <a:cubicBezTo>
                    <a:pt x="4941" y="36017"/>
                    <a:pt x="11908" y="38962"/>
                    <a:pt x="18083" y="39564"/>
                  </a:cubicBezTo>
                  <a:cubicBezTo>
                    <a:pt x="18783" y="39633"/>
                    <a:pt x="19483" y="39667"/>
                    <a:pt x="20181" y="39667"/>
                  </a:cubicBezTo>
                  <a:cubicBezTo>
                    <a:pt x="34728" y="39667"/>
                    <a:pt x="48276" y="24908"/>
                    <a:pt x="40600" y="10524"/>
                  </a:cubicBezTo>
                  <a:cubicBezTo>
                    <a:pt x="36802" y="3433"/>
                    <a:pt x="29248" y="0"/>
                    <a:pt x="21686" y="0"/>
                  </a:cubicBezTo>
                  <a:close/>
                </a:path>
              </a:pathLst>
            </a:custGeom>
            <a:grpFill/>
            <a:ln>
              <a:noFill/>
            </a:ln>
          </p:spPr>
          <p:txBody>
            <a:bodyPr spcFirstLastPara="1" wrap="square" lIns="121900" tIns="121900" rIns="121900" bIns="121900" anchor="ctr" anchorCtr="0">
              <a:noAutofit/>
            </a:bodyPr>
            <a:lstStyle/>
            <a:p>
              <a:pPr algn="ctr" defTabSz="1219170">
                <a:defRPr/>
              </a:pPr>
              <a:endParaRPr sz="2400" kern="0">
                <a:solidFill>
                  <a:sysClr val="windowText" lastClr="000000"/>
                </a:solidFill>
                <a:latin typeface="UTM A&amp;S Graceland" panose="02040603050506020204" pitchFamily="18" charset="0"/>
                <a:ea typeface="Surafont Sanukchang" pitchFamily="2" charset="-34"/>
                <a:cs typeface="FC Palette" pitchFamily="34" charset="-34"/>
                <a:sym typeface="Poppins"/>
              </a:endParaRPr>
            </a:p>
          </p:txBody>
        </p:sp>
      </p:grpSp>
      <p:sp>
        <p:nvSpPr>
          <p:cNvPr id="316" name="Google Shape;2598;p57"/>
          <p:cNvSpPr txBox="1"/>
          <p:nvPr/>
        </p:nvSpPr>
        <p:spPr>
          <a:xfrm>
            <a:off x="5314291" y="2205389"/>
            <a:ext cx="901804" cy="830347"/>
          </a:xfrm>
          <a:prstGeom prst="rect">
            <a:avLst/>
          </a:prstGeom>
          <a:noFill/>
          <a:ln>
            <a:noFill/>
          </a:ln>
        </p:spPr>
        <p:txBody>
          <a:bodyPr spcFirstLastPara="1" wrap="square" lIns="121900" tIns="121900" rIns="121900" bIns="121900" anchor="ctr" anchorCtr="0">
            <a:noAutofit/>
          </a:bodyPr>
          <a:lstStyle/>
          <a:p>
            <a:pPr algn="ctr" defTabSz="1219170"/>
            <a:r>
              <a:rPr lang="en" sz="4800" dirty="0">
                <a:solidFill>
                  <a:srgbClr val="FF911B">
                    <a:lumMod val="75000"/>
                  </a:srgbClr>
                </a:solidFill>
                <a:latin typeface="UTM A&amp;S Graceland" panose="02040603050506020204" pitchFamily="18" charset="0"/>
                <a:ea typeface="Surafont Sanukchang" pitchFamily="2" charset="-34"/>
                <a:cs typeface="FC Palette" pitchFamily="34" charset="-34"/>
                <a:sym typeface="Poppins"/>
              </a:rPr>
              <a:t>2</a:t>
            </a:r>
            <a:endParaRPr sz="4800" dirty="0">
              <a:solidFill>
                <a:srgbClr val="FF911B">
                  <a:lumMod val="75000"/>
                </a:srgbClr>
              </a:solidFill>
              <a:latin typeface="UTM A&amp;S Graceland" panose="02040603050506020204" pitchFamily="18" charset="0"/>
              <a:ea typeface="Surafont Sanukchang" pitchFamily="2" charset="-34"/>
              <a:cs typeface="FC Palette" pitchFamily="34" charset="-34"/>
              <a:sym typeface="Poppins"/>
            </a:endParaRPr>
          </a:p>
        </p:txBody>
      </p:sp>
      <p:sp>
        <p:nvSpPr>
          <p:cNvPr id="317" name="Google Shape;2599;p57"/>
          <p:cNvSpPr txBox="1"/>
          <p:nvPr/>
        </p:nvSpPr>
        <p:spPr>
          <a:xfrm>
            <a:off x="8959566" y="2205389"/>
            <a:ext cx="901804" cy="830347"/>
          </a:xfrm>
          <a:prstGeom prst="rect">
            <a:avLst/>
          </a:prstGeom>
          <a:noFill/>
          <a:ln>
            <a:noFill/>
          </a:ln>
        </p:spPr>
        <p:txBody>
          <a:bodyPr spcFirstLastPara="1" wrap="square" lIns="121900" tIns="121900" rIns="121900" bIns="121900" anchor="ctr" anchorCtr="0">
            <a:noAutofit/>
          </a:bodyPr>
          <a:lstStyle/>
          <a:p>
            <a:pPr algn="ctr" defTabSz="1219170"/>
            <a:r>
              <a:rPr lang="en" sz="4800" dirty="0">
                <a:solidFill>
                  <a:srgbClr val="FF911B">
                    <a:lumMod val="75000"/>
                  </a:srgbClr>
                </a:solidFill>
                <a:latin typeface="UTM A&amp;S Graceland" panose="02040603050506020204" pitchFamily="18" charset="0"/>
                <a:ea typeface="Surafont Sanukchang" pitchFamily="2" charset="-34"/>
                <a:cs typeface="FC Palette" pitchFamily="34" charset="-34"/>
                <a:sym typeface="Poppins"/>
              </a:rPr>
              <a:t>3</a:t>
            </a:r>
            <a:endParaRPr sz="4800" dirty="0">
              <a:solidFill>
                <a:srgbClr val="FF911B">
                  <a:lumMod val="75000"/>
                </a:srgbClr>
              </a:solidFill>
              <a:latin typeface="UTM A&amp;S Graceland" panose="02040603050506020204" pitchFamily="18" charset="0"/>
              <a:ea typeface="Surafont Sanukchang" pitchFamily="2" charset="-34"/>
              <a:cs typeface="FC Palette" pitchFamily="34" charset="-34"/>
              <a:sym typeface="Poppins"/>
            </a:endParaRPr>
          </a:p>
        </p:txBody>
      </p:sp>
      <p:sp>
        <p:nvSpPr>
          <p:cNvPr id="331" name="Google Shape;2598;p57"/>
          <p:cNvSpPr txBox="1"/>
          <p:nvPr/>
        </p:nvSpPr>
        <p:spPr>
          <a:xfrm>
            <a:off x="10754678" y="4560971"/>
            <a:ext cx="901804" cy="830347"/>
          </a:xfrm>
          <a:prstGeom prst="rect">
            <a:avLst/>
          </a:prstGeom>
          <a:noFill/>
          <a:ln>
            <a:noFill/>
          </a:ln>
        </p:spPr>
        <p:txBody>
          <a:bodyPr spcFirstLastPara="1" wrap="square" lIns="121900" tIns="121900" rIns="121900" bIns="121900" anchor="ctr" anchorCtr="0">
            <a:noAutofit/>
          </a:bodyPr>
          <a:lstStyle/>
          <a:p>
            <a:pPr algn="ctr" defTabSz="1219170"/>
            <a:endParaRPr sz="4800" dirty="0">
              <a:solidFill>
                <a:srgbClr val="FF911B">
                  <a:lumMod val="75000"/>
                </a:srgbClr>
              </a:solidFill>
              <a:latin typeface="UTM A&amp;S Graceland" panose="02040603050506020204" pitchFamily="18" charset="0"/>
              <a:ea typeface="Surafont Sanukchang" pitchFamily="2" charset="-34"/>
              <a:cs typeface="FC Palette" pitchFamily="34" charset="-34"/>
              <a:sym typeface="Poppins"/>
            </a:endParaRPr>
          </a:p>
        </p:txBody>
      </p:sp>
      <p:grpSp>
        <p:nvGrpSpPr>
          <p:cNvPr id="108" name="กลุ่ม 107"/>
          <p:cNvGrpSpPr/>
          <p:nvPr/>
        </p:nvGrpSpPr>
        <p:grpSpPr>
          <a:xfrm>
            <a:off x="2282698" y="2248583"/>
            <a:ext cx="206429" cy="700931"/>
            <a:chOff x="1299961" y="1690386"/>
            <a:chExt cx="140747" cy="525698"/>
          </a:xfrm>
        </p:grpSpPr>
        <p:sp>
          <p:nvSpPr>
            <p:cNvPr id="109" name="วงรี 108"/>
            <p:cNvSpPr/>
            <p:nvPr/>
          </p:nvSpPr>
          <p:spPr>
            <a:xfrm>
              <a:off x="1299961" y="1690386"/>
              <a:ext cx="119827" cy="10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UTM A&amp;S Graceland" panose="02040603050506020204" pitchFamily="18" charset="0"/>
              </a:endParaRPr>
            </a:p>
          </p:txBody>
        </p:sp>
        <p:sp>
          <p:nvSpPr>
            <p:cNvPr id="110" name="ส่วนโค้ง 109"/>
            <p:cNvSpPr/>
            <p:nvPr/>
          </p:nvSpPr>
          <p:spPr>
            <a:xfrm rot="467432">
              <a:off x="1323547" y="1844874"/>
              <a:ext cx="117161" cy="371210"/>
            </a:xfrm>
            <a:prstGeom prst="arc">
              <a:avLst>
                <a:gd name="adj1" fmla="val 16942688"/>
                <a:gd name="adj2" fmla="val 0"/>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th-TH" sz="3733">
                <a:solidFill>
                  <a:srgbClr val="422C46"/>
                </a:solidFill>
                <a:latin typeface="UTM A&amp;S Graceland" panose="02040603050506020204" pitchFamily="18" charset="0"/>
              </a:endParaRPr>
            </a:p>
          </p:txBody>
        </p:sp>
      </p:grpSp>
      <p:grpSp>
        <p:nvGrpSpPr>
          <p:cNvPr id="111" name="กลุ่ม 110"/>
          <p:cNvGrpSpPr/>
          <p:nvPr/>
        </p:nvGrpSpPr>
        <p:grpSpPr>
          <a:xfrm>
            <a:off x="6009343" y="2248583"/>
            <a:ext cx="206429" cy="700931"/>
            <a:chOff x="4094945" y="1670302"/>
            <a:chExt cx="140747" cy="525698"/>
          </a:xfrm>
        </p:grpSpPr>
        <p:sp>
          <p:nvSpPr>
            <p:cNvPr id="112" name="วงรี 111"/>
            <p:cNvSpPr/>
            <p:nvPr/>
          </p:nvSpPr>
          <p:spPr>
            <a:xfrm>
              <a:off x="4094945" y="1670302"/>
              <a:ext cx="119827" cy="10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UTM A&amp;S Graceland" panose="02040603050506020204" pitchFamily="18" charset="0"/>
              </a:endParaRPr>
            </a:p>
          </p:txBody>
        </p:sp>
        <p:sp>
          <p:nvSpPr>
            <p:cNvPr id="113" name="ส่วนโค้ง 112"/>
            <p:cNvSpPr/>
            <p:nvPr/>
          </p:nvSpPr>
          <p:spPr>
            <a:xfrm rot="467432">
              <a:off x="4118531" y="1824790"/>
              <a:ext cx="117161" cy="371210"/>
            </a:xfrm>
            <a:prstGeom prst="arc">
              <a:avLst>
                <a:gd name="adj1" fmla="val 16942688"/>
                <a:gd name="adj2" fmla="val 0"/>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th-TH" sz="3733">
                <a:solidFill>
                  <a:srgbClr val="422C46"/>
                </a:solidFill>
                <a:latin typeface="UTM A&amp;S Graceland" panose="02040603050506020204" pitchFamily="18" charset="0"/>
              </a:endParaRPr>
            </a:p>
          </p:txBody>
        </p:sp>
      </p:grpSp>
      <p:grpSp>
        <p:nvGrpSpPr>
          <p:cNvPr id="114" name="กลุ่ม 113"/>
          <p:cNvGrpSpPr/>
          <p:nvPr/>
        </p:nvGrpSpPr>
        <p:grpSpPr>
          <a:xfrm>
            <a:off x="9601236" y="2248583"/>
            <a:ext cx="206429" cy="700931"/>
            <a:chOff x="4094945" y="1670302"/>
            <a:chExt cx="140747" cy="525698"/>
          </a:xfrm>
        </p:grpSpPr>
        <p:sp>
          <p:nvSpPr>
            <p:cNvPr id="115" name="วงรี 114"/>
            <p:cNvSpPr/>
            <p:nvPr/>
          </p:nvSpPr>
          <p:spPr>
            <a:xfrm>
              <a:off x="4094945" y="1670302"/>
              <a:ext cx="119827" cy="10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UTM A&amp;S Graceland" panose="02040603050506020204" pitchFamily="18" charset="0"/>
              </a:endParaRPr>
            </a:p>
          </p:txBody>
        </p:sp>
        <p:sp>
          <p:nvSpPr>
            <p:cNvPr id="116" name="ส่วนโค้ง 115"/>
            <p:cNvSpPr/>
            <p:nvPr/>
          </p:nvSpPr>
          <p:spPr>
            <a:xfrm rot="467432">
              <a:off x="4118531" y="1824790"/>
              <a:ext cx="117161" cy="371210"/>
            </a:xfrm>
            <a:prstGeom prst="arc">
              <a:avLst>
                <a:gd name="adj1" fmla="val 16942688"/>
                <a:gd name="adj2" fmla="val 0"/>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th-TH" sz="3733">
                <a:solidFill>
                  <a:srgbClr val="422C46"/>
                </a:solidFill>
                <a:latin typeface="UTM A&amp;S Graceland" panose="02040603050506020204" pitchFamily="18" charset="0"/>
              </a:endParaRPr>
            </a:p>
          </p:txBody>
        </p:sp>
      </p:grpSp>
      <p:grpSp>
        <p:nvGrpSpPr>
          <p:cNvPr id="117" name="กลุ่ม 116"/>
          <p:cNvGrpSpPr/>
          <p:nvPr/>
        </p:nvGrpSpPr>
        <p:grpSpPr>
          <a:xfrm>
            <a:off x="4154899" y="4629604"/>
            <a:ext cx="206429" cy="700931"/>
            <a:chOff x="4094945" y="1670302"/>
            <a:chExt cx="140747" cy="525698"/>
          </a:xfrm>
        </p:grpSpPr>
        <p:sp>
          <p:nvSpPr>
            <p:cNvPr id="118" name="วงรี 117"/>
            <p:cNvSpPr/>
            <p:nvPr/>
          </p:nvSpPr>
          <p:spPr>
            <a:xfrm>
              <a:off x="4094945" y="1670302"/>
              <a:ext cx="119827" cy="10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UTM A&amp;S Graceland" panose="02040603050506020204" pitchFamily="18" charset="0"/>
              </a:endParaRPr>
            </a:p>
          </p:txBody>
        </p:sp>
        <p:sp>
          <p:nvSpPr>
            <p:cNvPr id="119" name="ส่วนโค้ง 118"/>
            <p:cNvSpPr/>
            <p:nvPr/>
          </p:nvSpPr>
          <p:spPr>
            <a:xfrm rot="467432">
              <a:off x="4118531" y="1824790"/>
              <a:ext cx="117161" cy="371210"/>
            </a:xfrm>
            <a:prstGeom prst="arc">
              <a:avLst>
                <a:gd name="adj1" fmla="val 16942688"/>
                <a:gd name="adj2" fmla="val 0"/>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th-TH" sz="3733">
                <a:solidFill>
                  <a:srgbClr val="422C46"/>
                </a:solidFill>
                <a:latin typeface="UTM A&amp;S Graceland" panose="02040603050506020204" pitchFamily="18" charset="0"/>
              </a:endParaRPr>
            </a:p>
          </p:txBody>
        </p:sp>
      </p:grpSp>
      <p:grpSp>
        <p:nvGrpSpPr>
          <p:cNvPr id="120" name="กลุ่ม 119"/>
          <p:cNvGrpSpPr/>
          <p:nvPr/>
        </p:nvGrpSpPr>
        <p:grpSpPr>
          <a:xfrm>
            <a:off x="7782290" y="4629604"/>
            <a:ext cx="206429" cy="700931"/>
            <a:chOff x="4094945" y="1670302"/>
            <a:chExt cx="140747" cy="525698"/>
          </a:xfrm>
        </p:grpSpPr>
        <p:sp>
          <p:nvSpPr>
            <p:cNvPr id="121" name="วงรี 120"/>
            <p:cNvSpPr/>
            <p:nvPr/>
          </p:nvSpPr>
          <p:spPr>
            <a:xfrm>
              <a:off x="4094945" y="1670302"/>
              <a:ext cx="119827" cy="10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srgbClr val="FFF6E5"/>
                </a:solidFill>
                <a:latin typeface="UTM A&amp;S Graceland" panose="02040603050506020204" pitchFamily="18" charset="0"/>
              </a:endParaRPr>
            </a:p>
          </p:txBody>
        </p:sp>
        <p:sp>
          <p:nvSpPr>
            <p:cNvPr id="122" name="ส่วนโค้ง 121"/>
            <p:cNvSpPr/>
            <p:nvPr/>
          </p:nvSpPr>
          <p:spPr>
            <a:xfrm rot="467432">
              <a:off x="4118531" y="1824790"/>
              <a:ext cx="117161" cy="371210"/>
            </a:xfrm>
            <a:prstGeom prst="arc">
              <a:avLst>
                <a:gd name="adj1" fmla="val 16942688"/>
                <a:gd name="adj2" fmla="val 0"/>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th-TH" sz="3733">
                <a:solidFill>
                  <a:srgbClr val="422C46"/>
                </a:solidFill>
                <a:latin typeface="UTM A&amp;S Graceland" panose="02040603050506020204" pitchFamily="18" charset="0"/>
              </a:endParaRPr>
            </a:p>
          </p:txBody>
        </p:sp>
      </p:grpSp>
      <p:pic>
        <p:nvPicPr>
          <p:cNvPr id="3" name="รูปภาพ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90377" y="3445059"/>
            <a:ext cx="593803" cy="593803"/>
          </a:xfrm>
          <a:prstGeom prst="rect">
            <a:avLst/>
          </a:prstGeom>
        </p:spPr>
      </p:pic>
      <p:sp>
        <p:nvSpPr>
          <p:cNvPr id="46" name="วงรี 53"/>
          <p:cNvSpPr/>
          <p:nvPr/>
        </p:nvSpPr>
        <p:spPr>
          <a:xfrm>
            <a:off x="8585783" y="68627"/>
            <a:ext cx="630023" cy="60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733" dirty="0">
                <a:solidFill>
                  <a:srgbClr val="FFF6E5"/>
                </a:solidFill>
                <a:latin typeface="Circle" panose="020B0703020102020204" pitchFamily="34" charset="0"/>
              </a:rPr>
              <a:t>L</a:t>
            </a:r>
            <a:endParaRPr lang="th-TH" sz="3733" dirty="0">
              <a:solidFill>
                <a:srgbClr val="FFF6E5"/>
              </a:solidFill>
              <a:latin typeface="Circle" panose="020B0703020102020204" pitchFamily="34" charset="0"/>
            </a:endParaRPr>
          </a:p>
        </p:txBody>
      </p:sp>
      <p:sp>
        <p:nvSpPr>
          <p:cNvPr id="47" name="วงรี 54"/>
          <p:cNvSpPr/>
          <p:nvPr/>
        </p:nvSpPr>
        <p:spPr>
          <a:xfrm>
            <a:off x="9381013" y="68627"/>
            <a:ext cx="630023" cy="60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733" dirty="0">
                <a:solidFill>
                  <a:srgbClr val="FFF6E5"/>
                </a:solidFill>
                <a:latin typeface="Circle" panose="020B0703020102020204" pitchFamily="34" charset="0"/>
              </a:rPr>
              <a:t>O</a:t>
            </a:r>
            <a:endParaRPr lang="th-TH" sz="3733" dirty="0">
              <a:solidFill>
                <a:srgbClr val="FFF6E5"/>
              </a:solidFill>
              <a:latin typeface="Circle" panose="020B0703020102020204" pitchFamily="34" charset="0"/>
            </a:endParaRPr>
          </a:p>
        </p:txBody>
      </p:sp>
      <p:sp>
        <p:nvSpPr>
          <p:cNvPr id="48" name="วงรี 55"/>
          <p:cNvSpPr/>
          <p:nvPr/>
        </p:nvSpPr>
        <p:spPr>
          <a:xfrm>
            <a:off x="10176242" y="68627"/>
            <a:ext cx="630023" cy="60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733" dirty="0">
                <a:solidFill>
                  <a:srgbClr val="FFF6E5"/>
                </a:solidFill>
                <a:latin typeface="Circle" panose="020B0703020102020204" pitchFamily="34" charset="0"/>
              </a:rPr>
              <a:t>P</a:t>
            </a:r>
            <a:endParaRPr lang="th-TH" sz="3733" dirty="0">
              <a:solidFill>
                <a:srgbClr val="FFF6E5"/>
              </a:solidFill>
              <a:latin typeface="Circle" panose="020B0703020102020204" pitchFamily="34" charset="0"/>
            </a:endParaRPr>
          </a:p>
        </p:txBody>
      </p:sp>
      <p:sp>
        <p:nvSpPr>
          <p:cNvPr id="49" name="วงรี 56"/>
          <p:cNvSpPr/>
          <p:nvPr/>
        </p:nvSpPr>
        <p:spPr>
          <a:xfrm>
            <a:off x="10971470" y="68627"/>
            <a:ext cx="630023" cy="60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733" dirty="0">
                <a:solidFill>
                  <a:srgbClr val="FFF6E5"/>
                </a:solidFill>
                <a:latin typeface="Circle" panose="020B0703020102020204" pitchFamily="34" charset="0"/>
              </a:rPr>
              <a:t>4</a:t>
            </a:r>
            <a:endParaRPr lang="th-TH" sz="3733" dirty="0">
              <a:solidFill>
                <a:srgbClr val="FFF6E5"/>
              </a:solidFill>
              <a:latin typeface="Circle" panose="020B0703020102020204" pitchFamily="34" charset="0"/>
            </a:endParaRPr>
          </a:p>
        </p:txBody>
      </p:sp>
    </p:spTree>
    <p:extLst>
      <p:ext uri="{BB962C8B-B14F-4D97-AF65-F5344CB8AC3E}">
        <p14:creationId xmlns:p14="http://schemas.microsoft.com/office/powerpoint/2010/main" val="417379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22222E-6 -4.44444E-6 L 0.30017 0.00864 " pathEditMode="relative" rAng="0" ptsTypes="AA">
                                      <p:cBhvr>
                                        <p:cTn id="6" dur="2000" fill="hold"/>
                                        <p:tgtEl>
                                          <p:spTgt spid="3"/>
                                        </p:tgtEl>
                                        <p:attrNameLst>
                                          <p:attrName>ppt_x</p:attrName>
                                          <p:attrName>ppt_y</p:attrName>
                                        </p:attrNameLst>
                                      </p:cBhvr>
                                      <p:rCtr x="14983" y="4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ounded Rectangle 3"/>
          <p:cNvSpPr/>
          <p:nvPr/>
        </p:nvSpPr>
        <p:spPr>
          <a:xfrm>
            <a:off x="907139" y="783651"/>
            <a:ext cx="10644685" cy="564397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3200">
              <a:solidFill>
                <a:prstClr val="white"/>
              </a:solidFill>
              <a:latin typeface="UTM Nyala" panose="02040603050506020204" pitchFamily="18" charset="0"/>
              <a:cs typeface="FC Onigiri Outline"/>
            </a:endParaRPr>
          </a:p>
        </p:txBody>
      </p:sp>
      <p:sp>
        <p:nvSpPr>
          <p:cNvPr id="5" name="Rounded Rectangle 4"/>
          <p:cNvSpPr/>
          <p:nvPr/>
        </p:nvSpPr>
        <p:spPr>
          <a:xfrm>
            <a:off x="4053310" y="999067"/>
            <a:ext cx="7213600" cy="5249333"/>
          </a:xfrm>
          <a:prstGeom prst="roundRect">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rgbClr val="1389A5"/>
                </a:solidFill>
                <a:latin typeface="UTM Alter Gothic" panose="02040603050506020204" pitchFamily="18" charset="0"/>
                <a:ea typeface="Times New Roman" panose="02020603050405020304" pitchFamily="18" charset="0"/>
              </a:rPr>
              <a:t>a) 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r>
              <a:rPr lang="en-US" sz="3600" i="1" dirty="0" smtClean="0">
                <a:solidFill>
                  <a:schemeClr val="tx2">
                    <a:lumMod val="50000"/>
                  </a:schemeClr>
                </a:solidFill>
                <a:latin typeface="UTM Alter Gothic" panose="02040603050506020204" pitchFamily="18" charset="0"/>
                <a:ea typeface="Times New Roman" panose="02020603050405020304" pitchFamily="18" charset="0"/>
              </a:rPr>
              <a:t>Theo TRƯỜNG CHINH</a:t>
            </a:r>
            <a:endParaRPr lang="en-US" sz="3600" i="1" dirty="0">
              <a:solidFill>
                <a:schemeClr val="tx2">
                  <a:lumMod val="50000"/>
                </a:schemeClr>
              </a:solidFill>
              <a:latin typeface="UTM Alter Gothic" panose="02040603050506020204" pitchFamily="18" charset="0"/>
              <a:ea typeface="Times New Roman" panose="02020603050405020304" pitchFamily="18" charset="0"/>
            </a:endParaRPr>
          </a:p>
        </p:txBody>
      </p:sp>
      <p:sp>
        <p:nvSpPr>
          <p:cNvPr id="6" name="รูปแบบอิสระ 45"/>
          <p:cNvSpPr/>
          <p:nvPr/>
        </p:nvSpPr>
        <p:spPr>
          <a:xfrm>
            <a:off x="1114869" y="999068"/>
            <a:ext cx="2759547" cy="5428556"/>
          </a:xfrm>
          <a:custGeom>
            <a:avLst/>
            <a:gdLst>
              <a:gd name="connsiteX0" fmla="*/ 807590 w 5016959"/>
              <a:gd name="connsiteY0" fmla="*/ 21546 h 3837683"/>
              <a:gd name="connsiteX1" fmla="*/ 215919 w 5016959"/>
              <a:gd name="connsiteY1" fmla="*/ 473367 h 3837683"/>
              <a:gd name="connsiteX2" fmla="*/ 162131 w 5016959"/>
              <a:gd name="connsiteY2" fmla="*/ 1258675 h 3837683"/>
              <a:gd name="connsiteX3" fmla="*/ 766 w 5016959"/>
              <a:gd name="connsiteY3" fmla="*/ 1882619 h 3837683"/>
              <a:gd name="connsiteX4" fmla="*/ 108343 w 5016959"/>
              <a:gd name="connsiteY4" fmla="*/ 2560350 h 3837683"/>
              <a:gd name="connsiteX5" fmla="*/ 269707 w 5016959"/>
              <a:gd name="connsiteY5" fmla="*/ 3431720 h 3837683"/>
              <a:gd name="connsiteX6" fmla="*/ 764559 w 5016959"/>
              <a:gd name="connsiteY6" fmla="*/ 3765207 h 3837683"/>
              <a:gd name="connsiteX7" fmla="*/ 1141077 w 5016959"/>
              <a:gd name="connsiteY7" fmla="*/ 3689903 h 3837683"/>
              <a:gd name="connsiteX8" fmla="*/ 1388503 w 5016959"/>
              <a:gd name="connsiteY8" fmla="*/ 3829753 h 3837683"/>
              <a:gd name="connsiteX9" fmla="*/ 1711232 w 5016959"/>
              <a:gd name="connsiteY9" fmla="*/ 3818995 h 3837683"/>
              <a:gd name="connsiteX10" fmla="*/ 1894112 w 5016959"/>
              <a:gd name="connsiteY10" fmla="*/ 3808237 h 3837683"/>
              <a:gd name="connsiteX11" fmla="*/ 2001689 w 5016959"/>
              <a:gd name="connsiteY11" fmla="*/ 3743692 h 3837683"/>
              <a:gd name="connsiteX12" fmla="*/ 2808512 w 5016959"/>
              <a:gd name="connsiteY12" fmla="*/ 3808237 h 3837683"/>
              <a:gd name="connsiteX13" fmla="*/ 3400183 w 5016959"/>
              <a:gd name="connsiteY13" fmla="*/ 3668388 h 3837683"/>
              <a:gd name="connsiteX14" fmla="*/ 4260794 w 5016959"/>
              <a:gd name="connsiteY14" fmla="*/ 3689903 h 3837683"/>
              <a:gd name="connsiteX15" fmla="*/ 4852465 w 5016959"/>
              <a:gd name="connsiteY15" fmla="*/ 3281113 h 3837683"/>
              <a:gd name="connsiteX16" fmla="*/ 4927769 w 5016959"/>
              <a:gd name="connsiteY16" fmla="*/ 2194590 h 3837683"/>
              <a:gd name="connsiteX17" fmla="*/ 5013830 w 5016959"/>
              <a:gd name="connsiteY17" fmla="*/ 1140341 h 3837683"/>
              <a:gd name="connsiteX18" fmla="*/ 4809434 w 5016959"/>
              <a:gd name="connsiteY18" fmla="*/ 548670 h 3837683"/>
              <a:gd name="connsiteX19" fmla="*/ 4174733 w 5016959"/>
              <a:gd name="connsiteY19" fmla="*/ 118364 h 3837683"/>
              <a:gd name="connsiteX20" fmla="*/ 3948823 w 5016959"/>
              <a:gd name="connsiteY20" fmla="*/ 96849 h 3837683"/>
              <a:gd name="connsiteX21" fmla="*/ 3733670 w 5016959"/>
              <a:gd name="connsiteY21" fmla="*/ 30 h 3837683"/>
              <a:gd name="connsiteX22" fmla="*/ 3055938 w 5016959"/>
              <a:gd name="connsiteY22" fmla="*/ 107607 h 3837683"/>
              <a:gd name="connsiteX23" fmla="*/ 2507298 w 5016959"/>
              <a:gd name="connsiteY23" fmla="*/ 30 h 3837683"/>
              <a:gd name="connsiteX24" fmla="*/ 2507298 w 5016959"/>
              <a:gd name="connsiteY24" fmla="*/ 30 h 3837683"/>
              <a:gd name="connsiteX25" fmla="*/ 2087750 w 5016959"/>
              <a:gd name="connsiteY25" fmla="*/ 53819 h 3837683"/>
              <a:gd name="connsiteX26" fmla="*/ 807590 w 5016959"/>
              <a:gd name="connsiteY26" fmla="*/ 21546 h 3837683"/>
              <a:gd name="connsiteX0" fmla="*/ 807590 w 5016959"/>
              <a:gd name="connsiteY0" fmla="*/ 21546 h 3839713"/>
              <a:gd name="connsiteX1" fmla="*/ 215919 w 5016959"/>
              <a:gd name="connsiteY1" fmla="*/ 473367 h 3839713"/>
              <a:gd name="connsiteX2" fmla="*/ 162131 w 5016959"/>
              <a:gd name="connsiteY2" fmla="*/ 1258675 h 3839713"/>
              <a:gd name="connsiteX3" fmla="*/ 766 w 5016959"/>
              <a:gd name="connsiteY3" fmla="*/ 1882619 h 3839713"/>
              <a:gd name="connsiteX4" fmla="*/ 108343 w 5016959"/>
              <a:gd name="connsiteY4" fmla="*/ 2560350 h 3839713"/>
              <a:gd name="connsiteX5" fmla="*/ 269707 w 5016959"/>
              <a:gd name="connsiteY5" fmla="*/ 3431720 h 3839713"/>
              <a:gd name="connsiteX6" fmla="*/ 764559 w 5016959"/>
              <a:gd name="connsiteY6" fmla="*/ 3765207 h 3839713"/>
              <a:gd name="connsiteX7" fmla="*/ 1141077 w 5016959"/>
              <a:gd name="connsiteY7" fmla="*/ 3689903 h 3839713"/>
              <a:gd name="connsiteX8" fmla="*/ 1388503 w 5016959"/>
              <a:gd name="connsiteY8" fmla="*/ 3829753 h 3839713"/>
              <a:gd name="connsiteX9" fmla="*/ 1711232 w 5016959"/>
              <a:gd name="connsiteY9" fmla="*/ 3818995 h 3839713"/>
              <a:gd name="connsiteX10" fmla="*/ 2001689 w 5016959"/>
              <a:gd name="connsiteY10" fmla="*/ 3743692 h 3839713"/>
              <a:gd name="connsiteX11" fmla="*/ 2808512 w 5016959"/>
              <a:gd name="connsiteY11" fmla="*/ 3808237 h 3839713"/>
              <a:gd name="connsiteX12" fmla="*/ 3400183 w 5016959"/>
              <a:gd name="connsiteY12" fmla="*/ 3668388 h 3839713"/>
              <a:gd name="connsiteX13" fmla="*/ 4260794 w 5016959"/>
              <a:gd name="connsiteY13" fmla="*/ 3689903 h 3839713"/>
              <a:gd name="connsiteX14" fmla="*/ 4852465 w 5016959"/>
              <a:gd name="connsiteY14" fmla="*/ 3281113 h 3839713"/>
              <a:gd name="connsiteX15" fmla="*/ 4927769 w 5016959"/>
              <a:gd name="connsiteY15" fmla="*/ 2194590 h 3839713"/>
              <a:gd name="connsiteX16" fmla="*/ 5013830 w 5016959"/>
              <a:gd name="connsiteY16" fmla="*/ 1140341 h 3839713"/>
              <a:gd name="connsiteX17" fmla="*/ 4809434 w 5016959"/>
              <a:gd name="connsiteY17" fmla="*/ 548670 h 3839713"/>
              <a:gd name="connsiteX18" fmla="*/ 4174733 w 5016959"/>
              <a:gd name="connsiteY18" fmla="*/ 118364 h 3839713"/>
              <a:gd name="connsiteX19" fmla="*/ 3948823 w 5016959"/>
              <a:gd name="connsiteY19" fmla="*/ 96849 h 3839713"/>
              <a:gd name="connsiteX20" fmla="*/ 3733670 w 5016959"/>
              <a:gd name="connsiteY20" fmla="*/ 30 h 3839713"/>
              <a:gd name="connsiteX21" fmla="*/ 3055938 w 5016959"/>
              <a:gd name="connsiteY21" fmla="*/ 107607 h 3839713"/>
              <a:gd name="connsiteX22" fmla="*/ 2507298 w 5016959"/>
              <a:gd name="connsiteY22" fmla="*/ 30 h 3839713"/>
              <a:gd name="connsiteX23" fmla="*/ 2507298 w 5016959"/>
              <a:gd name="connsiteY23" fmla="*/ 30 h 3839713"/>
              <a:gd name="connsiteX24" fmla="*/ 2087750 w 5016959"/>
              <a:gd name="connsiteY24" fmla="*/ 53819 h 3839713"/>
              <a:gd name="connsiteX25" fmla="*/ 807590 w 5016959"/>
              <a:gd name="connsiteY25" fmla="*/ 21546 h 3839713"/>
              <a:gd name="connsiteX0" fmla="*/ 807590 w 5016959"/>
              <a:gd name="connsiteY0" fmla="*/ 21546 h 3830371"/>
              <a:gd name="connsiteX1" fmla="*/ 215919 w 5016959"/>
              <a:gd name="connsiteY1" fmla="*/ 473367 h 3830371"/>
              <a:gd name="connsiteX2" fmla="*/ 162131 w 5016959"/>
              <a:gd name="connsiteY2" fmla="*/ 1258675 h 3830371"/>
              <a:gd name="connsiteX3" fmla="*/ 766 w 5016959"/>
              <a:gd name="connsiteY3" fmla="*/ 1882619 h 3830371"/>
              <a:gd name="connsiteX4" fmla="*/ 108343 w 5016959"/>
              <a:gd name="connsiteY4" fmla="*/ 2560350 h 3830371"/>
              <a:gd name="connsiteX5" fmla="*/ 269707 w 5016959"/>
              <a:gd name="connsiteY5" fmla="*/ 3431720 h 3830371"/>
              <a:gd name="connsiteX6" fmla="*/ 764559 w 5016959"/>
              <a:gd name="connsiteY6" fmla="*/ 3765207 h 3830371"/>
              <a:gd name="connsiteX7" fmla="*/ 1141077 w 5016959"/>
              <a:gd name="connsiteY7" fmla="*/ 3689903 h 3830371"/>
              <a:gd name="connsiteX8" fmla="*/ 1388503 w 5016959"/>
              <a:gd name="connsiteY8" fmla="*/ 3829753 h 3830371"/>
              <a:gd name="connsiteX9" fmla="*/ 2001689 w 5016959"/>
              <a:gd name="connsiteY9" fmla="*/ 3743692 h 3830371"/>
              <a:gd name="connsiteX10" fmla="*/ 2808512 w 5016959"/>
              <a:gd name="connsiteY10" fmla="*/ 3808237 h 3830371"/>
              <a:gd name="connsiteX11" fmla="*/ 3400183 w 5016959"/>
              <a:gd name="connsiteY11" fmla="*/ 3668388 h 3830371"/>
              <a:gd name="connsiteX12" fmla="*/ 4260794 w 5016959"/>
              <a:gd name="connsiteY12" fmla="*/ 3689903 h 3830371"/>
              <a:gd name="connsiteX13" fmla="*/ 4852465 w 5016959"/>
              <a:gd name="connsiteY13" fmla="*/ 3281113 h 3830371"/>
              <a:gd name="connsiteX14" fmla="*/ 4927769 w 5016959"/>
              <a:gd name="connsiteY14" fmla="*/ 2194590 h 3830371"/>
              <a:gd name="connsiteX15" fmla="*/ 5013830 w 5016959"/>
              <a:gd name="connsiteY15" fmla="*/ 1140341 h 3830371"/>
              <a:gd name="connsiteX16" fmla="*/ 4809434 w 5016959"/>
              <a:gd name="connsiteY16" fmla="*/ 548670 h 3830371"/>
              <a:gd name="connsiteX17" fmla="*/ 4174733 w 5016959"/>
              <a:gd name="connsiteY17" fmla="*/ 118364 h 3830371"/>
              <a:gd name="connsiteX18" fmla="*/ 3948823 w 5016959"/>
              <a:gd name="connsiteY18" fmla="*/ 96849 h 3830371"/>
              <a:gd name="connsiteX19" fmla="*/ 3733670 w 5016959"/>
              <a:gd name="connsiteY19" fmla="*/ 30 h 3830371"/>
              <a:gd name="connsiteX20" fmla="*/ 3055938 w 5016959"/>
              <a:gd name="connsiteY20" fmla="*/ 107607 h 3830371"/>
              <a:gd name="connsiteX21" fmla="*/ 2507298 w 5016959"/>
              <a:gd name="connsiteY21" fmla="*/ 30 h 3830371"/>
              <a:gd name="connsiteX22" fmla="*/ 2507298 w 5016959"/>
              <a:gd name="connsiteY22" fmla="*/ 30 h 3830371"/>
              <a:gd name="connsiteX23" fmla="*/ 2087750 w 5016959"/>
              <a:gd name="connsiteY23" fmla="*/ 53819 h 3830371"/>
              <a:gd name="connsiteX24" fmla="*/ 807590 w 5016959"/>
              <a:gd name="connsiteY24" fmla="*/ 21546 h 3830371"/>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764559 w 5016959"/>
              <a:gd name="connsiteY6" fmla="*/ 3765207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585265 w 5016959"/>
              <a:gd name="connsiteY6" fmla="*/ 3729349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585265 w 5016959"/>
              <a:gd name="connsiteY6" fmla="*/ 3729349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495618 w 5016959"/>
              <a:gd name="connsiteY6" fmla="*/ 3693490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95500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05853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05853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768 w 5017137"/>
              <a:gd name="connsiteY0" fmla="*/ 21546 h 3839292"/>
              <a:gd name="connsiteX1" fmla="*/ 216097 w 5017137"/>
              <a:gd name="connsiteY1" fmla="*/ 473367 h 3839292"/>
              <a:gd name="connsiteX2" fmla="*/ 162309 w 5017137"/>
              <a:gd name="connsiteY2" fmla="*/ 1258675 h 3839292"/>
              <a:gd name="connsiteX3" fmla="*/ 944 w 5017137"/>
              <a:gd name="connsiteY3" fmla="*/ 1882619 h 3839292"/>
              <a:gd name="connsiteX4" fmla="*/ 99556 w 5017137"/>
              <a:gd name="connsiteY4" fmla="*/ 2506562 h 3839292"/>
              <a:gd name="connsiteX5" fmla="*/ 180238 w 5017137"/>
              <a:gd name="connsiteY5" fmla="*/ 3135885 h 3839292"/>
              <a:gd name="connsiteX6" fmla="*/ 406149 w 5017137"/>
              <a:gd name="connsiteY6" fmla="*/ 3693490 h 3839292"/>
              <a:gd name="connsiteX7" fmla="*/ 1141255 w 5017137"/>
              <a:gd name="connsiteY7" fmla="*/ 3689903 h 3839292"/>
              <a:gd name="connsiteX8" fmla="*/ 1541081 w 5017137"/>
              <a:gd name="connsiteY8" fmla="*/ 3838718 h 3839292"/>
              <a:gd name="connsiteX9" fmla="*/ 2001867 w 5017137"/>
              <a:gd name="connsiteY9" fmla="*/ 3743692 h 3839292"/>
              <a:gd name="connsiteX10" fmla="*/ 2808690 w 5017137"/>
              <a:gd name="connsiteY10" fmla="*/ 3808237 h 3839292"/>
              <a:gd name="connsiteX11" fmla="*/ 3400361 w 5017137"/>
              <a:gd name="connsiteY11" fmla="*/ 3668388 h 3839292"/>
              <a:gd name="connsiteX12" fmla="*/ 4260972 w 5017137"/>
              <a:gd name="connsiteY12" fmla="*/ 3689903 h 3839292"/>
              <a:gd name="connsiteX13" fmla="*/ 4852643 w 5017137"/>
              <a:gd name="connsiteY13" fmla="*/ 3281113 h 3839292"/>
              <a:gd name="connsiteX14" fmla="*/ 4927947 w 5017137"/>
              <a:gd name="connsiteY14" fmla="*/ 2194590 h 3839292"/>
              <a:gd name="connsiteX15" fmla="*/ 5014008 w 5017137"/>
              <a:gd name="connsiteY15" fmla="*/ 1140341 h 3839292"/>
              <a:gd name="connsiteX16" fmla="*/ 4809612 w 5017137"/>
              <a:gd name="connsiteY16" fmla="*/ 548670 h 3839292"/>
              <a:gd name="connsiteX17" fmla="*/ 4174911 w 5017137"/>
              <a:gd name="connsiteY17" fmla="*/ 118364 h 3839292"/>
              <a:gd name="connsiteX18" fmla="*/ 3949001 w 5017137"/>
              <a:gd name="connsiteY18" fmla="*/ 96849 h 3839292"/>
              <a:gd name="connsiteX19" fmla="*/ 3733848 w 5017137"/>
              <a:gd name="connsiteY19" fmla="*/ 30 h 3839292"/>
              <a:gd name="connsiteX20" fmla="*/ 3056116 w 5017137"/>
              <a:gd name="connsiteY20" fmla="*/ 107607 h 3839292"/>
              <a:gd name="connsiteX21" fmla="*/ 2507476 w 5017137"/>
              <a:gd name="connsiteY21" fmla="*/ 30 h 3839292"/>
              <a:gd name="connsiteX22" fmla="*/ 2507476 w 5017137"/>
              <a:gd name="connsiteY22" fmla="*/ 30 h 3839292"/>
              <a:gd name="connsiteX23" fmla="*/ 2087928 w 5017137"/>
              <a:gd name="connsiteY23" fmla="*/ 53819 h 3839292"/>
              <a:gd name="connsiteX24" fmla="*/ 807768 w 5017137"/>
              <a:gd name="connsiteY24" fmla="*/ 21546 h 3839292"/>
              <a:gd name="connsiteX0" fmla="*/ 807768 w 5017137"/>
              <a:gd name="connsiteY0" fmla="*/ 21546 h 3839292"/>
              <a:gd name="connsiteX1" fmla="*/ 216097 w 5017137"/>
              <a:gd name="connsiteY1" fmla="*/ 473367 h 3839292"/>
              <a:gd name="connsiteX2" fmla="*/ 162309 w 5017137"/>
              <a:gd name="connsiteY2" fmla="*/ 1258675 h 3839292"/>
              <a:gd name="connsiteX3" fmla="*/ 944 w 5017137"/>
              <a:gd name="connsiteY3" fmla="*/ 1882619 h 3839292"/>
              <a:gd name="connsiteX4" fmla="*/ 99556 w 5017137"/>
              <a:gd name="connsiteY4" fmla="*/ 2506562 h 3839292"/>
              <a:gd name="connsiteX5" fmla="*/ 180238 w 5017137"/>
              <a:gd name="connsiteY5" fmla="*/ 3135885 h 3839292"/>
              <a:gd name="connsiteX6" fmla="*/ 406149 w 5017137"/>
              <a:gd name="connsiteY6" fmla="*/ 3693490 h 3839292"/>
              <a:gd name="connsiteX7" fmla="*/ 1141255 w 5017137"/>
              <a:gd name="connsiteY7" fmla="*/ 3689903 h 3839292"/>
              <a:gd name="connsiteX8" fmla="*/ 1541081 w 5017137"/>
              <a:gd name="connsiteY8" fmla="*/ 3838718 h 3839292"/>
              <a:gd name="connsiteX9" fmla="*/ 2001867 w 5017137"/>
              <a:gd name="connsiteY9" fmla="*/ 3743692 h 3839292"/>
              <a:gd name="connsiteX10" fmla="*/ 2808690 w 5017137"/>
              <a:gd name="connsiteY10" fmla="*/ 3808237 h 3839292"/>
              <a:gd name="connsiteX11" fmla="*/ 3400361 w 5017137"/>
              <a:gd name="connsiteY11" fmla="*/ 3668388 h 3839292"/>
              <a:gd name="connsiteX12" fmla="*/ 4260972 w 5017137"/>
              <a:gd name="connsiteY12" fmla="*/ 3689903 h 3839292"/>
              <a:gd name="connsiteX13" fmla="*/ 4852643 w 5017137"/>
              <a:gd name="connsiteY13" fmla="*/ 3281113 h 3839292"/>
              <a:gd name="connsiteX14" fmla="*/ 4927947 w 5017137"/>
              <a:gd name="connsiteY14" fmla="*/ 2194590 h 3839292"/>
              <a:gd name="connsiteX15" fmla="*/ 5014008 w 5017137"/>
              <a:gd name="connsiteY15" fmla="*/ 1140341 h 3839292"/>
              <a:gd name="connsiteX16" fmla="*/ 4809612 w 5017137"/>
              <a:gd name="connsiteY16" fmla="*/ 548670 h 3839292"/>
              <a:gd name="connsiteX17" fmla="*/ 4174911 w 5017137"/>
              <a:gd name="connsiteY17" fmla="*/ 118364 h 3839292"/>
              <a:gd name="connsiteX18" fmla="*/ 3949001 w 5017137"/>
              <a:gd name="connsiteY18" fmla="*/ 96849 h 3839292"/>
              <a:gd name="connsiteX19" fmla="*/ 3733848 w 5017137"/>
              <a:gd name="connsiteY19" fmla="*/ 30 h 3839292"/>
              <a:gd name="connsiteX20" fmla="*/ 3056116 w 5017137"/>
              <a:gd name="connsiteY20" fmla="*/ 107607 h 3839292"/>
              <a:gd name="connsiteX21" fmla="*/ 2507476 w 5017137"/>
              <a:gd name="connsiteY21" fmla="*/ 30 h 3839292"/>
              <a:gd name="connsiteX22" fmla="*/ 2507476 w 5017137"/>
              <a:gd name="connsiteY22" fmla="*/ 30 h 3839292"/>
              <a:gd name="connsiteX23" fmla="*/ 2087928 w 5017137"/>
              <a:gd name="connsiteY23" fmla="*/ 53819 h 3839292"/>
              <a:gd name="connsiteX24" fmla="*/ 807768 w 5017137"/>
              <a:gd name="connsiteY24" fmla="*/ 21546 h 3839292"/>
              <a:gd name="connsiteX0" fmla="*/ 816659 w 5026028"/>
              <a:gd name="connsiteY0" fmla="*/ 21546 h 3839292"/>
              <a:gd name="connsiteX1" fmla="*/ 224988 w 5026028"/>
              <a:gd name="connsiteY1" fmla="*/ 473367 h 3839292"/>
              <a:gd name="connsiteX2" fmla="*/ 171200 w 5026028"/>
              <a:gd name="connsiteY2" fmla="*/ 1258675 h 3839292"/>
              <a:gd name="connsiteX3" fmla="*/ 870 w 5026028"/>
              <a:gd name="connsiteY3" fmla="*/ 1900549 h 3839292"/>
              <a:gd name="connsiteX4" fmla="*/ 108447 w 5026028"/>
              <a:gd name="connsiteY4" fmla="*/ 2506562 h 3839292"/>
              <a:gd name="connsiteX5" fmla="*/ 189129 w 5026028"/>
              <a:gd name="connsiteY5" fmla="*/ 3135885 h 3839292"/>
              <a:gd name="connsiteX6" fmla="*/ 415040 w 5026028"/>
              <a:gd name="connsiteY6" fmla="*/ 3693490 h 3839292"/>
              <a:gd name="connsiteX7" fmla="*/ 1150146 w 5026028"/>
              <a:gd name="connsiteY7" fmla="*/ 3689903 h 3839292"/>
              <a:gd name="connsiteX8" fmla="*/ 1549972 w 5026028"/>
              <a:gd name="connsiteY8" fmla="*/ 3838718 h 3839292"/>
              <a:gd name="connsiteX9" fmla="*/ 2010758 w 5026028"/>
              <a:gd name="connsiteY9" fmla="*/ 3743692 h 3839292"/>
              <a:gd name="connsiteX10" fmla="*/ 2817581 w 5026028"/>
              <a:gd name="connsiteY10" fmla="*/ 3808237 h 3839292"/>
              <a:gd name="connsiteX11" fmla="*/ 3409252 w 5026028"/>
              <a:gd name="connsiteY11" fmla="*/ 3668388 h 3839292"/>
              <a:gd name="connsiteX12" fmla="*/ 4269863 w 5026028"/>
              <a:gd name="connsiteY12" fmla="*/ 3689903 h 3839292"/>
              <a:gd name="connsiteX13" fmla="*/ 4861534 w 5026028"/>
              <a:gd name="connsiteY13" fmla="*/ 3281113 h 3839292"/>
              <a:gd name="connsiteX14" fmla="*/ 4936838 w 5026028"/>
              <a:gd name="connsiteY14" fmla="*/ 2194590 h 3839292"/>
              <a:gd name="connsiteX15" fmla="*/ 5022899 w 5026028"/>
              <a:gd name="connsiteY15" fmla="*/ 1140341 h 3839292"/>
              <a:gd name="connsiteX16" fmla="*/ 4818503 w 5026028"/>
              <a:gd name="connsiteY16" fmla="*/ 548670 h 3839292"/>
              <a:gd name="connsiteX17" fmla="*/ 4183802 w 5026028"/>
              <a:gd name="connsiteY17" fmla="*/ 118364 h 3839292"/>
              <a:gd name="connsiteX18" fmla="*/ 3957892 w 5026028"/>
              <a:gd name="connsiteY18" fmla="*/ 96849 h 3839292"/>
              <a:gd name="connsiteX19" fmla="*/ 3742739 w 5026028"/>
              <a:gd name="connsiteY19" fmla="*/ 30 h 3839292"/>
              <a:gd name="connsiteX20" fmla="*/ 3065007 w 5026028"/>
              <a:gd name="connsiteY20" fmla="*/ 107607 h 3839292"/>
              <a:gd name="connsiteX21" fmla="*/ 2516367 w 5026028"/>
              <a:gd name="connsiteY21" fmla="*/ 30 h 3839292"/>
              <a:gd name="connsiteX22" fmla="*/ 2516367 w 5026028"/>
              <a:gd name="connsiteY22" fmla="*/ 30 h 3839292"/>
              <a:gd name="connsiteX23" fmla="*/ 2096819 w 5026028"/>
              <a:gd name="connsiteY23" fmla="*/ 53819 h 3839292"/>
              <a:gd name="connsiteX24" fmla="*/ 816659 w 5026028"/>
              <a:gd name="connsiteY24" fmla="*/ 21546 h 3839292"/>
              <a:gd name="connsiteX0" fmla="*/ 816659 w 5026028"/>
              <a:gd name="connsiteY0" fmla="*/ 21546 h 3839292"/>
              <a:gd name="connsiteX1" fmla="*/ 224988 w 5026028"/>
              <a:gd name="connsiteY1" fmla="*/ 473367 h 3839292"/>
              <a:gd name="connsiteX2" fmla="*/ 171200 w 5026028"/>
              <a:gd name="connsiteY2" fmla="*/ 1258675 h 3839292"/>
              <a:gd name="connsiteX3" fmla="*/ 870 w 5026028"/>
              <a:gd name="connsiteY3" fmla="*/ 1900549 h 3839292"/>
              <a:gd name="connsiteX4" fmla="*/ 108447 w 5026028"/>
              <a:gd name="connsiteY4" fmla="*/ 2506562 h 3839292"/>
              <a:gd name="connsiteX5" fmla="*/ 189129 w 5026028"/>
              <a:gd name="connsiteY5" fmla="*/ 3135885 h 3839292"/>
              <a:gd name="connsiteX6" fmla="*/ 415040 w 5026028"/>
              <a:gd name="connsiteY6" fmla="*/ 3693490 h 3839292"/>
              <a:gd name="connsiteX7" fmla="*/ 1150146 w 5026028"/>
              <a:gd name="connsiteY7" fmla="*/ 3689903 h 3839292"/>
              <a:gd name="connsiteX8" fmla="*/ 1549972 w 5026028"/>
              <a:gd name="connsiteY8" fmla="*/ 3838718 h 3839292"/>
              <a:gd name="connsiteX9" fmla="*/ 2010758 w 5026028"/>
              <a:gd name="connsiteY9" fmla="*/ 3743692 h 3839292"/>
              <a:gd name="connsiteX10" fmla="*/ 2817581 w 5026028"/>
              <a:gd name="connsiteY10" fmla="*/ 3808237 h 3839292"/>
              <a:gd name="connsiteX11" fmla="*/ 3409252 w 5026028"/>
              <a:gd name="connsiteY11" fmla="*/ 3668388 h 3839292"/>
              <a:gd name="connsiteX12" fmla="*/ 4269863 w 5026028"/>
              <a:gd name="connsiteY12" fmla="*/ 3689903 h 3839292"/>
              <a:gd name="connsiteX13" fmla="*/ 4861534 w 5026028"/>
              <a:gd name="connsiteY13" fmla="*/ 3281113 h 3839292"/>
              <a:gd name="connsiteX14" fmla="*/ 4936838 w 5026028"/>
              <a:gd name="connsiteY14" fmla="*/ 2194590 h 3839292"/>
              <a:gd name="connsiteX15" fmla="*/ 5022899 w 5026028"/>
              <a:gd name="connsiteY15" fmla="*/ 1140341 h 3839292"/>
              <a:gd name="connsiteX16" fmla="*/ 4818503 w 5026028"/>
              <a:gd name="connsiteY16" fmla="*/ 548670 h 3839292"/>
              <a:gd name="connsiteX17" fmla="*/ 4183802 w 5026028"/>
              <a:gd name="connsiteY17" fmla="*/ 118364 h 3839292"/>
              <a:gd name="connsiteX18" fmla="*/ 3957892 w 5026028"/>
              <a:gd name="connsiteY18" fmla="*/ 96849 h 3839292"/>
              <a:gd name="connsiteX19" fmla="*/ 3742739 w 5026028"/>
              <a:gd name="connsiteY19" fmla="*/ 30 h 3839292"/>
              <a:gd name="connsiteX20" fmla="*/ 3065007 w 5026028"/>
              <a:gd name="connsiteY20" fmla="*/ 107607 h 3839292"/>
              <a:gd name="connsiteX21" fmla="*/ 2516367 w 5026028"/>
              <a:gd name="connsiteY21" fmla="*/ 30 h 3839292"/>
              <a:gd name="connsiteX22" fmla="*/ 2516367 w 5026028"/>
              <a:gd name="connsiteY22" fmla="*/ 30 h 3839292"/>
              <a:gd name="connsiteX23" fmla="*/ 2096819 w 5026028"/>
              <a:gd name="connsiteY23" fmla="*/ 53819 h 3839292"/>
              <a:gd name="connsiteX24" fmla="*/ 816659 w 5026028"/>
              <a:gd name="connsiteY24" fmla="*/ 21546 h 3839292"/>
              <a:gd name="connsiteX0" fmla="*/ 816659 w 5026028"/>
              <a:gd name="connsiteY0" fmla="*/ 21546 h 3810013"/>
              <a:gd name="connsiteX1" fmla="*/ 224988 w 5026028"/>
              <a:gd name="connsiteY1" fmla="*/ 473367 h 3810013"/>
              <a:gd name="connsiteX2" fmla="*/ 171200 w 5026028"/>
              <a:gd name="connsiteY2" fmla="*/ 1258675 h 3810013"/>
              <a:gd name="connsiteX3" fmla="*/ 870 w 5026028"/>
              <a:gd name="connsiteY3" fmla="*/ 1900549 h 3810013"/>
              <a:gd name="connsiteX4" fmla="*/ 108447 w 5026028"/>
              <a:gd name="connsiteY4" fmla="*/ 2506562 h 3810013"/>
              <a:gd name="connsiteX5" fmla="*/ 189129 w 5026028"/>
              <a:gd name="connsiteY5" fmla="*/ 3135885 h 3810013"/>
              <a:gd name="connsiteX6" fmla="*/ 415040 w 5026028"/>
              <a:gd name="connsiteY6" fmla="*/ 3693490 h 3810013"/>
              <a:gd name="connsiteX7" fmla="*/ 1150146 w 5026028"/>
              <a:gd name="connsiteY7" fmla="*/ 3689903 h 3810013"/>
              <a:gd name="connsiteX8" fmla="*/ 2010758 w 5026028"/>
              <a:gd name="connsiteY8" fmla="*/ 3743692 h 3810013"/>
              <a:gd name="connsiteX9" fmla="*/ 2817581 w 5026028"/>
              <a:gd name="connsiteY9" fmla="*/ 3808237 h 3810013"/>
              <a:gd name="connsiteX10" fmla="*/ 3409252 w 5026028"/>
              <a:gd name="connsiteY10" fmla="*/ 3668388 h 3810013"/>
              <a:gd name="connsiteX11" fmla="*/ 4269863 w 5026028"/>
              <a:gd name="connsiteY11" fmla="*/ 3689903 h 3810013"/>
              <a:gd name="connsiteX12" fmla="*/ 4861534 w 5026028"/>
              <a:gd name="connsiteY12" fmla="*/ 3281113 h 3810013"/>
              <a:gd name="connsiteX13" fmla="*/ 4936838 w 5026028"/>
              <a:gd name="connsiteY13" fmla="*/ 2194590 h 3810013"/>
              <a:gd name="connsiteX14" fmla="*/ 5022899 w 5026028"/>
              <a:gd name="connsiteY14" fmla="*/ 1140341 h 3810013"/>
              <a:gd name="connsiteX15" fmla="*/ 4818503 w 5026028"/>
              <a:gd name="connsiteY15" fmla="*/ 548670 h 3810013"/>
              <a:gd name="connsiteX16" fmla="*/ 4183802 w 5026028"/>
              <a:gd name="connsiteY16" fmla="*/ 118364 h 3810013"/>
              <a:gd name="connsiteX17" fmla="*/ 3957892 w 5026028"/>
              <a:gd name="connsiteY17" fmla="*/ 96849 h 3810013"/>
              <a:gd name="connsiteX18" fmla="*/ 3742739 w 5026028"/>
              <a:gd name="connsiteY18" fmla="*/ 30 h 3810013"/>
              <a:gd name="connsiteX19" fmla="*/ 3065007 w 5026028"/>
              <a:gd name="connsiteY19" fmla="*/ 107607 h 3810013"/>
              <a:gd name="connsiteX20" fmla="*/ 2516367 w 5026028"/>
              <a:gd name="connsiteY20" fmla="*/ 30 h 3810013"/>
              <a:gd name="connsiteX21" fmla="*/ 2516367 w 5026028"/>
              <a:gd name="connsiteY21" fmla="*/ 30 h 3810013"/>
              <a:gd name="connsiteX22" fmla="*/ 2096819 w 5026028"/>
              <a:gd name="connsiteY22" fmla="*/ 53819 h 3810013"/>
              <a:gd name="connsiteX23" fmla="*/ 816659 w 5026028"/>
              <a:gd name="connsiteY23" fmla="*/ 21546 h 3810013"/>
              <a:gd name="connsiteX0" fmla="*/ 816659 w 5026028"/>
              <a:gd name="connsiteY0" fmla="*/ 21546 h 3810013"/>
              <a:gd name="connsiteX1" fmla="*/ 224988 w 5026028"/>
              <a:gd name="connsiteY1" fmla="*/ 473367 h 3810013"/>
              <a:gd name="connsiteX2" fmla="*/ 171200 w 5026028"/>
              <a:gd name="connsiteY2" fmla="*/ 1258675 h 3810013"/>
              <a:gd name="connsiteX3" fmla="*/ 870 w 5026028"/>
              <a:gd name="connsiteY3" fmla="*/ 1900549 h 3810013"/>
              <a:gd name="connsiteX4" fmla="*/ 108447 w 5026028"/>
              <a:gd name="connsiteY4" fmla="*/ 2506562 h 3810013"/>
              <a:gd name="connsiteX5" fmla="*/ 189129 w 5026028"/>
              <a:gd name="connsiteY5" fmla="*/ 3135885 h 3810013"/>
              <a:gd name="connsiteX6" fmla="*/ 415040 w 5026028"/>
              <a:gd name="connsiteY6" fmla="*/ 3693490 h 3810013"/>
              <a:gd name="connsiteX7" fmla="*/ 1490805 w 5026028"/>
              <a:gd name="connsiteY7" fmla="*/ 3689903 h 3810013"/>
              <a:gd name="connsiteX8" fmla="*/ 2010758 w 5026028"/>
              <a:gd name="connsiteY8" fmla="*/ 3743692 h 3810013"/>
              <a:gd name="connsiteX9" fmla="*/ 2817581 w 5026028"/>
              <a:gd name="connsiteY9" fmla="*/ 3808237 h 3810013"/>
              <a:gd name="connsiteX10" fmla="*/ 3409252 w 5026028"/>
              <a:gd name="connsiteY10" fmla="*/ 3668388 h 3810013"/>
              <a:gd name="connsiteX11" fmla="*/ 4269863 w 5026028"/>
              <a:gd name="connsiteY11" fmla="*/ 3689903 h 3810013"/>
              <a:gd name="connsiteX12" fmla="*/ 4861534 w 5026028"/>
              <a:gd name="connsiteY12" fmla="*/ 3281113 h 3810013"/>
              <a:gd name="connsiteX13" fmla="*/ 4936838 w 5026028"/>
              <a:gd name="connsiteY13" fmla="*/ 2194590 h 3810013"/>
              <a:gd name="connsiteX14" fmla="*/ 5022899 w 5026028"/>
              <a:gd name="connsiteY14" fmla="*/ 1140341 h 3810013"/>
              <a:gd name="connsiteX15" fmla="*/ 4818503 w 5026028"/>
              <a:gd name="connsiteY15" fmla="*/ 548670 h 3810013"/>
              <a:gd name="connsiteX16" fmla="*/ 4183802 w 5026028"/>
              <a:gd name="connsiteY16" fmla="*/ 118364 h 3810013"/>
              <a:gd name="connsiteX17" fmla="*/ 3957892 w 5026028"/>
              <a:gd name="connsiteY17" fmla="*/ 96849 h 3810013"/>
              <a:gd name="connsiteX18" fmla="*/ 3742739 w 5026028"/>
              <a:gd name="connsiteY18" fmla="*/ 30 h 3810013"/>
              <a:gd name="connsiteX19" fmla="*/ 3065007 w 5026028"/>
              <a:gd name="connsiteY19" fmla="*/ 107607 h 3810013"/>
              <a:gd name="connsiteX20" fmla="*/ 2516367 w 5026028"/>
              <a:gd name="connsiteY20" fmla="*/ 30 h 3810013"/>
              <a:gd name="connsiteX21" fmla="*/ 2516367 w 5026028"/>
              <a:gd name="connsiteY21" fmla="*/ 30 h 3810013"/>
              <a:gd name="connsiteX22" fmla="*/ 2096819 w 5026028"/>
              <a:gd name="connsiteY22" fmla="*/ 53819 h 3810013"/>
              <a:gd name="connsiteX23" fmla="*/ 816659 w 5026028"/>
              <a:gd name="connsiteY23" fmla="*/ 21546 h 3810013"/>
              <a:gd name="connsiteX0" fmla="*/ 816659 w 5026028"/>
              <a:gd name="connsiteY0" fmla="*/ 21546 h 3854200"/>
              <a:gd name="connsiteX1" fmla="*/ 224988 w 5026028"/>
              <a:gd name="connsiteY1" fmla="*/ 473367 h 3854200"/>
              <a:gd name="connsiteX2" fmla="*/ 171200 w 5026028"/>
              <a:gd name="connsiteY2" fmla="*/ 1258675 h 3854200"/>
              <a:gd name="connsiteX3" fmla="*/ 870 w 5026028"/>
              <a:gd name="connsiteY3" fmla="*/ 1900549 h 3854200"/>
              <a:gd name="connsiteX4" fmla="*/ 108447 w 5026028"/>
              <a:gd name="connsiteY4" fmla="*/ 2506562 h 3854200"/>
              <a:gd name="connsiteX5" fmla="*/ 189129 w 5026028"/>
              <a:gd name="connsiteY5" fmla="*/ 3135885 h 3854200"/>
              <a:gd name="connsiteX6" fmla="*/ 415040 w 5026028"/>
              <a:gd name="connsiteY6" fmla="*/ 3693490 h 3854200"/>
              <a:gd name="connsiteX7" fmla="*/ 1490805 w 5026028"/>
              <a:gd name="connsiteY7" fmla="*/ 3689903 h 3854200"/>
              <a:gd name="connsiteX8" fmla="*/ 2010758 w 5026028"/>
              <a:gd name="connsiteY8" fmla="*/ 3743692 h 3854200"/>
              <a:gd name="connsiteX9" fmla="*/ 2611393 w 5026028"/>
              <a:gd name="connsiteY9" fmla="*/ 3853061 h 3854200"/>
              <a:gd name="connsiteX10" fmla="*/ 3409252 w 5026028"/>
              <a:gd name="connsiteY10" fmla="*/ 3668388 h 3854200"/>
              <a:gd name="connsiteX11" fmla="*/ 4269863 w 5026028"/>
              <a:gd name="connsiteY11" fmla="*/ 3689903 h 3854200"/>
              <a:gd name="connsiteX12" fmla="*/ 4861534 w 5026028"/>
              <a:gd name="connsiteY12" fmla="*/ 3281113 h 3854200"/>
              <a:gd name="connsiteX13" fmla="*/ 4936838 w 5026028"/>
              <a:gd name="connsiteY13" fmla="*/ 2194590 h 3854200"/>
              <a:gd name="connsiteX14" fmla="*/ 5022899 w 5026028"/>
              <a:gd name="connsiteY14" fmla="*/ 1140341 h 3854200"/>
              <a:gd name="connsiteX15" fmla="*/ 4818503 w 5026028"/>
              <a:gd name="connsiteY15" fmla="*/ 548670 h 3854200"/>
              <a:gd name="connsiteX16" fmla="*/ 4183802 w 5026028"/>
              <a:gd name="connsiteY16" fmla="*/ 118364 h 3854200"/>
              <a:gd name="connsiteX17" fmla="*/ 3957892 w 5026028"/>
              <a:gd name="connsiteY17" fmla="*/ 96849 h 3854200"/>
              <a:gd name="connsiteX18" fmla="*/ 3742739 w 5026028"/>
              <a:gd name="connsiteY18" fmla="*/ 30 h 3854200"/>
              <a:gd name="connsiteX19" fmla="*/ 3065007 w 5026028"/>
              <a:gd name="connsiteY19" fmla="*/ 107607 h 3854200"/>
              <a:gd name="connsiteX20" fmla="*/ 2516367 w 5026028"/>
              <a:gd name="connsiteY20" fmla="*/ 30 h 3854200"/>
              <a:gd name="connsiteX21" fmla="*/ 2516367 w 5026028"/>
              <a:gd name="connsiteY21" fmla="*/ 30 h 3854200"/>
              <a:gd name="connsiteX22" fmla="*/ 2096819 w 5026028"/>
              <a:gd name="connsiteY22" fmla="*/ 53819 h 3854200"/>
              <a:gd name="connsiteX23" fmla="*/ 816659 w 5026028"/>
              <a:gd name="connsiteY23" fmla="*/ 21546 h 3854200"/>
              <a:gd name="connsiteX0" fmla="*/ 816659 w 5026028"/>
              <a:gd name="connsiteY0" fmla="*/ 21546 h 3854200"/>
              <a:gd name="connsiteX1" fmla="*/ 224988 w 5026028"/>
              <a:gd name="connsiteY1" fmla="*/ 473367 h 3854200"/>
              <a:gd name="connsiteX2" fmla="*/ 171200 w 5026028"/>
              <a:gd name="connsiteY2" fmla="*/ 1258675 h 3854200"/>
              <a:gd name="connsiteX3" fmla="*/ 870 w 5026028"/>
              <a:gd name="connsiteY3" fmla="*/ 1900549 h 3854200"/>
              <a:gd name="connsiteX4" fmla="*/ 108447 w 5026028"/>
              <a:gd name="connsiteY4" fmla="*/ 2506562 h 3854200"/>
              <a:gd name="connsiteX5" fmla="*/ 189129 w 5026028"/>
              <a:gd name="connsiteY5" fmla="*/ 3135885 h 3854200"/>
              <a:gd name="connsiteX6" fmla="*/ 415040 w 5026028"/>
              <a:gd name="connsiteY6" fmla="*/ 3693490 h 3854200"/>
              <a:gd name="connsiteX7" fmla="*/ 1490805 w 5026028"/>
              <a:gd name="connsiteY7" fmla="*/ 3689903 h 3854200"/>
              <a:gd name="connsiteX8" fmla="*/ 2010758 w 5026028"/>
              <a:gd name="connsiteY8" fmla="*/ 3743692 h 3854200"/>
              <a:gd name="connsiteX9" fmla="*/ 2575534 w 5026028"/>
              <a:gd name="connsiteY9" fmla="*/ 3853061 h 3854200"/>
              <a:gd name="connsiteX10" fmla="*/ 3409252 w 5026028"/>
              <a:gd name="connsiteY10" fmla="*/ 3668388 h 3854200"/>
              <a:gd name="connsiteX11" fmla="*/ 4269863 w 5026028"/>
              <a:gd name="connsiteY11" fmla="*/ 3689903 h 3854200"/>
              <a:gd name="connsiteX12" fmla="*/ 4861534 w 5026028"/>
              <a:gd name="connsiteY12" fmla="*/ 3281113 h 3854200"/>
              <a:gd name="connsiteX13" fmla="*/ 4936838 w 5026028"/>
              <a:gd name="connsiteY13" fmla="*/ 2194590 h 3854200"/>
              <a:gd name="connsiteX14" fmla="*/ 5022899 w 5026028"/>
              <a:gd name="connsiteY14" fmla="*/ 1140341 h 3854200"/>
              <a:gd name="connsiteX15" fmla="*/ 4818503 w 5026028"/>
              <a:gd name="connsiteY15" fmla="*/ 548670 h 3854200"/>
              <a:gd name="connsiteX16" fmla="*/ 4183802 w 5026028"/>
              <a:gd name="connsiteY16" fmla="*/ 118364 h 3854200"/>
              <a:gd name="connsiteX17" fmla="*/ 3957892 w 5026028"/>
              <a:gd name="connsiteY17" fmla="*/ 96849 h 3854200"/>
              <a:gd name="connsiteX18" fmla="*/ 3742739 w 5026028"/>
              <a:gd name="connsiteY18" fmla="*/ 30 h 3854200"/>
              <a:gd name="connsiteX19" fmla="*/ 3065007 w 5026028"/>
              <a:gd name="connsiteY19" fmla="*/ 107607 h 3854200"/>
              <a:gd name="connsiteX20" fmla="*/ 2516367 w 5026028"/>
              <a:gd name="connsiteY20" fmla="*/ 30 h 3854200"/>
              <a:gd name="connsiteX21" fmla="*/ 2516367 w 5026028"/>
              <a:gd name="connsiteY21" fmla="*/ 30 h 3854200"/>
              <a:gd name="connsiteX22" fmla="*/ 2096819 w 5026028"/>
              <a:gd name="connsiteY22" fmla="*/ 53819 h 3854200"/>
              <a:gd name="connsiteX23" fmla="*/ 816659 w 5026028"/>
              <a:gd name="connsiteY23" fmla="*/ 21546 h 3854200"/>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415040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415040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397111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397111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414934 w 5025922"/>
              <a:gd name="connsiteY6" fmla="*/ 3684526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45361"/>
              <a:gd name="connsiteX1" fmla="*/ 224882 w 5025922"/>
              <a:gd name="connsiteY1" fmla="*/ 473367 h 3845361"/>
              <a:gd name="connsiteX2" fmla="*/ 171094 w 5025922"/>
              <a:gd name="connsiteY2" fmla="*/ 1258675 h 3845361"/>
              <a:gd name="connsiteX3" fmla="*/ 764 w 5025922"/>
              <a:gd name="connsiteY3" fmla="*/ 1900549 h 3845361"/>
              <a:gd name="connsiteX4" fmla="*/ 108341 w 5025922"/>
              <a:gd name="connsiteY4" fmla="*/ 2506562 h 3845361"/>
              <a:gd name="connsiteX5" fmla="*/ 108341 w 5025922"/>
              <a:gd name="connsiteY5" fmla="*/ 3144849 h 3845361"/>
              <a:gd name="connsiteX6" fmla="*/ 414934 w 5025922"/>
              <a:gd name="connsiteY6" fmla="*/ 3684526 h 3845361"/>
              <a:gd name="connsiteX7" fmla="*/ 1436911 w 5025922"/>
              <a:gd name="connsiteY7" fmla="*/ 3671974 h 3845361"/>
              <a:gd name="connsiteX8" fmla="*/ 2010652 w 5025922"/>
              <a:gd name="connsiteY8" fmla="*/ 3743692 h 3845361"/>
              <a:gd name="connsiteX9" fmla="*/ 2584392 w 5025922"/>
              <a:gd name="connsiteY9" fmla="*/ 3844096 h 3845361"/>
              <a:gd name="connsiteX10" fmla="*/ 3409146 w 5025922"/>
              <a:gd name="connsiteY10" fmla="*/ 3668388 h 3845361"/>
              <a:gd name="connsiteX11" fmla="*/ 4269757 w 5025922"/>
              <a:gd name="connsiteY11" fmla="*/ 3689903 h 3845361"/>
              <a:gd name="connsiteX12" fmla="*/ 4861428 w 5025922"/>
              <a:gd name="connsiteY12" fmla="*/ 3281113 h 3845361"/>
              <a:gd name="connsiteX13" fmla="*/ 4936732 w 5025922"/>
              <a:gd name="connsiteY13" fmla="*/ 2194590 h 3845361"/>
              <a:gd name="connsiteX14" fmla="*/ 5022793 w 5025922"/>
              <a:gd name="connsiteY14" fmla="*/ 1140341 h 3845361"/>
              <a:gd name="connsiteX15" fmla="*/ 4818397 w 5025922"/>
              <a:gd name="connsiteY15" fmla="*/ 548670 h 3845361"/>
              <a:gd name="connsiteX16" fmla="*/ 4183696 w 5025922"/>
              <a:gd name="connsiteY16" fmla="*/ 118364 h 3845361"/>
              <a:gd name="connsiteX17" fmla="*/ 3957786 w 5025922"/>
              <a:gd name="connsiteY17" fmla="*/ 96849 h 3845361"/>
              <a:gd name="connsiteX18" fmla="*/ 3742633 w 5025922"/>
              <a:gd name="connsiteY18" fmla="*/ 30 h 3845361"/>
              <a:gd name="connsiteX19" fmla="*/ 3064901 w 5025922"/>
              <a:gd name="connsiteY19" fmla="*/ 107607 h 3845361"/>
              <a:gd name="connsiteX20" fmla="*/ 2516261 w 5025922"/>
              <a:gd name="connsiteY20" fmla="*/ 30 h 3845361"/>
              <a:gd name="connsiteX21" fmla="*/ 2516261 w 5025922"/>
              <a:gd name="connsiteY21" fmla="*/ 30 h 3845361"/>
              <a:gd name="connsiteX22" fmla="*/ 2096713 w 5025922"/>
              <a:gd name="connsiteY22" fmla="*/ 53819 h 3845361"/>
              <a:gd name="connsiteX23" fmla="*/ 816553 w 5025922"/>
              <a:gd name="connsiteY23" fmla="*/ 21546 h 3845361"/>
              <a:gd name="connsiteX0" fmla="*/ 816138 w 5025507"/>
              <a:gd name="connsiteY0" fmla="*/ 21546 h 3845361"/>
              <a:gd name="connsiteX1" fmla="*/ 224467 w 5025507"/>
              <a:gd name="connsiteY1" fmla="*/ 473367 h 3845361"/>
              <a:gd name="connsiteX2" fmla="*/ 170679 w 5025507"/>
              <a:gd name="connsiteY2" fmla="*/ 1258675 h 3845361"/>
              <a:gd name="connsiteX3" fmla="*/ 349 w 5025507"/>
              <a:gd name="connsiteY3" fmla="*/ 1900549 h 3845361"/>
              <a:gd name="connsiteX4" fmla="*/ 125855 w 5025507"/>
              <a:gd name="connsiteY4" fmla="*/ 2273480 h 3845361"/>
              <a:gd name="connsiteX5" fmla="*/ 107926 w 5025507"/>
              <a:gd name="connsiteY5" fmla="*/ 3144849 h 3845361"/>
              <a:gd name="connsiteX6" fmla="*/ 414519 w 5025507"/>
              <a:gd name="connsiteY6" fmla="*/ 3684526 h 3845361"/>
              <a:gd name="connsiteX7" fmla="*/ 1436496 w 5025507"/>
              <a:gd name="connsiteY7" fmla="*/ 3671974 h 3845361"/>
              <a:gd name="connsiteX8" fmla="*/ 2010237 w 5025507"/>
              <a:gd name="connsiteY8" fmla="*/ 3743692 h 3845361"/>
              <a:gd name="connsiteX9" fmla="*/ 2583977 w 5025507"/>
              <a:gd name="connsiteY9" fmla="*/ 3844096 h 3845361"/>
              <a:gd name="connsiteX10" fmla="*/ 3408731 w 5025507"/>
              <a:gd name="connsiteY10" fmla="*/ 3668388 h 3845361"/>
              <a:gd name="connsiteX11" fmla="*/ 4269342 w 5025507"/>
              <a:gd name="connsiteY11" fmla="*/ 3689903 h 3845361"/>
              <a:gd name="connsiteX12" fmla="*/ 4861013 w 5025507"/>
              <a:gd name="connsiteY12" fmla="*/ 3281113 h 3845361"/>
              <a:gd name="connsiteX13" fmla="*/ 4936317 w 5025507"/>
              <a:gd name="connsiteY13" fmla="*/ 2194590 h 3845361"/>
              <a:gd name="connsiteX14" fmla="*/ 5022378 w 5025507"/>
              <a:gd name="connsiteY14" fmla="*/ 1140341 h 3845361"/>
              <a:gd name="connsiteX15" fmla="*/ 4817982 w 5025507"/>
              <a:gd name="connsiteY15" fmla="*/ 548670 h 3845361"/>
              <a:gd name="connsiteX16" fmla="*/ 4183281 w 5025507"/>
              <a:gd name="connsiteY16" fmla="*/ 118364 h 3845361"/>
              <a:gd name="connsiteX17" fmla="*/ 3957371 w 5025507"/>
              <a:gd name="connsiteY17" fmla="*/ 96849 h 3845361"/>
              <a:gd name="connsiteX18" fmla="*/ 3742218 w 5025507"/>
              <a:gd name="connsiteY18" fmla="*/ 30 h 3845361"/>
              <a:gd name="connsiteX19" fmla="*/ 3064486 w 5025507"/>
              <a:gd name="connsiteY19" fmla="*/ 107607 h 3845361"/>
              <a:gd name="connsiteX20" fmla="*/ 2515846 w 5025507"/>
              <a:gd name="connsiteY20" fmla="*/ 30 h 3845361"/>
              <a:gd name="connsiteX21" fmla="*/ 2515846 w 5025507"/>
              <a:gd name="connsiteY21" fmla="*/ 30 h 3845361"/>
              <a:gd name="connsiteX22" fmla="*/ 2096298 w 5025507"/>
              <a:gd name="connsiteY22" fmla="*/ 53819 h 3845361"/>
              <a:gd name="connsiteX23" fmla="*/ 816138 w 5025507"/>
              <a:gd name="connsiteY23" fmla="*/ 21546 h 3845361"/>
              <a:gd name="connsiteX0" fmla="*/ 727540 w 4936909"/>
              <a:gd name="connsiteY0" fmla="*/ 21546 h 3845361"/>
              <a:gd name="connsiteX1" fmla="*/ 135869 w 4936909"/>
              <a:gd name="connsiteY1" fmla="*/ 473367 h 3845361"/>
              <a:gd name="connsiteX2" fmla="*/ 82081 w 4936909"/>
              <a:gd name="connsiteY2" fmla="*/ 1258675 h 3845361"/>
              <a:gd name="connsiteX3" fmla="*/ 37257 w 4936909"/>
              <a:gd name="connsiteY3" fmla="*/ 2273480 h 3845361"/>
              <a:gd name="connsiteX4" fmla="*/ 19328 w 4936909"/>
              <a:gd name="connsiteY4" fmla="*/ 3144849 h 3845361"/>
              <a:gd name="connsiteX5" fmla="*/ 325921 w 4936909"/>
              <a:gd name="connsiteY5" fmla="*/ 3684526 h 3845361"/>
              <a:gd name="connsiteX6" fmla="*/ 1347898 w 4936909"/>
              <a:gd name="connsiteY6" fmla="*/ 3671974 h 3845361"/>
              <a:gd name="connsiteX7" fmla="*/ 1921639 w 4936909"/>
              <a:gd name="connsiteY7" fmla="*/ 3743692 h 3845361"/>
              <a:gd name="connsiteX8" fmla="*/ 2495379 w 4936909"/>
              <a:gd name="connsiteY8" fmla="*/ 3844096 h 3845361"/>
              <a:gd name="connsiteX9" fmla="*/ 3320133 w 4936909"/>
              <a:gd name="connsiteY9" fmla="*/ 3668388 h 3845361"/>
              <a:gd name="connsiteX10" fmla="*/ 4180744 w 4936909"/>
              <a:gd name="connsiteY10" fmla="*/ 3689903 h 3845361"/>
              <a:gd name="connsiteX11" fmla="*/ 4772415 w 4936909"/>
              <a:gd name="connsiteY11" fmla="*/ 3281113 h 3845361"/>
              <a:gd name="connsiteX12" fmla="*/ 4847719 w 4936909"/>
              <a:gd name="connsiteY12" fmla="*/ 2194590 h 3845361"/>
              <a:gd name="connsiteX13" fmla="*/ 4933780 w 4936909"/>
              <a:gd name="connsiteY13" fmla="*/ 1140341 h 3845361"/>
              <a:gd name="connsiteX14" fmla="*/ 4729384 w 4936909"/>
              <a:gd name="connsiteY14" fmla="*/ 548670 h 3845361"/>
              <a:gd name="connsiteX15" fmla="*/ 4094683 w 4936909"/>
              <a:gd name="connsiteY15" fmla="*/ 118364 h 3845361"/>
              <a:gd name="connsiteX16" fmla="*/ 3868773 w 4936909"/>
              <a:gd name="connsiteY16" fmla="*/ 96849 h 3845361"/>
              <a:gd name="connsiteX17" fmla="*/ 3653620 w 4936909"/>
              <a:gd name="connsiteY17" fmla="*/ 30 h 3845361"/>
              <a:gd name="connsiteX18" fmla="*/ 2975888 w 4936909"/>
              <a:gd name="connsiteY18" fmla="*/ 107607 h 3845361"/>
              <a:gd name="connsiteX19" fmla="*/ 2427248 w 4936909"/>
              <a:gd name="connsiteY19" fmla="*/ 30 h 3845361"/>
              <a:gd name="connsiteX20" fmla="*/ 2427248 w 4936909"/>
              <a:gd name="connsiteY20" fmla="*/ 30 h 3845361"/>
              <a:gd name="connsiteX21" fmla="*/ 2007700 w 4936909"/>
              <a:gd name="connsiteY21" fmla="*/ 53819 h 3845361"/>
              <a:gd name="connsiteX22" fmla="*/ 727540 w 4936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273480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891441 w 5008909"/>
              <a:gd name="connsiteY21" fmla="*/ 170361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891441 w 5008909"/>
              <a:gd name="connsiteY21" fmla="*/ 170361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748005 w 5008909"/>
              <a:gd name="connsiteY21" fmla="*/ 152432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1748005 w 5008909"/>
              <a:gd name="connsiteY20" fmla="*/ 152432 h 3845361"/>
              <a:gd name="connsiteX21" fmla="*/ 781611 w 5008909"/>
              <a:gd name="connsiteY21"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1748005 w 5008909"/>
              <a:gd name="connsiteY20" fmla="*/ 152432 h 3845361"/>
              <a:gd name="connsiteX21" fmla="*/ 781611 w 5008909"/>
              <a:gd name="connsiteY21"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553037 w 5008909"/>
              <a:gd name="connsiteY19" fmla="*/ 215182 h 3845361"/>
              <a:gd name="connsiteX20" fmla="*/ 1748005 w 5008909"/>
              <a:gd name="connsiteY20" fmla="*/ 152432 h 3845361"/>
              <a:gd name="connsiteX21" fmla="*/ 781611 w 5008909"/>
              <a:gd name="connsiteY21" fmla="*/ 66369 h 3845361"/>
              <a:gd name="connsiteX0" fmla="*/ 781611 w 5008909"/>
              <a:gd name="connsiteY0" fmla="*/ 71261 h 3850253"/>
              <a:gd name="connsiteX1" fmla="*/ 207869 w 5008909"/>
              <a:gd name="connsiteY1" fmla="*/ 478259 h 3850253"/>
              <a:gd name="connsiteX2" fmla="*/ 1681 w 5008909"/>
              <a:gd name="connsiteY2" fmla="*/ 1263567 h 3850253"/>
              <a:gd name="connsiteX3" fmla="*/ 109257 w 5008909"/>
              <a:gd name="connsiteY3" fmla="*/ 2197690 h 3850253"/>
              <a:gd name="connsiteX4" fmla="*/ 91328 w 5008909"/>
              <a:gd name="connsiteY4" fmla="*/ 3149741 h 3850253"/>
              <a:gd name="connsiteX5" fmla="*/ 397921 w 5008909"/>
              <a:gd name="connsiteY5" fmla="*/ 3635630 h 3850253"/>
              <a:gd name="connsiteX6" fmla="*/ 1419898 w 5008909"/>
              <a:gd name="connsiteY6" fmla="*/ 3676866 h 3850253"/>
              <a:gd name="connsiteX7" fmla="*/ 1993639 w 5008909"/>
              <a:gd name="connsiteY7" fmla="*/ 3748584 h 3850253"/>
              <a:gd name="connsiteX8" fmla="*/ 2567379 w 5008909"/>
              <a:gd name="connsiteY8" fmla="*/ 3848988 h 3850253"/>
              <a:gd name="connsiteX9" fmla="*/ 3392133 w 5008909"/>
              <a:gd name="connsiteY9" fmla="*/ 3673280 h 3850253"/>
              <a:gd name="connsiteX10" fmla="*/ 4252744 w 5008909"/>
              <a:gd name="connsiteY10" fmla="*/ 3694795 h 3850253"/>
              <a:gd name="connsiteX11" fmla="*/ 4844415 w 5008909"/>
              <a:gd name="connsiteY11" fmla="*/ 3286005 h 3850253"/>
              <a:gd name="connsiteX12" fmla="*/ 4919719 w 5008909"/>
              <a:gd name="connsiteY12" fmla="*/ 2199482 h 3850253"/>
              <a:gd name="connsiteX13" fmla="*/ 5005780 w 5008909"/>
              <a:gd name="connsiteY13" fmla="*/ 1145233 h 3850253"/>
              <a:gd name="connsiteX14" fmla="*/ 4801384 w 5008909"/>
              <a:gd name="connsiteY14" fmla="*/ 553562 h 3850253"/>
              <a:gd name="connsiteX15" fmla="*/ 4166683 w 5008909"/>
              <a:gd name="connsiteY15" fmla="*/ 123256 h 3850253"/>
              <a:gd name="connsiteX16" fmla="*/ 3940773 w 5008909"/>
              <a:gd name="connsiteY16" fmla="*/ 101741 h 3850253"/>
              <a:gd name="connsiteX17" fmla="*/ 3725620 w 5008909"/>
              <a:gd name="connsiteY17" fmla="*/ 4922 h 3850253"/>
              <a:gd name="connsiteX18" fmla="*/ 3047888 w 5008909"/>
              <a:gd name="connsiteY18" fmla="*/ 112499 h 3850253"/>
              <a:gd name="connsiteX19" fmla="*/ 2553037 w 5008909"/>
              <a:gd name="connsiteY19" fmla="*/ 220074 h 3850253"/>
              <a:gd name="connsiteX20" fmla="*/ 1748005 w 5008909"/>
              <a:gd name="connsiteY20" fmla="*/ 157324 h 3850253"/>
              <a:gd name="connsiteX21" fmla="*/ 781611 w 5008909"/>
              <a:gd name="connsiteY21" fmla="*/ 71261 h 3850253"/>
              <a:gd name="connsiteX0" fmla="*/ 781611 w 5008909"/>
              <a:gd name="connsiteY0" fmla="*/ 66370 h 3845362"/>
              <a:gd name="connsiteX1" fmla="*/ 207869 w 5008909"/>
              <a:gd name="connsiteY1" fmla="*/ 473368 h 3845362"/>
              <a:gd name="connsiteX2" fmla="*/ 1681 w 5008909"/>
              <a:gd name="connsiteY2" fmla="*/ 1258676 h 3845362"/>
              <a:gd name="connsiteX3" fmla="*/ 109257 w 5008909"/>
              <a:gd name="connsiteY3" fmla="*/ 2192799 h 3845362"/>
              <a:gd name="connsiteX4" fmla="*/ 91328 w 5008909"/>
              <a:gd name="connsiteY4" fmla="*/ 3144850 h 3845362"/>
              <a:gd name="connsiteX5" fmla="*/ 397921 w 5008909"/>
              <a:gd name="connsiteY5" fmla="*/ 3630739 h 3845362"/>
              <a:gd name="connsiteX6" fmla="*/ 1419898 w 5008909"/>
              <a:gd name="connsiteY6" fmla="*/ 3671975 h 3845362"/>
              <a:gd name="connsiteX7" fmla="*/ 1993639 w 5008909"/>
              <a:gd name="connsiteY7" fmla="*/ 3743693 h 3845362"/>
              <a:gd name="connsiteX8" fmla="*/ 2567379 w 5008909"/>
              <a:gd name="connsiteY8" fmla="*/ 3844097 h 3845362"/>
              <a:gd name="connsiteX9" fmla="*/ 3392133 w 5008909"/>
              <a:gd name="connsiteY9" fmla="*/ 3668389 h 3845362"/>
              <a:gd name="connsiteX10" fmla="*/ 4252744 w 5008909"/>
              <a:gd name="connsiteY10" fmla="*/ 3689904 h 3845362"/>
              <a:gd name="connsiteX11" fmla="*/ 4844415 w 5008909"/>
              <a:gd name="connsiteY11" fmla="*/ 3281114 h 3845362"/>
              <a:gd name="connsiteX12" fmla="*/ 4919719 w 5008909"/>
              <a:gd name="connsiteY12" fmla="*/ 2194591 h 3845362"/>
              <a:gd name="connsiteX13" fmla="*/ 5005780 w 5008909"/>
              <a:gd name="connsiteY13" fmla="*/ 1140342 h 3845362"/>
              <a:gd name="connsiteX14" fmla="*/ 4801384 w 5008909"/>
              <a:gd name="connsiteY14" fmla="*/ 548671 h 3845362"/>
              <a:gd name="connsiteX15" fmla="*/ 4166683 w 5008909"/>
              <a:gd name="connsiteY15" fmla="*/ 118365 h 3845362"/>
              <a:gd name="connsiteX16" fmla="*/ 3940773 w 5008909"/>
              <a:gd name="connsiteY16" fmla="*/ 96850 h 3845362"/>
              <a:gd name="connsiteX17" fmla="*/ 3725620 w 5008909"/>
              <a:gd name="connsiteY17" fmla="*/ 31 h 3845362"/>
              <a:gd name="connsiteX18" fmla="*/ 3047888 w 5008909"/>
              <a:gd name="connsiteY18" fmla="*/ 107608 h 3845362"/>
              <a:gd name="connsiteX19" fmla="*/ 1748005 w 5008909"/>
              <a:gd name="connsiteY19" fmla="*/ 152433 h 3845362"/>
              <a:gd name="connsiteX20" fmla="*/ 781611 w 5008909"/>
              <a:gd name="connsiteY20" fmla="*/ 66370 h 3845362"/>
              <a:gd name="connsiteX0" fmla="*/ 781611 w 5008909"/>
              <a:gd name="connsiteY0" fmla="*/ 66370 h 3845362"/>
              <a:gd name="connsiteX1" fmla="*/ 207869 w 5008909"/>
              <a:gd name="connsiteY1" fmla="*/ 473368 h 3845362"/>
              <a:gd name="connsiteX2" fmla="*/ 1681 w 5008909"/>
              <a:gd name="connsiteY2" fmla="*/ 1258676 h 3845362"/>
              <a:gd name="connsiteX3" fmla="*/ 109257 w 5008909"/>
              <a:gd name="connsiteY3" fmla="*/ 2192799 h 3845362"/>
              <a:gd name="connsiteX4" fmla="*/ 91328 w 5008909"/>
              <a:gd name="connsiteY4" fmla="*/ 3144850 h 3845362"/>
              <a:gd name="connsiteX5" fmla="*/ 397921 w 5008909"/>
              <a:gd name="connsiteY5" fmla="*/ 3630739 h 3845362"/>
              <a:gd name="connsiteX6" fmla="*/ 1419898 w 5008909"/>
              <a:gd name="connsiteY6" fmla="*/ 3671975 h 3845362"/>
              <a:gd name="connsiteX7" fmla="*/ 1993639 w 5008909"/>
              <a:gd name="connsiteY7" fmla="*/ 3743693 h 3845362"/>
              <a:gd name="connsiteX8" fmla="*/ 2567379 w 5008909"/>
              <a:gd name="connsiteY8" fmla="*/ 3844097 h 3845362"/>
              <a:gd name="connsiteX9" fmla="*/ 3392133 w 5008909"/>
              <a:gd name="connsiteY9" fmla="*/ 3668389 h 3845362"/>
              <a:gd name="connsiteX10" fmla="*/ 4252744 w 5008909"/>
              <a:gd name="connsiteY10" fmla="*/ 3689904 h 3845362"/>
              <a:gd name="connsiteX11" fmla="*/ 4844415 w 5008909"/>
              <a:gd name="connsiteY11" fmla="*/ 3281114 h 3845362"/>
              <a:gd name="connsiteX12" fmla="*/ 4919719 w 5008909"/>
              <a:gd name="connsiteY12" fmla="*/ 2194591 h 3845362"/>
              <a:gd name="connsiteX13" fmla="*/ 5005780 w 5008909"/>
              <a:gd name="connsiteY13" fmla="*/ 1140342 h 3845362"/>
              <a:gd name="connsiteX14" fmla="*/ 4801384 w 5008909"/>
              <a:gd name="connsiteY14" fmla="*/ 548671 h 3845362"/>
              <a:gd name="connsiteX15" fmla="*/ 4166683 w 5008909"/>
              <a:gd name="connsiteY15" fmla="*/ 118365 h 3845362"/>
              <a:gd name="connsiteX16" fmla="*/ 3940773 w 5008909"/>
              <a:gd name="connsiteY16" fmla="*/ 96850 h 3845362"/>
              <a:gd name="connsiteX17" fmla="*/ 3725620 w 5008909"/>
              <a:gd name="connsiteY17" fmla="*/ 31 h 3845362"/>
              <a:gd name="connsiteX18" fmla="*/ 3047888 w 5008909"/>
              <a:gd name="connsiteY18" fmla="*/ 107608 h 3845362"/>
              <a:gd name="connsiteX19" fmla="*/ 1748005 w 5008909"/>
              <a:gd name="connsiteY19" fmla="*/ 152433 h 3845362"/>
              <a:gd name="connsiteX20" fmla="*/ 781611 w 5008909"/>
              <a:gd name="connsiteY20" fmla="*/ 66370 h 3845362"/>
              <a:gd name="connsiteX0" fmla="*/ 781611 w 5008909"/>
              <a:gd name="connsiteY0" fmla="*/ 82103 h 3861095"/>
              <a:gd name="connsiteX1" fmla="*/ 207869 w 5008909"/>
              <a:gd name="connsiteY1" fmla="*/ 489101 h 3861095"/>
              <a:gd name="connsiteX2" fmla="*/ 1681 w 5008909"/>
              <a:gd name="connsiteY2" fmla="*/ 1274409 h 3861095"/>
              <a:gd name="connsiteX3" fmla="*/ 109257 w 5008909"/>
              <a:gd name="connsiteY3" fmla="*/ 2208532 h 3861095"/>
              <a:gd name="connsiteX4" fmla="*/ 91328 w 5008909"/>
              <a:gd name="connsiteY4" fmla="*/ 3160583 h 3861095"/>
              <a:gd name="connsiteX5" fmla="*/ 397921 w 5008909"/>
              <a:gd name="connsiteY5" fmla="*/ 3646472 h 3861095"/>
              <a:gd name="connsiteX6" fmla="*/ 1419898 w 5008909"/>
              <a:gd name="connsiteY6" fmla="*/ 3687708 h 3861095"/>
              <a:gd name="connsiteX7" fmla="*/ 1993639 w 5008909"/>
              <a:gd name="connsiteY7" fmla="*/ 3759426 h 3861095"/>
              <a:gd name="connsiteX8" fmla="*/ 2567379 w 5008909"/>
              <a:gd name="connsiteY8" fmla="*/ 3859830 h 3861095"/>
              <a:gd name="connsiteX9" fmla="*/ 3392133 w 5008909"/>
              <a:gd name="connsiteY9" fmla="*/ 3684122 h 3861095"/>
              <a:gd name="connsiteX10" fmla="*/ 4252744 w 5008909"/>
              <a:gd name="connsiteY10" fmla="*/ 3705637 h 3861095"/>
              <a:gd name="connsiteX11" fmla="*/ 4844415 w 5008909"/>
              <a:gd name="connsiteY11" fmla="*/ 3296847 h 3861095"/>
              <a:gd name="connsiteX12" fmla="*/ 4919719 w 5008909"/>
              <a:gd name="connsiteY12" fmla="*/ 2210324 h 3861095"/>
              <a:gd name="connsiteX13" fmla="*/ 5005780 w 5008909"/>
              <a:gd name="connsiteY13" fmla="*/ 1156075 h 3861095"/>
              <a:gd name="connsiteX14" fmla="*/ 4801384 w 5008909"/>
              <a:gd name="connsiteY14" fmla="*/ 564404 h 3861095"/>
              <a:gd name="connsiteX15" fmla="*/ 4166683 w 5008909"/>
              <a:gd name="connsiteY15" fmla="*/ 134098 h 3861095"/>
              <a:gd name="connsiteX16" fmla="*/ 3940773 w 5008909"/>
              <a:gd name="connsiteY16" fmla="*/ 112583 h 3861095"/>
              <a:gd name="connsiteX17" fmla="*/ 3725620 w 5008909"/>
              <a:gd name="connsiteY17" fmla="*/ 15764 h 3861095"/>
              <a:gd name="connsiteX18" fmla="*/ 2832735 w 5008909"/>
              <a:gd name="connsiteY18" fmla="*/ 15765 h 3861095"/>
              <a:gd name="connsiteX19" fmla="*/ 1748005 w 5008909"/>
              <a:gd name="connsiteY19" fmla="*/ 168166 h 3861095"/>
              <a:gd name="connsiteX20" fmla="*/ 781611 w 5008909"/>
              <a:gd name="connsiteY20" fmla="*/ 82103 h 3861095"/>
              <a:gd name="connsiteX0" fmla="*/ 781611 w 5008909"/>
              <a:gd name="connsiteY0" fmla="*/ 82103 h 3861095"/>
              <a:gd name="connsiteX1" fmla="*/ 207869 w 5008909"/>
              <a:gd name="connsiteY1" fmla="*/ 489101 h 3861095"/>
              <a:gd name="connsiteX2" fmla="*/ 1681 w 5008909"/>
              <a:gd name="connsiteY2" fmla="*/ 1274409 h 3861095"/>
              <a:gd name="connsiteX3" fmla="*/ 109257 w 5008909"/>
              <a:gd name="connsiteY3" fmla="*/ 2208532 h 3861095"/>
              <a:gd name="connsiteX4" fmla="*/ 91328 w 5008909"/>
              <a:gd name="connsiteY4" fmla="*/ 3160583 h 3861095"/>
              <a:gd name="connsiteX5" fmla="*/ 397921 w 5008909"/>
              <a:gd name="connsiteY5" fmla="*/ 3646472 h 3861095"/>
              <a:gd name="connsiteX6" fmla="*/ 1419898 w 5008909"/>
              <a:gd name="connsiteY6" fmla="*/ 3687708 h 3861095"/>
              <a:gd name="connsiteX7" fmla="*/ 1993639 w 5008909"/>
              <a:gd name="connsiteY7" fmla="*/ 3759426 h 3861095"/>
              <a:gd name="connsiteX8" fmla="*/ 2567379 w 5008909"/>
              <a:gd name="connsiteY8" fmla="*/ 3859830 h 3861095"/>
              <a:gd name="connsiteX9" fmla="*/ 3392133 w 5008909"/>
              <a:gd name="connsiteY9" fmla="*/ 3684122 h 3861095"/>
              <a:gd name="connsiteX10" fmla="*/ 4252744 w 5008909"/>
              <a:gd name="connsiteY10" fmla="*/ 3705637 h 3861095"/>
              <a:gd name="connsiteX11" fmla="*/ 4844415 w 5008909"/>
              <a:gd name="connsiteY11" fmla="*/ 3296847 h 3861095"/>
              <a:gd name="connsiteX12" fmla="*/ 4919719 w 5008909"/>
              <a:gd name="connsiteY12" fmla="*/ 2210324 h 3861095"/>
              <a:gd name="connsiteX13" fmla="*/ 5005780 w 5008909"/>
              <a:gd name="connsiteY13" fmla="*/ 1156075 h 3861095"/>
              <a:gd name="connsiteX14" fmla="*/ 4801384 w 5008909"/>
              <a:gd name="connsiteY14" fmla="*/ 564404 h 3861095"/>
              <a:gd name="connsiteX15" fmla="*/ 4166683 w 5008909"/>
              <a:gd name="connsiteY15" fmla="*/ 134098 h 3861095"/>
              <a:gd name="connsiteX16" fmla="*/ 3940773 w 5008909"/>
              <a:gd name="connsiteY16" fmla="*/ 112583 h 3861095"/>
              <a:gd name="connsiteX17" fmla="*/ 3725620 w 5008909"/>
              <a:gd name="connsiteY17" fmla="*/ 15764 h 3861095"/>
              <a:gd name="connsiteX18" fmla="*/ 2778946 w 5008909"/>
              <a:gd name="connsiteY18" fmla="*/ 15765 h 3861095"/>
              <a:gd name="connsiteX19" fmla="*/ 1748005 w 5008909"/>
              <a:gd name="connsiteY19" fmla="*/ 168166 h 3861095"/>
              <a:gd name="connsiteX20" fmla="*/ 781611 w 5008909"/>
              <a:gd name="connsiteY20" fmla="*/ 82103 h 3861095"/>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940773 w 5008909"/>
              <a:gd name="connsiteY16" fmla="*/ 96852 h 3845364"/>
              <a:gd name="connsiteX17" fmla="*/ 3743550 w 5008909"/>
              <a:gd name="connsiteY17" fmla="*/ 170362 h 3845364"/>
              <a:gd name="connsiteX18" fmla="*/ 2778946 w 5008909"/>
              <a:gd name="connsiteY18" fmla="*/ 34 h 3845364"/>
              <a:gd name="connsiteX19" fmla="*/ 1748005 w 5008909"/>
              <a:gd name="connsiteY19" fmla="*/ 152435 h 3845364"/>
              <a:gd name="connsiteX20" fmla="*/ 781611 w 5008909"/>
              <a:gd name="connsiteY20"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743550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483574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256330 w 5008909"/>
              <a:gd name="connsiteY15" fmla="*/ 136297 h 3845364"/>
              <a:gd name="connsiteX16" fmla="*/ 3483574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8909" h="3845364">
                <a:moveTo>
                  <a:pt x="781611" y="66372"/>
                </a:moveTo>
                <a:cubicBezTo>
                  <a:pt x="467846" y="90576"/>
                  <a:pt x="337857" y="274652"/>
                  <a:pt x="207869" y="473370"/>
                </a:cubicBezTo>
                <a:cubicBezTo>
                  <a:pt x="77881" y="672088"/>
                  <a:pt x="18116" y="972106"/>
                  <a:pt x="1681" y="1258678"/>
                </a:cubicBezTo>
                <a:cubicBezTo>
                  <a:pt x="-14754" y="1545250"/>
                  <a:pt x="94316" y="1878439"/>
                  <a:pt x="109257" y="2192801"/>
                </a:cubicBezTo>
                <a:cubicBezTo>
                  <a:pt x="124198" y="2507163"/>
                  <a:pt x="43217" y="2905195"/>
                  <a:pt x="91328" y="3144852"/>
                </a:cubicBezTo>
                <a:cubicBezTo>
                  <a:pt x="139439" y="3384509"/>
                  <a:pt x="122705" y="3417382"/>
                  <a:pt x="397921" y="3630741"/>
                </a:cubicBezTo>
                <a:cubicBezTo>
                  <a:pt x="673137" y="3844100"/>
                  <a:pt x="1153945" y="3653151"/>
                  <a:pt x="1419898" y="3671977"/>
                </a:cubicBezTo>
                <a:cubicBezTo>
                  <a:pt x="1685851" y="3690803"/>
                  <a:pt x="1802392" y="3715008"/>
                  <a:pt x="1993639" y="3743695"/>
                </a:cubicBezTo>
                <a:cubicBezTo>
                  <a:pt x="2184886" y="3772382"/>
                  <a:pt x="2334297" y="3856650"/>
                  <a:pt x="2567379" y="3844099"/>
                </a:cubicBezTo>
                <a:cubicBezTo>
                  <a:pt x="2800461" y="3831548"/>
                  <a:pt x="3111239" y="3694090"/>
                  <a:pt x="3392133" y="3668391"/>
                </a:cubicBezTo>
                <a:cubicBezTo>
                  <a:pt x="3673027" y="3642692"/>
                  <a:pt x="4010697" y="3754452"/>
                  <a:pt x="4252744" y="3689906"/>
                </a:cubicBezTo>
                <a:cubicBezTo>
                  <a:pt x="4494791" y="3625360"/>
                  <a:pt x="4733253" y="3530335"/>
                  <a:pt x="4844415" y="3281116"/>
                </a:cubicBezTo>
                <a:cubicBezTo>
                  <a:pt x="4955577" y="3031897"/>
                  <a:pt x="4892825" y="2551388"/>
                  <a:pt x="4919719" y="2194593"/>
                </a:cubicBezTo>
                <a:cubicBezTo>
                  <a:pt x="4946613" y="1837798"/>
                  <a:pt x="5025502" y="1414664"/>
                  <a:pt x="5005780" y="1140344"/>
                </a:cubicBezTo>
                <a:cubicBezTo>
                  <a:pt x="4986058" y="866024"/>
                  <a:pt x="4926292" y="716014"/>
                  <a:pt x="4801384" y="548673"/>
                </a:cubicBezTo>
                <a:cubicBezTo>
                  <a:pt x="4676476" y="381332"/>
                  <a:pt x="4475965" y="199349"/>
                  <a:pt x="4256330" y="136297"/>
                </a:cubicBezTo>
                <a:cubicBezTo>
                  <a:pt x="4036695" y="73245"/>
                  <a:pt x="3729805" y="193073"/>
                  <a:pt x="3483574" y="170362"/>
                </a:cubicBezTo>
                <a:cubicBezTo>
                  <a:pt x="3237343" y="147652"/>
                  <a:pt x="3068207" y="3022"/>
                  <a:pt x="2778946" y="34"/>
                </a:cubicBezTo>
                <a:cubicBezTo>
                  <a:pt x="2489685" y="-2954"/>
                  <a:pt x="2107789" y="195167"/>
                  <a:pt x="1748005" y="152435"/>
                </a:cubicBezTo>
                <a:lnTo>
                  <a:pt x="781611" y="66372"/>
                </a:ln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200" i="1" dirty="0" smtClean="0">
                <a:solidFill>
                  <a:srgbClr val="704C2E"/>
                </a:solidFill>
                <a:latin typeface="UTM Guanine" panose="02040603050506020204" pitchFamily="18" charset="0"/>
                <a:ea typeface="Times New Roman" panose="02020603050405020304" pitchFamily="18" charset="0"/>
              </a:rPr>
              <a:t>Trong các câu văn trên, </a:t>
            </a:r>
            <a:br>
              <a:rPr lang="en-US" sz="3200" i="1" dirty="0" smtClean="0">
                <a:solidFill>
                  <a:srgbClr val="704C2E"/>
                </a:solidFill>
                <a:latin typeface="UTM Guanine" panose="02040603050506020204" pitchFamily="18" charset="0"/>
                <a:ea typeface="Times New Roman" panose="02020603050405020304" pitchFamily="18" charset="0"/>
              </a:rPr>
            </a:br>
            <a:r>
              <a:rPr lang="en-US" sz="3200" i="1" dirty="0" smtClean="0">
                <a:solidFill>
                  <a:srgbClr val="704C2E"/>
                </a:solidFill>
                <a:latin typeface="UTM Guanine" panose="02040603050506020204" pitchFamily="18" charset="0"/>
                <a:ea typeface="Times New Roman" panose="02020603050405020304" pitchFamily="18" charset="0"/>
              </a:rPr>
              <a:t>dấu hai chấm có tác dụng gì ?</a:t>
            </a:r>
            <a:endParaRPr lang="en-US" sz="3200" dirty="0">
              <a:solidFill>
                <a:srgbClr val="704C2E"/>
              </a:solidFill>
              <a:effectLst/>
              <a:latin typeface="UTM Guanine"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1187215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รูปแบบอิสระ 45"/>
          <p:cNvSpPr/>
          <p:nvPr/>
        </p:nvSpPr>
        <p:spPr>
          <a:xfrm>
            <a:off x="1470277" y="5205046"/>
            <a:ext cx="9589477" cy="1379597"/>
          </a:xfrm>
          <a:custGeom>
            <a:avLst/>
            <a:gdLst>
              <a:gd name="connsiteX0" fmla="*/ 807590 w 5016959"/>
              <a:gd name="connsiteY0" fmla="*/ 21546 h 3837683"/>
              <a:gd name="connsiteX1" fmla="*/ 215919 w 5016959"/>
              <a:gd name="connsiteY1" fmla="*/ 473367 h 3837683"/>
              <a:gd name="connsiteX2" fmla="*/ 162131 w 5016959"/>
              <a:gd name="connsiteY2" fmla="*/ 1258675 h 3837683"/>
              <a:gd name="connsiteX3" fmla="*/ 766 w 5016959"/>
              <a:gd name="connsiteY3" fmla="*/ 1882619 h 3837683"/>
              <a:gd name="connsiteX4" fmla="*/ 108343 w 5016959"/>
              <a:gd name="connsiteY4" fmla="*/ 2560350 h 3837683"/>
              <a:gd name="connsiteX5" fmla="*/ 269707 w 5016959"/>
              <a:gd name="connsiteY5" fmla="*/ 3431720 h 3837683"/>
              <a:gd name="connsiteX6" fmla="*/ 764559 w 5016959"/>
              <a:gd name="connsiteY6" fmla="*/ 3765207 h 3837683"/>
              <a:gd name="connsiteX7" fmla="*/ 1141077 w 5016959"/>
              <a:gd name="connsiteY7" fmla="*/ 3689903 h 3837683"/>
              <a:gd name="connsiteX8" fmla="*/ 1388503 w 5016959"/>
              <a:gd name="connsiteY8" fmla="*/ 3829753 h 3837683"/>
              <a:gd name="connsiteX9" fmla="*/ 1711232 w 5016959"/>
              <a:gd name="connsiteY9" fmla="*/ 3818995 h 3837683"/>
              <a:gd name="connsiteX10" fmla="*/ 1894112 w 5016959"/>
              <a:gd name="connsiteY10" fmla="*/ 3808237 h 3837683"/>
              <a:gd name="connsiteX11" fmla="*/ 2001689 w 5016959"/>
              <a:gd name="connsiteY11" fmla="*/ 3743692 h 3837683"/>
              <a:gd name="connsiteX12" fmla="*/ 2808512 w 5016959"/>
              <a:gd name="connsiteY12" fmla="*/ 3808237 h 3837683"/>
              <a:gd name="connsiteX13" fmla="*/ 3400183 w 5016959"/>
              <a:gd name="connsiteY13" fmla="*/ 3668388 h 3837683"/>
              <a:gd name="connsiteX14" fmla="*/ 4260794 w 5016959"/>
              <a:gd name="connsiteY14" fmla="*/ 3689903 h 3837683"/>
              <a:gd name="connsiteX15" fmla="*/ 4852465 w 5016959"/>
              <a:gd name="connsiteY15" fmla="*/ 3281113 h 3837683"/>
              <a:gd name="connsiteX16" fmla="*/ 4927769 w 5016959"/>
              <a:gd name="connsiteY16" fmla="*/ 2194590 h 3837683"/>
              <a:gd name="connsiteX17" fmla="*/ 5013830 w 5016959"/>
              <a:gd name="connsiteY17" fmla="*/ 1140341 h 3837683"/>
              <a:gd name="connsiteX18" fmla="*/ 4809434 w 5016959"/>
              <a:gd name="connsiteY18" fmla="*/ 548670 h 3837683"/>
              <a:gd name="connsiteX19" fmla="*/ 4174733 w 5016959"/>
              <a:gd name="connsiteY19" fmla="*/ 118364 h 3837683"/>
              <a:gd name="connsiteX20" fmla="*/ 3948823 w 5016959"/>
              <a:gd name="connsiteY20" fmla="*/ 96849 h 3837683"/>
              <a:gd name="connsiteX21" fmla="*/ 3733670 w 5016959"/>
              <a:gd name="connsiteY21" fmla="*/ 30 h 3837683"/>
              <a:gd name="connsiteX22" fmla="*/ 3055938 w 5016959"/>
              <a:gd name="connsiteY22" fmla="*/ 107607 h 3837683"/>
              <a:gd name="connsiteX23" fmla="*/ 2507298 w 5016959"/>
              <a:gd name="connsiteY23" fmla="*/ 30 h 3837683"/>
              <a:gd name="connsiteX24" fmla="*/ 2507298 w 5016959"/>
              <a:gd name="connsiteY24" fmla="*/ 30 h 3837683"/>
              <a:gd name="connsiteX25" fmla="*/ 2087750 w 5016959"/>
              <a:gd name="connsiteY25" fmla="*/ 53819 h 3837683"/>
              <a:gd name="connsiteX26" fmla="*/ 807590 w 5016959"/>
              <a:gd name="connsiteY26" fmla="*/ 21546 h 3837683"/>
              <a:gd name="connsiteX0" fmla="*/ 807590 w 5016959"/>
              <a:gd name="connsiteY0" fmla="*/ 21546 h 3839713"/>
              <a:gd name="connsiteX1" fmla="*/ 215919 w 5016959"/>
              <a:gd name="connsiteY1" fmla="*/ 473367 h 3839713"/>
              <a:gd name="connsiteX2" fmla="*/ 162131 w 5016959"/>
              <a:gd name="connsiteY2" fmla="*/ 1258675 h 3839713"/>
              <a:gd name="connsiteX3" fmla="*/ 766 w 5016959"/>
              <a:gd name="connsiteY3" fmla="*/ 1882619 h 3839713"/>
              <a:gd name="connsiteX4" fmla="*/ 108343 w 5016959"/>
              <a:gd name="connsiteY4" fmla="*/ 2560350 h 3839713"/>
              <a:gd name="connsiteX5" fmla="*/ 269707 w 5016959"/>
              <a:gd name="connsiteY5" fmla="*/ 3431720 h 3839713"/>
              <a:gd name="connsiteX6" fmla="*/ 764559 w 5016959"/>
              <a:gd name="connsiteY6" fmla="*/ 3765207 h 3839713"/>
              <a:gd name="connsiteX7" fmla="*/ 1141077 w 5016959"/>
              <a:gd name="connsiteY7" fmla="*/ 3689903 h 3839713"/>
              <a:gd name="connsiteX8" fmla="*/ 1388503 w 5016959"/>
              <a:gd name="connsiteY8" fmla="*/ 3829753 h 3839713"/>
              <a:gd name="connsiteX9" fmla="*/ 1711232 w 5016959"/>
              <a:gd name="connsiteY9" fmla="*/ 3818995 h 3839713"/>
              <a:gd name="connsiteX10" fmla="*/ 2001689 w 5016959"/>
              <a:gd name="connsiteY10" fmla="*/ 3743692 h 3839713"/>
              <a:gd name="connsiteX11" fmla="*/ 2808512 w 5016959"/>
              <a:gd name="connsiteY11" fmla="*/ 3808237 h 3839713"/>
              <a:gd name="connsiteX12" fmla="*/ 3400183 w 5016959"/>
              <a:gd name="connsiteY12" fmla="*/ 3668388 h 3839713"/>
              <a:gd name="connsiteX13" fmla="*/ 4260794 w 5016959"/>
              <a:gd name="connsiteY13" fmla="*/ 3689903 h 3839713"/>
              <a:gd name="connsiteX14" fmla="*/ 4852465 w 5016959"/>
              <a:gd name="connsiteY14" fmla="*/ 3281113 h 3839713"/>
              <a:gd name="connsiteX15" fmla="*/ 4927769 w 5016959"/>
              <a:gd name="connsiteY15" fmla="*/ 2194590 h 3839713"/>
              <a:gd name="connsiteX16" fmla="*/ 5013830 w 5016959"/>
              <a:gd name="connsiteY16" fmla="*/ 1140341 h 3839713"/>
              <a:gd name="connsiteX17" fmla="*/ 4809434 w 5016959"/>
              <a:gd name="connsiteY17" fmla="*/ 548670 h 3839713"/>
              <a:gd name="connsiteX18" fmla="*/ 4174733 w 5016959"/>
              <a:gd name="connsiteY18" fmla="*/ 118364 h 3839713"/>
              <a:gd name="connsiteX19" fmla="*/ 3948823 w 5016959"/>
              <a:gd name="connsiteY19" fmla="*/ 96849 h 3839713"/>
              <a:gd name="connsiteX20" fmla="*/ 3733670 w 5016959"/>
              <a:gd name="connsiteY20" fmla="*/ 30 h 3839713"/>
              <a:gd name="connsiteX21" fmla="*/ 3055938 w 5016959"/>
              <a:gd name="connsiteY21" fmla="*/ 107607 h 3839713"/>
              <a:gd name="connsiteX22" fmla="*/ 2507298 w 5016959"/>
              <a:gd name="connsiteY22" fmla="*/ 30 h 3839713"/>
              <a:gd name="connsiteX23" fmla="*/ 2507298 w 5016959"/>
              <a:gd name="connsiteY23" fmla="*/ 30 h 3839713"/>
              <a:gd name="connsiteX24" fmla="*/ 2087750 w 5016959"/>
              <a:gd name="connsiteY24" fmla="*/ 53819 h 3839713"/>
              <a:gd name="connsiteX25" fmla="*/ 807590 w 5016959"/>
              <a:gd name="connsiteY25" fmla="*/ 21546 h 3839713"/>
              <a:gd name="connsiteX0" fmla="*/ 807590 w 5016959"/>
              <a:gd name="connsiteY0" fmla="*/ 21546 h 3830371"/>
              <a:gd name="connsiteX1" fmla="*/ 215919 w 5016959"/>
              <a:gd name="connsiteY1" fmla="*/ 473367 h 3830371"/>
              <a:gd name="connsiteX2" fmla="*/ 162131 w 5016959"/>
              <a:gd name="connsiteY2" fmla="*/ 1258675 h 3830371"/>
              <a:gd name="connsiteX3" fmla="*/ 766 w 5016959"/>
              <a:gd name="connsiteY3" fmla="*/ 1882619 h 3830371"/>
              <a:gd name="connsiteX4" fmla="*/ 108343 w 5016959"/>
              <a:gd name="connsiteY4" fmla="*/ 2560350 h 3830371"/>
              <a:gd name="connsiteX5" fmla="*/ 269707 w 5016959"/>
              <a:gd name="connsiteY5" fmla="*/ 3431720 h 3830371"/>
              <a:gd name="connsiteX6" fmla="*/ 764559 w 5016959"/>
              <a:gd name="connsiteY6" fmla="*/ 3765207 h 3830371"/>
              <a:gd name="connsiteX7" fmla="*/ 1141077 w 5016959"/>
              <a:gd name="connsiteY7" fmla="*/ 3689903 h 3830371"/>
              <a:gd name="connsiteX8" fmla="*/ 1388503 w 5016959"/>
              <a:gd name="connsiteY8" fmla="*/ 3829753 h 3830371"/>
              <a:gd name="connsiteX9" fmla="*/ 2001689 w 5016959"/>
              <a:gd name="connsiteY9" fmla="*/ 3743692 h 3830371"/>
              <a:gd name="connsiteX10" fmla="*/ 2808512 w 5016959"/>
              <a:gd name="connsiteY10" fmla="*/ 3808237 h 3830371"/>
              <a:gd name="connsiteX11" fmla="*/ 3400183 w 5016959"/>
              <a:gd name="connsiteY11" fmla="*/ 3668388 h 3830371"/>
              <a:gd name="connsiteX12" fmla="*/ 4260794 w 5016959"/>
              <a:gd name="connsiteY12" fmla="*/ 3689903 h 3830371"/>
              <a:gd name="connsiteX13" fmla="*/ 4852465 w 5016959"/>
              <a:gd name="connsiteY13" fmla="*/ 3281113 h 3830371"/>
              <a:gd name="connsiteX14" fmla="*/ 4927769 w 5016959"/>
              <a:gd name="connsiteY14" fmla="*/ 2194590 h 3830371"/>
              <a:gd name="connsiteX15" fmla="*/ 5013830 w 5016959"/>
              <a:gd name="connsiteY15" fmla="*/ 1140341 h 3830371"/>
              <a:gd name="connsiteX16" fmla="*/ 4809434 w 5016959"/>
              <a:gd name="connsiteY16" fmla="*/ 548670 h 3830371"/>
              <a:gd name="connsiteX17" fmla="*/ 4174733 w 5016959"/>
              <a:gd name="connsiteY17" fmla="*/ 118364 h 3830371"/>
              <a:gd name="connsiteX18" fmla="*/ 3948823 w 5016959"/>
              <a:gd name="connsiteY18" fmla="*/ 96849 h 3830371"/>
              <a:gd name="connsiteX19" fmla="*/ 3733670 w 5016959"/>
              <a:gd name="connsiteY19" fmla="*/ 30 h 3830371"/>
              <a:gd name="connsiteX20" fmla="*/ 3055938 w 5016959"/>
              <a:gd name="connsiteY20" fmla="*/ 107607 h 3830371"/>
              <a:gd name="connsiteX21" fmla="*/ 2507298 w 5016959"/>
              <a:gd name="connsiteY21" fmla="*/ 30 h 3830371"/>
              <a:gd name="connsiteX22" fmla="*/ 2507298 w 5016959"/>
              <a:gd name="connsiteY22" fmla="*/ 30 h 3830371"/>
              <a:gd name="connsiteX23" fmla="*/ 2087750 w 5016959"/>
              <a:gd name="connsiteY23" fmla="*/ 53819 h 3830371"/>
              <a:gd name="connsiteX24" fmla="*/ 807590 w 5016959"/>
              <a:gd name="connsiteY24" fmla="*/ 21546 h 3830371"/>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764559 w 5016959"/>
              <a:gd name="connsiteY6" fmla="*/ 3765207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585265 w 5016959"/>
              <a:gd name="connsiteY6" fmla="*/ 3729349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585265 w 5016959"/>
              <a:gd name="connsiteY6" fmla="*/ 3729349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495618 w 5016959"/>
              <a:gd name="connsiteY6" fmla="*/ 3693490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95500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05853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05853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768 w 5017137"/>
              <a:gd name="connsiteY0" fmla="*/ 21546 h 3839292"/>
              <a:gd name="connsiteX1" fmla="*/ 216097 w 5017137"/>
              <a:gd name="connsiteY1" fmla="*/ 473367 h 3839292"/>
              <a:gd name="connsiteX2" fmla="*/ 162309 w 5017137"/>
              <a:gd name="connsiteY2" fmla="*/ 1258675 h 3839292"/>
              <a:gd name="connsiteX3" fmla="*/ 944 w 5017137"/>
              <a:gd name="connsiteY3" fmla="*/ 1882619 h 3839292"/>
              <a:gd name="connsiteX4" fmla="*/ 99556 w 5017137"/>
              <a:gd name="connsiteY4" fmla="*/ 2506562 h 3839292"/>
              <a:gd name="connsiteX5" fmla="*/ 180238 w 5017137"/>
              <a:gd name="connsiteY5" fmla="*/ 3135885 h 3839292"/>
              <a:gd name="connsiteX6" fmla="*/ 406149 w 5017137"/>
              <a:gd name="connsiteY6" fmla="*/ 3693490 h 3839292"/>
              <a:gd name="connsiteX7" fmla="*/ 1141255 w 5017137"/>
              <a:gd name="connsiteY7" fmla="*/ 3689903 h 3839292"/>
              <a:gd name="connsiteX8" fmla="*/ 1541081 w 5017137"/>
              <a:gd name="connsiteY8" fmla="*/ 3838718 h 3839292"/>
              <a:gd name="connsiteX9" fmla="*/ 2001867 w 5017137"/>
              <a:gd name="connsiteY9" fmla="*/ 3743692 h 3839292"/>
              <a:gd name="connsiteX10" fmla="*/ 2808690 w 5017137"/>
              <a:gd name="connsiteY10" fmla="*/ 3808237 h 3839292"/>
              <a:gd name="connsiteX11" fmla="*/ 3400361 w 5017137"/>
              <a:gd name="connsiteY11" fmla="*/ 3668388 h 3839292"/>
              <a:gd name="connsiteX12" fmla="*/ 4260972 w 5017137"/>
              <a:gd name="connsiteY12" fmla="*/ 3689903 h 3839292"/>
              <a:gd name="connsiteX13" fmla="*/ 4852643 w 5017137"/>
              <a:gd name="connsiteY13" fmla="*/ 3281113 h 3839292"/>
              <a:gd name="connsiteX14" fmla="*/ 4927947 w 5017137"/>
              <a:gd name="connsiteY14" fmla="*/ 2194590 h 3839292"/>
              <a:gd name="connsiteX15" fmla="*/ 5014008 w 5017137"/>
              <a:gd name="connsiteY15" fmla="*/ 1140341 h 3839292"/>
              <a:gd name="connsiteX16" fmla="*/ 4809612 w 5017137"/>
              <a:gd name="connsiteY16" fmla="*/ 548670 h 3839292"/>
              <a:gd name="connsiteX17" fmla="*/ 4174911 w 5017137"/>
              <a:gd name="connsiteY17" fmla="*/ 118364 h 3839292"/>
              <a:gd name="connsiteX18" fmla="*/ 3949001 w 5017137"/>
              <a:gd name="connsiteY18" fmla="*/ 96849 h 3839292"/>
              <a:gd name="connsiteX19" fmla="*/ 3733848 w 5017137"/>
              <a:gd name="connsiteY19" fmla="*/ 30 h 3839292"/>
              <a:gd name="connsiteX20" fmla="*/ 3056116 w 5017137"/>
              <a:gd name="connsiteY20" fmla="*/ 107607 h 3839292"/>
              <a:gd name="connsiteX21" fmla="*/ 2507476 w 5017137"/>
              <a:gd name="connsiteY21" fmla="*/ 30 h 3839292"/>
              <a:gd name="connsiteX22" fmla="*/ 2507476 w 5017137"/>
              <a:gd name="connsiteY22" fmla="*/ 30 h 3839292"/>
              <a:gd name="connsiteX23" fmla="*/ 2087928 w 5017137"/>
              <a:gd name="connsiteY23" fmla="*/ 53819 h 3839292"/>
              <a:gd name="connsiteX24" fmla="*/ 807768 w 5017137"/>
              <a:gd name="connsiteY24" fmla="*/ 21546 h 3839292"/>
              <a:gd name="connsiteX0" fmla="*/ 807768 w 5017137"/>
              <a:gd name="connsiteY0" fmla="*/ 21546 h 3839292"/>
              <a:gd name="connsiteX1" fmla="*/ 216097 w 5017137"/>
              <a:gd name="connsiteY1" fmla="*/ 473367 h 3839292"/>
              <a:gd name="connsiteX2" fmla="*/ 162309 w 5017137"/>
              <a:gd name="connsiteY2" fmla="*/ 1258675 h 3839292"/>
              <a:gd name="connsiteX3" fmla="*/ 944 w 5017137"/>
              <a:gd name="connsiteY3" fmla="*/ 1882619 h 3839292"/>
              <a:gd name="connsiteX4" fmla="*/ 99556 w 5017137"/>
              <a:gd name="connsiteY4" fmla="*/ 2506562 h 3839292"/>
              <a:gd name="connsiteX5" fmla="*/ 180238 w 5017137"/>
              <a:gd name="connsiteY5" fmla="*/ 3135885 h 3839292"/>
              <a:gd name="connsiteX6" fmla="*/ 406149 w 5017137"/>
              <a:gd name="connsiteY6" fmla="*/ 3693490 h 3839292"/>
              <a:gd name="connsiteX7" fmla="*/ 1141255 w 5017137"/>
              <a:gd name="connsiteY7" fmla="*/ 3689903 h 3839292"/>
              <a:gd name="connsiteX8" fmla="*/ 1541081 w 5017137"/>
              <a:gd name="connsiteY8" fmla="*/ 3838718 h 3839292"/>
              <a:gd name="connsiteX9" fmla="*/ 2001867 w 5017137"/>
              <a:gd name="connsiteY9" fmla="*/ 3743692 h 3839292"/>
              <a:gd name="connsiteX10" fmla="*/ 2808690 w 5017137"/>
              <a:gd name="connsiteY10" fmla="*/ 3808237 h 3839292"/>
              <a:gd name="connsiteX11" fmla="*/ 3400361 w 5017137"/>
              <a:gd name="connsiteY11" fmla="*/ 3668388 h 3839292"/>
              <a:gd name="connsiteX12" fmla="*/ 4260972 w 5017137"/>
              <a:gd name="connsiteY12" fmla="*/ 3689903 h 3839292"/>
              <a:gd name="connsiteX13" fmla="*/ 4852643 w 5017137"/>
              <a:gd name="connsiteY13" fmla="*/ 3281113 h 3839292"/>
              <a:gd name="connsiteX14" fmla="*/ 4927947 w 5017137"/>
              <a:gd name="connsiteY14" fmla="*/ 2194590 h 3839292"/>
              <a:gd name="connsiteX15" fmla="*/ 5014008 w 5017137"/>
              <a:gd name="connsiteY15" fmla="*/ 1140341 h 3839292"/>
              <a:gd name="connsiteX16" fmla="*/ 4809612 w 5017137"/>
              <a:gd name="connsiteY16" fmla="*/ 548670 h 3839292"/>
              <a:gd name="connsiteX17" fmla="*/ 4174911 w 5017137"/>
              <a:gd name="connsiteY17" fmla="*/ 118364 h 3839292"/>
              <a:gd name="connsiteX18" fmla="*/ 3949001 w 5017137"/>
              <a:gd name="connsiteY18" fmla="*/ 96849 h 3839292"/>
              <a:gd name="connsiteX19" fmla="*/ 3733848 w 5017137"/>
              <a:gd name="connsiteY19" fmla="*/ 30 h 3839292"/>
              <a:gd name="connsiteX20" fmla="*/ 3056116 w 5017137"/>
              <a:gd name="connsiteY20" fmla="*/ 107607 h 3839292"/>
              <a:gd name="connsiteX21" fmla="*/ 2507476 w 5017137"/>
              <a:gd name="connsiteY21" fmla="*/ 30 h 3839292"/>
              <a:gd name="connsiteX22" fmla="*/ 2507476 w 5017137"/>
              <a:gd name="connsiteY22" fmla="*/ 30 h 3839292"/>
              <a:gd name="connsiteX23" fmla="*/ 2087928 w 5017137"/>
              <a:gd name="connsiteY23" fmla="*/ 53819 h 3839292"/>
              <a:gd name="connsiteX24" fmla="*/ 807768 w 5017137"/>
              <a:gd name="connsiteY24" fmla="*/ 21546 h 3839292"/>
              <a:gd name="connsiteX0" fmla="*/ 816659 w 5026028"/>
              <a:gd name="connsiteY0" fmla="*/ 21546 h 3839292"/>
              <a:gd name="connsiteX1" fmla="*/ 224988 w 5026028"/>
              <a:gd name="connsiteY1" fmla="*/ 473367 h 3839292"/>
              <a:gd name="connsiteX2" fmla="*/ 171200 w 5026028"/>
              <a:gd name="connsiteY2" fmla="*/ 1258675 h 3839292"/>
              <a:gd name="connsiteX3" fmla="*/ 870 w 5026028"/>
              <a:gd name="connsiteY3" fmla="*/ 1900549 h 3839292"/>
              <a:gd name="connsiteX4" fmla="*/ 108447 w 5026028"/>
              <a:gd name="connsiteY4" fmla="*/ 2506562 h 3839292"/>
              <a:gd name="connsiteX5" fmla="*/ 189129 w 5026028"/>
              <a:gd name="connsiteY5" fmla="*/ 3135885 h 3839292"/>
              <a:gd name="connsiteX6" fmla="*/ 415040 w 5026028"/>
              <a:gd name="connsiteY6" fmla="*/ 3693490 h 3839292"/>
              <a:gd name="connsiteX7" fmla="*/ 1150146 w 5026028"/>
              <a:gd name="connsiteY7" fmla="*/ 3689903 h 3839292"/>
              <a:gd name="connsiteX8" fmla="*/ 1549972 w 5026028"/>
              <a:gd name="connsiteY8" fmla="*/ 3838718 h 3839292"/>
              <a:gd name="connsiteX9" fmla="*/ 2010758 w 5026028"/>
              <a:gd name="connsiteY9" fmla="*/ 3743692 h 3839292"/>
              <a:gd name="connsiteX10" fmla="*/ 2817581 w 5026028"/>
              <a:gd name="connsiteY10" fmla="*/ 3808237 h 3839292"/>
              <a:gd name="connsiteX11" fmla="*/ 3409252 w 5026028"/>
              <a:gd name="connsiteY11" fmla="*/ 3668388 h 3839292"/>
              <a:gd name="connsiteX12" fmla="*/ 4269863 w 5026028"/>
              <a:gd name="connsiteY12" fmla="*/ 3689903 h 3839292"/>
              <a:gd name="connsiteX13" fmla="*/ 4861534 w 5026028"/>
              <a:gd name="connsiteY13" fmla="*/ 3281113 h 3839292"/>
              <a:gd name="connsiteX14" fmla="*/ 4936838 w 5026028"/>
              <a:gd name="connsiteY14" fmla="*/ 2194590 h 3839292"/>
              <a:gd name="connsiteX15" fmla="*/ 5022899 w 5026028"/>
              <a:gd name="connsiteY15" fmla="*/ 1140341 h 3839292"/>
              <a:gd name="connsiteX16" fmla="*/ 4818503 w 5026028"/>
              <a:gd name="connsiteY16" fmla="*/ 548670 h 3839292"/>
              <a:gd name="connsiteX17" fmla="*/ 4183802 w 5026028"/>
              <a:gd name="connsiteY17" fmla="*/ 118364 h 3839292"/>
              <a:gd name="connsiteX18" fmla="*/ 3957892 w 5026028"/>
              <a:gd name="connsiteY18" fmla="*/ 96849 h 3839292"/>
              <a:gd name="connsiteX19" fmla="*/ 3742739 w 5026028"/>
              <a:gd name="connsiteY19" fmla="*/ 30 h 3839292"/>
              <a:gd name="connsiteX20" fmla="*/ 3065007 w 5026028"/>
              <a:gd name="connsiteY20" fmla="*/ 107607 h 3839292"/>
              <a:gd name="connsiteX21" fmla="*/ 2516367 w 5026028"/>
              <a:gd name="connsiteY21" fmla="*/ 30 h 3839292"/>
              <a:gd name="connsiteX22" fmla="*/ 2516367 w 5026028"/>
              <a:gd name="connsiteY22" fmla="*/ 30 h 3839292"/>
              <a:gd name="connsiteX23" fmla="*/ 2096819 w 5026028"/>
              <a:gd name="connsiteY23" fmla="*/ 53819 h 3839292"/>
              <a:gd name="connsiteX24" fmla="*/ 816659 w 5026028"/>
              <a:gd name="connsiteY24" fmla="*/ 21546 h 3839292"/>
              <a:gd name="connsiteX0" fmla="*/ 816659 w 5026028"/>
              <a:gd name="connsiteY0" fmla="*/ 21546 h 3839292"/>
              <a:gd name="connsiteX1" fmla="*/ 224988 w 5026028"/>
              <a:gd name="connsiteY1" fmla="*/ 473367 h 3839292"/>
              <a:gd name="connsiteX2" fmla="*/ 171200 w 5026028"/>
              <a:gd name="connsiteY2" fmla="*/ 1258675 h 3839292"/>
              <a:gd name="connsiteX3" fmla="*/ 870 w 5026028"/>
              <a:gd name="connsiteY3" fmla="*/ 1900549 h 3839292"/>
              <a:gd name="connsiteX4" fmla="*/ 108447 w 5026028"/>
              <a:gd name="connsiteY4" fmla="*/ 2506562 h 3839292"/>
              <a:gd name="connsiteX5" fmla="*/ 189129 w 5026028"/>
              <a:gd name="connsiteY5" fmla="*/ 3135885 h 3839292"/>
              <a:gd name="connsiteX6" fmla="*/ 415040 w 5026028"/>
              <a:gd name="connsiteY6" fmla="*/ 3693490 h 3839292"/>
              <a:gd name="connsiteX7" fmla="*/ 1150146 w 5026028"/>
              <a:gd name="connsiteY7" fmla="*/ 3689903 h 3839292"/>
              <a:gd name="connsiteX8" fmla="*/ 1549972 w 5026028"/>
              <a:gd name="connsiteY8" fmla="*/ 3838718 h 3839292"/>
              <a:gd name="connsiteX9" fmla="*/ 2010758 w 5026028"/>
              <a:gd name="connsiteY9" fmla="*/ 3743692 h 3839292"/>
              <a:gd name="connsiteX10" fmla="*/ 2817581 w 5026028"/>
              <a:gd name="connsiteY10" fmla="*/ 3808237 h 3839292"/>
              <a:gd name="connsiteX11" fmla="*/ 3409252 w 5026028"/>
              <a:gd name="connsiteY11" fmla="*/ 3668388 h 3839292"/>
              <a:gd name="connsiteX12" fmla="*/ 4269863 w 5026028"/>
              <a:gd name="connsiteY12" fmla="*/ 3689903 h 3839292"/>
              <a:gd name="connsiteX13" fmla="*/ 4861534 w 5026028"/>
              <a:gd name="connsiteY13" fmla="*/ 3281113 h 3839292"/>
              <a:gd name="connsiteX14" fmla="*/ 4936838 w 5026028"/>
              <a:gd name="connsiteY14" fmla="*/ 2194590 h 3839292"/>
              <a:gd name="connsiteX15" fmla="*/ 5022899 w 5026028"/>
              <a:gd name="connsiteY15" fmla="*/ 1140341 h 3839292"/>
              <a:gd name="connsiteX16" fmla="*/ 4818503 w 5026028"/>
              <a:gd name="connsiteY16" fmla="*/ 548670 h 3839292"/>
              <a:gd name="connsiteX17" fmla="*/ 4183802 w 5026028"/>
              <a:gd name="connsiteY17" fmla="*/ 118364 h 3839292"/>
              <a:gd name="connsiteX18" fmla="*/ 3957892 w 5026028"/>
              <a:gd name="connsiteY18" fmla="*/ 96849 h 3839292"/>
              <a:gd name="connsiteX19" fmla="*/ 3742739 w 5026028"/>
              <a:gd name="connsiteY19" fmla="*/ 30 h 3839292"/>
              <a:gd name="connsiteX20" fmla="*/ 3065007 w 5026028"/>
              <a:gd name="connsiteY20" fmla="*/ 107607 h 3839292"/>
              <a:gd name="connsiteX21" fmla="*/ 2516367 w 5026028"/>
              <a:gd name="connsiteY21" fmla="*/ 30 h 3839292"/>
              <a:gd name="connsiteX22" fmla="*/ 2516367 w 5026028"/>
              <a:gd name="connsiteY22" fmla="*/ 30 h 3839292"/>
              <a:gd name="connsiteX23" fmla="*/ 2096819 w 5026028"/>
              <a:gd name="connsiteY23" fmla="*/ 53819 h 3839292"/>
              <a:gd name="connsiteX24" fmla="*/ 816659 w 5026028"/>
              <a:gd name="connsiteY24" fmla="*/ 21546 h 3839292"/>
              <a:gd name="connsiteX0" fmla="*/ 816659 w 5026028"/>
              <a:gd name="connsiteY0" fmla="*/ 21546 h 3810013"/>
              <a:gd name="connsiteX1" fmla="*/ 224988 w 5026028"/>
              <a:gd name="connsiteY1" fmla="*/ 473367 h 3810013"/>
              <a:gd name="connsiteX2" fmla="*/ 171200 w 5026028"/>
              <a:gd name="connsiteY2" fmla="*/ 1258675 h 3810013"/>
              <a:gd name="connsiteX3" fmla="*/ 870 w 5026028"/>
              <a:gd name="connsiteY3" fmla="*/ 1900549 h 3810013"/>
              <a:gd name="connsiteX4" fmla="*/ 108447 w 5026028"/>
              <a:gd name="connsiteY4" fmla="*/ 2506562 h 3810013"/>
              <a:gd name="connsiteX5" fmla="*/ 189129 w 5026028"/>
              <a:gd name="connsiteY5" fmla="*/ 3135885 h 3810013"/>
              <a:gd name="connsiteX6" fmla="*/ 415040 w 5026028"/>
              <a:gd name="connsiteY6" fmla="*/ 3693490 h 3810013"/>
              <a:gd name="connsiteX7" fmla="*/ 1150146 w 5026028"/>
              <a:gd name="connsiteY7" fmla="*/ 3689903 h 3810013"/>
              <a:gd name="connsiteX8" fmla="*/ 2010758 w 5026028"/>
              <a:gd name="connsiteY8" fmla="*/ 3743692 h 3810013"/>
              <a:gd name="connsiteX9" fmla="*/ 2817581 w 5026028"/>
              <a:gd name="connsiteY9" fmla="*/ 3808237 h 3810013"/>
              <a:gd name="connsiteX10" fmla="*/ 3409252 w 5026028"/>
              <a:gd name="connsiteY10" fmla="*/ 3668388 h 3810013"/>
              <a:gd name="connsiteX11" fmla="*/ 4269863 w 5026028"/>
              <a:gd name="connsiteY11" fmla="*/ 3689903 h 3810013"/>
              <a:gd name="connsiteX12" fmla="*/ 4861534 w 5026028"/>
              <a:gd name="connsiteY12" fmla="*/ 3281113 h 3810013"/>
              <a:gd name="connsiteX13" fmla="*/ 4936838 w 5026028"/>
              <a:gd name="connsiteY13" fmla="*/ 2194590 h 3810013"/>
              <a:gd name="connsiteX14" fmla="*/ 5022899 w 5026028"/>
              <a:gd name="connsiteY14" fmla="*/ 1140341 h 3810013"/>
              <a:gd name="connsiteX15" fmla="*/ 4818503 w 5026028"/>
              <a:gd name="connsiteY15" fmla="*/ 548670 h 3810013"/>
              <a:gd name="connsiteX16" fmla="*/ 4183802 w 5026028"/>
              <a:gd name="connsiteY16" fmla="*/ 118364 h 3810013"/>
              <a:gd name="connsiteX17" fmla="*/ 3957892 w 5026028"/>
              <a:gd name="connsiteY17" fmla="*/ 96849 h 3810013"/>
              <a:gd name="connsiteX18" fmla="*/ 3742739 w 5026028"/>
              <a:gd name="connsiteY18" fmla="*/ 30 h 3810013"/>
              <a:gd name="connsiteX19" fmla="*/ 3065007 w 5026028"/>
              <a:gd name="connsiteY19" fmla="*/ 107607 h 3810013"/>
              <a:gd name="connsiteX20" fmla="*/ 2516367 w 5026028"/>
              <a:gd name="connsiteY20" fmla="*/ 30 h 3810013"/>
              <a:gd name="connsiteX21" fmla="*/ 2516367 w 5026028"/>
              <a:gd name="connsiteY21" fmla="*/ 30 h 3810013"/>
              <a:gd name="connsiteX22" fmla="*/ 2096819 w 5026028"/>
              <a:gd name="connsiteY22" fmla="*/ 53819 h 3810013"/>
              <a:gd name="connsiteX23" fmla="*/ 816659 w 5026028"/>
              <a:gd name="connsiteY23" fmla="*/ 21546 h 3810013"/>
              <a:gd name="connsiteX0" fmla="*/ 816659 w 5026028"/>
              <a:gd name="connsiteY0" fmla="*/ 21546 h 3810013"/>
              <a:gd name="connsiteX1" fmla="*/ 224988 w 5026028"/>
              <a:gd name="connsiteY1" fmla="*/ 473367 h 3810013"/>
              <a:gd name="connsiteX2" fmla="*/ 171200 w 5026028"/>
              <a:gd name="connsiteY2" fmla="*/ 1258675 h 3810013"/>
              <a:gd name="connsiteX3" fmla="*/ 870 w 5026028"/>
              <a:gd name="connsiteY3" fmla="*/ 1900549 h 3810013"/>
              <a:gd name="connsiteX4" fmla="*/ 108447 w 5026028"/>
              <a:gd name="connsiteY4" fmla="*/ 2506562 h 3810013"/>
              <a:gd name="connsiteX5" fmla="*/ 189129 w 5026028"/>
              <a:gd name="connsiteY5" fmla="*/ 3135885 h 3810013"/>
              <a:gd name="connsiteX6" fmla="*/ 415040 w 5026028"/>
              <a:gd name="connsiteY6" fmla="*/ 3693490 h 3810013"/>
              <a:gd name="connsiteX7" fmla="*/ 1490805 w 5026028"/>
              <a:gd name="connsiteY7" fmla="*/ 3689903 h 3810013"/>
              <a:gd name="connsiteX8" fmla="*/ 2010758 w 5026028"/>
              <a:gd name="connsiteY8" fmla="*/ 3743692 h 3810013"/>
              <a:gd name="connsiteX9" fmla="*/ 2817581 w 5026028"/>
              <a:gd name="connsiteY9" fmla="*/ 3808237 h 3810013"/>
              <a:gd name="connsiteX10" fmla="*/ 3409252 w 5026028"/>
              <a:gd name="connsiteY10" fmla="*/ 3668388 h 3810013"/>
              <a:gd name="connsiteX11" fmla="*/ 4269863 w 5026028"/>
              <a:gd name="connsiteY11" fmla="*/ 3689903 h 3810013"/>
              <a:gd name="connsiteX12" fmla="*/ 4861534 w 5026028"/>
              <a:gd name="connsiteY12" fmla="*/ 3281113 h 3810013"/>
              <a:gd name="connsiteX13" fmla="*/ 4936838 w 5026028"/>
              <a:gd name="connsiteY13" fmla="*/ 2194590 h 3810013"/>
              <a:gd name="connsiteX14" fmla="*/ 5022899 w 5026028"/>
              <a:gd name="connsiteY14" fmla="*/ 1140341 h 3810013"/>
              <a:gd name="connsiteX15" fmla="*/ 4818503 w 5026028"/>
              <a:gd name="connsiteY15" fmla="*/ 548670 h 3810013"/>
              <a:gd name="connsiteX16" fmla="*/ 4183802 w 5026028"/>
              <a:gd name="connsiteY16" fmla="*/ 118364 h 3810013"/>
              <a:gd name="connsiteX17" fmla="*/ 3957892 w 5026028"/>
              <a:gd name="connsiteY17" fmla="*/ 96849 h 3810013"/>
              <a:gd name="connsiteX18" fmla="*/ 3742739 w 5026028"/>
              <a:gd name="connsiteY18" fmla="*/ 30 h 3810013"/>
              <a:gd name="connsiteX19" fmla="*/ 3065007 w 5026028"/>
              <a:gd name="connsiteY19" fmla="*/ 107607 h 3810013"/>
              <a:gd name="connsiteX20" fmla="*/ 2516367 w 5026028"/>
              <a:gd name="connsiteY20" fmla="*/ 30 h 3810013"/>
              <a:gd name="connsiteX21" fmla="*/ 2516367 w 5026028"/>
              <a:gd name="connsiteY21" fmla="*/ 30 h 3810013"/>
              <a:gd name="connsiteX22" fmla="*/ 2096819 w 5026028"/>
              <a:gd name="connsiteY22" fmla="*/ 53819 h 3810013"/>
              <a:gd name="connsiteX23" fmla="*/ 816659 w 5026028"/>
              <a:gd name="connsiteY23" fmla="*/ 21546 h 3810013"/>
              <a:gd name="connsiteX0" fmla="*/ 816659 w 5026028"/>
              <a:gd name="connsiteY0" fmla="*/ 21546 h 3854200"/>
              <a:gd name="connsiteX1" fmla="*/ 224988 w 5026028"/>
              <a:gd name="connsiteY1" fmla="*/ 473367 h 3854200"/>
              <a:gd name="connsiteX2" fmla="*/ 171200 w 5026028"/>
              <a:gd name="connsiteY2" fmla="*/ 1258675 h 3854200"/>
              <a:gd name="connsiteX3" fmla="*/ 870 w 5026028"/>
              <a:gd name="connsiteY3" fmla="*/ 1900549 h 3854200"/>
              <a:gd name="connsiteX4" fmla="*/ 108447 w 5026028"/>
              <a:gd name="connsiteY4" fmla="*/ 2506562 h 3854200"/>
              <a:gd name="connsiteX5" fmla="*/ 189129 w 5026028"/>
              <a:gd name="connsiteY5" fmla="*/ 3135885 h 3854200"/>
              <a:gd name="connsiteX6" fmla="*/ 415040 w 5026028"/>
              <a:gd name="connsiteY6" fmla="*/ 3693490 h 3854200"/>
              <a:gd name="connsiteX7" fmla="*/ 1490805 w 5026028"/>
              <a:gd name="connsiteY7" fmla="*/ 3689903 h 3854200"/>
              <a:gd name="connsiteX8" fmla="*/ 2010758 w 5026028"/>
              <a:gd name="connsiteY8" fmla="*/ 3743692 h 3854200"/>
              <a:gd name="connsiteX9" fmla="*/ 2611393 w 5026028"/>
              <a:gd name="connsiteY9" fmla="*/ 3853061 h 3854200"/>
              <a:gd name="connsiteX10" fmla="*/ 3409252 w 5026028"/>
              <a:gd name="connsiteY10" fmla="*/ 3668388 h 3854200"/>
              <a:gd name="connsiteX11" fmla="*/ 4269863 w 5026028"/>
              <a:gd name="connsiteY11" fmla="*/ 3689903 h 3854200"/>
              <a:gd name="connsiteX12" fmla="*/ 4861534 w 5026028"/>
              <a:gd name="connsiteY12" fmla="*/ 3281113 h 3854200"/>
              <a:gd name="connsiteX13" fmla="*/ 4936838 w 5026028"/>
              <a:gd name="connsiteY13" fmla="*/ 2194590 h 3854200"/>
              <a:gd name="connsiteX14" fmla="*/ 5022899 w 5026028"/>
              <a:gd name="connsiteY14" fmla="*/ 1140341 h 3854200"/>
              <a:gd name="connsiteX15" fmla="*/ 4818503 w 5026028"/>
              <a:gd name="connsiteY15" fmla="*/ 548670 h 3854200"/>
              <a:gd name="connsiteX16" fmla="*/ 4183802 w 5026028"/>
              <a:gd name="connsiteY16" fmla="*/ 118364 h 3854200"/>
              <a:gd name="connsiteX17" fmla="*/ 3957892 w 5026028"/>
              <a:gd name="connsiteY17" fmla="*/ 96849 h 3854200"/>
              <a:gd name="connsiteX18" fmla="*/ 3742739 w 5026028"/>
              <a:gd name="connsiteY18" fmla="*/ 30 h 3854200"/>
              <a:gd name="connsiteX19" fmla="*/ 3065007 w 5026028"/>
              <a:gd name="connsiteY19" fmla="*/ 107607 h 3854200"/>
              <a:gd name="connsiteX20" fmla="*/ 2516367 w 5026028"/>
              <a:gd name="connsiteY20" fmla="*/ 30 h 3854200"/>
              <a:gd name="connsiteX21" fmla="*/ 2516367 w 5026028"/>
              <a:gd name="connsiteY21" fmla="*/ 30 h 3854200"/>
              <a:gd name="connsiteX22" fmla="*/ 2096819 w 5026028"/>
              <a:gd name="connsiteY22" fmla="*/ 53819 h 3854200"/>
              <a:gd name="connsiteX23" fmla="*/ 816659 w 5026028"/>
              <a:gd name="connsiteY23" fmla="*/ 21546 h 3854200"/>
              <a:gd name="connsiteX0" fmla="*/ 816659 w 5026028"/>
              <a:gd name="connsiteY0" fmla="*/ 21546 h 3854200"/>
              <a:gd name="connsiteX1" fmla="*/ 224988 w 5026028"/>
              <a:gd name="connsiteY1" fmla="*/ 473367 h 3854200"/>
              <a:gd name="connsiteX2" fmla="*/ 171200 w 5026028"/>
              <a:gd name="connsiteY2" fmla="*/ 1258675 h 3854200"/>
              <a:gd name="connsiteX3" fmla="*/ 870 w 5026028"/>
              <a:gd name="connsiteY3" fmla="*/ 1900549 h 3854200"/>
              <a:gd name="connsiteX4" fmla="*/ 108447 w 5026028"/>
              <a:gd name="connsiteY4" fmla="*/ 2506562 h 3854200"/>
              <a:gd name="connsiteX5" fmla="*/ 189129 w 5026028"/>
              <a:gd name="connsiteY5" fmla="*/ 3135885 h 3854200"/>
              <a:gd name="connsiteX6" fmla="*/ 415040 w 5026028"/>
              <a:gd name="connsiteY6" fmla="*/ 3693490 h 3854200"/>
              <a:gd name="connsiteX7" fmla="*/ 1490805 w 5026028"/>
              <a:gd name="connsiteY7" fmla="*/ 3689903 h 3854200"/>
              <a:gd name="connsiteX8" fmla="*/ 2010758 w 5026028"/>
              <a:gd name="connsiteY8" fmla="*/ 3743692 h 3854200"/>
              <a:gd name="connsiteX9" fmla="*/ 2575534 w 5026028"/>
              <a:gd name="connsiteY9" fmla="*/ 3853061 h 3854200"/>
              <a:gd name="connsiteX10" fmla="*/ 3409252 w 5026028"/>
              <a:gd name="connsiteY10" fmla="*/ 3668388 h 3854200"/>
              <a:gd name="connsiteX11" fmla="*/ 4269863 w 5026028"/>
              <a:gd name="connsiteY11" fmla="*/ 3689903 h 3854200"/>
              <a:gd name="connsiteX12" fmla="*/ 4861534 w 5026028"/>
              <a:gd name="connsiteY12" fmla="*/ 3281113 h 3854200"/>
              <a:gd name="connsiteX13" fmla="*/ 4936838 w 5026028"/>
              <a:gd name="connsiteY13" fmla="*/ 2194590 h 3854200"/>
              <a:gd name="connsiteX14" fmla="*/ 5022899 w 5026028"/>
              <a:gd name="connsiteY14" fmla="*/ 1140341 h 3854200"/>
              <a:gd name="connsiteX15" fmla="*/ 4818503 w 5026028"/>
              <a:gd name="connsiteY15" fmla="*/ 548670 h 3854200"/>
              <a:gd name="connsiteX16" fmla="*/ 4183802 w 5026028"/>
              <a:gd name="connsiteY16" fmla="*/ 118364 h 3854200"/>
              <a:gd name="connsiteX17" fmla="*/ 3957892 w 5026028"/>
              <a:gd name="connsiteY17" fmla="*/ 96849 h 3854200"/>
              <a:gd name="connsiteX18" fmla="*/ 3742739 w 5026028"/>
              <a:gd name="connsiteY18" fmla="*/ 30 h 3854200"/>
              <a:gd name="connsiteX19" fmla="*/ 3065007 w 5026028"/>
              <a:gd name="connsiteY19" fmla="*/ 107607 h 3854200"/>
              <a:gd name="connsiteX20" fmla="*/ 2516367 w 5026028"/>
              <a:gd name="connsiteY20" fmla="*/ 30 h 3854200"/>
              <a:gd name="connsiteX21" fmla="*/ 2516367 w 5026028"/>
              <a:gd name="connsiteY21" fmla="*/ 30 h 3854200"/>
              <a:gd name="connsiteX22" fmla="*/ 2096819 w 5026028"/>
              <a:gd name="connsiteY22" fmla="*/ 53819 h 3854200"/>
              <a:gd name="connsiteX23" fmla="*/ 816659 w 5026028"/>
              <a:gd name="connsiteY23" fmla="*/ 21546 h 3854200"/>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415040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415040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397111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397111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414934 w 5025922"/>
              <a:gd name="connsiteY6" fmla="*/ 3684526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45361"/>
              <a:gd name="connsiteX1" fmla="*/ 224882 w 5025922"/>
              <a:gd name="connsiteY1" fmla="*/ 473367 h 3845361"/>
              <a:gd name="connsiteX2" fmla="*/ 171094 w 5025922"/>
              <a:gd name="connsiteY2" fmla="*/ 1258675 h 3845361"/>
              <a:gd name="connsiteX3" fmla="*/ 764 w 5025922"/>
              <a:gd name="connsiteY3" fmla="*/ 1900549 h 3845361"/>
              <a:gd name="connsiteX4" fmla="*/ 108341 w 5025922"/>
              <a:gd name="connsiteY4" fmla="*/ 2506562 h 3845361"/>
              <a:gd name="connsiteX5" fmla="*/ 108341 w 5025922"/>
              <a:gd name="connsiteY5" fmla="*/ 3144849 h 3845361"/>
              <a:gd name="connsiteX6" fmla="*/ 414934 w 5025922"/>
              <a:gd name="connsiteY6" fmla="*/ 3684526 h 3845361"/>
              <a:gd name="connsiteX7" fmla="*/ 1436911 w 5025922"/>
              <a:gd name="connsiteY7" fmla="*/ 3671974 h 3845361"/>
              <a:gd name="connsiteX8" fmla="*/ 2010652 w 5025922"/>
              <a:gd name="connsiteY8" fmla="*/ 3743692 h 3845361"/>
              <a:gd name="connsiteX9" fmla="*/ 2584392 w 5025922"/>
              <a:gd name="connsiteY9" fmla="*/ 3844096 h 3845361"/>
              <a:gd name="connsiteX10" fmla="*/ 3409146 w 5025922"/>
              <a:gd name="connsiteY10" fmla="*/ 3668388 h 3845361"/>
              <a:gd name="connsiteX11" fmla="*/ 4269757 w 5025922"/>
              <a:gd name="connsiteY11" fmla="*/ 3689903 h 3845361"/>
              <a:gd name="connsiteX12" fmla="*/ 4861428 w 5025922"/>
              <a:gd name="connsiteY12" fmla="*/ 3281113 h 3845361"/>
              <a:gd name="connsiteX13" fmla="*/ 4936732 w 5025922"/>
              <a:gd name="connsiteY13" fmla="*/ 2194590 h 3845361"/>
              <a:gd name="connsiteX14" fmla="*/ 5022793 w 5025922"/>
              <a:gd name="connsiteY14" fmla="*/ 1140341 h 3845361"/>
              <a:gd name="connsiteX15" fmla="*/ 4818397 w 5025922"/>
              <a:gd name="connsiteY15" fmla="*/ 548670 h 3845361"/>
              <a:gd name="connsiteX16" fmla="*/ 4183696 w 5025922"/>
              <a:gd name="connsiteY16" fmla="*/ 118364 h 3845361"/>
              <a:gd name="connsiteX17" fmla="*/ 3957786 w 5025922"/>
              <a:gd name="connsiteY17" fmla="*/ 96849 h 3845361"/>
              <a:gd name="connsiteX18" fmla="*/ 3742633 w 5025922"/>
              <a:gd name="connsiteY18" fmla="*/ 30 h 3845361"/>
              <a:gd name="connsiteX19" fmla="*/ 3064901 w 5025922"/>
              <a:gd name="connsiteY19" fmla="*/ 107607 h 3845361"/>
              <a:gd name="connsiteX20" fmla="*/ 2516261 w 5025922"/>
              <a:gd name="connsiteY20" fmla="*/ 30 h 3845361"/>
              <a:gd name="connsiteX21" fmla="*/ 2516261 w 5025922"/>
              <a:gd name="connsiteY21" fmla="*/ 30 h 3845361"/>
              <a:gd name="connsiteX22" fmla="*/ 2096713 w 5025922"/>
              <a:gd name="connsiteY22" fmla="*/ 53819 h 3845361"/>
              <a:gd name="connsiteX23" fmla="*/ 816553 w 5025922"/>
              <a:gd name="connsiteY23" fmla="*/ 21546 h 3845361"/>
              <a:gd name="connsiteX0" fmla="*/ 816138 w 5025507"/>
              <a:gd name="connsiteY0" fmla="*/ 21546 h 3845361"/>
              <a:gd name="connsiteX1" fmla="*/ 224467 w 5025507"/>
              <a:gd name="connsiteY1" fmla="*/ 473367 h 3845361"/>
              <a:gd name="connsiteX2" fmla="*/ 170679 w 5025507"/>
              <a:gd name="connsiteY2" fmla="*/ 1258675 h 3845361"/>
              <a:gd name="connsiteX3" fmla="*/ 349 w 5025507"/>
              <a:gd name="connsiteY3" fmla="*/ 1900549 h 3845361"/>
              <a:gd name="connsiteX4" fmla="*/ 125855 w 5025507"/>
              <a:gd name="connsiteY4" fmla="*/ 2273480 h 3845361"/>
              <a:gd name="connsiteX5" fmla="*/ 107926 w 5025507"/>
              <a:gd name="connsiteY5" fmla="*/ 3144849 h 3845361"/>
              <a:gd name="connsiteX6" fmla="*/ 414519 w 5025507"/>
              <a:gd name="connsiteY6" fmla="*/ 3684526 h 3845361"/>
              <a:gd name="connsiteX7" fmla="*/ 1436496 w 5025507"/>
              <a:gd name="connsiteY7" fmla="*/ 3671974 h 3845361"/>
              <a:gd name="connsiteX8" fmla="*/ 2010237 w 5025507"/>
              <a:gd name="connsiteY8" fmla="*/ 3743692 h 3845361"/>
              <a:gd name="connsiteX9" fmla="*/ 2583977 w 5025507"/>
              <a:gd name="connsiteY9" fmla="*/ 3844096 h 3845361"/>
              <a:gd name="connsiteX10" fmla="*/ 3408731 w 5025507"/>
              <a:gd name="connsiteY10" fmla="*/ 3668388 h 3845361"/>
              <a:gd name="connsiteX11" fmla="*/ 4269342 w 5025507"/>
              <a:gd name="connsiteY11" fmla="*/ 3689903 h 3845361"/>
              <a:gd name="connsiteX12" fmla="*/ 4861013 w 5025507"/>
              <a:gd name="connsiteY12" fmla="*/ 3281113 h 3845361"/>
              <a:gd name="connsiteX13" fmla="*/ 4936317 w 5025507"/>
              <a:gd name="connsiteY13" fmla="*/ 2194590 h 3845361"/>
              <a:gd name="connsiteX14" fmla="*/ 5022378 w 5025507"/>
              <a:gd name="connsiteY14" fmla="*/ 1140341 h 3845361"/>
              <a:gd name="connsiteX15" fmla="*/ 4817982 w 5025507"/>
              <a:gd name="connsiteY15" fmla="*/ 548670 h 3845361"/>
              <a:gd name="connsiteX16" fmla="*/ 4183281 w 5025507"/>
              <a:gd name="connsiteY16" fmla="*/ 118364 h 3845361"/>
              <a:gd name="connsiteX17" fmla="*/ 3957371 w 5025507"/>
              <a:gd name="connsiteY17" fmla="*/ 96849 h 3845361"/>
              <a:gd name="connsiteX18" fmla="*/ 3742218 w 5025507"/>
              <a:gd name="connsiteY18" fmla="*/ 30 h 3845361"/>
              <a:gd name="connsiteX19" fmla="*/ 3064486 w 5025507"/>
              <a:gd name="connsiteY19" fmla="*/ 107607 h 3845361"/>
              <a:gd name="connsiteX20" fmla="*/ 2515846 w 5025507"/>
              <a:gd name="connsiteY20" fmla="*/ 30 h 3845361"/>
              <a:gd name="connsiteX21" fmla="*/ 2515846 w 5025507"/>
              <a:gd name="connsiteY21" fmla="*/ 30 h 3845361"/>
              <a:gd name="connsiteX22" fmla="*/ 2096298 w 5025507"/>
              <a:gd name="connsiteY22" fmla="*/ 53819 h 3845361"/>
              <a:gd name="connsiteX23" fmla="*/ 816138 w 5025507"/>
              <a:gd name="connsiteY23" fmla="*/ 21546 h 3845361"/>
              <a:gd name="connsiteX0" fmla="*/ 727540 w 4936909"/>
              <a:gd name="connsiteY0" fmla="*/ 21546 h 3845361"/>
              <a:gd name="connsiteX1" fmla="*/ 135869 w 4936909"/>
              <a:gd name="connsiteY1" fmla="*/ 473367 h 3845361"/>
              <a:gd name="connsiteX2" fmla="*/ 82081 w 4936909"/>
              <a:gd name="connsiteY2" fmla="*/ 1258675 h 3845361"/>
              <a:gd name="connsiteX3" fmla="*/ 37257 w 4936909"/>
              <a:gd name="connsiteY3" fmla="*/ 2273480 h 3845361"/>
              <a:gd name="connsiteX4" fmla="*/ 19328 w 4936909"/>
              <a:gd name="connsiteY4" fmla="*/ 3144849 h 3845361"/>
              <a:gd name="connsiteX5" fmla="*/ 325921 w 4936909"/>
              <a:gd name="connsiteY5" fmla="*/ 3684526 h 3845361"/>
              <a:gd name="connsiteX6" fmla="*/ 1347898 w 4936909"/>
              <a:gd name="connsiteY6" fmla="*/ 3671974 h 3845361"/>
              <a:gd name="connsiteX7" fmla="*/ 1921639 w 4936909"/>
              <a:gd name="connsiteY7" fmla="*/ 3743692 h 3845361"/>
              <a:gd name="connsiteX8" fmla="*/ 2495379 w 4936909"/>
              <a:gd name="connsiteY8" fmla="*/ 3844096 h 3845361"/>
              <a:gd name="connsiteX9" fmla="*/ 3320133 w 4936909"/>
              <a:gd name="connsiteY9" fmla="*/ 3668388 h 3845361"/>
              <a:gd name="connsiteX10" fmla="*/ 4180744 w 4936909"/>
              <a:gd name="connsiteY10" fmla="*/ 3689903 h 3845361"/>
              <a:gd name="connsiteX11" fmla="*/ 4772415 w 4936909"/>
              <a:gd name="connsiteY11" fmla="*/ 3281113 h 3845361"/>
              <a:gd name="connsiteX12" fmla="*/ 4847719 w 4936909"/>
              <a:gd name="connsiteY12" fmla="*/ 2194590 h 3845361"/>
              <a:gd name="connsiteX13" fmla="*/ 4933780 w 4936909"/>
              <a:gd name="connsiteY13" fmla="*/ 1140341 h 3845361"/>
              <a:gd name="connsiteX14" fmla="*/ 4729384 w 4936909"/>
              <a:gd name="connsiteY14" fmla="*/ 548670 h 3845361"/>
              <a:gd name="connsiteX15" fmla="*/ 4094683 w 4936909"/>
              <a:gd name="connsiteY15" fmla="*/ 118364 h 3845361"/>
              <a:gd name="connsiteX16" fmla="*/ 3868773 w 4936909"/>
              <a:gd name="connsiteY16" fmla="*/ 96849 h 3845361"/>
              <a:gd name="connsiteX17" fmla="*/ 3653620 w 4936909"/>
              <a:gd name="connsiteY17" fmla="*/ 30 h 3845361"/>
              <a:gd name="connsiteX18" fmla="*/ 2975888 w 4936909"/>
              <a:gd name="connsiteY18" fmla="*/ 107607 h 3845361"/>
              <a:gd name="connsiteX19" fmla="*/ 2427248 w 4936909"/>
              <a:gd name="connsiteY19" fmla="*/ 30 h 3845361"/>
              <a:gd name="connsiteX20" fmla="*/ 2427248 w 4936909"/>
              <a:gd name="connsiteY20" fmla="*/ 30 h 3845361"/>
              <a:gd name="connsiteX21" fmla="*/ 2007700 w 4936909"/>
              <a:gd name="connsiteY21" fmla="*/ 53819 h 3845361"/>
              <a:gd name="connsiteX22" fmla="*/ 727540 w 4936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273480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891441 w 5008909"/>
              <a:gd name="connsiteY21" fmla="*/ 170361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891441 w 5008909"/>
              <a:gd name="connsiteY21" fmla="*/ 170361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748005 w 5008909"/>
              <a:gd name="connsiteY21" fmla="*/ 152432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1748005 w 5008909"/>
              <a:gd name="connsiteY20" fmla="*/ 152432 h 3845361"/>
              <a:gd name="connsiteX21" fmla="*/ 781611 w 5008909"/>
              <a:gd name="connsiteY21"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1748005 w 5008909"/>
              <a:gd name="connsiteY20" fmla="*/ 152432 h 3845361"/>
              <a:gd name="connsiteX21" fmla="*/ 781611 w 5008909"/>
              <a:gd name="connsiteY21"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553037 w 5008909"/>
              <a:gd name="connsiteY19" fmla="*/ 215182 h 3845361"/>
              <a:gd name="connsiteX20" fmla="*/ 1748005 w 5008909"/>
              <a:gd name="connsiteY20" fmla="*/ 152432 h 3845361"/>
              <a:gd name="connsiteX21" fmla="*/ 781611 w 5008909"/>
              <a:gd name="connsiteY21" fmla="*/ 66369 h 3845361"/>
              <a:gd name="connsiteX0" fmla="*/ 781611 w 5008909"/>
              <a:gd name="connsiteY0" fmla="*/ 71261 h 3850253"/>
              <a:gd name="connsiteX1" fmla="*/ 207869 w 5008909"/>
              <a:gd name="connsiteY1" fmla="*/ 478259 h 3850253"/>
              <a:gd name="connsiteX2" fmla="*/ 1681 w 5008909"/>
              <a:gd name="connsiteY2" fmla="*/ 1263567 h 3850253"/>
              <a:gd name="connsiteX3" fmla="*/ 109257 w 5008909"/>
              <a:gd name="connsiteY3" fmla="*/ 2197690 h 3850253"/>
              <a:gd name="connsiteX4" fmla="*/ 91328 w 5008909"/>
              <a:gd name="connsiteY4" fmla="*/ 3149741 h 3850253"/>
              <a:gd name="connsiteX5" fmla="*/ 397921 w 5008909"/>
              <a:gd name="connsiteY5" fmla="*/ 3635630 h 3850253"/>
              <a:gd name="connsiteX6" fmla="*/ 1419898 w 5008909"/>
              <a:gd name="connsiteY6" fmla="*/ 3676866 h 3850253"/>
              <a:gd name="connsiteX7" fmla="*/ 1993639 w 5008909"/>
              <a:gd name="connsiteY7" fmla="*/ 3748584 h 3850253"/>
              <a:gd name="connsiteX8" fmla="*/ 2567379 w 5008909"/>
              <a:gd name="connsiteY8" fmla="*/ 3848988 h 3850253"/>
              <a:gd name="connsiteX9" fmla="*/ 3392133 w 5008909"/>
              <a:gd name="connsiteY9" fmla="*/ 3673280 h 3850253"/>
              <a:gd name="connsiteX10" fmla="*/ 4252744 w 5008909"/>
              <a:gd name="connsiteY10" fmla="*/ 3694795 h 3850253"/>
              <a:gd name="connsiteX11" fmla="*/ 4844415 w 5008909"/>
              <a:gd name="connsiteY11" fmla="*/ 3286005 h 3850253"/>
              <a:gd name="connsiteX12" fmla="*/ 4919719 w 5008909"/>
              <a:gd name="connsiteY12" fmla="*/ 2199482 h 3850253"/>
              <a:gd name="connsiteX13" fmla="*/ 5005780 w 5008909"/>
              <a:gd name="connsiteY13" fmla="*/ 1145233 h 3850253"/>
              <a:gd name="connsiteX14" fmla="*/ 4801384 w 5008909"/>
              <a:gd name="connsiteY14" fmla="*/ 553562 h 3850253"/>
              <a:gd name="connsiteX15" fmla="*/ 4166683 w 5008909"/>
              <a:gd name="connsiteY15" fmla="*/ 123256 h 3850253"/>
              <a:gd name="connsiteX16" fmla="*/ 3940773 w 5008909"/>
              <a:gd name="connsiteY16" fmla="*/ 101741 h 3850253"/>
              <a:gd name="connsiteX17" fmla="*/ 3725620 w 5008909"/>
              <a:gd name="connsiteY17" fmla="*/ 4922 h 3850253"/>
              <a:gd name="connsiteX18" fmla="*/ 3047888 w 5008909"/>
              <a:gd name="connsiteY18" fmla="*/ 112499 h 3850253"/>
              <a:gd name="connsiteX19" fmla="*/ 2553037 w 5008909"/>
              <a:gd name="connsiteY19" fmla="*/ 220074 h 3850253"/>
              <a:gd name="connsiteX20" fmla="*/ 1748005 w 5008909"/>
              <a:gd name="connsiteY20" fmla="*/ 157324 h 3850253"/>
              <a:gd name="connsiteX21" fmla="*/ 781611 w 5008909"/>
              <a:gd name="connsiteY21" fmla="*/ 71261 h 3850253"/>
              <a:gd name="connsiteX0" fmla="*/ 781611 w 5008909"/>
              <a:gd name="connsiteY0" fmla="*/ 66370 h 3845362"/>
              <a:gd name="connsiteX1" fmla="*/ 207869 w 5008909"/>
              <a:gd name="connsiteY1" fmla="*/ 473368 h 3845362"/>
              <a:gd name="connsiteX2" fmla="*/ 1681 w 5008909"/>
              <a:gd name="connsiteY2" fmla="*/ 1258676 h 3845362"/>
              <a:gd name="connsiteX3" fmla="*/ 109257 w 5008909"/>
              <a:gd name="connsiteY3" fmla="*/ 2192799 h 3845362"/>
              <a:gd name="connsiteX4" fmla="*/ 91328 w 5008909"/>
              <a:gd name="connsiteY4" fmla="*/ 3144850 h 3845362"/>
              <a:gd name="connsiteX5" fmla="*/ 397921 w 5008909"/>
              <a:gd name="connsiteY5" fmla="*/ 3630739 h 3845362"/>
              <a:gd name="connsiteX6" fmla="*/ 1419898 w 5008909"/>
              <a:gd name="connsiteY6" fmla="*/ 3671975 h 3845362"/>
              <a:gd name="connsiteX7" fmla="*/ 1993639 w 5008909"/>
              <a:gd name="connsiteY7" fmla="*/ 3743693 h 3845362"/>
              <a:gd name="connsiteX8" fmla="*/ 2567379 w 5008909"/>
              <a:gd name="connsiteY8" fmla="*/ 3844097 h 3845362"/>
              <a:gd name="connsiteX9" fmla="*/ 3392133 w 5008909"/>
              <a:gd name="connsiteY9" fmla="*/ 3668389 h 3845362"/>
              <a:gd name="connsiteX10" fmla="*/ 4252744 w 5008909"/>
              <a:gd name="connsiteY10" fmla="*/ 3689904 h 3845362"/>
              <a:gd name="connsiteX11" fmla="*/ 4844415 w 5008909"/>
              <a:gd name="connsiteY11" fmla="*/ 3281114 h 3845362"/>
              <a:gd name="connsiteX12" fmla="*/ 4919719 w 5008909"/>
              <a:gd name="connsiteY12" fmla="*/ 2194591 h 3845362"/>
              <a:gd name="connsiteX13" fmla="*/ 5005780 w 5008909"/>
              <a:gd name="connsiteY13" fmla="*/ 1140342 h 3845362"/>
              <a:gd name="connsiteX14" fmla="*/ 4801384 w 5008909"/>
              <a:gd name="connsiteY14" fmla="*/ 548671 h 3845362"/>
              <a:gd name="connsiteX15" fmla="*/ 4166683 w 5008909"/>
              <a:gd name="connsiteY15" fmla="*/ 118365 h 3845362"/>
              <a:gd name="connsiteX16" fmla="*/ 3940773 w 5008909"/>
              <a:gd name="connsiteY16" fmla="*/ 96850 h 3845362"/>
              <a:gd name="connsiteX17" fmla="*/ 3725620 w 5008909"/>
              <a:gd name="connsiteY17" fmla="*/ 31 h 3845362"/>
              <a:gd name="connsiteX18" fmla="*/ 3047888 w 5008909"/>
              <a:gd name="connsiteY18" fmla="*/ 107608 h 3845362"/>
              <a:gd name="connsiteX19" fmla="*/ 1748005 w 5008909"/>
              <a:gd name="connsiteY19" fmla="*/ 152433 h 3845362"/>
              <a:gd name="connsiteX20" fmla="*/ 781611 w 5008909"/>
              <a:gd name="connsiteY20" fmla="*/ 66370 h 3845362"/>
              <a:gd name="connsiteX0" fmla="*/ 781611 w 5008909"/>
              <a:gd name="connsiteY0" fmla="*/ 66370 h 3845362"/>
              <a:gd name="connsiteX1" fmla="*/ 207869 w 5008909"/>
              <a:gd name="connsiteY1" fmla="*/ 473368 h 3845362"/>
              <a:gd name="connsiteX2" fmla="*/ 1681 w 5008909"/>
              <a:gd name="connsiteY2" fmla="*/ 1258676 h 3845362"/>
              <a:gd name="connsiteX3" fmla="*/ 109257 w 5008909"/>
              <a:gd name="connsiteY3" fmla="*/ 2192799 h 3845362"/>
              <a:gd name="connsiteX4" fmla="*/ 91328 w 5008909"/>
              <a:gd name="connsiteY4" fmla="*/ 3144850 h 3845362"/>
              <a:gd name="connsiteX5" fmla="*/ 397921 w 5008909"/>
              <a:gd name="connsiteY5" fmla="*/ 3630739 h 3845362"/>
              <a:gd name="connsiteX6" fmla="*/ 1419898 w 5008909"/>
              <a:gd name="connsiteY6" fmla="*/ 3671975 h 3845362"/>
              <a:gd name="connsiteX7" fmla="*/ 1993639 w 5008909"/>
              <a:gd name="connsiteY7" fmla="*/ 3743693 h 3845362"/>
              <a:gd name="connsiteX8" fmla="*/ 2567379 w 5008909"/>
              <a:gd name="connsiteY8" fmla="*/ 3844097 h 3845362"/>
              <a:gd name="connsiteX9" fmla="*/ 3392133 w 5008909"/>
              <a:gd name="connsiteY9" fmla="*/ 3668389 h 3845362"/>
              <a:gd name="connsiteX10" fmla="*/ 4252744 w 5008909"/>
              <a:gd name="connsiteY10" fmla="*/ 3689904 h 3845362"/>
              <a:gd name="connsiteX11" fmla="*/ 4844415 w 5008909"/>
              <a:gd name="connsiteY11" fmla="*/ 3281114 h 3845362"/>
              <a:gd name="connsiteX12" fmla="*/ 4919719 w 5008909"/>
              <a:gd name="connsiteY12" fmla="*/ 2194591 h 3845362"/>
              <a:gd name="connsiteX13" fmla="*/ 5005780 w 5008909"/>
              <a:gd name="connsiteY13" fmla="*/ 1140342 h 3845362"/>
              <a:gd name="connsiteX14" fmla="*/ 4801384 w 5008909"/>
              <a:gd name="connsiteY14" fmla="*/ 548671 h 3845362"/>
              <a:gd name="connsiteX15" fmla="*/ 4166683 w 5008909"/>
              <a:gd name="connsiteY15" fmla="*/ 118365 h 3845362"/>
              <a:gd name="connsiteX16" fmla="*/ 3940773 w 5008909"/>
              <a:gd name="connsiteY16" fmla="*/ 96850 h 3845362"/>
              <a:gd name="connsiteX17" fmla="*/ 3725620 w 5008909"/>
              <a:gd name="connsiteY17" fmla="*/ 31 h 3845362"/>
              <a:gd name="connsiteX18" fmla="*/ 3047888 w 5008909"/>
              <a:gd name="connsiteY18" fmla="*/ 107608 h 3845362"/>
              <a:gd name="connsiteX19" fmla="*/ 1748005 w 5008909"/>
              <a:gd name="connsiteY19" fmla="*/ 152433 h 3845362"/>
              <a:gd name="connsiteX20" fmla="*/ 781611 w 5008909"/>
              <a:gd name="connsiteY20" fmla="*/ 66370 h 3845362"/>
              <a:gd name="connsiteX0" fmla="*/ 781611 w 5008909"/>
              <a:gd name="connsiteY0" fmla="*/ 82103 h 3861095"/>
              <a:gd name="connsiteX1" fmla="*/ 207869 w 5008909"/>
              <a:gd name="connsiteY1" fmla="*/ 489101 h 3861095"/>
              <a:gd name="connsiteX2" fmla="*/ 1681 w 5008909"/>
              <a:gd name="connsiteY2" fmla="*/ 1274409 h 3861095"/>
              <a:gd name="connsiteX3" fmla="*/ 109257 w 5008909"/>
              <a:gd name="connsiteY3" fmla="*/ 2208532 h 3861095"/>
              <a:gd name="connsiteX4" fmla="*/ 91328 w 5008909"/>
              <a:gd name="connsiteY4" fmla="*/ 3160583 h 3861095"/>
              <a:gd name="connsiteX5" fmla="*/ 397921 w 5008909"/>
              <a:gd name="connsiteY5" fmla="*/ 3646472 h 3861095"/>
              <a:gd name="connsiteX6" fmla="*/ 1419898 w 5008909"/>
              <a:gd name="connsiteY6" fmla="*/ 3687708 h 3861095"/>
              <a:gd name="connsiteX7" fmla="*/ 1993639 w 5008909"/>
              <a:gd name="connsiteY7" fmla="*/ 3759426 h 3861095"/>
              <a:gd name="connsiteX8" fmla="*/ 2567379 w 5008909"/>
              <a:gd name="connsiteY8" fmla="*/ 3859830 h 3861095"/>
              <a:gd name="connsiteX9" fmla="*/ 3392133 w 5008909"/>
              <a:gd name="connsiteY9" fmla="*/ 3684122 h 3861095"/>
              <a:gd name="connsiteX10" fmla="*/ 4252744 w 5008909"/>
              <a:gd name="connsiteY10" fmla="*/ 3705637 h 3861095"/>
              <a:gd name="connsiteX11" fmla="*/ 4844415 w 5008909"/>
              <a:gd name="connsiteY11" fmla="*/ 3296847 h 3861095"/>
              <a:gd name="connsiteX12" fmla="*/ 4919719 w 5008909"/>
              <a:gd name="connsiteY12" fmla="*/ 2210324 h 3861095"/>
              <a:gd name="connsiteX13" fmla="*/ 5005780 w 5008909"/>
              <a:gd name="connsiteY13" fmla="*/ 1156075 h 3861095"/>
              <a:gd name="connsiteX14" fmla="*/ 4801384 w 5008909"/>
              <a:gd name="connsiteY14" fmla="*/ 564404 h 3861095"/>
              <a:gd name="connsiteX15" fmla="*/ 4166683 w 5008909"/>
              <a:gd name="connsiteY15" fmla="*/ 134098 h 3861095"/>
              <a:gd name="connsiteX16" fmla="*/ 3940773 w 5008909"/>
              <a:gd name="connsiteY16" fmla="*/ 112583 h 3861095"/>
              <a:gd name="connsiteX17" fmla="*/ 3725620 w 5008909"/>
              <a:gd name="connsiteY17" fmla="*/ 15764 h 3861095"/>
              <a:gd name="connsiteX18" fmla="*/ 2832735 w 5008909"/>
              <a:gd name="connsiteY18" fmla="*/ 15765 h 3861095"/>
              <a:gd name="connsiteX19" fmla="*/ 1748005 w 5008909"/>
              <a:gd name="connsiteY19" fmla="*/ 168166 h 3861095"/>
              <a:gd name="connsiteX20" fmla="*/ 781611 w 5008909"/>
              <a:gd name="connsiteY20" fmla="*/ 82103 h 3861095"/>
              <a:gd name="connsiteX0" fmla="*/ 781611 w 5008909"/>
              <a:gd name="connsiteY0" fmla="*/ 82103 h 3861095"/>
              <a:gd name="connsiteX1" fmla="*/ 207869 w 5008909"/>
              <a:gd name="connsiteY1" fmla="*/ 489101 h 3861095"/>
              <a:gd name="connsiteX2" fmla="*/ 1681 w 5008909"/>
              <a:gd name="connsiteY2" fmla="*/ 1274409 h 3861095"/>
              <a:gd name="connsiteX3" fmla="*/ 109257 w 5008909"/>
              <a:gd name="connsiteY3" fmla="*/ 2208532 h 3861095"/>
              <a:gd name="connsiteX4" fmla="*/ 91328 w 5008909"/>
              <a:gd name="connsiteY4" fmla="*/ 3160583 h 3861095"/>
              <a:gd name="connsiteX5" fmla="*/ 397921 w 5008909"/>
              <a:gd name="connsiteY5" fmla="*/ 3646472 h 3861095"/>
              <a:gd name="connsiteX6" fmla="*/ 1419898 w 5008909"/>
              <a:gd name="connsiteY6" fmla="*/ 3687708 h 3861095"/>
              <a:gd name="connsiteX7" fmla="*/ 1993639 w 5008909"/>
              <a:gd name="connsiteY7" fmla="*/ 3759426 h 3861095"/>
              <a:gd name="connsiteX8" fmla="*/ 2567379 w 5008909"/>
              <a:gd name="connsiteY8" fmla="*/ 3859830 h 3861095"/>
              <a:gd name="connsiteX9" fmla="*/ 3392133 w 5008909"/>
              <a:gd name="connsiteY9" fmla="*/ 3684122 h 3861095"/>
              <a:gd name="connsiteX10" fmla="*/ 4252744 w 5008909"/>
              <a:gd name="connsiteY10" fmla="*/ 3705637 h 3861095"/>
              <a:gd name="connsiteX11" fmla="*/ 4844415 w 5008909"/>
              <a:gd name="connsiteY11" fmla="*/ 3296847 h 3861095"/>
              <a:gd name="connsiteX12" fmla="*/ 4919719 w 5008909"/>
              <a:gd name="connsiteY12" fmla="*/ 2210324 h 3861095"/>
              <a:gd name="connsiteX13" fmla="*/ 5005780 w 5008909"/>
              <a:gd name="connsiteY13" fmla="*/ 1156075 h 3861095"/>
              <a:gd name="connsiteX14" fmla="*/ 4801384 w 5008909"/>
              <a:gd name="connsiteY14" fmla="*/ 564404 h 3861095"/>
              <a:gd name="connsiteX15" fmla="*/ 4166683 w 5008909"/>
              <a:gd name="connsiteY15" fmla="*/ 134098 h 3861095"/>
              <a:gd name="connsiteX16" fmla="*/ 3940773 w 5008909"/>
              <a:gd name="connsiteY16" fmla="*/ 112583 h 3861095"/>
              <a:gd name="connsiteX17" fmla="*/ 3725620 w 5008909"/>
              <a:gd name="connsiteY17" fmla="*/ 15764 h 3861095"/>
              <a:gd name="connsiteX18" fmla="*/ 2778946 w 5008909"/>
              <a:gd name="connsiteY18" fmla="*/ 15765 h 3861095"/>
              <a:gd name="connsiteX19" fmla="*/ 1748005 w 5008909"/>
              <a:gd name="connsiteY19" fmla="*/ 168166 h 3861095"/>
              <a:gd name="connsiteX20" fmla="*/ 781611 w 5008909"/>
              <a:gd name="connsiteY20" fmla="*/ 82103 h 3861095"/>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940773 w 5008909"/>
              <a:gd name="connsiteY16" fmla="*/ 96852 h 3845364"/>
              <a:gd name="connsiteX17" fmla="*/ 3743550 w 5008909"/>
              <a:gd name="connsiteY17" fmla="*/ 170362 h 3845364"/>
              <a:gd name="connsiteX18" fmla="*/ 2778946 w 5008909"/>
              <a:gd name="connsiteY18" fmla="*/ 34 h 3845364"/>
              <a:gd name="connsiteX19" fmla="*/ 1748005 w 5008909"/>
              <a:gd name="connsiteY19" fmla="*/ 152435 h 3845364"/>
              <a:gd name="connsiteX20" fmla="*/ 781611 w 5008909"/>
              <a:gd name="connsiteY20"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743550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483574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256330 w 5008909"/>
              <a:gd name="connsiteY15" fmla="*/ 136297 h 3845364"/>
              <a:gd name="connsiteX16" fmla="*/ 3483574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8909" h="3845364">
                <a:moveTo>
                  <a:pt x="781611" y="66372"/>
                </a:moveTo>
                <a:cubicBezTo>
                  <a:pt x="467846" y="90576"/>
                  <a:pt x="337857" y="274652"/>
                  <a:pt x="207869" y="473370"/>
                </a:cubicBezTo>
                <a:cubicBezTo>
                  <a:pt x="77881" y="672088"/>
                  <a:pt x="18116" y="972106"/>
                  <a:pt x="1681" y="1258678"/>
                </a:cubicBezTo>
                <a:cubicBezTo>
                  <a:pt x="-14754" y="1545250"/>
                  <a:pt x="94316" y="1878439"/>
                  <a:pt x="109257" y="2192801"/>
                </a:cubicBezTo>
                <a:cubicBezTo>
                  <a:pt x="124198" y="2507163"/>
                  <a:pt x="43217" y="2905195"/>
                  <a:pt x="91328" y="3144852"/>
                </a:cubicBezTo>
                <a:cubicBezTo>
                  <a:pt x="139439" y="3384509"/>
                  <a:pt x="122705" y="3417382"/>
                  <a:pt x="397921" y="3630741"/>
                </a:cubicBezTo>
                <a:cubicBezTo>
                  <a:pt x="673137" y="3844100"/>
                  <a:pt x="1153945" y="3653151"/>
                  <a:pt x="1419898" y="3671977"/>
                </a:cubicBezTo>
                <a:cubicBezTo>
                  <a:pt x="1685851" y="3690803"/>
                  <a:pt x="1802392" y="3715008"/>
                  <a:pt x="1993639" y="3743695"/>
                </a:cubicBezTo>
                <a:cubicBezTo>
                  <a:pt x="2184886" y="3772382"/>
                  <a:pt x="2334297" y="3856650"/>
                  <a:pt x="2567379" y="3844099"/>
                </a:cubicBezTo>
                <a:cubicBezTo>
                  <a:pt x="2800461" y="3831548"/>
                  <a:pt x="3111239" y="3694090"/>
                  <a:pt x="3392133" y="3668391"/>
                </a:cubicBezTo>
                <a:cubicBezTo>
                  <a:pt x="3673027" y="3642692"/>
                  <a:pt x="4010697" y="3754452"/>
                  <a:pt x="4252744" y="3689906"/>
                </a:cubicBezTo>
                <a:cubicBezTo>
                  <a:pt x="4494791" y="3625360"/>
                  <a:pt x="4733253" y="3530335"/>
                  <a:pt x="4844415" y="3281116"/>
                </a:cubicBezTo>
                <a:cubicBezTo>
                  <a:pt x="4955577" y="3031897"/>
                  <a:pt x="4892825" y="2551388"/>
                  <a:pt x="4919719" y="2194593"/>
                </a:cubicBezTo>
                <a:cubicBezTo>
                  <a:pt x="4946613" y="1837798"/>
                  <a:pt x="5025502" y="1414664"/>
                  <a:pt x="5005780" y="1140344"/>
                </a:cubicBezTo>
                <a:cubicBezTo>
                  <a:pt x="4986058" y="866024"/>
                  <a:pt x="4926292" y="716014"/>
                  <a:pt x="4801384" y="548673"/>
                </a:cubicBezTo>
                <a:cubicBezTo>
                  <a:pt x="4676476" y="381332"/>
                  <a:pt x="4475965" y="199349"/>
                  <a:pt x="4256330" y="136297"/>
                </a:cubicBezTo>
                <a:cubicBezTo>
                  <a:pt x="4036695" y="73245"/>
                  <a:pt x="3729805" y="193073"/>
                  <a:pt x="3483574" y="170362"/>
                </a:cubicBezTo>
                <a:cubicBezTo>
                  <a:pt x="3237343" y="147652"/>
                  <a:pt x="3068207" y="3022"/>
                  <a:pt x="2778946" y="34"/>
                </a:cubicBezTo>
                <a:cubicBezTo>
                  <a:pt x="2489685" y="-2954"/>
                  <a:pt x="2107789" y="195167"/>
                  <a:pt x="1748005" y="152435"/>
                </a:cubicBezTo>
                <a:lnTo>
                  <a:pt x="781611" y="66372"/>
                </a:lnTo>
                <a:close/>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b="1" dirty="0">
              <a:solidFill>
                <a:srgbClr val="9D9D00"/>
              </a:solidFill>
              <a:latin typeface="UTM Americana" panose="02040603050506020204" pitchFamily="18" charset="0"/>
              <a:ea typeface="Calibri" panose="020F0502020204030204" pitchFamily="34" charset="0"/>
            </a:endParaRPr>
          </a:p>
        </p:txBody>
      </p:sp>
      <p:sp>
        <p:nvSpPr>
          <p:cNvPr id="3" name="Subtitle 2"/>
          <p:cNvSpPr>
            <a:spLocks noGrp="1"/>
          </p:cNvSpPr>
          <p:nvPr>
            <p:ph type="subTitle" idx="1"/>
          </p:nvPr>
        </p:nvSpPr>
        <p:spPr/>
        <p:txBody>
          <a:bodyPr/>
          <a:lstStyle/>
          <a:p>
            <a:endParaRPr lang="en-US"/>
          </a:p>
        </p:txBody>
      </p:sp>
      <p:sp>
        <p:nvSpPr>
          <p:cNvPr id="5" name="Rounded Rectangle 4"/>
          <p:cNvSpPr/>
          <p:nvPr/>
        </p:nvSpPr>
        <p:spPr>
          <a:xfrm>
            <a:off x="515815" y="815224"/>
            <a:ext cx="11230708" cy="3010225"/>
          </a:xfrm>
          <a:prstGeom prst="roundRect">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1389A5"/>
                </a:solidFill>
                <a:latin typeface="UTM Alter Gothic" panose="02040603050506020204" pitchFamily="18" charset="0"/>
                <a:ea typeface="Times New Roman" panose="02020603050405020304" pitchFamily="18" charset="0"/>
              </a:rPr>
              <a:t>a) 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r>
              <a:rPr lang="en-US" sz="3200" i="1" dirty="0" smtClean="0">
                <a:solidFill>
                  <a:schemeClr val="tx2">
                    <a:lumMod val="50000"/>
                  </a:schemeClr>
                </a:solidFill>
                <a:latin typeface="UTM Alter Gothic" panose="02040603050506020204" pitchFamily="18" charset="0"/>
                <a:ea typeface="Times New Roman" panose="02020603050405020304" pitchFamily="18" charset="0"/>
              </a:rPr>
              <a:t>Theo TRƯỜNG CHINH</a:t>
            </a:r>
            <a:endParaRPr lang="en-US" sz="3200" i="1" dirty="0">
              <a:solidFill>
                <a:schemeClr val="tx2">
                  <a:lumMod val="50000"/>
                </a:schemeClr>
              </a:solidFill>
              <a:latin typeface="UTM Alter Gothic" panose="02040603050506020204" pitchFamily="18" charset="0"/>
              <a:ea typeface="Times New Roman" panose="02020603050405020304" pitchFamily="18" charset="0"/>
            </a:endParaRPr>
          </a:p>
        </p:txBody>
      </p:sp>
      <p:sp>
        <p:nvSpPr>
          <p:cNvPr id="6" name="รูปแบบอิสระ 45"/>
          <p:cNvSpPr/>
          <p:nvPr/>
        </p:nvSpPr>
        <p:spPr>
          <a:xfrm>
            <a:off x="211015" y="3825449"/>
            <a:ext cx="9589477" cy="1379597"/>
          </a:xfrm>
          <a:custGeom>
            <a:avLst/>
            <a:gdLst>
              <a:gd name="connsiteX0" fmla="*/ 807590 w 5016959"/>
              <a:gd name="connsiteY0" fmla="*/ 21546 h 3837683"/>
              <a:gd name="connsiteX1" fmla="*/ 215919 w 5016959"/>
              <a:gd name="connsiteY1" fmla="*/ 473367 h 3837683"/>
              <a:gd name="connsiteX2" fmla="*/ 162131 w 5016959"/>
              <a:gd name="connsiteY2" fmla="*/ 1258675 h 3837683"/>
              <a:gd name="connsiteX3" fmla="*/ 766 w 5016959"/>
              <a:gd name="connsiteY3" fmla="*/ 1882619 h 3837683"/>
              <a:gd name="connsiteX4" fmla="*/ 108343 w 5016959"/>
              <a:gd name="connsiteY4" fmla="*/ 2560350 h 3837683"/>
              <a:gd name="connsiteX5" fmla="*/ 269707 w 5016959"/>
              <a:gd name="connsiteY5" fmla="*/ 3431720 h 3837683"/>
              <a:gd name="connsiteX6" fmla="*/ 764559 w 5016959"/>
              <a:gd name="connsiteY6" fmla="*/ 3765207 h 3837683"/>
              <a:gd name="connsiteX7" fmla="*/ 1141077 w 5016959"/>
              <a:gd name="connsiteY7" fmla="*/ 3689903 h 3837683"/>
              <a:gd name="connsiteX8" fmla="*/ 1388503 w 5016959"/>
              <a:gd name="connsiteY8" fmla="*/ 3829753 h 3837683"/>
              <a:gd name="connsiteX9" fmla="*/ 1711232 w 5016959"/>
              <a:gd name="connsiteY9" fmla="*/ 3818995 h 3837683"/>
              <a:gd name="connsiteX10" fmla="*/ 1894112 w 5016959"/>
              <a:gd name="connsiteY10" fmla="*/ 3808237 h 3837683"/>
              <a:gd name="connsiteX11" fmla="*/ 2001689 w 5016959"/>
              <a:gd name="connsiteY11" fmla="*/ 3743692 h 3837683"/>
              <a:gd name="connsiteX12" fmla="*/ 2808512 w 5016959"/>
              <a:gd name="connsiteY12" fmla="*/ 3808237 h 3837683"/>
              <a:gd name="connsiteX13" fmla="*/ 3400183 w 5016959"/>
              <a:gd name="connsiteY13" fmla="*/ 3668388 h 3837683"/>
              <a:gd name="connsiteX14" fmla="*/ 4260794 w 5016959"/>
              <a:gd name="connsiteY14" fmla="*/ 3689903 h 3837683"/>
              <a:gd name="connsiteX15" fmla="*/ 4852465 w 5016959"/>
              <a:gd name="connsiteY15" fmla="*/ 3281113 h 3837683"/>
              <a:gd name="connsiteX16" fmla="*/ 4927769 w 5016959"/>
              <a:gd name="connsiteY16" fmla="*/ 2194590 h 3837683"/>
              <a:gd name="connsiteX17" fmla="*/ 5013830 w 5016959"/>
              <a:gd name="connsiteY17" fmla="*/ 1140341 h 3837683"/>
              <a:gd name="connsiteX18" fmla="*/ 4809434 w 5016959"/>
              <a:gd name="connsiteY18" fmla="*/ 548670 h 3837683"/>
              <a:gd name="connsiteX19" fmla="*/ 4174733 w 5016959"/>
              <a:gd name="connsiteY19" fmla="*/ 118364 h 3837683"/>
              <a:gd name="connsiteX20" fmla="*/ 3948823 w 5016959"/>
              <a:gd name="connsiteY20" fmla="*/ 96849 h 3837683"/>
              <a:gd name="connsiteX21" fmla="*/ 3733670 w 5016959"/>
              <a:gd name="connsiteY21" fmla="*/ 30 h 3837683"/>
              <a:gd name="connsiteX22" fmla="*/ 3055938 w 5016959"/>
              <a:gd name="connsiteY22" fmla="*/ 107607 h 3837683"/>
              <a:gd name="connsiteX23" fmla="*/ 2507298 w 5016959"/>
              <a:gd name="connsiteY23" fmla="*/ 30 h 3837683"/>
              <a:gd name="connsiteX24" fmla="*/ 2507298 w 5016959"/>
              <a:gd name="connsiteY24" fmla="*/ 30 h 3837683"/>
              <a:gd name="connsiteX25" fmla="*/ 2087750 w 5016959"/>
              <a:gd name="connsiteY25" fmla="*/ 53819 h 3837683"/>
              <a:gd name="connsiteX26" fmla="*/ 807590 w 5016959"/>
              <a:gd name="connsiteY26" fmla="*/ 21546 h 3837683"/>
              <a:gd name="connsiteX0" fmla="*/ 807590 w 5016959"/>
              <a:gd name="connsiteY0" fmla="*/ 21546 h 3839713"/>
              <a:gd name="connsiteX1" fmla="*/ 215919 w 5016959"/>
              <a:gd name="connsiteY1" fmla="*/ 473367 h 3839713"/>
              <a:gd name="connsiteX2" fmla="*/ 162131 w 5016959"/>
              <a:gd name="connsiteY2" fmla="*/ 1258675 h 3839713"/>
              <a:gd name="connsiteX3" fmla="*/ 766 w 5016959"/>
              <a:gd name="connsiteY3" fmla="*/ 1882619 h 3839713"/>
              <a:gd name="connsiteX4" fmla="*/ 108343 w 5016959"/>
              <a:gd name="connsiteY4" fmla="*/ 2560350 h 3839713"/>
              <a:gd name="connsiteX5" fmla="*/ 269707 w 5016959"/>
              <a:gd name="connsiteY5" fmla="*/ 3431720 h 3839713"/>
              <a:gd name="connsiteX6" fmla="*/ 764559 w 5016959"/>
              <a:gd name="connsiteY6" fmla="*/ 3765207 h 3839713"/>
              <a:gd name="connsiteX7" fmla="*/ 1141077 w 5016959"/>
              <a:gd name="connsiteY7" fmla="*/ 3689903 h 3839713"/>
              <a:gd name="connsiteX8" fmla="*/ 1388503 w 5016959"/>
              <a:gd name="connsiteY8" fmla="*/ 3829753 h 3839713"/>
              <a:gd name="connsiteX9" fmla="*/ 1711232 w 5016959"/>
              <a:gd name="connsiteY9" fmla="*/ 3818995 h 3839713"/>
              <a:gd name="connsiteX10" fmla="*/ 2001689 w 5016959"/>
              <a:gd name="connsiteY10" fmla="*/ 3743692 h 3839713"/>
              <a:gd name="connsiteX11" fmla="*/ 2808512 w 5016959"/>
              <a:gd name="connsiteY11" fmla="*/ 3808237 h 3839713"/>
              <a:gd name="connsiteX12" fmla="*/ 3400183 w 5016959"/>
              <a:gd name="connsiteY12" fmla="*/ 3668388 h 3839713"/>
              <a:gd name="connsiteX13" fmla="*/ 4260794 w 5016959"/>
              <a:gd name="connsiteY13" fmla="*/ 3689903 h 3839713"/>
              <a:gd name="connsiteX14" fmla="*/ 4852465 w 5016959"/>
              <a:gd name="connsiteY14" fmla="*/ 3281113 h 3839713"/>
              <a:gd name="connsiteX15" fmla="*/ 4927769 w 5016959"/>
              <a:gd name="connsiteY15" fmla="*/ 2194590 h 3839713"/>
              <a:gd name="connsiteX16" fmla="*/ 5013830 w 5016959"/>
              <a:gd name="connsiteY16" fmla="*/ 1140341 h 3839713"/>
              <a:gd name="connsiteX17" fmla="*/ 4809434 w 5016959"/>
              <a:gd name="connsiteY17" fmla="*/ 548670 h 3839713"/>
              <a:gd name="connsiteX18" fmla="*/ 4174733 w 5016959"/>
              <a:gd name="connsiteY18" fmla="*/ 118364 h 3839713"/>
              <a:gd name="connsiteX19" fmla="*/ 3948823 w 5016959"/>
              <a:gd name="connsiteY19" fmla="*/ 96849 h 3839713"/>
              <a:gd name="connsiteX20" fmla="*/ 3733670 w 5016959"/>
              <a:gd name="connsiteY20" fmla="*/ 30 h 3839713"/>
              <a:gd name="connsiteX21" fmla="*/ 3055938 w 5016959"/>
              <a:gd name="connsiteY21" fmla="*/ 107607 h 3839713"/>
              <a:gd name="connsiteX22" fmla="*/ 2507298 w 5016959"/>
              <a:gd name="connsiteY22" fmla="*/ 30 h 3839713"/>
              <a:gd name="connsiteX23" fmla="*/ 2507298 w 5016959"/>
              <a:gd name="connsiteY23" fmla="*/ 30 h 3839713"/>
              <a:gd name="connsiteX24" fmla="*/ 2087750 w 5016959"/>
              <a:gd name="connsiteY24" fmla="*/ 53819 h 3839713"/>
              <a:gd name="connsiteX25" fmla="*/ 807590 w 5016959"/>
              <a:gd name="connsiteY25" fmla="*/ 21546 h 3839713"/>
              <a:gd name="connsiteX0" fmla="*/ 807590 w 5016959"/>
              <a:gd name="connsiteY0" fmla="*/ 21546 h 3830371"/>
              <a:gd name="connsiteX1" fmla="*/ 215919 w 5016959"/>
              <a:gd name="connsiteY1" fmla="*/ 473367 h 3830371"/>
              <a:gd name="connsiteX2" fmla="*/ 162131 w 5016959"/>
              <a:gd name="connsiteY2" fmla="*/ 1258675 h 3830371"/>
              <a:gd name="connsiteX3" fmla="*/ 766 w 5016959"/>
              <a:gd name="connsiteY3" fmla="*/ 1882619 h 3830371"/>
              <a:gd name="connsiteX4" fmla="*/ 108343 w 5016959"/>
              <a:gd name="connsiteY4" fmla="*/ 2560350 h 3830371"/>
              <a:gd name="connsiteX5" fmla="*/ 269707 w 5016959"/>
              <a:gd name="connsiteY5" fmla="*/ 3431720 h 3830371"/>
              <a:gd name="connsiteX6" fmla="*/ 764559 w 5016959"/>
              <a:gd name="connsiteY6" fmla="*/ 3765207 h 3830371"/>
              <a:gd name="connsiteX7" fmla="*/ 1141077 w 5016959"/>
              <a:gd name="connsiteY7" fmla="*/ 3689903 h 3830371"/>
              <a:gd name="connsiteX8" fmla="*/ 1388503 w 5016959"/>
              <a:gd name="connsiteY8" fmla="*/ 3829753 h 3830371"/>
              <a:gd name="connsiteX9" fmla="*/ 2001689 w 5016959"/>
              <a:gd name="connsiteY9" fmla="*/ 3743692 h 3830371"/>
              <a:gd name="connsiteX10" fmla="*/ 2808512 w 5016959"/>
              <a:gd name="connsiteY10" fmla="*/ 3808237 h 3830371"/>
              <a:gd name="connsiteX11" fmla="*/ 3400183 w 5016959"/>
              <a:gd name="connsiteY11" fmla="*/ 3668388 h 3830371"/>
              <a:gd name="connsiteX12" fmla="*/ 4260794 w 5016959"/>
              <a:gd name="connsiteY12" fmla="*/ 3689903 h 3830371"/>
              <a:gd name="connsiteX13" fmla="*/ 4852465 w 5016959"/>
              <a:gd name="connsiteY13" fmla="*/ 3281113 h 3830371"/>
              <a:gd name="connsiteX14" fmla="*/ 4927769 w 5016959"/>
              <a:gd name="connsiteY14" fmla="*/ 2194590 h 3830371"/>
              <a:gd name="connsiteX15" fmla="*/ 5013830 w 5016959"/>
              <a:gd name="connsiteY15" fmla="*/ 1140341 h 3830371"/>
              <a:gd name="connsiteX16" fmla="*/ 4809434 w 5016959"/>
              <a:gd name="connsiteY16" fmla="*/ 548670 h 3830371"/>
              <a:gd name="connsiteX17" fmla="*/ 4174733 w 5016959"/>
              <a:gd name="connsiteY17" fmla="*/ 118364 h 3830371"/>
              <a:gd name="connsiteX18" fmla="*/ 3948823 w 5016959"/>
              <a:gd name="connsiteY18" fmla="*/ 96849 h 3830371"/>
              <a:gd name="connsiteX19" fmla="*/ 3733670 w 5016959"/>
              <a:gd name="connsiteY19" fmla="*/ 30 h 3830371"/>
              <a:gd name="connsiteX20" fmla="*/ 3055938 w 5016959"/>
              <a:gd name="connsiteY20" fmla="*/ 107607 h 3830371"/>
              <a:gd name="connsiteX21" fmla="*/ 2507298 w 5016959"/>
              <a:gd name="connsiteY21" fmla="*/ 30 h 3830371"/>
              <a:gd name="connsiteX22" fmla="*/ 2507298 w 5016959"/>
              <a:gd name="connsiteY22" fmla="*/ 30 h 3830371"/>
              <a:gd name="connsiteX23" fmla="*/ 2087750 w 5016959"/>
              <a:gd name="connsiteY23" fmla="*/ 53819 h 3830371"/>
              <a:gd name="connsiteX24" fmla="*/ 807590 w 5016959"/>
              <a:gd name="connsiteY24" fmla="*/ 21546 h 3830371"/>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764559 w 5016959"/>
              <a:gd name="connsiteY6" fmla="*/ 3765207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585265 w 5016959"/>
              <a:gd name="connsiteY6" fmla="*/ 3729349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585265 w 5016959"/>
              <a:gd name="connsiteY6" fmla="*/ 3729349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495618 w 5016959"/>
              <a:gd name="connsiteY6" fmla="*/ 3693490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95500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05853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05853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768 w 5017137"/>
              <a:gd name="connsiteY0" fmla="*/ 21546 h 3839292"/>
              <a:gd name="connsiteX1" fmla="*/ 216097 w 5017137"/>
              <a:gd name="connsiteY1" fmla="*/ 473367 h 3839292"/>
              <a:gd name="connsiteX2" fmla="*/ 162309 w 5017137"/>
              <a:gd name="connsiteY2" fmla="*/ 1258675 h 3839292"/>
              <a:gd name="connsiteX3" fmla="*/ 944 w 5017137"/>
              <a:gd name="connsiteY3" fmla="*/ 1882619 h 3839292"/>
              <a:gd name="connsiteX4" fmla="*/ 99556 w 5017137"/>
              <a:gd name="connsiteY4" fmla="*/ 2506562 h 3839292"/>
              <a:gd name="connsiteX5" fmla="*/ 180238 w 5017137"/>
              <a:gd name="connsiteY5" fmla="*/ 3135885 h 3839292"/>
              <a:gd name="connsiteX6" fmla="*/ 406149 w 5017137"/>
              <a:gd name="connsiteY6" fmla="*/ 3693490 h 3839292"/>
              <a:gd name="connsiteX7" fmla="*/ 1141255 w 5017137"/>
              <a:gd name="connsiteY7" fmla="*/ 3689903 h 3839292"/>
              <a:gd name="connsiteX8" fmla="*/ 1541081 w 5017137"/>
              <a:gd name="connsiteY8" fmla="*/ 3838718 h 3839292"/>
              <a:gd name="connsiteX9" fmla="*/ 2001867 w 5017137"/>
              <a:gd name="connsiteY9" fmla="*/ 3743692 h 3839292"/>
              <a:gd name="connsiteX10" fmla="*/ 2808690 w 5017137"/>
              <a:gd name="connsiteY10" fmla="*/ 3808237 h 3839292"/>
              <a:gd name="connsiteX11" fmla="*/ 3400361 w 5017137"/>
              <a:gd name="connsiteY11" fmla="*/ 3668388 h 3839292"/>
              <a:gd name="connsiteX12" fmla="*/ 4260972 w 5017137"/>
              <a:gd name="connsiteY12" fmla="*/ 3689903 h 3839292"/>
              <a:gd name="connsiteX13" fmla="*/ 4852643 w 5017137"/>
              <a:gd name="connsiteY13" fmla="*/ 3281113 h 3839292"/>
              <a:gd name="connsiteX14" fmla="*/ 4927947 w 5017137"/>
              <a:gd name="connsiteY14" fmla="*/ 2194590 h 3839292"/>
              <a:gd name="connsiteX15" fmla="*/ 5014008 w 5017137"/>
              <a:gd name="connsiteY15" fmla="*/ 1140341 h 3839292"/>
              <a:gd name="connsiteX16" fmla="*/ 4809612 w 5017137"/>
              <a:gd name="connsiteY16" fmla="*/ 548670 h 3839292"/>
              <a:gd name="connsiteX17" fmla="*/ 4174911 w 5017137"/>
              <a:gd name="connsiteY17" fmla="*/ 118364 h 3839292"/>
              <a:gd name="connsiteX18" fmla="*/ 3949001 w 5017137"/>
              <a:gd name="connsiteY18" fmla="*/ 96849 h 3839292"/>
              <a:gd name="connsiteX19" fmla="*/ 3733848 w 5017137"/>
              <a:gd name="connsiteY19" fmla="*/ 30 h 3839292"/>
              <a:gd name="connsiteX20" fmla="*/ 3056116 w 5017137"/>
              <a:gd name="connsiteY20" fmla="*/ 107607 h 3839292"/>
              <a:gd name="connsiteX21" fmla="*/ 2507476 w 5017137"/>
              <a:gd name="connsiteY21" fmla="*/ 30 h 3839292"/>
              <a:gd name="connsiteX22" fmla="*/ 2507476 w 5017137"/>
              <a:gd name="connsiteY22" fmla="*/ 30 h 3839292"/>
              <a:gd name="connsiteX23" fmla="*/ 2087928 w 5017137"/>
              <a:gd name="connsiteY23" fmla="*/ 53819 h 3839292"/>
              <a:gd name="connsiteX24" fmla="*/ 807768 w 5017137"/>
              <a:gd name="connsiteY24" fmla="*/ 21546 h 3839292"/>
              <a:gd name="connsiteX0" fmla="*/ 807768 w 5017137"/>
              <a:gd name="connsiteY0" fmla="*/ 21546 h 3839292"/>
              <a:gd name="connsiteX1" fmla="*/ 216097 w 5017137"/>
              <a:gd name="connsiteY1" fmla="*/ 473367 h 3839292"/>
              <a:gd name="connsiteX2" fmla="*/ 162309 w 5017137"/>
              <a:gd name="connsiteY2" fmla="*/ 1258675 h 3839292"/>
              <a:gd name="connsiteX3" fmla="*/ 944 w 5017137"/>
              <a:gd name="connsiteY3" fmla="*/ 1882619 h 3839292"/>
              <a:gd name="connsiteX4" fmla="*/ 99556 w 5017137"/>
              <a:gd name="connsiteY4" fmla="*/ 2506562 h 3839292"/>
              <a:gd name="connsiteX5" fmla="*/ 180238 w 5017137"/>
              <a:gd name="connsiteY5" fmla="*/ 3135885 h 3839292"/>
              <a:gd name="connsiteX6" fmla="*/ 406149 w 5017137"/>
              <a:gd name="connsiteY6" fmla="*/ 3693490 h 3839292"/>
              <a:gd name="connsiteX7" fmla="*/ 1141255 w 5017137"/>
              <a:gd name="connsiteY7" fmla="*/ 3689903 h 3839292"/>
              <a:gd name="connsiteX8" fmla="*/ 1541081 w 5017137"/>
              <a:gd name="connsiteY8" fmla="*/ 3838718 h 3839292"/>
              <a:gd name="connsiteX9" fmla="*/ 2001867 w 5017137"/>
              <a:gd name="connsiteY9" fmla="*/ 3743692 h 3839292"/>
              <a:gd name="connsiteX10" fmla="*/ 2808690 w 5017137"/>
              <a:gd name="connsiteY10" fmla="*/ 3808237 h 3839292"/>
              <a:gd name="connsiteX11" fmla="*/ 3400361 w 5017137"/>
              <a:gd name="connsiteY11" fmla="*/ 3668388 h 3839292"/>
              <a:gd name="connsiteX12" fmla="*/ 4260972 w 5017137"/>
              <a:gd name="connsiteY12" fmla="*/ 3689903 h 3839292"/>
              <a:gd name="connsiteX13" fmla="*/ 4852643 w 5017137"/>
              <a:gd name="connsiteY13" fmla="*/ 3281113 h 3839292"/>
              <a:gd name="connsiteX14" fmla="*/ 4927947 w 5017137"/>
              <a:gd name="connsiteY14" fmla="*/ 2194590 h 3839292"/>
              <a:gd name="connsiteX15" fmla="*/ 5014008 w 5017137"/>
              <a:gd name="connsiteY15" fmla="*/ 1140341 h 3839292"/>
              <a:gd name="connsiteX16" fmla="*/ 4809612 w 5017137"/>
              <a:gd name="connsiteY16" fmla="*/ 548670 h 3839292"/>
              <a:gd name="connsiteX17" fmla="*/ 4174911 w 5017137"/>
              <a:gd name="connsiteY17" fmla="*/ 118364 h 3839292"/>
              <a:gd name="connsiteX18" fmla="*/ 3949001 w 5017137"/>
              <a:gd name="connsiteY18" fmla="*/ 96849 h 3839292"/>
              <a:gd name="connsiteX19" fmla="*/ 3733848 w 5017137"/>
              <a:gd name="connsiteY19" fmla="*/ 30 h 3839292"/>
              <a:gd name="connsiteX20" fmla="*/ 3056116 w 5017137"/>
              <a:gd name="connsiteY20" fmla="*/ 107607 h 3839292"/>
              <a:gd name="connsiteX21" fmla="*/ 2507476 w 5017137"/>
              <a:gd name="connsiteY21" fmla="*/ 30 h 3839292"/>
              <a:gd name="connsiteX22" fmla="*/ 2507476 w 5017137"/>
              <a:gd name="connsiteY22" fmla="*/ 30 h 3839292"/>
              <a:gd name="connsiteX23" fmla="*/ 2087928 w 5017137"/>
              <a:gd name="connsiteY23" fmla="*/ 53819 h 3839292"/>
              <a:gd name="connsiteX24" fmla="*/ 807768 w 5017137"/>
              <a:gd name="connsiteY24" fmla="*/ 21546 h 3839292"/>
              <a:gd name="connsiteX0" fmla="*/ 816659 w 5026028"/>
              <a:gd name="connsiteY0" fmla="*/ 21546 h 3839292"/>
              <a:gd name="connsiteX1" fmla="*/ 224988 w 5026028"/>
              <a:gd name="connsiteY1" fmla="*/ 473367 h 3839292"/>
              <a:gd name="connsiteX2" fmla="*/ 171200 w 5026028"/>
              <a:gd name="connsiteY2" fmla="*/ 1258675 h 3839292"/>
              <a:gd name="connsiteX3" fmla="*/ 870 w 5026028"/>
              <a:gd name="connsiteY3" fmla="*/ 1900549 h 3839292"/>
              <a:gd name="connsiteX4" fmla="*/ 108447 w 5026028"/>
              <a:gd name="connsiteY4" fmla="*/ 2506562 h 3839292"/>
              <a:gd name="connsiteX5" fmla="*/ 189129 w 5026028"/>
              <a:gd name="connsiteY5" fmla="*/ 3135885 h 3839292"/>
              <a:gd name="connsiteX6" fmla="*/ 415040 w 5026028"/>
              <a:gd name="connsiteY6" fmla="*/ 3693490 h 3839292"/>
              <a:gd name="connsiteX7" fmla="*/ 1150146 w 5026028"/>
              <a:gd name="connsiteY7" fmla="*/ 3689903 h 3839292"/>
              <a:gd name="connsiteX8" fmla="*/ 1549972 w 5026028"/>
              <a:gd name="connsiteY8" fmla="*/ 3838718 h 3839292"/>
              <a:gd name="connsiteX9" fmla="*/ 2010758 w 5026028"/>
              <a:gd name="connsiteY9" fmla="*/ 3743692 h 3839292"/>
              <a:gd name="connsiteX10" fmla="*/ 2817581 w 5026028"/>
              <a:gd name="connsiteY10" fmla="*/ 3808237 h 3839292"/>
              <a:gd name="connsiteX11" fmla="*/ 3409252 w 5026028"/>
              <a:gd name="connsiteY11" fmla="*/ 3668388 h 3839292"/>
              <a:gd name="connsiteX12" fmla="*/ 4269863 w 5026028"/>
              <a:gd name="connsiteY12" fmla="*/ 3689903 h 3839292"/>
              <a:gd name="connsiteX13" fmla="*/ 4861534 w 5026028"/>
              <a:gd name="connsiteY13" fmla="*/ 3281113 h 3839292"/>
              <a:gd name="connsiteX14" fmla="*/ 4936838 w 5026028"/>
              <a:gd name="connsiteY14" fmla="*/ 2194590 h 3839292"/>
              <a:gd name="connsiteX15" fmla="*/ 5022899 w 5026028"/>
              <a:gd name="connsiteY15" fmla="*/ 1140341 h 3839292"/>
              <a:gd name="connsiteX16" fmla="*/ 4818503 w 5026028"/>
              <a:gd name="connsiteY16" fmla="*/ 548670 h 3839292"/>
              <a:gd name="connsiteX17" fmla="*/ 4183802 w 5026028"/>
              <a:gd name="connsiteY17" fmla="*/ 118364 h 3839292"/>
              <a:gd name="connsiteX18" fmla="*/ 3957892 w 5026028"/>
              <a:gd name="connsiteY18" fmla="*/ 96849 h 3839292"/>
              <a:gd name="connsiteX19" fmla="*/ 3742739 w 5026028"/>
              <a:gd name="connsiteY19" fmla="*/ 30 h 3839292"/>
              <a:gd name="connsiteX20" fmla="*/ 3065007 w 5026028"/>
              <a:gd name="connsiteY20" fmla="*/ 107607 h 3839292"/>
              <a:gd name="connsiteX21" fmla="*/ 2516367 w 5026028"/>
              <a:gd name="connsiteY21" fmla="*/ 30 h 3839292"/>
              <a:gd name="connsiteX22" fmla="*/ 2516367 w 5026028"/>
              <a:gd name="connsiteY22" fmla="*/ 30 h 3839292"/>
              <a:gd name="connsiteX23" fmla="*/ 2096819 w 5026028"/>
              <a:gd name="connsiteY23" fmla="*/ 53819 h 3839292"/>
              <a:gd name="connsiteX24" fmla="*/ 816659 w 5026028"/>
              <a:gd name="connsiteY24" fmla="*/ 21546 h 3839292"/>
              <a:gd name="connsiteX0" fmla="*/ 816659 w 5026028"/>
              <a:gd name="connsiteY0" fmla="*/ 21546 h 3839292"/>
              <a:gd name="connsiteX1" fmla="*/ 224988 w 5026028"/>
              <a:gd name="connsiteY1" fmla="*/ 473367 h 3839292"/>
              <a:gd name="connsiteX2" fmla="*/ 171200 w 5026028"/>
              <a:gd name="connsiteY2" fmla="*/ 1258675 h 3839292"/>
              <a:gd name="connsiteX3" fmla="*/ 870 w 5026028"/>
              <a:gd name="connsiteY3" fmla="*/ 1900549 h 3839292"/>
              <a:gd name="connsiteX4" fmla="*/ 108447 w 5026028"/>
              <a:gd name="connsiteY4" fmla="*/ 2506562 h 3839292"/>
              <a:gd name="connsiteX5" fmla="*/ 189129 w 5026028"/>
              <a:gd name="connsiteY5" fmla="*/ 3135885 h 3839292"/>
              <a:gd name="connsiteX6" fmla="*/ 415040 w 5026028"/>
              <a:gd name="connsiteY6" fmla="*/ 3693490 h 3839292"/>
              <a:gd name="connsiteX7" fmla="*/ 1150146 w 5026028"/>
              <a:gd name="connsiteY7" fmla="*/ 3689903 h 3839292"/>
              <a:gd name="connsiteX8" fmla="*/ 1549972 w 5026028"/>
              <a:gd name="connsiteY8" fmla="*/ 3838718 h 3839292"/>
              <a:gd name="connsiteX9" fmla="*/ 2010758 w 5026028"/>
              <a:gd name="connsiteY9" fmla="*/ 3743692 h 3839292"/>
              <a:gd name="connsiteX10" fmla="*/ 2817581 w 5026028"/>
              <a:gd name="connsiteY10" fmla="*/ 3808237 h 3839292"/>
              <a:gd name="connsiteX11" fmla="*/ 3409252 w 5026028"/>
              <a:gd name="connsiteY11" fmla="*/ 3668388 h 3839292"/>
              <a:gd name="connsiteX12" fmla="*/ 4269863 w 5026028"/>
              <a:gd name="connsiteY12" fmla="*/ 3689903 h 3839292"/>
              <a:gd name="connsiteX13" fmla="*/ 4861534 w 5026028"/>
              <a:gd name="connsiteY13" fmla="*/ 3281113 h 3839292"/>
              <a:gd name="connsiteX14" fmla="*/ 4936838 w 5026028"/>
              <a:gd name="connsiteY14" fmla="*/ 2194590 h 3839292"/>
              <a:gd name="connsiteX15" fmla="*/ 5022899 w 5026028"/>
              <a:gd name="connsiteY15" fmla="*/ 1140341 h 3839292"/>
              <a:gd name="connsiteX16" fmla="*/ 4818503 w 5026028"/>
              <a:gd name="connsiteY16" fmla="*/ 548670 h 3839292"/>
              <a:gd name="connsiteX17" fmla="*/ 4183802 w 5026028"/>
              <a:gd name="connsiteY17" fmla="*/ 118364 h 3839292"/>
              <a:gd name="connsiteX18" fmla="*/ 3957892 w 5026028"/>
              <a:gd name="connsiteY18" fmla="*/ 96849 h 3839292"/>
              <a:gd name="connsiteX19" fmla="*/ 3742739 w 5026028"/>
              <a:gd name="connsiteY19" fmla="*/ 30 h 3839292"/>
              <a:gd name="connsiteX20" fmla="*/ 3065007 w 5026028"/>
              <a:gd name="connsiteY20" fmla="*/ 107607 h 3839292"/>
              <a:gd name="connsiteX21" fmla="*/ 2516367 w 5026028"/>
              <a:gd name="connsiteY21" fmla="*/ 30 h 3839292"/>
              <a:gd name="connsiteX22" fmla="*/ 2516367 w 5026028"/>
              <a:gd name="connsiteY22" fmla="*/ 30 h 3839292"/>
              <a:gd name="connsiteX23" fmla="*/ 2096819 w 5026028"/>
              <a:gd name="connsiteY23" fmla="*/ 53819 h 3839292"/>
              <a:gd name="connsiteX24" fmla="*/ 816659 w 5026028"/>
              <a:gd name="connsiteY24" fmla="*/ 21546 h 3839292"/>
              <a:gd name="connsiteX0" fmla="*/ 816659 w 5026028"/>
              <a:gd name="connsiteY0" fmla="*/ 21546 h 3810013"/>
              <a:gd name="connsiteX1" fmla="*/ 224988 w 5026028"/>
              <a:gd name="connsiteY1" fmla="*/ 473367 h 3810013"/>
              <a:gd name="connsiteX2" fmla="*/ 171200 w 5026028"/>
              <a:gd name="connsiteY2" fmla="*/ 1258675 h 3810013"/>
              <a:gd name="connsiteX3" fmla="*/ 870 w 5026028"/>
              <a:gd name="connsiteY3" fmla="*/ 1900549 h 3810013"/>
              <a:gd name="connsiteX4" fmla="*/ 108447 w 5026028"/>
              <a:gd name="connsiteY4" fmla="*/ 2506562 h 3810013"/>
              <a:gd name="connsiteX5" fmla="*/ 189129 w 5026028"/>
              <a:gd name="connsiteY5" fmla="*/ 3135885 h 3810013"/>
              <a:gd name="connsiteX6" fmla="*/ 415040 w 5026028"/>
              <a:gd name="connsiteY6" fmla="*/ 3693490 h 3810013"/>
              <a:gd name="connsiteX7" fmla="*/ 1150146 w 5026028"/>
              <a:gd name="connsiteY7" fmla="*/ 3689903 h 3810013"/>
              <a:gd name="connsiteX8" fmla="*/ 2010758 w 5026028"/>
              <a:gd name="connsiteY8" fmla="*/ 3743692 h 3810013"/>
              <a:gd name="connsiteX9" fmla="*/ 2817581 w 5026028"/>
              <a:gd name="connsiteY9" fmla="*/ 3808237 h 3810013"/>
              <a:gd name="connsiteX10" fmla="*/ 3409252 w 5026028"/>
              <a:gd name="connsiteY10" fmla="*/ 3668388 h 3810013"/>
              <a:gd name="connsiteX11" fmla="*/ 4269863 w 5026028"/>
              <a:gd name="connsiteY11" fmla="*/ 3689903 h 3810013"/>
              <a:gd name="connsiteX12" fmla="*/ 4861534 w 5026028"/>
              <a:gd name="connsiteY12" fmla="*/ 3281113 h 3810013"/>
              <a:gd name="connsiteX13" fmla="*/ 4936838 w 5026028"/>
              <a:gd name="connsiteY13" fmla="*/ 2194590 h 3810013"/>
              <a:gd name="connsiteX14" fmla="*/ 5022899 w 5026028"/>
              <a:gd name="connsiteY14" fmla="*/ 1140341 h 3810013"/>
              <a:gd name="connsiteX15" fmla="*/ 4818503 w 5026028"/>
              <a:gd name="connsiteY15" fmla="*/ 548670 h 3810013"/>
              <a:gd name="connsiteX16" fmla="*/ 4183802 w 5026028"/>
              <a:gd name="connsiteY16" fmla="*/ 118364 h 3810013"/>
              <a:gd name="connsiteX17" fmla="*/ 3957892 w 5026028"/>
              <a:gd name="connsiteY17" fmla="*/ 96849 h 3810013"/>
              <a:gd name="connsiteX18" fmla="*/ 3742739 w 5026028"/>
              <a:gd name="connsiteY18" fmla="*/ 30 h 3810013"/>
              <a:gd name="connsiteX19" fmla="*/ 3065007 w 5026028"/>
              <a:gd name="connsiteY19" fmla="*/ 107607 h 3810013"/>
              <a:gd name="connsiteX20" fmla="*/ 2516367 w 5026028"/>
              <a:gd name="connsiteY20" fmla="*/ 30 h 3810013"/>
              <a:gd name="connsiteX21" fmla="*/ 2516367 w 5026028"/>
              <a:gd name="connsiteY21" fmla="*/ 30 h 3810013"/>
              <a:gd name="connsiteX22" fmla="*/ 2096819 w 5026028"/>
              <a:gd name="connsiteY22" fmla="*/ 53819 h 3810013"/>
              <a:gd name="connsiteX23" fmla="*/ 816659 w 5026028"/>
              <a:gd name="connsiteY23" fmla="*/ 21546 h 3810013"/>
              <a:gd name="connsiteX0" fmla="*/ 816659 w 5026028"/>
              <a:gd name="connsiteY0" fmla="*/ 21546 h 3810013"/>
              <a:gd name="connsiteX1" fmla="*/ 224988 w 5026028"/>
              <a:gd name="connsiteY1" fmla="*/ 473367 h 3810013"/>
              <a:gd name="connsiteX2" fmla="*/ 171200 w 5026028"/>
              <a:gd name="connsiteY2" fmla="*/ 1258675 h 3810013"/>
              <a:gd name="connsiteX3" fmla="*/ 870 w 5026028"/>
              <a:gd name="connsiteY3" fmla="*/ 1900549 h 3810013"/>
              <a:gd name="connsiteX4" fmla="*/ 108447 w 5026028"/>
              <a:gd name="connsiteY4" fmla="*/ 2506562 h 3810013"/>
              <a:gd name="connsiteX5" fmla="*/ 189129 w 5026028"/>
              <a:gd name="connsiteY5" fmla="*/ 3135885 h 3810013"/>
              <a:gd name="connsiteX6" fmla="*/ 415040 w 5026028"/>
              <a:gd name="connsiteY6" fmla="*/ 3693490 h 3810013"/>
              <a:gd name="connsiteX7" fmla="*/ 1490805 w 5026028"/>
              <a:gd name="connsiteY7" fmla="*/ 3689903 h 3810013"/>
              <a:gd name="connsiteX8" fmla="*/ 2010758 w 5026028"/>
              <a:gd name="connsiteY8" fmla="*/ 3743692 h 3810013"/>
              <a:gd name="connsiteX9" fmla="*/ 2817581 w 5026028"/>
              <a:gd name="connsiteY9" fmla="*/ 3808237 h 3810013"/>
              <a:gd name="connsiteX10" fmla="*/ 3409252 w 5026028"/>
              <a:gd name="connsiteY10" fmla="*/ 3668388 h 3810013"/>
              <a:gd name="connsiteX11" fmla="*/ 4269863 w 5026028"/>
              <a:gd name="connsiteY11" fmla="*/ 3689903 h 3810013"/>
              <a:gd name="connsiteX12" fmla="*/ 4861534 w 5026028"/>
              <a:gd name="connsiteY12" fmla="*/ 3281113 h 3810013"/>
              <a:gd name="connsiteX13" fmla="*/ 4936838 w 5026028"/>
              <a:gd name="connsiteY13" fmla="*/ 2194590 h 3810013"/>
              <a:gd name="connsiteX14" fmla="*/ 5022899 w 5026028"/>
              <a:gd name="connsiteY14" fmla="*/ 1140341 h 3810013"/>
              <a:gd name="connsiteX15" fmla="*/ 4818503 w 5026028"/>
              <a:gd name="connsiteY15" fmla="*/ 548670 h 3810013"/>
              <a:gd name="connsiteX16" fmla="*/ 4183802 w 5026028"/>
              <a:gd name="connsiteY16" fmla="*/ 118364 h 3810013"/>
              <a:gd name="connsiteX17" fmla="*/ 3957892 w 5026028"/>
              <a:gd name="connsiteY17" fmla="*/ 96849 h 3810013"/>
              <a:gd name="connsiteX18" fmla="*/ 3742739 w 5026028"/>
              <a:gd name="connsiteY18" fmla="*/ 30 h 3810013"/>
              <a:gd name="connsiteX19" fmla="*/ 3065007 w 5026028"/>
              <a:gd name="connsiteY19" fmla="*/ 107607 h 3810013"/>
              <a:gd name="connsiteX20" fmla="*/ 2516367 w 5026028"/>
              <a:gd name="connsiteY20" fmla="*/ 30 h 3810013"/>
              <a:gd name="connsiteX21" fmla="*/ 2516367 w 5026028"/>
              <a:gd name="connsiteY21" fmla="*/ 30 h 3810013"/>
              <a:gd name="connsiteX22" fmla="*/ 2096819 w 5026028"/>
              <a:gd name="connsiteY22" fmla="*/ 53819 h 3810013"/>
              <a:gd name="connsiteX23" fmla="*/ 816659 w 5026028"/>
              <a:gd name="connsiteY23" fmla="*/ 21546 h 3810013"/>
              <a:gd name="connsiteX0" fmla="*/ 816659 w 5026028"/>
              <a:gd name="connsiteY0" fmla="*/ 21546 h 3854200"/>
              <a:gd name="connsiteX1" fmla="*/ 224988 w 5026028"/>
              <a:gd name="connsiteY1" fmla="*/ 473367 h 3854200"/>
              <a:gd name="connsiteX2" fmla="*/ 171200 w 5026028"/>
              <a:gd name="connsiteY2" fmla="*/ 1258675 h 3854200"/>
              <a:gd name="connsiteX3" fmla="*/ 870 w 5026028"/>
              <a:gd name="connsiteY3" fmla="*/ 1900549 h 3854200"/>
              <a:gd name="connsiteX4" fmla="*/ 108447 w 5026028"/>
              <a:gd name="connsiteY4" fmla="*/ 2506562 h 3854200"/>
              <a:gd name="connsiteX5" fmla="*/ 189129 w 5026028"/>
              <a:gd name="connsiteY5" fmla="*/ 3135885 h 3854200"/>
              <a:gd name="connsiteX6" fmla="*/ 415040 w 5026028"/>
              <a:gd name="connsiteY6" fmla="*/ 3693490 h 3854200"/>
              <a:gd name="connsiteX7" fmla="*/ 1490805 w 5026028"/>
              <a:gd name="connsiteY7" fmla="*/ 3689903 h 3854200"/>
              <a:gd name="connsiteX8" fmla="*/ 2010758 w 5026028"/>
              <a:gd name="connsiteY8" fmla="*/ 3743692 h 3854200"/>
              <a:gd name="connsiteX9" fmla="*/ 2611393 w 5026028"/>
              <a:gd name="connsiteY9" fmla="*/ 3853061 h 3854200"/>
              <a:gd name="connsiteX10" fmla="*/ 3409252 w 5026028"/>
              <a:gd name="connsiteY10" fmla="*/ 3668388 h 3854200"/>
              <a:gd name="connsiteX11" fmla="*/ 4269863 w 5026028"/>
              <a:gd name="connsiteY11" fmla="*/ 3689903 h 3854200"/>
              <a:gd name="connsiteX12" fmla="*/ 4861534 w 5026028"/>
              <a:gd name="connsiteY12" fmla="*/ 3281113 h 3854200"/>
              <a:gd name="connsiteX13" fmla="*/ 4936838 w 5026028"/>
              <a:gd name="connsiteY13" fmla="*/ 2194590 h 3854200"/>
              <a:gd name="connsiteX14" fmla="*/ 5022899 w 5026028"/>
              <a:gd name="connsiteY14" fmla="*/ 1140341 h 3854200"/>
              <a:gd name="connsiteX15" fmla="*/ 4818503 w 5026028"/>
              <a:gd name="connsiteY15" fmla="*/ 548670 h 3854200"/>
              <a:gd name="connsiteX16" fmla="*/ 4183802 w 5026028"/>
              <a:gd name="connsiteY16" fmla="*/ 118364 h 3854200"/>
              <a:gd name="connsiteX17" fmla="*/ 3957892 w 5026028"/>
              <a:gd name="connsiteY17" fmla="*/ 96849 h 3854200"/>
              <a:gd name="connsiteX18" fmla="*/ 3742739 w 5026028"/>
              <a:gd name="connsiteY18" fmla="*/ 30 h 3854200"/>
              <a:gd name="connsiteX19" fmla="*/ 3065007 w 5026028"/>
              <a:gd name="connsiteY19" fmla="*/ 107607 h 3854200"/>
              <a:gd name="connsiteX20" fmla="*/ 2516367 w 5026028"/>
              <a:gd name="connsiteY20" fmla="*/ 30 h 3854200"/>
              <a:gd name="connsiteX21" fmla="*/ 2516367 w 5026028"/>
              <a:gd name="connsiteY21" fmla="*/ 30 h 3854200"/>
              <a:gd name="connsiteX22" fmla="*/ 2096819 w 5026028"/>
              <a:gd name="connsiteY22" fmla="*/ 53819 h 3854200"/>
              <a:gd name="connsiteX23" fmla="*/ 816659 w 5026028"/>
              <a:gd name="connsiteY23" fmla="*/ 21546 h 3854200"/>
              <a:gd name="connsiteX0" fmla="*/ 816659 w 5026028"/>
              <a:gd name="connsiteY0" fmla="*/ 21546 h 3854200"/>
              <a:gd name="connsiteX1" fmla="*/ 224988 w 5026028"/>
              <a:gd name="connsiteY1" fmla="*/ 473367 h 3854200"/>
              <a:gd name="connsiteX2" fmla="*/ 171200 w 5026028"/>
              <a:gd name="connsiteY2" fmla="*/ 1258675 h 3854200"/>
              <a:gd name="connsiteX3" fmla="*/ 870 w 5026028"/>
              <a:gd name="connsiteY3" fmla="*/ 1900549 h 3854200"/>
              <a:gd name="connsiteX4" fmla="*/ 108447 w 5026028"/>
              <a:gd name="connsiteY4" fmla="*/ 2506562 h 3854200"/>
              <a:gd name="connsiteX5" fmla="*/ 189129 w 5026028"/>
              <a:gd name="connsiteY5" fmla="*/ 3135885 h 3854200"/>
              <a:gd name="connsiteX6" fmla="*/ 415040 w 5026028"/>
              <a:gd name="connsiteY6" fmla="*/ 3693490 h 3854200"/>
              <a:gd name="connsiteX7" fmla="*/ 1490805 w 5026028"/>
              <a:gd name="connsiteY7" fmla="*/ 3689903 h 3854200"/>
              <a:gd name="connsiteX8" fmla="*/ 2010758 w 5026028"/>
              <a:gd name="connsiteY8" fmla="*/ 3743692 h 3854200"/>
              <a:gd name="connsiteX9" fmla="*/ 2575534 w 5026028"/>
              <a:gd name="connsiteY9" fmla="*/ 3853061 h 3854200"/>
              <a:gd name="connsiteX10" fmla="*/ 3409252 w 5026028"/>
              <a:gd name="connsiteY10" fmla="*/ 3668388 h 3854200"/>
              <a:gd name="connsiteX11" fmla="*/ 4269863 w 5026028"/>
              <a:gd name="connsiteY11" fmla="*/ 3689903 h 3854200"/>
              <a:gd name="connsiteX12" fmla="*/ 4861534 w 5026028"/>
              <a:gd name="connsiteY12" fmla="*/ 3281113 h 3854200"/>
              <a:gd name="connsiteX13" fmla="*/ 4936838 w 5026028"/>
              <a:gd name="connsiteY13" fmla="*/ 2194590 h 3854200"/>
              <a:gd name="connsiteX14" fmla="*/ 5022899 w 5026028"/>
              <a:gd name="connsiteY14" fmla="*/ 1140341 h 3854200"/>
              <a:gd name="connsiteX15" fmla="*/ 4818503 w 5026028"/>
              <a:gd name="connsiteY15" fmla="*/ 548670 h 3854200"/>
              <a:gd name="connsiteX16" fmla="*/ 4183802 w 5026028"/>
              <a:gd name="connsiteY16" fmla="*/ 118364 h 3854200"/>
              <a:gd name="connsiteX17" fmla="*/ 3957892 w 5026028"/>
              <a:gd name="connsiteY17" fmla="*/ 96849 h 3854200"/>
              <a:gd name="connsiteX18" fmla="*/ 3742739 w 5026028"/>
              <a:gd name="connsiteY18" fmla="*/ 30 h 3854200"/>
              <a:gd name="connsiteX19" fmla="*/ 3065007 w 5026028"/>
              <a:gd name="connsiteY19" fmla="*/ 107607 h 3854200"/>
              <a:gd name="connsiteX20" fmla="*/ 2516367 w 5026028"/>
              <a:gd name="connsiteY20" fmla="*/ 30 h 3854200"/>
              <a:gd name="connsiteX21" fmla="*/ 2516367 w 5026028"/>
              <a:gd name="connsiteY21" fmla="*/ 30 h 3854200"/>
              <a:gd name="connsiteX22" fmla="*/ 2096819 w 5026028"/>
              <a:gd name="connsiteY22" fmla="*/ 53819 h 3854200"/>
              <a:gd name="connsiteX23" fmla="*/ 816659 w 5026028"/>
              <a:gd name="connsiteY23" fmla="*/ 21546 h 3854200"/>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415040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415040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397111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397111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414934 w 5025922"/>
              <a:gd name="connsiteY6" fmla="*/ 3684526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45361"/>
              <a:gd name="connsiteX1" fmla="*/ 224882 w 5025922"/>
              <a:gd name="connsiteY1" fmla="*/ 473367 h 3845361"/>
              <a:gd name="connsiteX2" fmla="*/ 171094 w 5025922"/>
              <a:gd name="connsiteY2" fmla="*/ 1258675 h 3845361"/>
              <a:gd name="connsiteX3" fmla="*/ 764 w 5025922"/>
              <a:gd name="connsiteY3" fmla="*/ 1900549 h 3845361"/>
              <a:gd name="connsiteX4" fmla="*/ 108341 w 5025922"/>
              <a:gd name="connsiteY4" fmla="*/ 2506562 h 3845361"/>
              <a:gd name="connsiteX5" fmla="*/ 108341 w 5025922"/>
              <a:gd name="connsiteY5" fmla="*/ 3144849 h 3845361"/>
              <a:gd name="connsiteX6" fmla="*/ 414934 w 5025922"/>
              <a:gd name="connsiteY6" fmla="*/ 3684526 h 3845361"/>
              <a:gd name="connsiteX7" fmla="*/ 1436911 w 5025922"/>
              <a:gd name="connsiteY7" fmla="*/ 3671974 h 3845361"/>
              <a:gd name="connsiteX8" fmla="*/ 2010652 w 5025922"/>
              <a:gd name="connsiteY8" fmla="*/ 3743692 h 3845361"/>
              <a:gd name="connsiteX9" fmla="*/ 2584392 w 5025922"/>
              <a:gd name="connsiteY9" fmla="*/ 3844096 h 3845361"/>
              <a:gd name="connsiteX10" fmla="*/ 3409146 w 5025922"/>
              <a:gd name="connsiteY10" fmla="*/ 3668388 h 3845361"/>
              <a:gd name="connsiteX11" fmla="*/ 4269757 w 5025922"/>
              <a:gd name="connsiteY11" fmla="*/ 3689903 h 3845361"/>
              <a:gd name="connsiteX12" fmla="*/ 4861428 w 5025922"/>
              <a:gd name="connsiteY12" fmla="*/ 3281113 h 3845361"/>
              <a:gd name="connsiteX13" fmla="*/ 4936732 w 5025922"/>
              <a:gd name="connsiteY13" fmla="*/ 2194590 h 3845361"/>
              <a:gd name="connsiteX14" fmla="*/ 5022793 w 5025922"/>
              <a:gd name="connsiteY14" fmla="*/ 1140341 h 3845361"/>
              <a:gd name="connsiteX15" fmla="*/ 4818397 w 5025922"/>
              <a:gd name="connsiteY15" fmla="*/ 548670 h 3845361"/>
              <a:gd name="connsiteX16" fmla="*/ 4183696 w 5025922"/>
              <a:gd name="connsiteY16" fmla="*/ 118364 h 3845361"/>
              <a:gd name="connsiteX17" fmla="*/ 3957786 w 5025922"/>
              <a:gd name="connsiteY17" fmla="*/ 96849 h 3845361"/>
              <a:gd name="connsiteX18" fmla="*/ 3742633 w 5025922"/>
              <a:gd name="connsiteY18" fmla="*/ 30 h 3845361"/>
              <a:gd name="connsiteX19" fmla="*/ 3064901 w 5025922"/>
              <a:gd name="connsiteY19" fmla="*/ 107607 h 3845361"/>
              <a:gd name="connsiteX20" fmla="*/ 2516261 w 5025922"/>
              <a:gd name="connsiteY20" fmla="*/ 30 h 3845361"/>
              <a:gd name="connsiteX21" fmla="*/ 2516261 w 5025922"/>
              <a:gd name="connsiteY21" fmla="*/ 30 h 3845361"/>
              <a:gd name="connsiteX22" fmla="*/ 2096713 w 5025922"/>
              <a:gd name="connsiteY22" fmla="*/ 53819 h 3845361"/>
              <a:gd name="connsiteX23" fmla="*/ 816553 w 5025922"/>
              <a:gd name="connsiteY23" fmla="*/ 21546 h 3845361"/>
              <a:gd name="connsiteX0" fmla="*/ 816138 w 5025507"/>
              <a:gd name="connsiteY0" fmla="*/ 21546 h 3845361"/>
              <a:gd name="connsiteX1" fmla="*/ 224467 w 5025507"/>
              <a:gd name="connsiteY1" fmla="*/ 473367 h 3845361"/>
              <a:gd name="connsiteX2" fmla="*/ 170679 w 5025507"/>
              <a:gd name="connsiteY2" fmla="*/ 1258675 h 3845361"/>
              <a:gd name="connsiteX3" fmla="*/ 349 w 5025507"/>
              <a:gd name="connsiteY3" fmla="*/ 1900549 h 3845361"/>
              <a:gd name="connsiteX4" fmla="*/ 125855 w 5025507"/>
              <a:gd name="connsiteY4" fmla="*/ 2273480 h 3845361"/>
              <a:gd name="connsiteX5" fmla="*/ 107926 w 5025507"/>
              <a:gd name="connsiteY5" fmla="*/ 3144849 h 3845361"/>
              <a:gd name="connsiteX6" fmla="*/ 414519 w 5025507"/>
              <a:gd name="connsiteY6" fmla="*/ 3684526 h 3845361"/>
              <a:gd name="connsiteX7" fmla="*/ 1436496 w 5025507"/>
              <a:gd name="connsiteY7" fmla="*/ 3671974 h 3845361"/>
              <a:gd name="connsiteX8" fmla="*/ 2010237 w 5025507"/>
              <a:gd name="connsiteY8" fmla="*/ 3743692 h 3845361"/>
              <a:gd name="connsiteX9" fmla="*/ 2583977 w 5025507"/>
              <a:gd name="connsiteY9" fmla="*/ 3844096 h 3845361"/>
              <a:gd name="connsiteX10" fmla="*/ 3408731 w 5025507"/>
              <a:gd name="connsiteY10" fmla="*/ 3668388 h 3845361"/>
              <a:gd name="connsiteX11" fmla="*/ 4269342 w 5025507"/>
              <a:gd name="connsiteY11" fmla="*/ 3689903 h 3845361"/>
              <a:gd name="connsiteX12" fmla="*/ 4861013 w 5025507"/>
              <a:gd name="connsiteY12" fmla="*/ 3281113 h 3845361"/>
              <a:gd name="connsiteX13" fmla="*/ 4936317 w 5025507"/>
              <a:gd name="connsiteY13" fmla="*/ 2194590 h 3845361"/>
              <a:gd name="connsiteX14" fmla="*/ 5022378 w 5025507"/>
              <a:gd name="connsiteY14" fmla="*/ 1140341 h 3845361"/>
              <a:gd name="connsiteX15" fmla="*/ 4817982 w 5025507"/>
              <a:gd name="connsiteY15" fmla="*/ 548670 h 3845361"/>
              <a:gd name="connsiteX16" fmla="*/ 4183281 w 5025507"/>
              <a:gd name="connsiteY16" fmla="*/ 118364 h 3845361"/>
              <a:gd name="connsiteX17" fmla="*/ 3957371 w 5025507"/>
              <a:gd name="connsiteY17" fmla="*/ 96849 h 3845361"/>
              <a:gd name="connsiteX18" fmla="*/ 3742218 w 5025507"/>
              <a:gd name="connsiteY18" fmla="*/ 30 h 3845361"/>
              <a:gd name="connsiteX19" fmla="*/ 3064486 w 5025507"/>
              <a:gd name="connsiteY19" fmla="*/ 107607 h 3845361"/>
              <a:gd name="connsiteX20" fmla="*/ 2515846 w 5025507"/>
              <a:gd name="connsiteY20" fmla="*/ 30 h 3845361"/>
              <a:gd name="connsiteX21" fmla="*/ 2515846 w 5025507"/>
              <a:gd name="connsiteY21" fmla="*/ 30 h 3845361"/>
              <a:gd name="connsiteX22" fmla="*/ 2096298 w 5025507"/>
              <a:gd name="connsiteY22" fmla="*/ 53819 h 3845361"/>
              <a:gd name="connsiteX23" fmla="*/ 816138 w 5025507"/>
              <a:gd name="connsiteY23" fmla="*/ 21546 h 3845361"/>
              <a:gd name="connsiteX0" fmla="*/ 727540 w 4936909"/>
              <a:gd name="connsiteY0" fmla="*/ 21546 h 3845361"/>
              <a:gd name="connsiteX1" fmla="*/ 135869 w 4936909"/>
              <a:gd name="connsiteY1" fmla="*/ 473367 h 3845361"/>
              <a:gd name="connsiteX2" fmla="*/ 82081 w 4936909"/>
              <a:gd name="connsiteY2" fmla="*/ 1258675 h 3845361"/>
              <a:gd name="connsiteX3" fmla="*/ 37257 w 4936909"/>
              <a:gd name="connsiteY3" fmla="*/ 2273480 h 3845361"/>
              <a:gd name="connsiteX4" fmla="*/ 19328 w 4936909"/>
              <a:gd name="connsiteY4" fmla="*/ 3144849 h 3845361"/>
              <a:gd name="connsiteX5" fmla="*/ 325921 w 4936909"/>
              <a:gd name="connsiteY5" fmla="*/ 3684526 h 3845361"/>
              <a:gd name="connsiteX6" fmla="*/ 1347898 w 4936909"/>
              <a:gd name="connsiteY6" fmla="*/ 3671974 h 3845361"/>
              <a:gd name="connsiteX7" fmla="*/ 1921639 w 4936909"/>
              <a:gd name="connsiteY7" fmla="*/ 3743692 h 3845361"/>
              <a:gd name="connsiteX8" fmla="*/ 2495379 w 4936909"/>
              <a:gd name="connsiteY8" fmla="*/ 3844096 h 3845361"/>
              <a:gd name="connsiteX9" fmla="*/ 3320133 w 4936909"/>
              <a:gd name="connsiteY9" fmla="*/ 3668388 h 3845361"/>
              <a:gd name="connsiteX10" fmla="*/ 4180744 w 4936909"/>
              <a:gd name="connsiteY10" fmla="*/ 3689903 h 3845361"/>
              <a:gd name="connsiteX11" fmla="*/ 4772415 w 4936909"/>
              <a:gd name="connsiteY11" fmla="*/ 3281113 h 3845361"/>
              <a:gd name="connsiteX12" fmla="*/ 4847719 w 4936909"/>
              <a:gd name="connsiteY12" fmla="*/ 2194590 h 3845361"/>
              <a:gd name="connsiteX13" fmla="*/ 4933780 w 4936909"/>
              <a:gd name="connsiteY13" fmla="*/ 1140341 h 3845361"/>
              <a:gd name="connsiteX14" fmla="*/ 4729384 w 4936909"/>
              <a:gd name="connsiteY14" fmla="*/ 548670 h 3845361"/>
              <a:gd name="connsiteX15" fmla="*/ 4094683 w 4936909"/>
              <a:gd name="connsiteY15" fmla="*/ 118364 h 3845361"/>
              <a:gd name="connsiteX16" fmla="*/ 3868773 w 4936909"/>
              <a:gd name="connsiteY16" fmla="*/ 96849 h 3845361"/>
              <a:gd name="connsiteX17" fmla="*/ 3653620 w 4936909"/>
              <a:gd name="connsiteY17" fmla="*/ 30 h 3845361"/>
              <a:gd name="connsiteX18" fmla="*/ 2975888 w 4936909"/>
              <a:gd name="connsiteY18" fmla="*/ 107607 h 3845361"/>
              <a:gd name="connsiteX19" fmla="*/ 2427248 w 4936909"/>
              <a:gd name="connsiteY19" fmla="*/ 30 h 3845361"/>
              <a:gd name="connsiteX20" fmla="*/ 2427248 w 4936909"/>
              <a:gd name="connsiteY20" fmla="*/ 30 h 3845361"/>
              <a:gd name="connsiteX21" fmla="*/ 2007700 w 4936909"/>
              <a:gd name="connsiteY21" fmla="*/ 53819 h 3845361"/>
              <a:gd name="connsiteX22" fmla="*/ 727540 w 4936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273480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891441 w 5008909"/>
              <a:gd name="connsiteY21" fmla="*/ 170361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891441 w 5008909"/>
              <a:gd name="connsiteY21" fmla="*/ 170361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748005 w 5008909"/>
              <a:gd name="connsiteY21" fmla="*/ 152432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1748005 w 5008909"/>
              <a:gd name="connsiteY20" fmla="*/ 152432 h 3845361"/>
              <a:gd name="connsiteX21" fmla="*/ 781611 w 5008909"/>
              <a:gd name="connsiteY21"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1748005 w 5008909"/>
              <a:gd name="connsiteY20" fmla="*/ 152432 h 3845361"/>
              <a:gd name="connsiteX21" fmla="*/ 781611 w 5008909"/>
              <a:gd name="connsiteY21"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553037 w 5008909"/>
              <a:gd name="connsiteY19" fmla="*/ 215182 h 3845361"/>
              <a:gd name="connsiteX20" fmla="*/ 1748005 w 5008909"/>
              <a:gd name="connsiteY20" fmla="*/ 152432 h 3845361"/>
              <a:gd name="connsiteX21" fmla="*/ 781611 w 5008909"/>
              <a:gd name="connsiteY21" fmla="*/ 66369 h 3845361"/>
              <a:gd name="connsiteX0" fmla="*/ 781611 w 5008909"/>
              <a:gd name="connsiteY0" fmla="*/ 71261 h 3850253"/>
              <a:gd name="connsiteX1" fmla="*/ 207869 w 5008909"/>
              <a:gd name="connsiteY1" fmla="*/ 478259 h 3850253"/>
              <a:gd name="connsiteX2" fmla="*/ 1681 w 5008909"/>
              <a:gd name="connsiteY2" fmla="*/ 1263567 h 3850253"/>
              <a:gd name="connsiteX3" fmla="*/ 109257 w 5008909"/>
              <a:gd name="connsiteY3" fmla="*/ 2197690 h 3850253"/>
              <a:gd name="connsiteX4" fmla="*/ 91328 w 5008909"/>
              <a:gd name="connsiteY4" fmla="*/ 3149741 h 3850253"/>
              <a:gd name="connsiteX5" fmla="*/ 397921 w 5008909"/>
              <a:gd name="connsiteY5" fmla="*/ 3635630 h 3850253"/>
              <a:gd name="connsiteX6" fmla="*/ 1419898 w 5008909"/>
              <a:gd name="connsiteY6" fmla="*/ 3676866 h 3850253"/>
              <a:gd name="connsiteX7" fmla="*/ 1993639 w 5008909"/>
              <a:gd name="connsiteY7" fmla="*/ 3748584 h 3850253"/>
              <a:gd name="connsiteX8" fmla="*/ 2567379 w 5008909"/>
              <a:gd name="connsiteY8" fmla="*/ 3848988 h 3850253"/>
              <a:gd name="connsiteX9" fmla="*/ 3392133 w 5008909"/>
              <a:gd name="connsiteY9" fmla="*/ 3673280 h 3850253"/>
              <a:gd name="connsiteX10" fmla="*/ 4252744 w 5008909"/>
              <a:gd name="connsiteY10" fmla="*/ 3694795 h 3850253"/>
              <a:gd name="connsiteX11" fmla="*/ 4844415 w 5008909"/>
              <a:gd name="connsiteY11" fmla="*/ 3286005 h 3850253"/>
              <a:gd name="connsiteX12" fmla="*/ 4919719 w 5008909"/>
              <a:gd name="connsiteY12" fmla="*/ 2199482 h 3850253"/>
              <a:gd name="connsiteX13" fmla="*/ 5005780 w 5008909"/>
              <a:gd name="connsiteY13" fmla="*/ 1145233 h 3850253"/>
              <a:gd name="connsiteX14" fmla="*/ 4801384 w 5008909"/>
              <a:gd name="connsiteY14" fmla="*/ 553562 h 3850253"/>
              <a:gd name="connsiteX15" fmla="*/ 4166683 w 5008909"/>
              <a:gd name="connsiteY15" fmla="*/ 123256 h 3850253"/>
              <a:gd name="connsiteX16" fmla="*/ 3940773 w 5008909"/>
              <a:gd name="connsiteY16" fmla="*/ 101741 h 3850253"/>
              <a:gd name="connsiteX17" fmla="*/ 3725620 w 5008909"/>
              <a:gd name="connsiteY17" fmla="*/ 4922 h 3850253"/>
              <a:gd name="connsiteX18" fmla="*/ 3047888 w 5008909"/>
              <a:gd name="connsiteY18" fmla="*/ 112499 h 3850253"/>
              <a:gd name="connsiteX19" fmla="*/ 2553037 w 5008909"/>
              <a:gd name="connsiteY19" fmla="*/ 220074 h 3850253"/>
              <a:gd name="connsiteX20" fmla="*/ 1748005 w 5008909"/>
              <a:gd name="connsiteY20" fmla="*/ 157324 h 3850253"/>
              <a:gd name="connsiteX21" fmla="*/ 781611 w 5008909"/>
              <a:gd name="connsiteY21" fmla="*/ 71261 h 3850253"/>
              <a:gd name="connsiteX0" fmla="*/ 781611 w 5008909"/>
              <a:gd name="connsiteY0" fmla="*/ 66370 h 3845362"/>
              <a:gd name="connsiteX1" fmla="*/ 207869 w 5008909"/>
              <a:gd name="connsiteY1" fmla="*/ 473368 h 3845362"/>
              <a:gd name="connsiteX2" fmla="*/ 1681 w 5008909"/>
              <a:gd name="connsiteY2" fmla="*/ 1258676 h 3845362"/>
              <a:gd name="connsiteX3" fmla="*/ 109257 w 5008909"/>
              <a:gd name="connsiteY3" fmla="*/ 2192799 h 3845362"/>
              <a:gd name="connsiteX4" fmla="*/ 91328 w 5008909"/>
              <a:gd name="connsiteY4" fmla="*/ 3144850 h 3845362"/>
              <a:gd name="connsiteX5" fmla="*/ 397921 w 5008909"/>
              <a:gd name="connsiteY5" fmla="*/ 3630739 h 3845362"/>
              <a:gd name="connsiteX6" fmla="*/ 1419898 w 5008909"/>
              <a:gd name="connsiteY6" fmla="*/ 3671975 h 3845362"/>
              <a:gd name="connsiteX7" fmla="*/ 1993639 w 5008909"/>
              <a:gd name="connsiteY7" fmla="*/ 3743693 h 3845362"/>
              <a:gd name="connsiteX8" fmla="*/ 2567379 w 5008909"/>
              <a:gd name="connsiteY8" fmla="*/ 3844097 h 3845362"/>
              <a:gd name="connsiteX9" fmla="*/ 3392133 w 5008909"/>
              <a:gd name="connsiteY9" fmla="*/ 3668389 h 3845362"/>
              <a:gd name="connsiteX10" fmla="*/ 4252744 w 5008909"/>
              <a:gd name="connsiteY10" fmla="*/ 3689904 h 3845362"/>
              <a:gd name="connsiteX11" fmla="*/ 4844415 w 5008909"/>
              <a:gd name="connsiteY11" fmla="*/ 3281114 h 3845362"/>
              <a:gd name="connsiteX12" fmla="*/ 4919719 w 5008909"/>
              <a:gd name="connsiteY12" fmla="*/ 2194591 h 3845362"/>
              <a:gd name="connsiteX13" fmla="*/ 5005780 w 5008909"/>
              <a:gd name="connsiteY13" fmla="*/ 1140342 h 3845362"/>
              <a:gd name="connsiteX14" fmla="*/ 4801384 w 5008909"/>
              <a:gd name="connsiteY14" fmla="*/ 548671 h 3845362"/>
              <a:gd name="connsiteX15" fmla="*/ 4166683 w 5008909"/>
              <a:gd name="connsiteY15" fmla="*/ 118365 h 3845362"/>
              <a:gd name="connsiteX16" fmla="*/ 3940773 w 5008909"/>
              <a:gd name="connsiteY16" fmla="*/ 96850 h 3845362"/>
              <a:gd name="connsiteX17" fmla="*/ 3725620 w 5008909"/>
              <a:gd name="connsiteY17" fmla="*/ 31 h 3845362"/>
              <a:gd name="connsiteX18" fmla="*/ 3047888 w 5008909"/>
              <a:gd name="connsiteY18" fmla="*/ 107608 h 3845362"/>
              <a:gd name="connsiteX19" fmla="*/ 1748005 w 5008909"/>
              <a:gd name="connsiteY19" fmla="*/ 152433 h 3845362"/>
              <a:gd name="connsiteX20" fmla="*/ 781611 w 5008909"/>
              <a:gd name="connsiteY20" fmla="*/ 66370 h 3845362"/>
              <a:gd name="connsiteX0" fmla="*/ 781611 w 5008909"/>
              <a:gd name="connsiteY0" fmla="*/ 66370 h 3845362"/>
              <a:gd name="connsiteX1" fmla="*/ 207869 w 5008909"/>
              <a:gd name="connsiteY1" fmla="*/ 473368 h 3845362"/>
              <a:gd name="connsiteX2" fmla="*/ 1681 w 5008909"/>
              <a:gd name="connsiteY2" fmla="*/ 1258676 h 3845362"/>
              <a:gd name="connsiteX3" fmla="*/ 109257 w 5008909"/>
              <a:gd name="connsiteY3" fmla="*/ 2192799 h 3845362"/>
              <a:gd name="connsiteX4" fmla="*/ 91328 w 5008909"/>
              <a:gd name="connsiteY4" fmla="*/ 3144850 h 3845362"/>
              <a:gd name="connsiteX5" fmla="*/ 397921 w 5008909"/>
              <a:gd name="connsiteY5" fmla="*/ 3630739 h 3845362"/>
              <a:gd name="connsiteX6" fmla="*/ 1419898 w 5008909"/>
              <a:gd name="connsiteY6" fmla="*/ 3671975 h 3845362"/>
              <a:gd name="connsiteX7" fmla="*/ 1993639 w 5008909"/>
              <a:gd name="connsiteY7" fmla="*/ 3743693 h 3845362"/>
              <a:gd name="connsiteX8" fmla="*/ 2567379 w 5008909"/>
              <a:gd name="connsiteY8" fmla="*/ 3844097 h 3845362"/>
              <a:gd name="connsiteX9" fmla="*/ 3392133 w 5008909"/>
              <a:gd name="connsiteY9" fmla="*/ 3668389 h 3845362"/>
              <a:gd name="connsiteX10" fmla="*/ 4252744 w 5008909"/>
              <a:gd name="connsiteY10" fmla="*/ 3689904 h 3845362"/>
              <a:gd name="connsiteX11" fmla="*/ 4844415 w 5008909"/>
              <a:gd name="connsiteY11" fmla="*/ 3281114 h 3845362"/>
              <a:gd name="connsiteX12" fmla="*/ 4919719 w 5008909"/>
              <a:gd name="connsiteY12" fmla="*/ 2194591 h 3845362"/>
              <a:gd name="connsiteX13" fmla="*/ 5005780 w 5008909"/>
              <a:gd name="connsiteY13" fmla="*/ 1140342 h 3845362"/>
              <a:gd name="connsiteX14" fmla="*/ 4801384 w 5008909"/>
              <a:gd name="connsiteY14" fmla="*/ 548671 h 3845362"/>
              <a:gd name="connsiteX15" fmla="*/ 4166683 w 5008909"/>
              <a:gd name="connsiteY15" fmla="*/ 118365 h 3845362"/>
              <a:gd name="connsiteX16" fmla="*/ 3940773 w 5008909"/>
              <a:gd name="connsiteY16" fmla="*/ 96850 h 3845362"/>
              <a:gd name="connsiteX17" fmla="*/ 3725620 w 5008909"/>
              <a:gd name="connsiteY17" fmla="*/ 31 h 3845362"/>
              <a:gd name="connsiteX18" fmla="*/ 3047888 w 5008909"/>
              <a:gd name="connsiteY18" fmla="*/ 107608 h 3845362"/>
              <a:gd name="connsiteX19" fmla="*/ 1748005 w 5008909"/>
              <a:gd name="connsiteY19" fmla="*/ 152433 h 3845362"/>
              <a:gd name="connsiteX20" fmla="*/ 781611 w 5008909"/>
              <a:gd name="connsiteY20" fmla="*/ 66370 h 3845362"/>
              <a:gd name="connsiteX0" fmla="*/ 781611 w 5008909"/>
              <a:gd name="connsiteY0" fmla="*/ 82103 h 3861095"/>
              <a:gd name="connsiteX1" fmla="*/ 207869 w 5008909"/>
              <a:gd name="connsiteY1" fmla="*/ 489101 h 3861095"/>
              <a:gd name="connsiteX2" fmla="*/ 1681 w 5008909"/>
              <a:gd name="connsiteY2" fmla="*/ 1274409 h 3861095"/>
              <a:gd name="connsiteX3" fmla="*/ 109257 w 5008909"/>
              <a:gd name="connsiteY3" fmla="*/ 2208532 h 3861095"/>
              <a:gd name="connsiteX4" fmla="*/ 91328 w 5008909"/>
              <a:gd name="connsiteY4" fmla="*/ 3160583 h 3861095"/>
              <a:gd name="connsiteX5" fmla="*/ 397921 w 5008909"/>
              <a:gd name="connsiteY5" fmla="*/ 3646472 h 3861095"/>
              <a:gd name="connsiteX6" fmla="*/ 1419898 w 5008909"/>
              <a:gd name="connsiteY6" fmla="*/ 3687708 h 3861095"/>
              <a:gd name="connsiteX7" fmla="*/ 1993639 w 5008909"/>
              <a:gd name="connsiteY7" fmla="*/ 3759426 h 3861095"/>
              <a:gd name="connsiteX8" fmla="*/ 2567379 w 5008909"/>
              <a:gd name="connsiteY8" fmla="*/ 3859830 h 3861095"/>
              <a:gd name="connsiteX9" fmla="*/ 3392133 w 5008909"/>
              <a:gd name="connsiteY9" fmla="*/ 3684122 h 3861095"/>
              <a:gd name="connsiteX10" fmla="*/ 4252744 w 5008909"/>
              <a:gd name="connsiteY10" fmla="*/ 3705637 h 3861095"/>
              <a:gd name="connsiteX11" fmla="*/ 4844415 w 5008909"/>
              <a:gd name="connsiteY11" fmla="*/ 3296847 h 3861095"/>
              <a:gd name="connsiteX12" fmla="*/ 4919719 w 5008909"/>
              <a:gd name="connsiteY12" fmla="*/ 2210324 h 3861095"/>
              <a:gd name="connsiteX13" fmla="*/ 5005780 w 5008909"/>
              <a:gd name="connsiteY13" fmla="*/ 1156075 h 3861095"/>
              <a:gd name="connsiteX14" fmla="*/ 4801384 w 5008909"/>
              <a:gd name="connsiteY14" fmla="*/ 564404 h 3861095"/>
              <a:gd name="connsiteX15" fmla="*/ 4166683 w 5008909"/>
              <a:gd name="connsiteY15" fmla="*/ 134098 h 3861095"/>
              <a:gd name="connsiteX16" fmla="*/ 3940773 w 5008909"/>
              <a:gd name="connsiteY16" fmla="*/ 112583 h 3861095"/>
              <a:gd name="connsiteX17" fmla="*/ 3725620 w 5008909"/>
              <a:gd name="connsiteY17" fmla="*/ 15764 h 3861095"/>
              <a:gd name="connsiteX18" fmla="*/ 2832735 w 5008909"/>
              <a:gd name="connsiteY18" fmla="*/ 15765 h 3861095"/>
              <a:gd name="connsiteX19" fmla="*/ 1748005 w 5008909"/>
              <a:gd name="connsiteY19" fmla="*/ 168166 h 3861095"/>
              <a:gd name="connsiteX20" fmla="*/ 781611 w 5008909"/>
              <a:gd name="connsiteY20" fmla="*/ 82103 h 3861095"/>
              <a:gd name="connsiteX0" fmla="*/ 781611 w 5008909"/>
              <a:gd name="connsiteY0" fmla="*/ 82103 h 3861095"/>
              <a:gd name="connsiteX1" fmla="*/ 207869 w 5008909"/>
              <a:gd name="connsiteY1" fmla="*/ 489101 h 3861095"/>
              <a:gd name="connsiteX2" fmla="*/ 1681 w 5008909"/>
              <a:gd name="connsiteY2" fmla="*/ 1274409 h 3861095"/>
              <a:gd name="connsiteX3" fmla="*/ 109257 w 5008909"/>
              <a:gd name="connsiteY3" fmla="*/ 2208532 h 3861095"/>
              <a:gd name="connsiteX4" fmla="*/ 91328 w 5008909"/>
              <a:gd name="connsiteY4" fmla="*/ 3160583 h 3861095"/>
              <a:gd name="connsiteX5" fmla="*/ 397921 w 5008909"/>
              <a:gd name="connsiteY5" fmla="*/ 3646472 h 3861095"/>
              <a:gd name="connsiteX6" fmla="*/ 1419898 w 5008909"/>
              <a:gd name="connsiteY6" fmla="*/ 3687708 h 3861095"/>
              <a:gd name="connsiteX7" fmla="*/ 1993639 w 5008909"/>
              <a:gd name="connsiteY7" fmla="*/ 3759426 h 3861095"/>
              <a:gd name="connsiteX8" fmla="*/ 2567379 w 5008909"/>
              <a:gd name="connsiteY8" fmla="*/ 3859830 h 3861095"/>
              <a:gd name="connsiteX9" fmla="*/ 3392133 w 5008909"/>
              <a:gd name="connsiteY9" fmla="*/ 3684122 h 3861095"/>
              <a:gd name="connsiteX10" fmla="*/ 4252744 w 5008909"/>
              <a:gd name="connsiteY10" fmla="*/ 3705637 h 3861095"/>
              <a:gd name="connsiteX11" fmla="*/ 4844415 w 5008909"/>
              <a:gd name="connsiteY11" fmla="*/ 3296847 h 3861095"/>
              <a:gd name="connsiteX12" fmla="*/ 4919719 w 5008909"/>
              <a:gd name="connsiteY12" fmla="*/ 2210324 h 3861095"/>
              <a:gd name="connsiteX13" fmla="*/ 5005780 w 5008909"/>
              <a:gd name="connsiteY13" fmla="*/ 1156075 h 3861095"/>
              <a:gd name="connsiteX14" fmla="*/ 4801384 w 5008909"/>
              <a:gd name="connsiteY14" fmla="*/ 564404 h 3861095"/>
              <a:gd name="connsiteX15" fmla="*/ 4166683 w 5008909"/>
              <a:gd name="connsiteY15" fmla="*/ 134098 h 3861095"/>
              <a:gd name="connsiteX16" fmla="*/ 3940773 w 5008909"/>
              <a:gd name="connsiteY16" fmla="*/ 112583 h 3861095"/>
              <a:gd name="connsiteX17" fmla="*/ 3725620 w 5008909"/>
              <a:gd name="connsiteY17" fmla="*/ 15764 h 3861095"/>
              <a:gd name="connsiteX18" fmla="*/ 2778946 w 5008909"/>
              <a:gd name="connsiteY18" fmla="*/ 15765 h 3861095"/>
              <a:gd name="connsiteX19" fmla="*/ 1748005 w 5008909"/>
              <a:gd name="connsiteY19" fmla="*/ 168166 h 3861095"/>
              <a:gd name="connsiteX20" fmla="*/ 781611 w 5008909"/>
              <a:gd name="connsiteY20" fmla="*/ 82103 h 3861095"/>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940773 w 5008909"/>
              <a:gd name="connsiteY16" fmla="*/ 96852 h 3845364"/>
              <a:gd name="connsiteX17" fmla="*/ 3743550 w 5008909"/>
              <a:gd name="connsiteY17" fmla="*/ 170362 h 3845364"/>
              <a:gd name="connsiteX18" fmla="*/ 2778946 w 5008909"/>
              <a:gd name="connsiteY18" fmla="*/ 34 h 3845364"/>
              <a:gd name="connsiteX19" fmla="*/ 1748005 w 5008909"/>
              <a:gd name="connsiteY19" fmla="*/ 152435 h 3845364"/>
              <a:gd name="connsiteX20" fmla="*/ 781611 w 5008909"/>
              <a:gd name="connsiteY20"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743550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483574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256330 w 5008909"/>
              <a:gd name="connsiteY15" fmla="*/ 136297 h 3845364"/>
              <a:gd name="connsiteX16" fmla="*/ 3483574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8909" h="3845364">
                <a:moveTo>
                  <a:pt x="781611" y="66372"/>
                </a:moveTo>
                <a:cubicBezTo>
                  <a:pt x="467846" y="90576"/>
                  <a:pt x="337857" y="274652"/>
                  <a:pt x="207869" y="473370"/>
                </a:cubicBezTo>
                <a:cubicBezTo>
                  <a:pt x="77881" y="672088"/>
                  <a:pt x="18116" y="972106"/>
                  <a:pt x="1681" y="1258678"/>
                </a:cubicBezTo>
                <a:cubicBezTo>
                  <a:pt x="-14754" y="1545250"/>
                  <a:pt x="94316" y="1878439"/>
                  <a:pt x="109257" y="2192801"/>
                </a:cubicBezTo>
                <a:cubicBezTo>
                  <a:pt x="124198" y="2507163"/>
                  <a:pt x="43217" y="2905195"/>
                  <a:pt x="91328" y="3144852"/>
                </a:cubicBezTo>
                <a:cubicBezTo>
                  <a:pt x="139439" y="3384509"/>
                  <a:pt x="122705" y="3417382"/>
                  <a:pt x="397921" y="3630741"/>
                </a:cubicBezTo>
                <a:cubicBezTo>
                  <a:pt x="673137" y="3844100"/>
                  <a:pt x="1153945" y="3653151"/>
                  <a:pt x="1419898" y="3671977"/>
                </a:cubicBezTo>
                <a:cubicBezTo>
                  <a:pt x="1685851" y="3690803"/>
                  <a:pt x="1802392" y="3715008"/>
                  <a:pt x="1993639" y="3743695"/>
                </a:cubicBezTo>
                <a:cubicBezTo>
                  <a:pt x="2184886" y="3772382"/>
                  <a:pt x="2334297" y="3856650"/>
                  <a:pt x="2567379" y="3844099"/>
                </a:cubicBezTo>
                <a:cubicBezTo>
                  <a:pt x="2800461" y="3831548"/>
                  <a:pt x="3111239" y="3694090"/>
                  <a:pt x="3392133" y="3668391"/>
                </a:cubicBezTo>
                <a:cubicBezTo>
                  <a:pt x="3673027" y="3642692"/>
                  <a:pt x="4010697" y="3754452"/>
                  <a:pt x="4252744" y="3689906"/>
                </a:cubicBezTo>
                <a:cubicBezTo>
                  <a:pt x="4494791" y="3625360"/>
                  <a:pt x="4733253" y="3530335"/>
                  <a:pt x="4844415" y="3281116"/>
                </a:cubicBezTo>
                <a:cubicBezTo>
                  <a:pt x="4955577" y="3031897"/>
                  <a:pt x="4892825" y="2551388"/>
                  <a:pt x="4919719" y="2194593"/>
                </a:cubicBezTo>
                <a:cubicBezTo>
                  <a:pt x="4946613" y="1837798"/>
                  <a:pt x="5025502" y="1414664"/>
                  <a:pt x="5005780" y="1140344"/>
                </a:cubicBezTo>
                <a:cubicBezTo>
                  <a:pt x="4986058" y="866024"/>
                  <a:pt x="4926292" y="716014"/>
                  <a:pt x="4801384" y="548673"/>
                </a:cubicBezTo>
                <a:cubicBezTo>
                  <a:pt x="4676476" y="381332"/>
                  <a:pt x="4475965" y="199349"/>
                  <a:pt x="4256330" y="136297"/>
                </a:cubicBezTo>
                <a:cubicBezTo>
                  <a:pt x="4036695" y="73245"/>
                  <a:pt x="3729805" y="193073"/>
                  <a:pt x="3483574" y="170362"/>
                </a:cubicBezTo>
                <a:cubicBezTo>
                  <a:pt x="3237343" y="147652"/>
                  <a:pt x="3068207" y="3022"/>
                  <a:pt x="2778946" y="34"/>
                </a:cubicBezTo>
                <a:cubicBezTo>
                  <a:pt x="2489685" y="-2954"/>
                  <a:pt x="2107789" y="195167"/>
                  <a:pt x="1748005" y="152435"/>
                </a:cubicBezTo>
                <a:lnTo>
                  <a:pt x="781611" y="66372"/>
                </a:ln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rgbClr val="9D9D00"/>
                </a:solidFill>
                <a:latin typeface="UTM Americana" panose="02040603050506020204" pitchFamily="18" charset="0"/>
                <a:ea typeface="Calibri" panose="020F0502020204030204" pitchFamily="34" charset="0"/>
              </a:rPr>
              <a:t>Dấu hai chấm báo hiệu phần </a:t>
            </a:r>
            <a:r>
              <a:rPr lang="en-US" sz="3200" b="1" dirty="0" smtClean="0">
                <a:solidFill>
                  <a:srgbClr val="C00000"/>
                </a:solidFill>
                <a:latin typeface="UTM Americana" panose="02040603050506020204" pitchFamily="18" charset="0"/>
                <a:ea typeface="Calibri" panose="020F0502020204030204" pitchFamily="34" charset="0"/>
              </a:rPr>
              <a:t>sau</a:t>
            </a:r>
            <a:r>
              <a:rPr lang="en-US" sz="3200" b="1" dirty="0" smtClean="0">
                <a:solidFill>
                  <a:srgbClr val="9D9D00"/>
                </a:solidFill>
                <a:latin typeface="UTM Americana" panose="02040603050506020204" pitchFamily="18" charset="0"/>
                <a:ea typeface="Calibri" panose="020F0502020204030204" pitchFamily="34" charset="0"/>
              </a:rPr>
              <a:t> là </a:t>
            </a:r>
            <a:r>
              <a:rPr lang="en-US" sz="3200" b="1" dirty="0" smtClean="0">
                <a:solidFill>
                  <a:srgbClr val="C00000"/>
                </a:solidFill>
                <a:latin typeface="UTM Americana" panose="02040603050506020204" pitchFamily="18" charset="0"/>
                <a:ea typeface="Calibri" panose="020F0502020204030204" pitchFamily="34" charset="0"/>
              </a:rPr>
              <a:t>lời nói </a:t>
            </a:r>
            <a:r>
              <a:rPr lang="en-US" sz="3200" b="1" dirty="0" smtClean="0">
                <a:solidFill>
                  <a:srgbClr val="9D9D00"/>
                </a:solidFill>
                <a:latin typeface="UTM Americana" panose="02040603050506020204" pitchFamily="18" charset="0"/>
                <a:ea typeface="Calibri" panose="020F0502020204030204" pitchFamily="34" charset="0"/>
              </a:rPr>
              <a:t>của Bác Hồ.</a:t>
            </a:r>
            <a:endParaRPr lang="en-US" sz="3200" b="1" dirty="0">
              <a:solidFill>
                <a:srgbClr val="9D9D00"/>
              </a:solidFill>
              <a:latin typeface="UTM Americana" panose="02040603050506020204" pitchFamily="18" charset="0"/>
              <a:ea typeface="Calibri" panose="020F0502020204030204" pitchFamily="34" charset="0"/>
            </a:endParaRPr>
          </a:p>
        </p:txBody>
      </p:sp>
      <p:sp>
        <p:nvSpPr>
          <p:cNvPr id="7" name="Oval 6"/>
          <p:cNvSpPr/>
          <p:nvPr/>
        </p:nvSpPr>
        <p:spPr>
          <a:xfrm>
            <a:off x="4430220" y="1175525"/>
            <a:ext cx="356934" cy="4083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78599" y="1000866"/>
            <a:ext cx="458225" cy="4245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444756" y="2068744"/>
            <a:ext cx="458225" cy="4245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796809" y="2068744"/>
            <a:ext cx="10606297"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796809" y="2543874"/>
            <a:ext cx="777345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4787154" y="1583864"/>
            <a:ext cx="661595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0" name="Rectangle 19"/>
          <p:cNvSpPr/>
          <p:nvPr/>
        </p:nvSpPr>
        <p:spPr>
          <a:xfrm>
            <a:off x="2599764" y="5276823"/>
            <a:ext cx="7330504" cy="1077218"/>
          </a:xfrm>
          <a:prstGeom prst="rect">
            <a:avLst/>
          </a:prstGeom>
        </p:spPr>
        <p:txBody>
          <a:bodyPr wrap="square">
            <a:spAutoFit/>
          </a:bodyPr>
          <a:lstStyle/>
          <a:p>
            <a:pPr algn="ctr"/>
            <a:r>
              <a:rPr lang="en-US" sz="3200" b="1" dirty="0">
                <a:solidFill>
                  <a:srgbClr val="9D9D00"/>
                </a:solidFill>
                <a:latin typeface="UTM Americana" panose="02040603050506020204" pitchFamily="18" charset="0"/>
                <a:ea typeface="Calibri" panose="020F0502020204030204" pitchFamily="34" charset="0"/>
              </a:rPr>
              <a:t>Dấu hai chấm dùng phối hợp với </a:t>
            </a:r>
            <a:br>
              <a:rPr lang="en-US" sz="3200" b="1" dirty="0">
                <a:solidFill>
                  <a:srgbClr val="9D9D00"/>
                </a:solidFill>
                <a:latin typeface="UTM Americana" panose="02040603050506020204" pitchFamily="18" charset="0"/>
                <a:ea typeface="Calibri" panose="020F0502020204030204" pitchFamily="34" charset="0"/>
              </a:rPr>
            </a:br>
            <a:r>
              <a:rPr lang="en-US" sz="3200" b="1" dirty="0">
                <a:solidFill>
                  <a:schemeClr val="tx2">
                    <a:lumMod val="50000"/>
                  </a:schemeClr>
                </a:solidFill>
                <a:latin typeface="UTM Americana" panose="02040603050506020204" pitchFamily="18" charset="0"/>
                <a:ea typeface="Calibri" panose="020F0502020204030204" pitchFamily="34" charset="0"/>
              </a:rPr>
              <a:t>dấu ngoặc kép</a:t>
            </a:r>
            <a:r>
              <a:rPr lang="en-US" sz="3200" b="1" dirty="0">
                <a:solidFill>
                  <a:srgbClr val="9D9D00"/>
                </a:solidFill>
                <a:latin typeface="UTM Americana" panose="02040603050506020204" pitchFamily="18" charset="0"/>
                <a:ea typeface="Calibri" panose="020F0502020204030204" pitchFamily="34" charset="0"/>
              </a:rPr>
              <a:t>.</a:t>
            </a:r>
          </a:p>
        </p:txBody>
      </p:sp>
    </p:spTree>
    <p:extLst>
      <p:ext uri="{BB962C8B-B14F-4D97-AF65-F5344CB8AC3E}">
        <p14:creationId xmlns:p14="http://schemas.microsoft.com/office/powerpoint/2010/main" val="392262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mph" presetSubtype="0" fill="hold" grpId="1" nodeType="clickEffect">
                                  <p:stCondLst>
                                    <p:cond delay="0"/>
                                  </p:stCondLst>
                                  <p:childTnLst>
                                    <p:animClr clrSpc="hsl" dir="cw">
                                      <p:cBhvr override="childStyle">
                                        <p:cTn id="11" dur="500" fill="hold"/>
                                        <p:tgtEl>
                                          <p:spTgt spid="7"/>
                                        </p:tgtEl>
                                        <p:attrNameLst>
                                          <p:attrName>style.color</p:attrName>
                                        </p:attrNameLst>
                                      </p:cBhvr>
                                      <p:by>
                                        <p:hsl h="-7200000" s="0" l="0"/>
                                      </p:by>
                                    </p:animClr>
                                    <p:animClr clrSpc="hsl" dir="cw">
                                      <p:cBhvr>
                                        <p:cTn id="12" dur="500" fill="hold"/>
                                        <p:tgtEl>
                                          <p:spTgt spid="7"/>
                                        </p:tgtEl>
                                        <p:attrNameLst>
                                          <p:attrName>fillcolor</p:attrName>
                                        </p:attrNameLst>
                                      </p:cBhvr>
                                      <p:by>
                                        <p:hsl h="-7200000" s="0" l="0"/>
                                      </p:by>
                                    </p:animClr>
                                    <p:animClr clrSpc="hsl" dir="cw">
                                      <p:cBhvr>
                                        <p:cTn id="13" dur="500" fill="hold"/>
                                        <p:tgtEl>
                                          <p:spTgt spid="7"/>
                                        </p:tgtEl>
                                        <p:attrNameLst>
                                          <p:attrName>stroke.color</p:attrName>
                                        </p:attrNameLst>
                                      </p:cBhvr>
                                      <p:by>
                                        <p:hsl h="-7200000" s="0" l="0"/>
                                      </p:by>
                                    </p:animClr>
                                    <p:set>
                                      <p:cBhvr>
                                        <p:cTn id="14" dur="500" fill="hold"/>
                                        <p:tgtEl>
                                          <p:spTgt spid="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mph" presetSubtype="0" fill="hold" grpId="1" nodeType="clickEffect">
                                  <p:stCondLst>
                                    <p:cond delay="0"/>
                                  </p:stCondLst>
                                  <p:childTnLst>
                                    <p:animClr clrSpc="hsl" dir="cw">
                                      <p:cBhvr override="childStyle">
                                        <p:cTn id="23" dur="500" fill="hold"/>
                                        <p:tgtEl>
                                          <p:spTgt spid="9"/>
                                        </p:tgtEl>
                                        <p:attrNameLst>
                                          <p:attrName>style.color</p:attrName>
                                        </p:attrNameLst>
                                      </p:cBhvr>
                                      <p:by>
                                        <p:hsl h="-7200000" s="0" l="0"/>
                                      </p:by>
                                    </p:animClr>
                                    <p:animClr clrSpc="hsl" dir="cw">
                                      <p:cBhvr>
                                        <p:cTn id="24" dur="500" fill="hold"/>
                                        <p:tgtEl>
                                          <p:spTgt spid="9"/>
                                        </p:tgtEl>
                                        <p:attrNameLst>
                                          <p:attrName>fillcolor</p:attrName>
                                        </p:attrNameLst>
                                      </p:cBhvr>
                                      <p:by>
                                        <p:hsl h="-7200000" s="0" l="0"/>
                                      </p:by>
                                    </p:animClr>
                                    <p:animClr clrSpc="hsl" dir="cw">
                                      <p:cBhvr>
                                        <p:cTn id="25" dur="500" fill="hold"/>
                                        <p:tgtEl>
                                          <p:spTgt spid="9"/>
                                        </p:tgtEl>
                                        <p:attrNameLst>
                                          <p:attrName>stroke.color</p:attrName>
                                        </p:attrNameLst>
                                      </p:cBhvr>
                                      <p:by>
                                        <p:hsl h="-7200000" s="0" l="0"/>
                                      </p:by>
                                    </p:animClr>
                                    <p:set>
                                      <p:cBhvr>
                                        <p:cTn id="26" dur="500" fill="hold"/>
                                        <p:tgtEl>
                                          <p:spTgt spid="9"/>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mph" presetSubtype="0" fill="hold" grpId="1" nodeType="clickEffect">
                                  <p:stCondLst>
                                    <p:cond delay="0"/>
                                  </p:stCondLst>
                                  <p:childTnLst>
                                    <p:animClr clrSpc="hsl" dir="cw">
                                      <p:cBhvr override="childStyle">
                                        <p:cTn id="35" dur="500" fill="hold"/>
                                        <p:tgtEl>
                                          <p:spTgt spid="10"/>
                                        </p:tgtEl>
                                        <p:attrNameLst>
                                          <p:attrName>style.color</p:attrName>
                                        </p:attrNameLst>
                                      </p:cBhvr>
                                      <p:by>
                                        <p:hsl h="-7200000" s="0" l="0"/>
                                      </p:by>
                                    </p:animClr>
                                    <p:animClr clrSpc="hsl" dir="cw">
                                      <p:cBhvr>
                                        <p:cTn id="36" dur="500" fill="hold"/>
                                        <p:tgtEl>
                                          <p:spTgt spid="10"/>
                                        </p:tgtEl>
                                        <p:attrNameLst>
                                          <p:attrName>fillcolor</p:attrName>
                                        </p:attrNameLst>
                                      </p:cBhvr>
                                      <p:by>
                                        <p:hsl h="-7200000" s="0" l="0"/>
                                      </p:by>
                                    </p:animClr>
                                    <p:animClr clrSpc="hsl" dir="cw">
                                      <p:cBhvr>
                                        <p:cTn id="37" dur="500" fill="hold"/>
                                        <p:tgtEl>
                                          <p:spTgt spid="10"/>
                                        </p:tgtEl>
                                        <p:attrNameLst>
                                          <p:attrName>stroke.color</p:attrName>
                                        </p:attrNameLst>
                                      </p:cBhvr>
                                      <p:by>
                                        <p:hsl h="-7200000" s="0" l="0"/>
                                      </p:by>
                                    </p:animClr>
                                    <p:set>
                                      <p:cBhvr>
                                        <p:cTn id="38" dur="500" fill="hold"/>
                                        <p:tgtEl>
                                          <p:spTgt spid="10"/>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edge">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edge">
                                      <p:cBhvr>
                                        <p:cTn id="48" dur="2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edge">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759018" y="2086708"/>
            <a:ext cx="4025245" cy="36933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 name="Rectangle 4"/>
          <p:cNvSpPr/>
          <p:nvPr/>
        </p:nvSpPr>
        <p:spPr>
          <a:xfrm>
            <a:off x="1594338" y="2086708"/>
            <a:ext cx="3892062" cy="3693319"/>
          </a:xfrm>
          <a:prstGeom prst="rect">
            <a:avLst/>
          </a:prstGeom>
        </p:spPr>
        <p:txBody>
          <a:bodyPr wrap="square">
            <a:spAutoFit/>
          </a:bodyPr>
          <a:lstStyle/>
          <a:p>
            <a:pPr>
              <a:lnSpc>
                <a:spcPct val="150000"/>
              </a:lnSpc>
            </a:pPr>
            <a:r>
              <a:rPr lang="en-US" sz="2800" dirty="0" smtClean="0">
                <a:solidFill>
                  <a:srgbClr val="1389A5"/>
                </a:solidFill>
                <a:latin typeface="UTM Alter Gothic" panose="02040603050506020204" pitchFamily="18" charset="0"/>
                <a:ea typeface="Times New Roman" panose="02020603050405020304" pitchFamily="18" charset="0"/>
              </a:rPr>
              <a:t>b) Tôi xoè cả hai càng ra, bảo Nhà Trò : </a:t>
            </a:r>
          </a:p>
          <a:p>
            <a:pPr>
              <a:lnSpc>
                <a:spcPct val="150000"/>
              </a:lnSpc>
            </a:pPr>
            <a:r>
              <a:rPr lang="en-US" sz="2800" dirty="0" smtClean="0">
                <a:solidFill>
                  <a:srgbClr val="1389A5"/>
                </a:solidFill>
                <a:latin typeface="UTM Alter Gothic" panose="02040603050506020204" pitchFamily="18" charset="0"/>
                <a:ea typeface="Times New Roman" panose="02020603050405020304" pitchFamily="18" charset="0"/>
              </a:rPr>
              <a:t>- Em đừng sợ. Hãy trở về cùng với tôi đây.</a:t>
            </a:r>
          </a:p>
          <a:p>
            <a:pPr algn="r">
              <a:lnSpc>
                <a:spcPct val="150000"/>
              </a:lnSpc>
            </a:pPr>
            <a:r>
              <a:rPr lang="en-US" sz="2000" i="1" dirty="0" smtClean="0">
                <a:solidFill>
                  <a:schemeClr val="tx2">
                    <a:lumMod val="50000"/>
                  </a:schemeClr>
                </a:solidFill>
                <a:latin typeface="UTM Alter Gothic" panose="02040603050506020204" pitchFamily="18" charset="0"/>
                <a:ea typeface="Times New Roman" panose="02020603050405020304" pitchFamily="18" charset="0"/>
              </a:rPr>
              <a:t>TÔ</a:t>
            </a:r>
            <a:r>
              <a:rPr lang="en-US" sz="2800" dirty="0" smtClean="0">
                <a:solidFill>
                  <a:srgbClr val="1389A5"/>
                </a:solidFill>
                <a:latin typeface="UTM Alter Gothic" panose="02040603050506020204" pitchFamily="18" charset="0"/>
                <a:ea typeface="Times New Roman" panose="02020603050405020304" pitchFamily="18" charset="0"/>
              </a:rPr>
              <a:t> </a:t>
            </a:r>
            <a:r>
              <a:rPr lang="en-US" sz="2000" i="1" dirty="0" smtClean="0">
                <a:solidFill>
                  <a:schemeClr val="tx2">
                    <a:lumMod val="50000"/>
                  </a:schemeClr>
                </a:solidFill>
                <a:latin typeface="UTM Alter Gothic" panose="02040603050506020204" pitchFamily="18" charset="0"/>
                <a:ea typeface="Times New Roman" panose="02020603050405020304" pitchFamily="18" charset="0"/>
              </a:rPr>
              <a:t>HOÀI</a:t>
            </a:r>
          </a:p>
          <a:p>
            <a:pPr>
              <a:lnSpc>
                <a:spcPct val="150000"/>
              </a:lnSpc>
            </a:pPr>
            <a:endParaRPr lang="en-US" sz="1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6759019" y="2086708"/>
            <a:ext cx="4167372" cy="1384995"/>
          </a:xfrm>
          <a:prstGeom prst="rect">
            <a:avLst/>
          </a:prstGeom>
        </p:spPr>
        <p:txBody>
          <a:bodyPr wrap="square">
            <a:spAutoFit/>
          </a:bodyPr>
          <a:lstStyle/>
          <a:p>
            <a:pPr algn="ctr"/>
            <a:r>
              <a:rPr lang="en-US" sz="2800" b="1" dirty="0" smtClean="0">
                <a:solidFill>
                  <a:srgbClr val="9D9D00"/>
                </a:solidFill>
                <a:latin typeface="UTM Americana" panose="02040603050506020204" pitchFamily="18" charset="0"/>
                <a:ea typeface="Calibri" panose="020F0502020204030204" pitchFamily="34" charset="0"/>
              </a:rPr>
              <a:t>Dấu hai chấm báo hiệu bộ phận </a:t>
            </a:r>
            <a:r>
              <a:rPr lang="en-US" sz="2800" b="1" dirty="0" smtClean="0">
                <a:solidFill>
                  <a:srgbClr val="C00000"/>
                </a:solidFill>
                <a:latin typeface="UTM Americana" panose="02040603050506020204" pitchFamily="18" charset="0"/>
                <a:ea typeface="Calibri" panose="020F0502020204030204" pitchFamily="34" charset="0"/>
              </a:rPr>
              <a:t>sau</a:t>
            </a:r>
            <a:r>
              <a:rPr lang="en-US" sz="2800" b="1" dirty="0" smtClean="0">
                <a:solidFill>
                  <a:srgbClr val="9D9D00"/>
                </a:solidFill>
                <a:latin typeface="UTM Americana" panose="02040603050506020204" pitchFamily="18" charset="0"/>
                <a:ea typeface="Calibri" panose="020F0502020204030204" pitchFamily="34" charset="0"/>
              </a:rPr>
              <a:t> đó là </a:t>
            </a:r>
            <a:r>
              <a:rPr lang="en-US" sz="2800" b="1" dirty="0" smtClean="0">
                <a:solidFill>
                  <a:srgbClr val="C00000"/>
                </a:solidFill>
                <a:latin typeface="UTM Americana" panose="02040603050506020204" pitchFamily="18" charset="0"/>
                <a:ea typeface="Calibri" panose="020F0502020204030204" pitchFamily="34" charset="0"/>
              </a:rPr>
              <a:t>lời nói </a:t>
            </a:r>
            <a:r>
              <a:rPr lang="en-US" sz="2800" b="1" dirty="0" smtClean="0">
                <a:solidFill>
                  <a:srgbClr val="9D9D00"/>
                </a:solidFill>
                <a:latin typeface="UTM Americana" panose="02040603050506020204" pitchFamily="18" charset="0"/>
                <a:ea typeface="Calibri" panose="020F0502020204030204" pitchFamily="34" charset="0"/>
              </a:rPr>
              <a:t>của Dế Mèn.</a:t>
            </a:r>
            <a:endParaRPr lang="en-US" sz="2800" b="1" dirty="0">
              <a:solidFill>
                <a:srgbClr val="9D9D00"/>
              </a:solidFill>
              <a:latin typeface="UTM Americana" panose="02040603050506020204" pitchFamily="18" charset="0"/>
              <a:ea typeface="Calibri" panose="020F0502020204030204" pitchFamily="34" charset="0"/>
            </a:endParaRPr>
          </a:p>
        </p:txBody>
      </p:sp>
      <p:sp>
        <p:nvSpPr>
          <p:cNvPr id="7" name="Rectangle 6"/>
          <p:cNvSpPr/>
          <p:nvPr/>
        </p:nvSpPr>
        <p:spPr>
          <a:xfrm>
            <a:off x="6759019" y="3825591"/>
            <a:ext cx="3915508" cy="1384995"/>
          </a:xfrm>
          <a:prstGeom prst="rect">
            <a:avLst/>
          </a:prstGeom>
        </p:spPr>
        <p:txBody>
          <a:bodyPr wrap="square">
            <a:spAutoFit/>
          </a:bodyPr>
          <a:lstStyle/>
          <a:p>
            <a:pPr algn="ctr"/>
            <a:r>
              <a:rPr lang="en-US" sz="2800" b="1" dirty="0">
                <a:solidFill>
                  <a:srgbClr val="9D9D00"/>
                </a:solidFill>
                <a:latin typeface="UTM Americana" panose="02040603050506020204" pitchFamily="18" charset="0"/>
                <a:ea typeface="Calibri" panose="020F0502020204030204" pitchFamily="34" charset="0"/>
              </a:rPr>
              <a:t>D</a:t>
            </a:r>
            <a:r>
              <a:rPr lang="vi-VN" sz="2800" b="1" dirty="0">
                <a:solidFill>
                  <a:srgbClr val="9D9D00"/>
                </a:solidFill>
                <a:latin typeface="UTM Americana" panose="02040603050506020204" pitchFamily="18" charset="0"/>
                <a:ea typeface="Calibri" panose="020F0502020204030204" pitchFamily="34" charset="0"/>
              </a:rPr>
              <a:t>ấu hai chấm dùng phối hợp với </a:t>
            </a:r>
            <a:r>
              <a:rPr lang="vi-VN" sz="2800" b="1" dirty="0">
                <a:solidFill>
                  <a:srgbClr val="002060"/>
                </a:solidFill>
                <a:latin typeface="UTM Americana" panose="02040603050506020204" pitchFamily="18" charset="0"/>
                <a:ea typeface="Calibri" panose="020F0502020204030204" pitchFamily="34" charset="0"/>
              </a:rPr>
              <a:t>dấu gạch đầu dòng</a:t>
            </a:r>
            <a:r>
              <a:rPr lang="vi-VN" sz="2800" b="1" dirty="0">
                <a:solidFill>
                  <a:srgbClr val="9D9D00"/>
                </a:solidFill>
                <a:latin typeface="UTM Americana" panose="02040603050506020204" pitchFamily="18" charset="0"/>
                <a:ea typeface="Calibri" panose="020F0502020204030204" pitchFamily="34" charset="0"/>
              </a:rPr>
              <a:t>.</a:t>
            </a:r>
            <a:endParaRPr lang="en-US" sz="2800" b="1" dirty="0">
              <a:solidFill>
                <a:srgbClr val="9D9D00"/>
              </a:solidFill>
              <a:latin typeface="UTM Americana" panose="02040603050506020204" pitchFamily="18" charset="0"/>
              <a:ea typeface="Calibri" panose="020F0502020204030204" pitchFamily="34" charset="0"/>
            </a:endParaRPr>
          </a:p>
        </p:txBody>
      </p:sp>
      <p:sp>
        <p:nvSpPr>
          <p:cNvPr id="10" name="Oval 9"/>
          <p:cNvSpPr/>
          <p:nvPr/>
        </p:nvSpPr>
        <p:spPr>
          <a:xfrm>
            <a:off x="2510121" y="2982381"/>
            <a:ext cx="458225" cy="4245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26345" y="3565849"/>
            <a:ext cx="458225" cy="4245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91671" y="180268"/>
            <a:ext cx="10496085" cy="1458604"/>
          </a:xfrm>
          <a:prstGeom prst="rect">
            <a:avLst/>
          </a:prstGeom>
        </p:spPr>
        <p:txBody>
          <a:bodyPr wrap="square">
            <a:spAutoFit/>
          </a:bodyPr>
          <a:lstStyle/>
          <a:p>
            <a:pPr algn="ctr">
              <a:lnSpc>
                <a:spcPct val="150000"/>
              </a:lnSpc>
            </a:pPr>
            <a:r>
              <a:rPr lang="en-US" sz="3200" i="1" dirty="0">
                <a:solidFill>
                  <a:srgbClr val="704C2E"/>
                </a:solidFill>
                <a:latin typeface="UTM Guanine" panose="02040603050506020204" pitchFamily="18" charset="0"/>
                <a:ea typeface="Times New Roman" panose="02020603050405020304" pitchFamily="18" charset="0"/>
              </a:rPr>
              <a:t>Trong các câu văn </a:t>
            </a:r>
            <a:r>
              <a:rPr lang="en-US" sz="3200" i="1" dirty="0" smtClean="0">
                <a:solidFill>
                  <a:srgbClr val="704C2E"/>
                </a:solidFill>
                <a:latin typeface="UTM Guanine" panose="02040603050506020204" pitchFamily="18" charset="0"/>
                <a:ea typeface="Times New Roman" panose="02020603050405020304" pitchFamily="18" charset="0"/>
              </a:rPr>
              <a:t>trên dấu </a:t>
            </a:r>
            <a:r>
              <a:rPr lang="en-US" sz="3200" i="1" dirty="0">
                <a:solidFill>
                  <a:srgbClr val="704C2E"/>
                </a:solidFill>
                <a:latin typeface="UTM Guanine" panose="02040603050506020204" pitchFamily="18" charset="0"/>
                <a:ea typeface="Times New Roman" panose="02020603050405020304" pitchFamily="18" charset="0"/>
              </a:rPr>
              <a:t>hai </a:t>
            </a:r>
            <a:r>
              <a:rPr lang="en-US" sz="3200" i="1" dirty="0" smtClean="0">
                <a:solidFill>
                  <a:srgbClr val="704C2E"/>
                </a:solidFill>
                <a:latin typeface="UTM Guanine" panose="02040603050506020204" pitchFamily="18" charset="0"/>
                <a:ea typeface="Times New Roman" panose="02020603050405020304" pitchFamily="18" charset="0"/>
              </a:rPr>
              <a:t>chấm</a:t>
            </a:r>
          </a:p>
          <a:p>
            <a:pPr algn="ctr">
              <a:lnSpc>
                <a:spcPct val="150000"/>
              </a:lnSpc>
            </a:pPr>
            <a:r>
              <a:rPr lang="en-US" sz="3200" i="1" dirty="0" smtClean="0">
                <a:solidFill>
                  <a:srgbClr val="704C2E"/>
                </a:solidFill>
                <a:latin typeface="UTM Guanine" panose="02040603050506020204" pitchFamily="18" charset="0"/>
                <a:ea typeface="Times New Roman" panose="02020603050405020304" pitchFamily="18" charset="0"/>
              </a:rPr>
              <a:t> </a:t>
            </a:r>
            <a:r>
              <a:rPr lang="en-US" sz="3200" i="1" dirty="0">
                <a:solidFill>
                  <a:srgbClr val="704C2E"/>
                </a:solidFill>
                <a:latin typeface="UTM Guanine" panose="02040603050506020204" pitchFamily="18" charset="0"/>
                <a:ea typeface="Times New Roman" panose="02020603050405020304" pitchFamily="18" charset="0"/>
              </a:rPr>
              <a:t>có tác dụng gì ?</a:t>
            </a:r>
            <a:endParaRPr lang="en-US" sz="3200" dirty="0">
              <a:solidFill>
                <a:srgbClr val="704C2E"/>
              </a:solidFill>
              <a:latin typeface="UTM Guanine"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199362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mph" presetSubtype="0" fill="hold" grpId="1" nodeType="clickEffect">
                                  <p:stCondLst>
                                    <p:cond delay="0"/>
                                  </p:stCondLst>
                                  <p:childTnLst>
                                    <p:animClr clrSpc="hsl" dir="cw">
                                      <p:cBhvr override="childStyle">
                                        <p:cTn id="11" dur="500" fill="hold"/>
                                        <p:tgtEl>
                                          <p:spTgt spid="10"/>
                                        </p:tgtEl>
                                        <p:attrNameLst>
                                          <p:attrName>style.color</p:attrName>
                                        </p:attrNameLst>
                                      </p:cBhvr>
                                      <p:by>
                                        <p:hsl h="-7200000" s="0" l="0"/>
                                      </p:by>
                                    </p:animClr>
                                    <p:animClr clrSpc="hsl" dir="cw">
                                      <p:cBhvr>
                                        <p:cTn id="12" dur="500" fill="hold"/>
                                        <p:tgtEl>
                                          <p:spTgt spid="10"/>
                                        </p:tgtEl>
                                        <p:attrNameLst>
                                          <p:attrName>fillcolor</p:attrName>
                                        </p:attrNameLst>
                                      </p:cBhvr>
                                      <p:by>
                                        <p:hsl h="-7200000" s="0" l="0"/>
                                      </p:by>
                                    </p:animClr>
                                    <p:animClr clrSpc="hsl" dir="cw">
                                      <p:cBhvr>
                                        <p:cTn id="13" dur="500" fill="hold"/>
                                        <p:tgtEl>
                                          <p:spTgt spid="10"/>
                                        </p:tgtEl>
                                        <p:attrNameLst>
                                          <p:attrName>stroke.color</p:attrName>
                                        </p:attrNameLst>
                                      </p:cBhvr>
                                      <p:by>
                                        <p:hsl h="-7200000" s="0" l="0"/>
                                      </p:by>
                                    </p:animClr>
                                    <p:set>
                                      <p:cBhvr>
                                        <p:cTn id="14" dur="500" fill="hold"/>
                                        <p:tgtEl>
                                          <p:spTgt spid="1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mph" presetSubtype="0" fill="hold" grpId="1" nodeType="clickEffect">
                                  <p:stCondLst>
                                    <p:cond delay="0"/>
                                  </p:stCondLst>
                                  <p:childTnLst>
                                    <p:animClr clrSpc="hsl" dir="cw">
                                      <p:cBhvr override="childStyle">
                                        <p:cTn id="23" dur="500" fill="hold"/>
                                        <p:tgtEl>
                                          <p:spTgt spid="11"/>
                                        </p:tgtEl>
                                        <p:attrNameLst>
                                          <p:attrName>style.color</p:attrName>
                                        </p:attrNameLst>
                                      </p:cBhvr>
                                      <p:by>
                                        <p:hsl h="-7200000" s="0" l="0"/>
                                      </p:by>
                                    </p:animClr>
                                    <p:animClr clrSpc="hsl" dir="cw">
                                      <p:cBhvr>
                                        <p:cTn id="24" dur="500" fill="hold"/>
                                        <p:tgtEl>
                                          <p:spTgt spid="11"/>
                                        </p:tgtEl>
                                        <p:attrNameLst>
                                          <p:attrName>fillcolor</p:attrName>
                                        </p:attrNameLst>
                                      </p:cBhvr>
                                      <p:by>
                                        <p:hsl h="-7200000" s="0" l="0"/>
                                      </p:by>
                                    </p:animClr>
                                    <p:animClr clrSpc="hsl" dir="cw">
                                      <p:cBhvr>
                                        <p:cTn id="25" dur="500" fill="hold"/>
                                        <p:tgtEl>
                                          <p:spTgt spid="11"/>
                                        </p:tgtEl>
                                        <p:attrNameLst>
                                          <p:attrName>stroke.color</p:attrName>
                                        </p:attrNameLst>
                                      </p:cBhvr>
                                      <p:by>
                                        <p:hsl h="-7200000" s="0" l="0"/>
                                      </p:by>
                                    </p:animClr>
                                    <p:set>
                                      <p:cBhvr>
                                        <p:cTn id="26"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xmlns="" id="{815F0D86-2642-499F-8BD0-2284D610DB6F}"/>
              </a:ext>
            </a:extLst>
          </p:cNvPr>
          <p:cNvSpPr txBox="1"/>
          <p:nvPr/>
        </p:nvSpPr>
        <p:spPr>
          <a:xfrm>
            <a:off x="797170" y="631076"/>
            <a:ext cx="6084677" cy="6740307"/>
          </a:xfrm>
          <a:prstGeom prst="rect">
            <a:avLst/>
          </a:prstGeom>
          <a:noFill/>
        </p:spPr>
        <p:txBody>
          <a:bodyPr wrap="square">
            <a:spAutoFit/>
          </a:bodyPr>
          <a:lstStyle/>
          <a:p>
            <a:r>
              <a:rPr lang="en-US" sz="4000" dirty="0" smtClean="0">
                <a:solidFill>
                  <a:srgbClr val="1389A5"/>
                </a:solidFill>
                <a:latin typeface="UTM Alter Gothic" panose="02040603050506020204" pitchFamily="18" charset="0"/>
                <a:ea typeface="Times New Roman" panose="02020603050405020304" pitchFamily="18" charset="0"/>
              </a:rPr>
              <a:t>c)  Bà thương không muốn bán </a:t>
            </a:r>
          </a:p>
          <a:p>
            <a:r>
              <a:rPr lang="en-US" sz="4000" dirty="0" smtClean="0">
                <a:solidFill>
                  <a:srgbClr val="1389A5"/>
                </a:solidFill>
                <a:latin typeface="UTM Alter Gothic" panose="02040603050506020204" pitchFamily="18" charset="0"/>
                <a:ea typeface="Times New Roman" panose="02020603050405020304" pitchFamily="18" charset="0"/>
              </a:rPr>
              <a:t>     Bèn thả vào trong chum. </a:t>
            </a:r>
          </a:p>
          <a:p>
            <a:endParaRPr lang="en-US" sz="4000" dirty="0" smtClean="0">
              <a:solidFill>
                <a:srgbClr val="1389A5"/>
              </a:solidFill>
              <a:latin typeface="UTM Alter Gothic" panose="02040603050506020204" pitchFamily="18" charset="0"/>
              <a:ea typeface="Times New Roman" panose="02020603050405020304" pitchFamily="18" charset="0"/>
            </a:endParaRPr>
          </a:p>
          <a:p>
            <a:r>
              <a:rPr lang="en-US" sz="4000" dirty="0" smtClean="0">
                <a:solidFill>
                  <a:srgbClr val="1389A5"/>
                </a:solidFill>
                <a:latin typeface="UTM Alter Gothic" panose="02040603050506020204" pitchFamily="18" charset="0"/>
                <a:ea typeface="Times New Roman" panose="02020603050405020304" pitchFamily="18" charset="0"/>
              </a:rPr>
              <a:t>     Rồi bà lại đi làm </a:t>
            </a:r>
          </a:p>
          <a:p>
            <a:r>
              <a:rPr lang="en-US" sz="4000" dirty="0" smtClean="0">
                <a:solidFill>
                  <a:srgbClr val="1389A5"/>
                </a:solidFill>
                <a:latin typeface="UTM Alter Gothic" panose="02040603050506020204" pitchFamily="18" charset="0"/>
                <a:ea typeface="Times New Roman" panose="02020603050405020304" pitchFamily="18" charset="0"/>
              </a:rPr>
              <a:t>     Đến khi về thấy lạ : </a:t>
            </a:r>
          </a:p>
          <a:p>
            <a:r>
              <a:rPr lang="en-US" sz="4000" dirty="0" smtClean="0">
                <a:solidFill>
                  <a:srgbClr val="1389A5"/>
                </a:solidFill>
                <a:latin typeface="UTM Alter Gothic" panose="02040603050506020204" pitchFamily="18" charset="0"/>
                <a:ea typeface="Times New Roman" panose="02020603050405020304" pitchFamily="18" charset="0"/>
              </a:rPr>
              <a:t>     Sân nhà sao sạch quá </a:t>
            </a:r>
          </a:p>
          <a:p>
            <a:r>
              <a:rPr lang="en-US" sz="4000" dirty="0" smtClean="0">
                <a:solidFill>
                  <a:srgbClr val="1389A5"/>
                </a:solidFill>
                <a:latin typeface="UTM Alter Gothic" panose="02040603050506020204" pitchFamily="18" charset="0"/>
                <a:ea typeface="Times New Roman" panose="02020603050405020304" pitchFamily="18" charset="0"/>
              </a:rPr>
              <a:t>     Đàn lợn đã được ăn </a:t>
            </a:r>
          </a:p>
          <a:p>
            <a:r>
              <a:rPr lang="en-US" sz="4000" dirty="0" smtClean="0">
                <a:solidFill>
                  <a:srgbClr val="1389A5"/>
                </a:solidFill>
                <a:latin typeface="UTM Alter Gothic" panose="02040603050506020204" pitchFamily="18" charset="0"/>
                <a:ea typeface="Times New Roman" panose="02020603050405020304" pitchFamily="18" charset="0"/>
              </a:rPr>
              <a:t>     Cơm nước nấu tinh tươm </a:t>
            </a:r>
          </a:p>
          <a:p>
            <a:r>
              <a:rPr lang="en-US" sz="4000" dirty="0" smtClean="0">
                <a:solidFill>
                  <a:srgbClr val="1389A5"/>
                </a:solidFill>
                <a:latin typeface="UTM Alter Gothic" panose="02040603050506020204" pitchFamily="18" charset="0"/>
                <a:ea typeface="Times New Roman" panose="02020603050405020304" pitchFamily="18" charset="0"/>
              </a:rPr>
              <a:t>     Vườn rau tươi sạch cỏ.</a:t>
            </a:r>
          </a:p>
          <a:p>
            <a:pPr algn="r"/>
            <a:r>
              <a:rPr lang="en-US" sz="3200" i="1" dirty="0" smtClean="0">
                <a:solidFill>
                  <a:schemeClr val="tx2">
                    <a:lumMod val="50000"/>
                  </a:schemeClr>
                </a:solidFill>
                <a:latin typeface="UTM Alter Gothic" panose="02040603050506020204" pitchFamily="18" charset="0"/>
                <a:ea typeface="Times New Roman" panose="02020603050405020304" pitchFamily="18" charset="0"/>
              </a:rPr>
              <a:t>PHAN THỊ THANH NHÀN</a:t>
            </a:r>
          </a:p>
          <a:p>
            <a:endParaRPr lang="en-US" sz="4000" dirty="0"/>
          </a:p>
        </p:txBody>
      </p:sp>
      <p:sp>
        <p:nvSpPr>
          <p:cNvPr id="9" name="รูปแบบอิสระ 60"/>
          <p:cNvSpPr/>
          <p:nvPr/>
        </p:nvSpPr>
        <p:spPr>
          <a:xfrm>
            <a:off x="6735509" y="2790092"/>
            <a:ext cx="4888122" cy="3235569"/>
          </a:xfrm>
          <a:custGeom>
            <a:avLst/>
            <a:gdLst>
              <a:gd name="connsiteX0" fmla="*/ 408795 w 1623177"/>
              <a:gd name="connsiteY0" fmla="*/ 1456766 h 1482940"/>
              <a:gd name="connsiteX1" fmla="*/ 20868 w 1623177"/>
              <a:gd name="connsiteY1" fmla="*/ 1041130 h 1482940"/>
              <a:gd name="connsiteX2" fmla="*/ 131704 w 1623177"/>
              <a:gd name="connsiteY2" fmla="*/ 265275 h 1482940"/>
              <a:gd name="connsiteX3" fmla="*/ 796722 w 1623177"/>
              <a:gd name="connsiteY3" fmla="*/ 2039 h 1482940"/>
              <a:gd name="connsiteX4" fmla="*/ 1558722 w 1623177"/>
              <a:gd name="connsiteY4" fmla="*/ 376111 h 1482940"/>
              <a:gd name="connsiteX5" fmla="*/ 1447886 w 1623177"/>
              <a:gd name="connsiteY5" fmla="*/ 1318221 h 1482940"/>
              <a:gd name="connsiteX6" fmla="*/ 408795 w 1623177"/>
              <a:gd name="connsiteY6" fmla="*/ 1456766 h 148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177" h="1482940">
                <a:moveTo>
                  <a:pt x="408795" y="1456766"/>
                </a:moveTo>
                <a:cubicBezTo>
                  <a:pt x="170959" y="1410584"/>
                  <a:pt x="67050" y="1239712"/>
                  <a:pt x="20868" y="1041130"/>
                </a:cubicBezTo>
                <a:cubicBezTo>
                  <a:pt x="-25314" y="842548"/>
                  <a:pt x="2395" y="438457"/>
                  <a:pt x="131704" y="265275"/>
                </a:cubicBezTo>
                <a:cubicBezTo>
                  <a:pt x="261013" y="92093"/>
                  <a:pt x="558886" y="-16434"/>
                  <a:pt x="796722" y="2039"/>
                </a:cubicBezTo>
                <a:cubicBezTo>
                  <a:pt x="1034558" y="20512"/>
                  <a:pt x="1450195" y="156747"/>
                  <a:pt x="1558722" y="376111"/>
                </a:cubicBezTo>
                <a:cubicBezTo>
                  <a:pt x="1667249" y="595475"/>
                  <a:pt x="1644159" y="1131185"/>
                  <a:pt x="1447886" y="1318221"/>
                </a:cubicBezTo>
                <a:cubicBezTo>
                  <a:pt x="1251613" y="1505257"/>
                  <a:pt x="646631" y="1502948"/>
                  <a:pt x="408795" y="1456766"/>
                </a:cubicBezTo>
                <a:close/>
              </a:path>
            </a:pathLst>
          </a:custGeom>
          <a:solidFill>
            <a:srgbClr val="A794BE"/>
          </a:solidFill>
          <a:ln>
            <a:noFill/>
          </a:ln>
          <a:effectLst>
            <a:innerShdw blurRad="63500" dist="177800" dir="12840000">
              <a:srgbClr val="977994">
                <a:alpha val="1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0" name="รูปแบบอิสระ 60"/>
          <p:cNvSpPr/>
          <p:nvPr/>
        </p:nvSpPr>
        <p:spPr>
          <a:xfrm>
            <a:off x="6835155" y="2856800"/>
            <a:ext cx="4688829" cy="3102151"/>
          </a:xfrm>
          <a:custGeom>
            <a:avLst/>
            <a:gdLst>
              <a:gd name="connsiteX0" fmla="*/ 408795 w 1623177"/>
              <a:gd name="connsiteY0" fmla="*/ 1456766 h 1482940"/>
              <a:gd name="connsiteX1" fmla="*/ 20868 w 1623177"/>
              <a:gd name="connsiteY1" fmla="*/ 1041130 h 1482940"/>
              <a:gd name="connsiteX2" fmla="*/ 131704 w 1623177"/>
              <a:gd name="connsiteY2" fmla="*/ 265275 h 1482940"/>
              <a:gd name="connsiteX3" fmla="*/ 796722 w 1623177"/>
              <a:gd name="connsiteY3" fmla="*/ 2039 h 1482940"/>
              <a:gd name="connsiteX4" fmla="*/ 1558722 w 1623177"/>
              <a:gd name="connsiteY4" fmla="*/ 376111 h 1482940"/>
              <a:gd name="connsiteX5" fmla="*/ 1447886 w 1623177"/>
              <a:gd name="connsiteY5" fmla="*/ 1318221 h 1482940"/>
              <a:gd name="connsiteX6" fmla="*/ 408795 w 1623177"/>
              <a:gd name="connsiteY6" fmla="*/ 1456766 h 148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177" h="1482940">
                <a:moveTo>
                  <a:pt x="408795" y="1456766"/>
                </a:moveTo>
                <a:cubicBezTo>
                  <a:pt x="170959" y="1410584"/>
                  <a:pt x="67050" y="1239712"/>
                  <a:pt x="20868" y="1041130"/>
                </a:cubicBezTo>
                <a:cubicBezTo>
                  <a:pt x="-25314" y="842548"/>
                  <a:pt x="2395" y="438457"/>
                  <a:pt x="131704" y="265275"/>
                </a:cubicBezTo>
                <a:cubicBezTo>
                  <a:pt x="261013" y="92093"/>
                  <a:pt x="558886" y="-16434"/>
                  <a:pt x="796722" y="2039"/>
                </a:cubicBezTo>
                <a:cubicBezTo>
                  <a:pt x="1034558" y="20512"/>
                  <a:pt x="1450195" y="156747"/>
                  <a:pt x="1558722" y="376111"/>
                </a:cubicBezTo>
                <a:cubicBezTo>
                  <a:pt x="1667249" y="595475"/>
                  <a:pt x="1644159" y="1131185"/>
                  <a:pt x="1447886" y="1318221"/>
                </a:cubicBezTo>
                <a:cubicBezTo>
                  <a:pt x="1251613" y="1505257"/>
                  <a:pt x="646631" y="1502948"/>
                  <a:pt x="408795" y="1456766"/>
                </a:cubicBezTo>
                <a:close/>
              </a:path>
            </a:pathLst>
          </a:cu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 name="Rectangle 2"/>
          <p:cNvSpPr/>
          <p:nvPr/>
        </p:nvSpPr>
        <p:spPr>
          <a:xfrm>
            <a:off x="6881847" y="3437468"/>
            <a:ext cx="4471753" cy="2246769"/>
          </a:xfrm>
          <a:prstGeom prst="rect">
            <a:avLst/>
          </a:prstGeom>
        </p:spPr>
        <p:txBody>
          <a:bodyPr wrap="square">
            <a:spAutoFit/>
          </a:bodyPr>
          <a:lstStyle/>
          <a:p>
            <a:pPr algn="ctr"/>
            <a:r>
              <a:rPr lang="vi-VN" sz="2800" b="1" dirty="0">
                <a:solidFill>
                  <a:srgbClr val="9D9D00"/>
                </a:solidFill>
                <a:latin typeface="UTM Americana" panose="02040603050506020204" pitchFamily="18" charset="0"/>
                <a:ea typeface="Calibri" panose="020F0502020204030204" pitchFamily="34" charset="0"/>
              </a:rPr>
              <a:t>Dấu hai chấm báo hiệu bộ phận đi </a:t>
            </a:r>
            <a:r>
              <a:rPr lang="vi-VN" sz="2800" b="1" dirty="0">
                <a:solidFill>
                  <a:srgbClr val="C00000"/>
                </a:solidFill>
                <a:latin typeface="UTM Americana" panose="02040603050506020204" pitchFamily="18" charset="0"/>
                <a:ea typeface="Calibri" panose="020F0502020204030204" pitchFamily="34" charset="0"/>
              </a:rPr>
              <a:t>sau</a:t>
            </a:r>
            <a:r>
              <a:rPr lang="vi-VN" sz="2800" b="1" dirty="0">
                <a:solidFill>
                  <a:srgbClr val="9D9D00"/>
                </a:solidFill>
                <a:latin typeface="UTM Americana" panose="02040603050506020204" pitchFamily="18" charset="0"/>
                <a:ea typeface="Calibri" panose="020F0502020204030204" pitchFamily="34" charset="0"/>
              </a:rPr>
              <a:t> là </a:t>
            </a:r>
            <a:r>
              <a:rPr lang="vi-VN" sz="2800" b="1" dirty="0">
                <a:solidFill>
                  <a:srgbClr val="C00000"/>
                </a:solidFill>
                <a:latin typeface="UTM Americana" panose="02040603050506020204" pitchFamily="18" charset="0"/>
                <a:ea typeface="Calibri" panose="020F0502020204030204" pitchFamily="34" charset="0"/>
              </a:rPr>
              <a:t>lời giải thích </a:t>
            </a:r>
            <a:r>
              <a:rPr lang="vi-VN" sz="2800" b="1" dirty="0">
                <a:solidFill>
                  <a:srgbClr val="9D9D00"/>
                </a:solidFill>
                <a:latin typeface="UTM Americana" panose="02040603050506020204" pitchFamily="18" charset="0"/>
                <a:ea typeface="Calibri" panose="020F0502020204030204" pitchFamily="34" charset="0"/>
              </a:rPr>
              <a:t>rõ những điều lạ mà bà </a:t>
            </a:r>
            <a:r>
              <a:rPr lang="en-US" sz="2800" b="1" dirty="0">
                <a:solidFill>
                  <a:srgbClr val="9D9D00"/>
                </a:solidFill>
                <a:latin typeface="UTM Americana" panose="02040603050506020204" pitchFamily="18" charset="0"/>
                <a:ea typeface="Calibri" panose="020F0502020204030204" pitchFamily="34" charset="0"/>
              </a:rPr>
              <a:t>cụ</a:t>
            </a:r>
            <a:r>
              <a:rPr lang="vi-VN" sz="2800" b="1" dirty="0">
                <a:solidFill>
                  <a:srgbClr val="9D9D00"/>
                </a:solidFill>
                <a:latin typeface="UTM Americana" panose="02040603050506020204" pitchFamily="18" charset="0"/>
                <a:ea typeface="Calibri" panose="020F0502020204030204" pitchFamily="34" charset="0"/>
              </a:rPr>
              <a:t> nhận thấy khi về nhà</a:t>
            </a:r>
            <a:r>
              <a:rPr lang="en-US" sz="2800" b="1" dirty="0">
                <a:solidFill>
                  <a:srgbClr val="9D9D00"/>
                </a:solidFill>
                <a:latin typeface="UTM Americana" panose="02040603050506020204" pitchFamily="18" charset="0"/>
                <a:ea typeface="Calibri" panose="020F0502020204030204" pitchFamily="34" charset="0"/>
              </a:rPr>
              <a:t>.</a:t>
            </a:r>
          </a:p>
        </p:txBody>
      </p:sp>
      <p:sp>
        <p:nvSpPr>
          <p:cNvPr id="6" name="Oval 5"/>
          <p:cNvSpPr/>
          <p:nvPr/>
        </p:nvSpPr>
        <p:spPr>
          <a:xfrm>
            <a:off x="4464428" y="3243146"/>
            <a:ext cx="458225" cy="4245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01789" y="173351"/>
            <a:ext cx="10496085" cy="2308324"/>
          </a:xfrm>
          <a:prstGeom prst="rect">
            <a:avLst/>
          </a:prstGeom>
        </p:spPr>
        <p:txBody>
          <a:bodyPr wrap="square">
            <a:spAutoFit/>
          </a:bodyPr>
          <a:lstStyle/>
          <a:p>
            <a:pPr algn="ctr">
              <a:lnSpc>
                <a:spcPct val="150000"/>
              </a:lnSpc>
            </a:pPr>
            <a:r>
              <a:rPr lang="en-US" sz="3200" i="1" dirty="0">
                <a:solidFill>
                  <a:srgbClr val="704C2E"/>
                </a:solidFill>
                <a:latin typeface="UTM Guanine" panose="02040603050506020204" pitchFamily="18" charset="0"/>
                <a:ea typeface="Times New Roman" panose="02020603050405020304" pitchFamily="18" charset="0"/>
              </a:rPr>
              <a:t>Trong các câu văn </a:t>
            </a:r>
            <a:r>
              <a:rPr lang="en-US" sz="3200" i="1" dirty="0" smtClean="0">
                <a:solidFill>
                  <a:srgbClr val="704C2E"/>
                </a:solidFill>
                <a:latin typeface="UTM Guanine" panose="02040603050506020204" pitchFamily="18" charset="0"/>
                <a:ea typeface="Times New Roman" panose="02020603050405020304" pitchFamily="18" charset="0"/>
              </a:rPr>
              <a:t>trên </a:t>
            </a:r>
          </a:p>
          <a:p>
            <a:pPr algn="ctr">
              <a:lnSpc>
                <a:spcPct val="150000"/>
              </a:lnSpc>
            </a:pPr>
            <a:r>
              <a:rPr lang="en-US" sz="3200" i="1" dirty="0" smtClean="0">
                <a:solidFill>
                  <a:srgbClr val="704C2E"/>
                </a:solidFill>
                <a:latin typeface="UTM Guanine" panose="02040603050506020204" pitchFamily="18" charset="0"/>
                <a:ea typeface="Times New Roman" panose="02020603050405020304" pitchFamily="18" charset="0"/>
              </a:rPr>
              <a:t>dấu </a:t>
            </a:r>
            <a:r>
              <a:rPr lang="en-US" sz="3200" i="1" dirty="0">
                <a:solidFill>
                  <a:srgbClr val="704C2E"/>
                </a:solidFill>
                <a:latin typeface="UTM Guanine" panose="02040603050506020204" pitchFamily="18" charset="0"/>
                <a:ea typeface="Times New Roman" panose="02020603050405020304" pitchFamily="18" charset="0"/>
              </a:rPr>
              <a:t>hai </a:t>
            </a:r>
            <a:r>
              <a:rPr lang="en-US" sz="3200" i="1" dirty="0" smtClean="0">
                <a:solidFill>
                  <a:srgbClr val="704C2E"/>
                </a:solidFill>
                <a:latin typeface="UTM Guanine" panose="02040603050506020204" pitchFamily="18" charset="0"/>
                <a:ea typeface="Times New Roman" panose="02020603050405020304" pitchFamily="18" charset="0"/>
              </a:rPr>
              <a:t>chấm</a:t>
            </a:r>
          </a:p>
          <a:p>
            <a:pPr algn="ctr">
              <a:lnSpc>
                <a:spcPct val="150000"/>
              </a:lnSpc>
            </a:pPr>
            <a:r>
              <a:rPr lang="en-US" sz="3200" i="1" dirty="0" smtClean="0">
                <a:solidFill>
                  <a:srgbClr val="704C2E"/>
                </a:solidFill>
                <a:latin typeface="UTM Guanine" panose="02040603050506020204" pitchFamily="18" charset="0"/>
                <a:ea typeface="Times New Roman" panose="02020603050405020304" pitchFamily="18" charset="0"/>
              </a:rPr>
              <a:t> </a:t>
            </a:r>
            <a:r>
              <a:rPr lang="en-US" sz="3200" i="1" dirty="0">
                <a:solidFill>
                  <a:srgbClr val="704C2E"/>
                </a:solidFill>
                <a:latin typeface="UTM Guanine" panose="02040603050506020204" pitchFamily="18" charset="0"/>
                <a:ea typeface="Times New Roman" panose="02020603050405020304" pitchFamily="18" charset="0"/>
              </a:rPr>
              <a:t>có tác dụng gì ?</a:t>
            </a:r>
            <a:endParaRPr lang="en-US" sz="3200" dirty="0">
              <a:solidFill>
                <a:srgbClr val="704C2E"/>
              </a:solidFill>
              <a:latin typeface="UTM Guanine"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22363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wheel(1)">
                                      <p:cBhvr>
                                        <p:cTn id="7" dur="2000"/>
                                        <p:tgtEl>
                                          <p:spTgt spid="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9">
                                            <p:txEl>
                                              <p:pRg st="1" end="1"/>
                                            </p:txEl>
                                          </p:spTgt>
                                        </p:tgtEl>
                                        <p:attrNameLst>
                                          <p:attrName>style.visibility</p:attrName>
                                        </p:attrNameLst>
                                      </p:cBhvr>
                                      <p:to>
                                        <p:strVal val="visible"/>
                                      </p:to>
                                    </p:set>
                                    <p:animEffect transition="in" filter="wheel(1)">
                                      <p:cBhvr>
                                        <p:cTn id="12" dur="2000"/>
                                        <p:tgtEl>
                                          <p:spTgt spid="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9">
                                            <p:txEl>
                                              <p:pRg st="3" end="3"/>
                                            </p:txEl>
                                          </p:spTgt>
                                        </p:tgtEl>
                                        <p:attrNameLst>
                                          <p:attrName>style.visibility</p:attrName>
                                        </p:attrNameLst>
                                      </p:cBhvr>
                                      <p:to>
                                        <p:strVal val="visible"/>
                                      </p:to>
                                    </p:set>
                                    <p:animEffect transition="in" filter="wheel(1)">
                                      <p:cBhvr>
                                        <p:cTn id="17" dur="2000"/>
                                        <p:tgtEl>
                                          <p:spTgt spid="6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9">
                                            <p:txEl>
                                              <p:pRg st="4" end="4"/>
                                            </p:txEl>
                                          </p:spTgt>
                                        </p:tgtEl>
                                        <p:attrNameLst>
                                          <p:attrName>style.visibility</p:attrName>
                                        </p:attrNameLst>
                                      </p:cBhvr>
                                      <p:to>
                                        <p:strVal val="visible"/>
                                      </p:to>
                                    </p:set>
                                    <p:animEffect transition="in" filter="wheel(1)">
                                      <p:cBhvr>
                                        <p:cTn id="22" dur="2000"/>
                                        <p:tgtEl>
                                          <p:spTgt spid="6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9">
                                            <p:txEl>
                                              <p:pRg st="5" end="5"/>
                                            </p:txEl>
                                          </p:spTgt>
                                        </p:tgtEl>
                                        <p:attrNameLst>
                                          <p:attrName>style.visibility</p:attrName>
                                        </p:attrNameLst>
                                      </p:cBhvr>
                                      <p:to>
                                        <p:strVal val="visible"/>
                                      </p:to>
                                    </p:set>
                                    <p:animEffect transition="in" filter="wheel(1)">
                                      <p:cBhvr>
                                        <p:cTn id="27" dur="2000"/>
                                        <p:tgtEl>
                                          <p:spTgt spid="6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69">
                                            <p:txEl>
                                              <p:pRg st="6" end="6"/>
                                            </p:txEl>
                                          </p:spTgt>
                                        </p:tgtEl>
                                        <p:attrNameLst>
                                          <p:attrName>style.visibility</p:attrName>
                                        </p:attrNameLst>
                                      </p:cBhvr>
                                      <p:to>
                                        <p:strVal val="visible"/>
                                      </p:to>
                                    </p:set>
                                    <p:animEffect transition="in" filter="wheel(1)">
                                      <p:cBhvr>
                                        <p:cTn id="32" dur="2000"/>
                                        <p:tgtEl>
                                          <p:spTgt spid="6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69">
                                            <p:txEl>
                                              <p:pRg st="7" end="7"/>
                                            </p:txEl>
                                          </p:spTgt>
                                        </p:tgtEl>
                                        <p:attrNameLst>
                                          <p:attrName>style.visibility</p:attrName>
                                        </p:attrNameLst>
                                      </p:cBhvr>
                                      <p:to>
                                        <p:strVal val="visible"/>
                                      </p:to>
                                    </p:set>
                                    <p:animEffect transition="in" filter="wheel(1)">
                                      <p:cBhvr>
                                        <p:cTn id="37" dur="2000"/>
                                        <p:tgtEl>
                                          <p:spTgt spid="6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69">
                                            <p:txEl>
                                              <p:pRg st="8" end="8"/>
                                            </p:txEl>
                                          </p:spTgt>
                                        </p:tgtEl>
                                        <p:attrNameLst>
                                          <p:attrName>style.visibility</p:attrName>
                                        </p:attrNameLst>
                                      </p:cBhvr>
                                      <p:to>
                                        <p:strVal val="visible"/>
                                      </p:to>
                                    </p:set>
                                    <p:animEffect transition="in" filter="wheel(1)">
                                      <p:cBhvr>
                                        <p:cTn id="42" dur="2000"/>
                                        <p:tgtEl>
                                          <p:spTgt spid="6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69">
                                            <p:txEl>
                                              <p:pRg st="9" end="9"/>
                                            </p:txEl>
                                          </p:spTgt>
                                        </p:tgtEl>
                                        <p:attrNameLst>
                                          <p:attrName>style.visibility</p:attrName>
                                        </p:attrNameLst>
                                      </p:cBhvr>
                                      <p:to>
                                        <p:strVal val="visible"/>
                                      </p:to>
                                    </p:set>
                                    <p:animEffect transition="in" filter="wheel(1)">
                                      <p:cBhvr>
                                        <p:cTn id="47" dur="2000"/>
                                        <p:tgtEl>
                                          <p:spTgt spid="6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randombar(horizont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mph" presetSubtype="0" fill="hold" grpId="1" nodeType="clickEffect">
                                  <p:stCondLst>
                                    <p:cond delay="0"/>
                                  </p:stCondLst>
                                  <p:childTnLst>
                                    <p:animClr clrSpc="hsl" dir="cw">
                                      <p:cBhvr override="childStyle">
                                        <p:cTn id="56" dur="500" fill="hold"/>
                                        <p:tgtEl>
                                          <p:spTgt spid="6"/>
                                        </p:tgtEl>
                                        <p:attrNameLst>
                                          <p:attrName>style.color</p:attrName>
                                        </p:attrNameLst>
                                      </p:cBhvr>
                                      <p:by>
                                        <p:hsl h="-7200000" s="0" l="0"/>
                                      </p:by>
                                    </p:animClr>
                                    <p:animClr clrSpc="hsl" dir="cw">
                                      <p:cBhvr>
                                        <p:cTn id="57" dur="500" fill="hold"/>
                                        <p:tgtEl>
                                          <p:spTgt spid="6"/>
                                        </p:tgtEl>
                                        <p:attrNameLst>
                                          <p:attrName>fillcolor</p:attrName>
                                        </p:attrNameLst>
                                      </p:cBhvr>
                                      <p:by>
                                        <p:hsl h="-7200000" s="0" l="0"/>
                                      </p:by>
                                    </p:animClr>
                                    <p:animClr clrSpc="hsl" dir="cw">
                                      <p:cBhvr>
                                        <p:cTn id="58" dur="500" fill="hold"/>
                                        <p:tgtEl>
                                          <p:spTgt spid="6"/>
                                        </p:tgtEl>
                                        <p:attrNameLst>
                                          <p:attrName>stroke.color</p:attrName>
                                        </p:attrNameLst>
                                      </p:cBhvr>
                                      <p:by>
                                        <p:hsl h="-7200000" s="0" l="0"/>
                                      </p:by>
                                    </p:animClr>
                                    <p:set>
                                      <p:cBhvr>
                                        <p:cTn id="5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8484647" y="-1563555"/>
            <a:ext cx="5617435" cy="1077218"/>
          </a:xfrm>
          <a:prstGeom prst="rect">
            <a:avLst/>
          </a:prstGeom>
          <a:noFill/>
        </p:spPr>
        <p:txBody>
          <a:bodyPr wrap="none" rtlCol="0">
            <a:spAutoFit/>
          </a:bodyPr>
          <a:lstStyle/>
          <a:p>
            <a:pPr algn="ctr" defTabSz="1219170"/>
            <a:r>
              <a:rPr lang="en-US" sz="6400" b="1" dirty="0">
                <a:solidFill>
                  <a:srgbClr val="8F77AD"/>
                </a:solidFill>
                <a:latin typeface="milk tea Med" pitchFamily="2" charset="-34"/>
                <a:cs typeface="milk tea Med" pitchFamily="2" charset="-34"/>
              </a:rPr>
              <a:t>Add Your Title </a:t>
            </a:r>
          </a:p>
        </p:txBody>
      </p:sp>
      <p:sp>
        <p:nvSpPr>
          <p:cNvPr id="2" name="Rounded Rectangle 1"/>
          <p:cNvSpPr/>
          <p:nvPr/>
        </p:nvSpPr>
        <p:spPr>
          <a:xfrm>
            <a:off x="4247901" y="345489"/>
            <a:ext cx="4488392" cy="1569080"/>
          </a:xfrm>
          <a:prstGeom prst="roundRect">
            <a:avLst/>
          </a:prstGeom>
          <a:noFill/>
          <a:ln>
            <a:solidFill>
              <a:schemeClr val="tx1"/>
            </a:solidFill>
            <a:prstDash val="dash"/>
          </a:ln>
        </p:spPr>
        <p:style>
          <a:lnRef idx="0">
            <a:scrgbClr r="0" g="0" b="0"/>
          </a:lnRef>
          <a:fillRef idx="0">
            <a:scrgbClr r="0" g="0" b="0"/>
          </a:fillRef>
          <a:effectRef idx="0">
            <a:scrgbClr r="0" g="0" b="0"/>
          </a:effectRef>
          <a:fontRef idx="minor">
            <a:schemeClr val="accent4"/>
          </a:fontRef>
        </p:style>
        <p:txBody>
          <a:bodyPr rtlCol="0" anchor="ctr"/>
          <a:lstStyle/>
          <a:p>
            <a:r>
              <a:rPr lang="en-US" sz="7200" dirty="0" smtClean="0">
                <a:solidFill>
                  <a:srgbClr val="6D3A0B"/>
                </a:solidFill>
                <a:latin typeface="UTM Cookies" panose="02040603050506020204" pitchFamily="18" charset="0"/>
              </a:rPr>
              <a:t>GHI NHỚ</a:t>
            </a:r>
          </a:p>
          <a:p>
            <a:pPr algn="just" defTabSz="1219170"/>
            <a:r>
              <a:rPr lang="en-US" sz="3200" i="1" dirty="0" smtClean="0">
                <a:solidFill>
                  <a:srgbClr val="7030A0"/>
                </a:solidFill>
                <a:latin typeface="Javanese Text" panose="02000000000000000000" pitchFamily="2" charset="0"/>
                <a:cs typeface="FC Onigiri Outline"/>
              </a:rPr>
              <a:t>. </a:t>
            </a:r>
            <a:endParaRPr lang="en-US" sz="3200" i="1" dirty="0">
              <a:solidFill>
                <a:srgbClr val="7030A0"/>
              </a:solidFill>
              <a:latin typeface="Javanese Text" panose="02000000000000000000" pitchFamily="2" charset="0"/>
              <a:cs typeface="FC Onigiri Outline"/>
            </a:endParaRPr>
          </a:p>
        </p:txBody>
      </p:sp>
      <p:sp>
        <p:nvSpPr>
          <p:cNvPr id="3" name="Rounded Rectangle 2"/>
          <p:cNvSpPr/>
          <p:nvPr/>
        </p:nvSpPr>
        <p:spPr>
          <a:xfrm>
            <a:off x="1487488" y="1988840"/>
            <a:ext cx="4320480" cy="3755468"/>
          </a:xfrm>
          <a:prstGeom prst="roundRect">
            <a:avLst/>
          </a:prstGeom>
          <a:ln>
            <a:prstDash val="lgDash"/>
          </a:ln>
        </p:spPr>
        <p:style>
          <a:lnRef idx="2">
            <a:schemeClr val="accent4"/>
          </a:lnRef>
          <a:fillRef idx="1">
            <a:schemeClr val="lt1"/>
          </a:fillRef>
          <a:effectRef idx="0">
            <a:schemeClr val="accent4"/>
          </a:effectRef>
          <a:fontRef idx="minor">
            <a:schemeClr val="dk1"/>
          </a:fontRef>
        </p:style>
        <p:txBody>
          <a:bodyPr rtlCol="0" anchor="ctr"/>
          <a:lstStyle/>
          <a:p>
            <a:pPr algn="ctr" defTabSz="1219170"/>
            <a:r>
              <a:rPr lang="en-US" sz="2800" b="1" dirty="0" smtClean="0">
                <a:solidFill>
                  <a:srgbClr val="17833C"/>
                </a:solidFill>
                <a:latin typeface="UTM Cookies" panose="02040603050506020204" pitchFamily="18" charset="0"/>
                <a:ea typeface="Calibri" panose="020F0502020204030204" pitchFamily="34" charset="0"/>
              </a:rPr>
              <a:t>Dấu hai chấm báo hiệu bộ phận câu đứng sau nó là lời nói của một nhân vật hoặc là lời giải thích cho bộ phận đứng trước.</a:t>
            </a:r>
          </a:p>
          <a:p>
            <a:pPr algn="ctr" defTabSz="1219170"/>
            <a:endParaRPr lang="en-US" sz="2533" dirty="0">
              <a:solidFill>
                <a:prstClr val="black"/>
              </a:solidFill>
              <a:latin typeface="Book Antiqua" panose="02040602050305030304" pitchFamily="18" charset="0"/>
              <a:cs typeface="FC Onigiri Outline"/>
            </a:endParaRPr>
          </a:p>
        </p:txBody>
      </p:sp>
      <p:sp>
        <p:nvSpPr>
          <p:cNvPr id="8" name="Rounded Rectangle 7"/>
          <p:cNvSpPr/>
          <p:nvPr/>
        </p:nvSpPr>
        <p:spPr>
          <a:xfrm>
            <a:off x="6576053" y="1988840"/>
            <a:ext cx="4320480" cy="3755468"/>
          </a:xfrm>
          <a:prstGeom prst="roundRect">
            <a:avLst/>
          </a:prstGeom>
          <a:ln>
            <a:prstDash val="lgDash"/>
          </a:ln>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en-US" sz="2800" b="1" dirty="0" smtClean="0">
                <a:solidFill>
                  <a:srgbClr val="17833C"/>
                </a:solidFill>
                <a:latin typeface="UTM Cookies" panose="02040603050506020204" pitchFamily="18" charset="0"/>
                <a:ea typeface="Calibri" panose="020F0502020204030204" pitchFamily="34" charset="0"/>
              </a:rPr>
              <a:t>Khi báo hiệu lời nói của nhân vật, </a:t>
            </a:r>
            <a:br>
              <a:rPr lang="en-US" sz="2800" b="1" dirty="0" smtClean="0">
                <a:solidFill>
                  <a:srgbClr val="17833C"/>
                </a:solidFill>
                <a:latin typeface="UTM Cookies" panose="02040603050506020204" pitchFamily="18" charset="0"/>
                <a:ea typeface="Calibri" panose="020F0502020204030204" pitchFamily="34" charset="0"/>
              </a:rPr>
            </a:br>
            <a:r>
              <a:rPr lang="en-US" sz="2800" b="1" dirty="0" smtClean="0">
                <a:solidFill>
                  <a:srgbClr val="17833C"/>
                </a:solidFill>
                <a:latin typeface="UTM Cookies" panose="02040603050506020204" pitchFamily="18" charset="0"/>
                <a:ea typeface="Calibri" panose="020F0502020204030204" pitchFamily="34" charset="0"/>
              </a:rPr>
              <a:t>dấu hai chấm được dùng phối hợp với dấu ngoặc kép hay dấu gạch đầu dòng.</a:t>
            </a:r>
            <a:endParaRPr lang="en-US" sz="2800" b="1" dirty="0">
              <a:solidFill>
                <a:srgbClr val="17833C"/>
              </a:solidFill>
              <a:latin typeface="UTM Cookies" panose="02040603050506020204" pitchFamily="18" charset="0"/>
              <a:ea typeface="Calibri" panose="020F0502020204030204" pitchFamily="34" charset="0"/>
            </a:endParaRPr>
          </a:p>
        </p:txBody>
      </p:sp>
    </p:spTree>
    <p:extLst>
      <p:ext uri="{BB962C8B-B14F-4D97-AF65-F5344CB8AC3E}">
        <p14:creationId xmlns:p14="http://schemas.microsoft.com/office/powerpoint/2010/main" val="103192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กลุ่ม 57"/>
          <p:cNvGrpSpPr/>
          <p:nvPr/>
        </p:nvGrpSpPr>
        <p:grpSpPr>
          <a:xfrm>
            <a:off x="6659716" y="5556045"/>
            <a:ext cx="3015709" cy="600000"/>
            <a:chOff x="3289945" y="3405879"/>
            <a:chExt cx="2261782" cy="450000"/>
          </a:xfrm>
        </p:grpSpPr>
        <p:sp>
          <p:nvSpPr>
            <p:cNvPr id="54" name="วงรี 53"/>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55" name="วงรี 54"/>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56" name="วงรี 55"/>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57" name="วงรี 56"/>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grpSp>
      <p:sp>
        <p:nvSpPr>
          <p:cNvPr id="73" name="TextBox 72">
            <a:extLst>
              <a:ext uri="{FF2B5EF4-FFF2-40B4-BE49-F238E27FC236}">
                <a16:creationId xmlns:a16="http://schemas.microsoft.com/office/drawing/2014/main" xmlns="" id="{8E3F2048-C18E-4441-9780-C70EB85D912C}"/>
              </a:ext>
            </a:extLst>
          </p:cNvPr>
          <p:cNvSpPr txBox="1"/>
          <p:nvPr/>
        </p:nvSpPr>
        <p:spPr>
          <a:xfrm>
            <a:off x="5958507" y="2403201"/>
            <a:ext cx="4958168" cy="2554545"/>
          </a:xfrm>
          <a:prstGeom prst="rect">
            <a:avLst/>
          </a:prstGeom>
          <a:noFill/>
        </p:spPr>
        <p:txBody>
          <a:bodyPr wrap="square" rtlCol="0">
            <a:spAutoFit/>
          </a:bodyPr>
          <a:lstStyle/>
          <a:p>
            <a:pPr algn="ctr" defTabSz="1219170">
              <a:defRPr/>
            </a:pPr>
            <a:r>
              <a:rPr lang="en-US" sz="8000" kern="0" dirty="0" smtClean="0">
                <a:solidFill>
                  <a:sysClr val="window" lastClr="FFFFFF"/>
                </a:solidFill>
                <a:latin typeface="UTM Flavour" panose="02040603050506020204" pitchFamily="18" charset="0"/>
                <a:cs typeface="FC Onigiri Outline Color" pitchFamily="2" charset="-34"/>
              </a:rPr>
              <a:t>LUYỆN TẬP</a:t>
            </a:r>
            <a:endParaRPr lang="en-US" sz="8000" kern="0" dirty="0">
              <a:solidFill>
                <a:sysClr val="window" lastClr="FFFFFF"/>
              </a:solidFill>
              <a:latin typeface="UTM Flavour" panose="02040603050506020204" pitchFamily="18" charset="0"/>
              <a:cs typeface="FC Onigiri Outline Color" pitchFamily="2" charset="-34"/>
            </a:endParaRPr>
          </a:p>
        </p:txBody>
      </p:sp>
      <p:grpSp>
        <p:nvGrpSpPr>
          <p:cNvPr id="96" name="กลุ่ม 95"/>
          <p:cNvGrpSpPr/>
          <p:nvPr/>
        </p:nvGrpSpPr>
        <p:grpSpPr>
          <a:xfrm>
            <a:off x="5999990" y="1988495"/>
            <a:ext cx="409429" cy="483691"/>
            <a:chOff x="5181879" y="1475364"/>
            <a:chExt cx="1326034" cy="1566547"/>
          </a:xfrm>
          <a:effectLst>
            <a:outerShdw blurRad="50800" dist="38100" dir="2700000" algn="tl" rotWithShape="0">
              <a:schemeClr val="accent4">
                <a:lumMod val="75000"/>
                <a:alpha val="40000"/>
              </a:schemeClr>
            </a:outerShdw>
          </a:effectLst>
        </p:grpSpPr>
        <p:sp>
          <p:nvSpPr>
            <p:cNvPr id="2" name="ดาว 5 แฉก 1"/>
            <p:cNvSpPr/>
            <p:nvPr/>
          </p:nvSpPr>
          <p:spPr>
            <a:xfrm>
              <a:off x="5181879" y="1475364"/>
              <a:ext cx="1326034" cy="1566547"/>
            </a:xfrm>
            <a:custGeom>
              <a:avLst/>
              <a:gdLst>
                <a:gd name="connsiteX0" fmla="*/ 3 w 2430629"/>
                <a:gd name="connsiteY0" fmla="*/ 976675 h 2556974"/>
                <a:gd name="connsiteX1" fmla="*/ 848911 w 2430629"/>
                <a:gd name="connsiteY1" fmla="*/ 855630 h 2556974"/>
                <a:gd name="connsiteX2" fmla="*/ 1215315 w 2430629"/>
                <a:gd name="connsiteY2" fmla="*/ 0 h 2556974"/>
                <a:gd name="connsiteX3" fmla="*/ 1581718 w 2430629"/>
                <a:gd name="connsiteY3" fmla="*/ 855630 h 2556974"/>
                <a:gd name="connsiteX4" fmla="*/ 2430626 w 2430629"/>
                <a:gd name="connsiteY4" fmla="*/ 976675 h 2556974"/>
                <a:gd name="connsiteX5" fmla="*/ 1808168 w 2430629"/>
                <a:gd name="connsiteY5" fmla="*/ 1626528 h 2556974"/>
                <a:gd name="connsiteX6" fmla="*/ 1966419 w 2430629"/>
                <a:gd name="connsiteY6" fmla="*/ 2556968 h 2556974"/>
                <a:gd name="connsiteX7" fmla="*/ 1215315 w 2430629"/>
                <a:gd name="connsiteY7" fmla="*/ 2102969 h 2556974"/>
                <a:gd name="connsiteX8" fmla="*/ 464210 w 2430629"/>
                <a:gd name="connsiteY8" fmla="*/ 2556968 h 2556974"/>
                <a:gd name="connsiteX9" fmla="*/ 622461 w 2430629"/>
                <a:gd name="connsiteY9" fmla="*/ 1626528 h 2556974"/>
                <a:gd name="connsiteX10" fmla="*/ 3 w 2430629"/>
                <a:gd name="connsiteY10" fmla="*/ 976675 h 2556974"/>
                <a:gd name="connsiteX0" fmla="*/ 43268 w 2473891"/>
                <a:gd name="connsiteY0" fmla="*/ 976675 h 2556968"/>
                <a:gd name="connsiteX1" fmla="*/ 892176 w 2473891"/>
                <a:gd name="connsiteY1" fmla="*/ 855630 h 2556968"/>
                <a:gd name="connsiteX2" fmla="*/ 1258580 w 2473891"/>
                <a:gd name="connsiteY2" fmla="*/ 0 h 2556968"/>
                <a:gd name="connsiteX3" fmla="*/ 1624983 w 2473891"/>
                <a:gd name="connsiteY3" fmla="*/ 855630 h 2556968"/>
                <a:gd name="connsiteX4" fmla="*/ 2473891 w 2473891"/>
                <a:gd name="connsiteY4" fmla="*/ 976675 h 2556968"/>
                <a:gd name="connsiteX5" fmla="*/ 1851433 w 2473891"/>
                <a:gd name="connsiteY5" fmla="*/ 1626528 h 2556968"/>
                <a:gd name="connsiteX6" fmla="*/ 2009684 w 2473891"/>
                <a:gd name="connsiteY6" fmla="*/ 2556968 h 2556968"/>
                <a:gd name="connsiteX7" fmla="*/ 1258580 w 2473891"/>
                <a:gd name="connsiteY7" fmla="*/ 2102969 h 2556968"/>
                <a:gd name="connsiteX8" fmla="*/ 507475 w 2473891"/>
                <a:gd name="connsiteY8" fmla="*/ 2556968 h 2556968"/>
                <a:gd name="connsiteX9" fmla="*/ 665726 w 2473891"/>
                <a:gd name="connsiteY9" fmla="*/ 1626528 h 2556968"/>
                <a:gd name="connsiteX10" fmla="*/ 43268 w 2473891"/>
                <a:gd name="connsiteY10" fmla="*/ 976675 h 2556968"/>
                <a:gd name="connsiteX0" fmla="*/ 43268 w 2541879"/>
                <a:gd name="connsiteY0" fmla="*/ 976675 h 2556968"/>
                <a:gd name="connsiteX1" fmla="*/ 892176 w 2541879"/>
                <a:gd name="connsiteY1" fmla="*/ 855630 h 2556968"/>
                <a:gd name="connsiteX2" fmla="*/ 1258580 w 2541879"/>
                <a:gd name="connsiteY2" fmla="*/ 0 h 2556968"/>
                <a:gd name="connsiteX3" fmla="*/ 1624983 w 2541879"/>
                <a:gd name="connsiteY3" fmla="*/ 855630 h 2556968"/>
                <a:gd name="connsiteX4" fmla="*/ 2473891 w 2541879"/>
                <a:gd name="connsiteY4" fmla="*/ 976675 h 2556968"/>
                <a:gd name="connsiteX5" fmla="*/ 1851433 w 2541879"/>
                <a:gd name="connsiteY5" fmla="*/ 1626528 h 2556968"/>
                <a:gd name="connsiteX6" fmla="*/ 2009684 w 2541879"/>
                <a:gd name="connsiteY6" fmla="*/ 2556968 h 2556968"/>
                <a:gd name="connsiteX7" fmla="*/ 1258580 w 2541879"/>
                <a:gd name="connsiteY7" fmla="*/ 2102969 h 2556968"/>
                <a:gd name="connsiteX8" fmla="*/ 507475 w 2541879"/>
                <a:gd name="connsiteY8" fmla="*/ 2556968 h 2556968"/>
                <a:gd name="connsiteX9" fmla="*/ 665726 w 2541879"/>
                <a:gd name="connsiteY9" fmla="*/ 1626528 h 2556968"/>
                <a:gd name="connsiteX10" fmla="*/ 43268 w 2541879"/>
                <a:gd name="connsiteY10" fmla="*/ 976675 h 2556968"/>
                <a:gd name="connsiteX0" fmla="*/ 43268 w 2541879"/>
                <a:gd name="connsiteY0" fmla="*/ 992355 h 2572648"/>
                <a:gd name="connsiteX1" fmla="*/ 892176 w 2541879"/>
                <a:gd name="connsiteY1" fmla="*/ 871310 h 2572648"/>
                <a:gd name="connsiteX2" fmla="*/ 1258580 w 2541879"/>
                <a:gd name="connsiteY2" fmla="*/ 15680 h 2572648"/>
                <a:gd name="connsiteX3" fmla="*/ 1624983 w 2541879"/>
                <a:gd name="connsiteY3" fmla="*/ 871310 h 2572648"/>
                <a:gd name="connsiteX4" fmla="*/ 2473891 w 2541879"/>
                <a:gd name="connsiteY4" fmla="*/ 992355 h 2572648"/>
                <a:gd name="connsiteX5" fmla="*/ 1851433 w 2541879"/>
                <a:gd name="connsiteY5" fmla="*/ 1642208 h 2572648"/>
                <a:gd name="connsiteX6" fmla="*/ 2009684 w 2541879"/>
                <a:gd name="connsiteY6" fmla="*/ 2572648 h 2572648"/>
                <a:gd name="connsiteX7" fmla="*/ 1258580 w 2541879"/>
                <a:gd name="connsiteY7" fmla="*/ 2118649 h 2572648"/>
                <a:gd name="connsiteX8" fmla="*/ 507475 w 2541879"/>
                <a:gd name="connsiteY8" fmla="*/ 2572648 h 2572648"/>
                <a:gd name="connsiteX9" fmla="*/ 665726 w 2541879"/>
                <a:gd name="connsiteY9" fmla="*/ 1642208 h 2572648"/>
                <a:gd name="connsiteX10" fmla="*/ 43268 w 2541879"/>
                <a:gd name="connsiteY10" fmla="*/ 992355 h 2572648"/>
                <a:gd name="connsiteX0" fmla="*/ 43268 w 2541879"/>
                <a:gd name="connsiteY0" fmla="*/ 992355 h 2591794"/>
                <a:gd name="connsiteX1" fmla="*/ 892176 w 2541879"/>
                <a:gd name="connsiteY1" fmla="*/ 871310 h 2591794"/>
                <a:gd name="connsiteX2" fmla="*/ 1258580 w 2541879"/>
                <a:gd name="connsiteY2" fmla="*/ 15680 h 2591794"/>
                <a:gd name="connsiteX3" fmla="*/ 1624983 w 2541879"/>
                <a:gd name="connsiteY3" fmla="*/ 871310 h 2591794"/>
                <a:gd name="connsiteX4" fmla="*/ 2473891 w 2541879"/>
                <a:gd name="connsiteY4" fmla="*/ 992355 h 2591794"/>
                <a:gd name="connsiteX5" fmla="*/ 1851433 w 2541879"/>
                <a:gd name="connsiteY5" fmla="*/ 1642208 h 2591794"/>
                <a:gd name="connsiteX6" fmla="*/ 2009684 w 2541879"/>
                <a:gd name="connsiteY6" fmla="*/ 2572648 h 2591794"/>
                <a:gd name="connsiteX7" fmla="*/ 1258580 w 2541879"/>
                <a:gd name="connsiteY7" fmla="*/ 2118649 h 2591794"/>
                <a:gd name="connsiteX8" fmla="*/ 507475 w 2541879"/>
                <a:gd name="connsiteY8" fmla="*/ 2572648 h 2591794"/>
                <a:gd name="connsiteX9" fmla="*/ 665726 w 2541879"/>
                <a:gd name="connsiteY9" fmla="*/ 1642208 h 2591794"/>
                <a:gd name="connsiteX10" fmla="*/ 43268 w 2541879"/>
                <a:gd name="connsiteY10" fmla="*/ 992355 h 2591794"/>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973"/>
                <a:gd name="connsiteY0" fmla="*/ 992355 h 2613998"/>
                <a:gd name="connsiteX1" fmla="*/ 900149 w 2549973"/>
                <a:gd name="connsiteY1" fmla="*/ 871310 h 2613998"/>
                <a:gd name="connsiteX2" fmla="*/ 1266553 w 2549973"/>
                <a:gd name="connsiteY2" fmla="*/ 15680 h 2613998"/>
                <a:gd name="connsiteX3" fmla="*/ 1632956 w 2549973"/>
                <a:gd name="connsiteY3" fmla="*/ 871310 h 2613998"/>
                <a:gd name="connsiteX4" fmla="*/ 2481864 w 2549973"/>
                <a:gd name="connsiteY4" fmla="*/ 992355 h 2613998"/>
                <a:gd name="connsiteX5" fmla="*/ 1859406 w 2549973"/>
                <a:gd name="connsiteY5" fmla="*/ 1642208 h 2613998"/>
                <a:gd name="connsiteX6" fmla="*/ 2017657 w 2549973"/>
                <a:gd name="connsiteY6" fmla="*/ 2572648 h 2613998"/>
                <a:gd name="connsiteX7" fmla="*/ 1266553 w 2549973"/>
                <a:gd name="connsiteY7" fmla="*/ 2118649 h 2613998"/>
                <a:gd name="connsiteX8" fmla="*/ 515448 w 2549973"/>
                <a:gd name="connsiteY8" fmla="*/ 2572648 h 2613998"/>
                <a:gd name="connsiteX9" fmla="*/ 673699 w 2549973"/>
                <a:gd name="connsiteY9" fmla="*/ 1642208 h 2613998"/>
                <a:gd name="connsiteX10" fmla="*/ 51241 w 2549973"/>
                <a:gd name="connsiteY10" fmla="*/ 992355 h 2613998"/>
                <a:gd name="connsiteX0" fmla="*/ 51241 w 2549975"/>
                <a:gd name="connsiteY0" fmla="*/ 992355 h 2613998"/>
                <a:gd name="connsiteX1" fmla="*/ 900149 w 2549975"/>
                <a:gd name="connsiteY1" fmla="*/ 871310 h 2613998"/>
                <a:gd name="connsiteX2" fmla="*/ 1266553 w 2549975"/>
                <a:gd name="connsiteY2" fmla="*/ 15680 h 2613998"/>
                <a:gd name="connsiteX3" fmla="*/ 1632956 w 2549975"/>
                <a:gd name="connsiteY3" fmla="*/ 871310 h 2613998"/>
                <a:gd name="connsiteX4" fmla="*/ 2481864 w 2549975"/>
                <a:gd name="connsiteY4" fmla="*/ 992355 h 2613998"/>
                <a:gd name="connsiteX5" fmla="*/ 1859406 w 2549975"/>
                <a:gd name="connsiteY5" fmla="*/ 1642208 h 2613998"/>
                <a:gd name="connsiteX6" fmla="*/ 2017657 w 2549975"/>
                <a:gd name="connsiteY6" fmla="*/ 2572648 h 2613998"/>
                <a:gd name="connsiteX7" fmla="*/ 1266553 w 2549975"/>
                <a:gd name="connsiteY7" fmla="*/ 2118649 h 2613998"/>
                <a:gd name="connsiteX8" fmla="*/ 515448 w 2549975"/>
                <a:gd name="connsiteY8" fmla="*/ 2572648 h 2613998"/>
                <a:gd name="connsiteX9" fmla="*/ 673699 w 2549975"/>
                <a:gd name="connsiteY9" fmla="*/ 1642208 h 2613998"/>
                <a:gd name="connsiteX10" fmla="*/ 51241 w 2549975"/>
                <a:gd name="connsiteY10" fmla="*/ 992355 h 2613998"/>
                <a:gd name="connsiteX0" fmla="*/ 51241 w 2549973"/>
                <a:gd name="connsiteY0" fmla="*/ 979974 h 2601617"/>
                <a:gd name="connsiteX1" fmla="*/ 900149 w 2549973"/>
                <a:gd name="connsiteY1" fmla="*/ 858929 h 2601617"/>
                <a:gd name="connsiteX2" fmla="*/ 1266553 w 2549973"/>
                <a:gd name="connsiteY2" fmla="*/ 3299 h 2601617"/>
                <a:gd name="connsiteX3" fmla="*/ 1632956 w 2549973"/>
                <a:gd name="connsiteY3" fmla="*/ 858929 h 2601617"/>
                <a:gd name="connsiteX4" fmla="*/ 2481864 w 2549973"/>
                <a:gd name="connsiteY4" fmla="*/ 979974 h 2601617"/>
                <a:gd name="connsiteX5" fmla="*/ 1859406 w 2549973"/>
                <a:gd name="connsiteY5" fmla="*/ 1629827 h 2601617"/>
                <a:gd name="connsiteX6" fmla="*/ 2017657 w 2549973"/>
                <a:gd name="connsiteY6" fmla="*/ 2560267 h 2601617"/>
                <a:gd name="connsiteX7" fmla="*/ 1266553 w 2549973"/>
                <a:gd name="connsiteY7" fmla="*/ 2106268 h 2601617"/>
                <a:gd name="connsiteX8" fmla="*/ 515448 w 2549973"/>
                <a:gd name="connsiteY8" fmla="*/ 2560267 h 2601617"/>
                <a:gd name="connsiteX9" fmla="*/ 673699 w 2549973"/>
                <a:gd name="connsiteY9" fmla="*/ 1629827 h 2601617"/>
                <a:gd name="connsiteX10" fmla="*/ 51241 w 2549973"/>
                <a:gd name="connsiteY10" fmla="*/ 979974 h 2601617"/>
                <a:gd name="connsiteX0" fmla="*/ 51241 w 2549975"/>
                <a:gd name="connsiteY0" fmla="*/ 979974 h 2602818"/>
                <a:gd name="connsiteX1" fmla="*/ 900149 w 2549975"/>
                <a:gd name="connsiteY1" fmla="*/ 858929 h 2602818"/>
                <a:gd name="connsiteX2" fmla="*/ 1266553 w 2549975"/>
                <a:gd name="connsiteY2" fmla="*/ 3299 h 2602818"/>
                <a:gd name="connsiteX3" fmla="*/ 1632956 w 2549975"/>
                <a:gd name="connsiteY3" fmla="*/ 858929 h 2602818"/>
                <a:gd name="connsiteX4" fmla="*/ 2481864 w 2549975"/>
                <a:gd name="connsiteY4" fmla="*/ 979974 h 2602818"/>
                <a:gd name="connsiteX5" fmla="*/ 1859406 w 2549975"/>
                <a:gd name="connsiteY5" fmla="*/ 1629827 h 2602818"/>
                <a:gd name="connsiteX6" fmla="*/ 2017657 w 2549975"/>
                <a:gd name="connsiteY6" fmla="*/ 2560267 h 2602818"/>
                <a:gd name="connsiteX7" fmla="*/ 1266553 w 2549975"/>
                <a:gd name="connsiteY7" fmla="*/ 2106268 h 2602818"/>
                <a:gd name="connsiteX8" fmla="*/ 515448 w 2549975"/>
                <a:gd name="connsiteY8" fmla="*/ 2560267 h 2602818"/>
                <a:gd name="connsiteX9" fmla="*/ 673699 w 2549975"/>
                <a:gd name="connsiteY9" fmla="*/ 1629827 h 2602818"/>
                <a:gd name="connsiteX10" fmla="*/ 51241 w 2549975"/>
                <a:gd name="connsiteY10" fmla="*/ 979974 h 2602818"/>
                <a:gd name="connsiteX0" fmla="*/ 51241 w 2549973"/>
                <a:gd name="connsiteY0" fmla="*/ 979974 h 2602818"/>
                <a:gd name="connsiteX1" fmla="*/ 900149 w 2549973"/>
                <a:gd name="connsiteY1" fmla="*/ 858929 h 2602818"/>
                <a:gd name="connsiteX2" fmla="*/ 1266553 w 2549973"/>
                <a:gd name="connsiteY2" fmla="*/ 3299 h 2602818"/>
                <a:gd name="connsiteX3" fmla="*/ 1632956 w 2549973"/>
                <a:gd name="connsiteY3" fmla="*/ 858929 h 2602818"/>
                <a:gd name="connsiteX4" fmla="*/ 2481864 w 2549973"/>
                <a:gd name="connsiteY4" fmla="*/ 979974 h 2602818"/>
                <a:gd name="connsiteX5" fmla="*/ 1859406 w 2549973"/>
                <a:gd name="connsiteY5" fmla="*/ 1629827 h 2602818"/>
                <a:gd name="connsiteX6" fmla="*/ 2017657 w 2549973"/>
                <a:gd name="connsiteY6" fmla="*/ 2560267 h 2602818"/>
                <a:gd name="connsiteX7" fmla="*/ 1266553 w 2549973"/>
                <a:gd name="connsiteY7" fmla="*/ 2106268 h 2602818"/>
                <a:gd name="connsiteX8" fmla="*/ 515448 w 2549973"/>
                <a:gd name="connsiteY8" fmla="*/ 2560267 h 2602818"/>
                <a:gd name="connsiteX9" fmla="*/ 673699 w 2549973"/>
                <a:gd name="connsiteY9" fmla="*/ 1629827 h 2602818"/>
                <a:gd name="connsiteX10" fmla="*/ 51241 w 2549973"/>
                <a:gd name="connsiteY10" fmla="*/ 979974 h 260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9973" h="2602818">
                  <a:moveTo>
                    <a:pt x="51241" y="979974"/>
                  </a:moveTo>
                  <a:lnTo>
                    <a:pt x="900149" y="858929"/>
                  </a:lnTo>
                  <a:cubicBezTo>
                    <a:pt x="1022284" y="573719"/>
                    <a:pt x="1058543" y="-50764"/>
                    <a:pt x="1266553" y="3299"/>
                  </a:cubicBezTo>
                  <a:cubicBezTo>
                    <a:pt x="1519078" y="142658"/>
                    <a:pt x="1510822" y="573719"/>
                    <a:pt x="1632956" y="858929"/>
                  </a:cubicBezTo>
                  <a:lnTo>
                    <a:pt x="2481864" y="979974"/>
                  </a:lnTo>
                  <a:cubicBezTo>
                    <a:pt x="2769312" y="1207681"/>
                    <a:pt x="2066892" y="1413209"/>
                    <a:pt x="1859406" y="1629827"/>
                  </a:cubicBezTo>
                  <a:cubicBezTo>
                    <a:pt x="1917907" y="1968729"/>
                    <a:pt x="2135283" y="2254835"/>
                    <a:pt x="2017657" y="2560267"/>
                  </a:cubicBezTo>
                  <a:cubicBezTo>
                    <a:pt x="1942997" y="2749011"/>
                    <a:pt x="1516921" y="2257601"/>
                    <a:pt x="1266553" y="2106268"/>
                  </a:cubicBezTo>
                  <a:cubicBezTo>
                    <a:pt x="1016185" y="2257601"/>
                    <a:pt x="761918" y="2580099"/>
                    <a:pt x="515448" y="2560267"/>
                  </a:cubicBezTo>
                  <a:cubicBezTo>
                    <a:pt x="205507" y="2484499"/>
                    <a:pt x="620949" y="1939974"/>
                    <a:pt x="673699" y="1629827"/>
                  </a:cubicBezTo>
                  <a:cubicBezTo>
                    <a:pt x="466213" y="1413209"/>
                    <a:pt x="-186057" y="1187400"/>
                    <a:pt x="51241" y="979974"/>
                  </a:cubicBezTo>
                  <a:close/>
                </a:path>
              </a:pathLst>
            </a:custGeom>
            <a:solidFill>
              <a:srgbClr val="FFDE7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 name="วงรี 2"/>
            <p:cNvSpPr/>
            <p:nvPr/>
          </p:nvSpPr>
          <p:spPr>
            <a:xfrm>
              <a:off x="567557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90" name="วงรี 89"/>
            <p:cNvSpPr/>
            <p:nvPr/>
          </p:nvSpPr>
          <p:spPr>
            <a:xfrm>
              <a:off x="591348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40" name="ส่วนโค้ง 39"/>
            <p:cNvSpPr/>
            <p:nvPr/>
          </p:nvSpPr>
          <p:spPr>
            <a:xfrm rot="8263937">
              <a:off x="5754896" y="2202258"/>
              <a:ext cx="180000" cy="180000"/>
            </a:xfrm>
            <a:prstGeom prst="arc">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th-TH" sz="3733">
                <a:solidFill>
                  <a:prstClr val="black"/>
                </a:solidFill>
                <a:latin typeface="FC Onigiri Outline"/>
                <a:cs typeface="FC Onigiri Outline"/>
              </a:endParaRPr>
            </a:p>
          </p:txBody>
        </p:sp>
        <p:sp>
          <p:nvSpPr>
            <p:cNvPr id="41" name="วงรี 40"/>
            <p:cNvSpPr/>
            <p:nvPr/>
          </p:nvSpPr>
          <p:spPr>
            <a:xfrm>
              <a:off x="5591210" y="2292259"/>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91" name="วงรี 90"/>
            <p:cNvSpPr/>
            <p:nvPr/>
          </p:nvSpPr>
          <p:spPr>
            <a:xfrm>
              <a:off x="5972031" y="2300523"/>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grpSp>
      <p:grpSp>
        <p:nvGrpSpPr>
          <p:cNvPr id="97" name="กลุ่ม 96"/>
          <p:cNvGrpSpPr/>
          <p:nvPr/>
        </p:nvGrpSpPr>
        <p:grpSpPr>
          <a:xfrm>
            <a:off x="4130866" y="1784819"/>
            <a:ext cx="409429" cy="483691"/>
            <a:chOff x="5181879" y="1475364"/>
            <a:chExt cx="1326034" cy="1566547"/>
          </a:xfrm>
          <a:effectLst>
            <a:outerShdw blurRad="50800" dist="38100" dir="2700000" algn="tl" rotWithShape="0">
              <a:schemeClr val="accent4">
                <a:lumMod val="75000"/>
                <a:alpha val="40000"/>
              </a:schemeClr>
            </a:outerShdw>
          </a:effectLst>
        </p:grpSpPr>
        <p:sp>
          <p:nvSpPr>
            <p:cNvPr id="98" name="ดาว 5 แฉก 1"/>
            <p:cNvSpPr/>
            <p:nvPr/>
          </p:nvSpPr>
          <p:spPr>
            <a:xfrm>
              <a:off x="5181879" y="1475364"/>
              <a:ext cx="1326034" cy="1566547"/>
            </a:xfrm>
            <a:custGeom>
              <a:avLst/>
              <a:gdLst>
                <a:gd name="connsiteX0" fmla="*/ 3 w 2430629"/>
                <a:gd name="connsiteY0" fmla="*/ 976675 h 2556974"/>
                <a:gd name="connsiteX1" fmla="*/ 848911 w 2430629"/>
                <a:gd name="connsiteY1" fmla="*/ 855630 h 2556974"/>
                <a:gd name="connsiteX2" fmla="*/ 1215315 w 2430629"/>
                <a:gd name="connsiteY2" fmla="*/ 0 h 2556974"/>
                <a:gd name="connsiteX3" fmla="*/ 1581718 w 2430629"/>
                <a:gd name="connsiteY3" fmla="*/ 855630 h 2556974"/>
                <a:gd name="connsiteX4" fmla="*/ 2430626 w 2430629"/>
                <a:gd name="connsiteY4" fmla="*/ 976675 h 2556974"/>
                <a:gd name="connsiteX5" fmla="*/ 1808168 w 2430629"/>
                <a:gd name="connsiteY5" fmla="*/ 1626528 h 2556974"/>
                <a:gd name="connsiteX6" fmla="*/ 1966419 w 2430629"/>
                <a:gd name="connsiteY6" fmla="*/ 2556968 h 2556974"/>
                <a:gd name="connsiteX7" fmla="*/ 1215315 w 2430629"/>
                <a:gd name="connsiteY7" fmla="*/ 2102969 h 2556974"/>
                <a:gd name="connsiteX8" fmla="*/ 464210 w 2430629"/>
                <a:gd name="connsiteY8" fmla="*/ 2556968 h 2556974"/>
                <a:gd name="connsiteX9" fmla="*/ 622461 w 2430629"/>
                <a:gd name="connsiteY9" fmla="*/ 1626528 h 2556974"/>
                <a:gd name="connsiteX10" fmla="*/ 3 w 2430629"/>
                <a:gd name="connsiteY10" fmla="*/ 976675 h 2556974"/>
                <a:gd name="connsiteX0" fmla="*/ 43268 w 2473891"/>
                <a:gd name="connsiteY0" fmla="*/ 976675 h 2556968"/>
                <a:gd name="connsiteX1" fmla="*/ 892176 w 2473891"/>
                <a:gd name="connsiteY1" fmla="*/ 855630 h 2556968"/>
                <a:gd name="connsiteX2" fmla="*/ 1258580 w 2473891"/>
                <a:gd name="connsiteY2" fmla="*/ 0 h 2556968"/>
                <a:gd name="connsiteX3" fmla="*/ 1624983 w 2473891"/>
                <a:gd name="connsiteY3" fmla="*/ 855630 h 2556968"/>
                <a:gd name="connsiteX4" fmla="*/ 2473891 w 2473891"/>
                <a:gd name="connsiteY4" fmla="*/ 976675 h 2556968"/>
                <a:gd name="connsiteX5" fmla="*/ 1851433 w 2473891"/>
                <a:gd name="connsiteY5" fmla="*/ 1626528 h 2556968"/>
                <a:gd name="connsiteX6" fmla="*/ 2009684 w 2473891"/>
                <a:gd name="connsiteY6" fmla="*/ 2556968 h 2556968"/>
                <a:gd name="connsiteX7" fmla="*/ 1258580 w 2473891"/>
                <a:gd name="connsiteY7" fmla="*/ 2102969 h 2556968"/>
                <a:gd name="connsiteX8" fmla="*/ 507475 w 2473891"/>
                <a:gd name="connsiteY8" fmla="*/ 2556968 h 2556968"/>
                <a:gd name="connsiteX9" fmla="*/ 665726 w 2473891"/>
                <a:gd name="connsiteY9" fmla="*/ 1626528 h 2556968"/>
                <a:gd name="connsiteX10" fmla="*/ 43268 w 2473891"/>
                <a:gd name="connsiteY10" fmla="*/ 976675 h 2556968"/>
                <a:gd name="connsiteX0" fmla="*/ 43268 w 2541879"/>
                <a:gd name="connsiteY0" fmla="*/ 976675 h 2556968"/>
                <a:gd name="connsiteX1" fmla="*/ 892176 w 2541879"/>
                <a:gd name="connsiteY1" fmla="*/ 855630 h 2556968"/>
                <a:gd name="connsiteX2" fmla="*/ 1258580 w 2541879"/>
                <a:gd name="connsiteY2" fmla="*/ 0 h 2556968"/>
                <a:gd name="connsiteX3" fmla="*/ 1624983 w 2541879"/>
                <a:gd name="connsiteY3" fmla="*/ 855630 h 2556968"/>
                <a:gd name="connsiteX4" fmla="*/ 2473891 w 2541879"/>
                <a:gd name="connsiteY4" fmla="*/ 976675 h 2556968"/>
                <a:gd name="connsiteX5" fmla="*/ 1851433 w 2541879"/>
                <a:gd name="connsiteY5" fmla="*/ 1626528 h 2556968"/>
                <a:gd name="connsiteX6" fmla="*/ 2009684 w 2541879"/>
                <a:gd name="connsiteY6" fmla="*/ 2556968 h 2556968"/>
                <a:gd name="connsiteX7" fmla="*/ 1258580 w 2541879"/>
                <a:gd name="connsiteY7" fmla="*/ 2102969 h 2556968"/>
                <a:gd name="connsiteX8" fmla="*/ 507475 w 2541879"/>
                <a:gd name="connsiteY8" fmla="*/ 2556968 h 2556968"/>
                <a:gd name="connsiteX9" fmla="*/ 665726 w 2541879"/>
                <a:gd name="connsiteY9" fmla="*/ 1626528 h 2556968"/>
                <a:gd name="connsiteX10" fmla="*/ 43268 w 2541879"/>
                <a:gd name="connsiteY10" fmla="*/ 976675 h 2556968"/>
                <a:gd name="connsiteX0" fmla="*/ 43268 w 2541879"/>
                <a:gd name="connsiteY0" fmla="*/ 992355 h 2572648"/>
                <a:gd name="connsiteX1" fmla="*/ 892176 w 2541879"/>
                <a:gd name="connsiteY1" fmla="*/ 871310 h 2572648"/>
                <a:gd name="connsiteX2" fmla="*/ 1258580 w 2541879"/>
                <a:gd name="connsiteY2" fmla="*/ 15680 h 2572648"/>
                <a:gd name="connsiteX3" fmla="*/ 1624983 w 2541879"/>
                <a:gd name="connsiteY3" fmla="*/ 871310 h 2572648"/>
                <a:gd name="connsiteX4" fmla="*/ 2473891 w 2541879"/>
                <a:gd name="connsiteY4" fmla="*/ 992355 h 2572648"/>
                <a:gd name="connsiteX5" fmla="*/ 1851433 w 2541879"/>
                <a:gd name="connsiteY5" fmla="*/ 1642208 h 2572648"/>
                <a:gd name="connsiteX6" fmla="*/ 2009684 w 2541879"/>
                <a:gd name="connsiteY6" fmla="*/ 2572648 h 2572648"/>
                <a:gd name="connsiteX7" fmla="*/ 1258580 w 2541879"/>
                <a:gd name="connsiteY7" fmla="*/ 2118649 h 2572648"/>
                <a:gd name="connsiteX8" fmla="*/ 507475 w 2541879"/>
                <a:gd name="connsiteY8" fmla="*/ 2572648 h 2572648"/>
                <a:gd name="connsiteX9" fmla="*/ 665726 w 2541879"/>
                <a:gd name="connsiteY9" fmla="*/ 1642208 h 2572648"/>
                <a:gd name="connsiteX10" fmla="*/ 43268 w 2541879"/>
                <a:gd name="connsiteY10" fmla="*/ 992355 h 2572648"/>
                <a:gd name="connsiteX0" fmla="*/ 43268 w 2541879"/>
                <a:gd name="connsiteY0" fmla="*/ 992355 h 2591794"/>
                <a:gd name="connsiteX1" fmla="*/ 892176 w 2541879"/>
                <a:gd name="connsiteY1" fmla="*/ 871310 h 2591794"/>
                <a:gd name="connsiteX2" fmla="*/ 1258580 w 2541879"/>
                <a:gd name="connsiteY2" fmla="*/ 15680 h 2591794"/>
                <a:gd name="connsiteX3" fmla="*/ 1624983 w 2541879"/>
                <a:gd name="connsiteY3" fmla="*/ 871310 h 2591794"/>
                <a:gd name="connsiteX4" fmla="*/ 2473891 w 2541879"/>
                <a:gd name="connsiteY4" fmla="*/ 992355 h 2591794"/>
                <a:gd name="connsiteX5" fmla="*/ 1851433 w 2541879"/>
                <a:gd name="connsiteY5" fmla="*/ 1642208 h 2591794"/>
                <a:gd name="connsiteX6" fmla="*/ 2009684 w 2541879"/>
                <a:gd name="connsiteY6" fmla="*/ 2572648 h 2591794"/>
                <a:gd name="connsiteX7" fmla="*/ 1258580 w 2541879"/>
                <a:gd name="connsiteY7" fmla="*/ 2118649 h 2591794"/>
                <a:gd name="connsiteX8" fmla="*/ 507475 w 2541879"/>
                <a:gd name="connsiteY8" fmla="*/ 2572648 h 2591794"/>
                <a:gd name="connsiteX9" fmla="*/ 665726 w 2541879"/>
                <a:gd name="connsiteY9" fmla="*/ 1642208 h 2591794"/>
                <a:gd name="connsiteX10" fmla="*/ 43268 w 2541879"/>
                <a:gd name="connsiteY10" fmla="*/ 992355 h 2591794"/>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973"/>
                <a:gd name="connsiteY0" fmla="*/ 992355 h 2613998"/>
                <a:gd name="connsiteX1" fmla="*/ 900149 w 2549973"/>
                <a:gd name="connsiteY1" fmla="*/ 871310 h 2613998"/>
                <a:gd name="connsiteX2" fmla="*/ 1266553 w 2549973"/>
                <a:gd name="connsiteY2" fmla="*/ 15680 h 2613998"/>
                <a:gd name="connsiteX3" fmla="*/ 1632956 w 2549973"/>
                <a:gd name="connsiteY3" fmla="*/ 871310 h 2613998"/>
                <a:gd name="connsiteX4" fmla="*/ 2481864 w 2549973"/>
                <a:gd name="connsiteY4" fmla="*/ 992355 h 2613998"/>
                <a:gd name="connsiteX5" fmla="*/ 1859406 w 2549973"/>
                <a:gd name="connsiteY5" fmla="*/ 1642208 h 2613998"/>
                <a:gd name="connsiteX6" fmla="*/ 2017657 w 2549973"/>
                <a:gd name="connsiteY6" fmla="*/ 2572648 h 2613998"/>
                <a:gd name="connsiteX7" fmla="*/ 1266553 w 2549973"/>
                <a:gd name="connsiteY7" fmla="*/ 2118649 h 2613998"/>
                <a:gd name="connsiteX8" fmla="*/ 515448 w 2549973"/>
                <a:gd name="connsiteY8" fmla="*/ 2572648 h 2613998"/>
                <a:gd name="connsiteX9" fmla="*/ 673699 w 2549973"/>
                <a:gd name="connsiteY9" fmla="*/ 1642208 h 2613998"/>
                <a:gd name="connsiteX10" fmla="*/ 51241 w 2549973"/>
                <a:gd name="connsiteY10" fmla="*/ 992355 h 2613998"/>
                <a:gd name="connsiteX0" fmla="*/ 51241 w 2549975"/>
                <a:gd name="connsiteY0" fmla="*/ 992355 h 2613998"/>
                <a:gd name="connsiteX1" fmla="*/ 900149 w 2549975"/>
                <a:gd name="connsiteY1" fmla="*/ 871310 h 2613998"/>
                <a:gd name="connsiteX2" fmla="*/ 1266553 w 2549975"/>
                <a:gd name="connsiteY2" fmla="*/ 15680 h 2613998"/>
                <a:gd name="connsiteX3" fmla="*/ 1632956 w 2549975"/>
                <a:gd name="connsiteY3" fmla="*/ 871310 h 2613998"/>
                <a:gd name="connsiteX4" fmla="*/ 2481864 w 2549975"/>
                <a:gd name="connsiteY4" fmla="*/ 992355 h 2613998"/>
                <a:gd name="connsiteX5" fmla="*/ 1859406 w 2549975"/>
                <a:gd name="connsiteY5" fmla="*/ 1642208 h 2613998"/>
                <a:gd name="connsiteX6" fmla="*/ 2017657 w 2549975"/>
                <a:gd name="connsiteY6" fmla="*/ 2572648 h 2613998"/>
                <a:gd name="connsiteX7" fmla="*/ 1266553 w 2549975"/>
                <a:gd name="connsiteY7" fmla="*/ 2118649 h 2613998"/>
                <a:gd name="connsiteX8" fmla="*/ 515448 w 2549975"/>
                <a:gd name="connsiteY8" fmla="*/ 2572648 h 2613998"/>
                <a:gd name="connsiteX9" fmla="*/ 673699 w 2549975"/>
                <a:gd name="connsiteY9" fmla="*/ 1642208 h 2613998"/>
                <a:gd name="connsiteX10" fmla="*/ 51241 w 2549975"/>
                <a:gd name="connsiteY10" fmla="*/ 992355 h 2613998"/>
                <a:gd name="connsiteX0" fmla="*/ 51241 w 2549973"/>
                <a:gd name="connsiteY0" fmla="*/ 979974 h 2601617"/>
                <a:gd name="connsiteX1" fmla="*/ 900149 w 2549973"/>
                <a:gd name="connsiteY1" fmla="*/ 858929 h 2601617"/>
                <a:gd name="connsiteX2" fmla="*/ 1266553 w 2549973"/>
                <a:gd name="connsiteY2" fmla="*/ 3299 h 2601617"/>
                <a:gd name="connsiteX3" fmla="*/ 1632956 w 2549973"/>
                <a:gd name="connsiteY3" fmla="*/ 858929 h 2601617"/>
                <a:gd name="connsiteX4" fmla="*/ 2481864 w 2549973"/>
                <a:gd name="connsiteY4" fmla="*/ 979974 h 2601617"/>
                <a:gd name="connsiteX5" fmla="*/ 1859406 w 2549973"/>
                <a:gd name="connsiteY5" fmla="*/ 1629827 h 2601617"/>
                <a:gd name="connsiteX6" fmla="*/ 2017657 w 2549973"/>
                <a:gd name="connsiteY6" fmla="*/ 2560267 h 2601617"/>
                <a:gd name="connsiteX7" fmla="*/ 1266553 w 2549973"/>
                <a:gd name="connsiteY7" fmla="*/ 2106268 h 2601617"/>
                <a:gd name="connsiteX8" fmla="*/ 515448 w 2549973"/>
                <a:gd name="connsiteY8" fmla="*/ 2560267 h 2601617"/>
                <a:gd name="connsiteX9" fmla="*/ 673699 w 2549973"/>
                <a:gd name="connsiteY9" fmla="*/ 1629827 h 2601617"/>
                <a:gd name="connsiteX10" fmla="*/ 51241 w 2549973"/>
                <a:gd name="connsiteY10" fmla="*/ 979974 h 2601617"/>
                <a:gd name="connsiteX0" fmla="*/ 51241 w 2549975"/>
                <a:gd name="connsiteY0" fmla="*/ 979974 h 2602818"/>
                <a:gd name="connsiteX1" fmla="*/ 900149 w 2549975"/>
                <a:gd name="connsiteY1" fmla="*/ 858929 h 2602818"/>
                <a:gd name="connsiteX2" fmla="*/ 1266553 w 2549975"/>
                <a:gd name="connsiteY2" fmla="*/ 3299 h 2602818"/>
                <a:gd name="connsiteX3" fmla="*/ 1632956 w 2549975"/>
                <a:gd name="connsiteY3" fmla="*/ 858929 h 2602818"/>
                <a:gd name="connsiteX4" fmla="*/ 2481864 w 2549975"/>
                <a:gd name="connsiteY4" fmla="*/ 979974 h 2602818"/>
                <a:gd name="connsiteX5" fmla="*/ 1859406 w 2549975"/>
                <a:gd name="connsiteY5" fmla="*/ 1629827 h 2602818"/>
                <a:gd name="connsiteX6" fmla="*/ 2017657 w 2549975"/>
                <a:gd name="connsiteY6" fmla="*/ 2560267 h 2602818"/>
                <a:gd name="connsiteX7" fmla="*/ 1266553 w 2549975"/>
                <a:gd name="connsiteY7" fmla="*/ 2106268 h 2602818"/>
                <a:gd name="connsiteX8" fmla="*/ 515448 w 2549975"/>
                <a:gd name="connsiteY8" fmla="*/ 2560267 h 2602818"/>
                <a:gd name="connsiteX9" fmla="*/ 673699 w 2549975"/>
                <a:gd name="connsiteY9" fmla="*/ 1629827 h 2602818"/>
                <a:gd name="connsiteX10" fmla="*/ 51241 w 2549975"/>
                <a:gd name="connsiteY10" fmla="*/ 979974 h 2602818"/>
                <a:gd name="connsiteX0" fmla="*/ 51241 w 2549973"/>
                <a:gd name="connsiteY0" fmla="*/ 979974 h 2602818"/>
                <a:gd name="connsiteX1" fmla="*/ 900149 w 2549973"/>
                <a:gd name="connsiteY1" fmla="*/ 858929 h 2602818"/>
                <a:gd name="connsiteX2" fmla="*/ 1266553 w 2549973"/>
                <a:gd name="connsiteY2" fmla="*/ 3299 h 2602818"/>
                <a:gd name="connsiteX3" fmla="*/ 1632956 w 2549973"/>
                <a:gd name="connsiteY3" fmla="*/ 858929 h 2602818"/>
                <a:gd name="connsiteX4" fmla="*/ 2481864 w 2549973"/>
                <a:gd name="connsiteY4" fmla="*/ 979974 h 2602818"/>
                <a:gd name="connsiteX5" fmla="*/ 1859406 w 2549973"/>
                <a:gd name="connsiteY5" fmla="*/ 1629827 h 2602818"/>
                <a:gd name="connsiteX6" fmla="*/ 2017657 w 2549973"/>
                <a:gd name="connsiteY6" fmla="*/ 2560267 h 2602818"/>
                <a:gd name="connsiteX7" fmla="*/ 1266553 w 2549973"/>
                <a:gd name="connsiteY7" fmla="*/ 2106268 h 2602818"/>
                <a:gd name="connsiteX8" fmla="*/ 515448 w 2549973"/>
                <a:gd name="connsiteY8" fmla="*/ 2560267 h 2602818"/>
                <a:gd name="connsiteX9" fmla="*/ 673699 w 2549973"/>
                <a:gd name="connsiteY9" fmla="*/ 1629827 h 2602818"/>
                <a:gd name="connsiteX10" fmla="*/ 51241 w 2549973"/>
                <a:gd name="connsiteY10" fmla="*/ 979974 h 260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9973" h="2602818">
                  <a:moveTo>
                    <a:pt x="51241" y="979974"/>
                  </a:moveTo>
                  <a:lnTo>
                    <a:pt x="900149" y="858929"/>
                  </a:lnTo>
                  <a:cubicBezTo>
                    <a:pt x="1022284" y="573719"/>
                    <a:pt x="1058543" y="-50764"/>
                    <a:pt x="1266553" y="3299"/>
                  </a:cubicBezTo>
                  <a:cubicBezTo>
                    <a:pt x="1519078" y="142658"/>
                    <a:pt x="1510822" y="573719"/>
                    <a:pt x="1632956" y="858929"/>
                  </a:cubicBezTo>
                  <a:lnTo>
                    <a:pt x="2481864" y="979974"/>
                  </a:lnTo>
                  <a:cubicBezTo>
                    <a:pt x="2769312" y="1207681"/>
                    <a:pt x="2066892" y="1413209"/>
                    <a:pt x="1859406" y="1629827"/>
                  </a:cubicBezTo>
                  <a:cubicBezTo>
                    <a:pt x="1917907" y="1968729"/>
                    <a:pt x="2135283" y="2254835"/>
                    <a:pt x="2017657" y="2560267"/>
                  </a:cubicBezTo>
                  <a:cubicBezTo>
                    <a:pt x="1942997" y="2749011"/>
                    <a:pt x="1516921" y="2257601"/>
                    <a:pt x="1266553" y="2106268"/>
                  </a:cubicBezTo>
                  <a:cubicBezTo>
                    <a:pt x="1016185" y="2257601"/>
                    <a:pt x="761918" y="2580099"/>
                    <a:pt x="515448" y="2560267"/>
                  </a:cubicBezTo>
                  <a:cubicBezTo>
                    <a:pt x="205507" y="2484499"/>
                    <a:pt x="620949" y="1939974"/>
                    <a:pt x="673699" y="1629827"/>
                  </a:cubicBezTo>
                  <a:cubicBezTo>
                    <a:pt x="466213" y="1413209"/>
                    <a:pt x="-186057" y="1187400"/>
                    <a:pt x="51241" y="979974"/>
                  </a:cubicBezTo>
                  <a:close/>
                </a:path>
              </a:pathLst>
            </a:custGeom>
            <a:solidFill>
              <a:srgbClr val="FFDE7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99" name="วงรี 98"/>
            <p:cNvSpPr/>
            <p:nvPr/>
          </p:nvSpPr>
          <p:spPr>
            <a:xfrm>
              <a:off x="567557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100" name="วงรี 99"/>
            <p:cNvSpPr/>
            <p:nvPr/>
          </p:nvSpPr>
          <p:spPr>
            <a:xfrm>
              <a:off x="591348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101" name="ส่วนโค้ง 100"/>
            <p:cNvSpPr/>
            <p:nvPr/>
          </p:nvSpPr>
          <p:spPr>
            <a:xfrm rot="8263937">
              <a:off x="5754896" y="2202258"/>
              <a:ext cx="180000" cy="180000"/>
            </a:xfrm>
            <a:prstGeom prst="arc">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th-TH" sz="3733">
                <a:solidFill>
                  <a:prstClr val="black"/>
                </a:solidFill>
                <a:latin typeface="FC Onigiri Outline"/>
                <a:cs typeface="FC Onigiri Outline"/>
              </a:endParaRPr>
            </a:p>
          </p:txBody>
        </p:sp>
        <p:sp>
          <p:nvSpPr>
            <p:cNvPr id="102" name="วงรี 101"/>
            <p:cNvSpPr/>
            <p:nvPr/>
          </p:nvSpPr>
          <p:spPr>
            <a:xfrm>
              <a:off x="5591210" y="2292259"/>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103" name="วงรี 102"/>
            <p:cNvSpPr/>
            <p:nvPr/>
          </p:nvSpPr>
          <p:spPr>
            <a:xfrm>
              <a:off x="5972031" y="2300523"/>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grpSp>
      <p:grpSp>
        <p:nvGrpSpPr>
          <p:cNvPr id="104" name="กลุ่ม 103"/>
          <p:cNvGrpSpPr/>
          <p:nvPr/>
        </p:nvGrpSpPr>
        <p:grpSpPr>
          <a:xfrm>
            <a:off x="7693914" y="5120665"/>
            <a:ext cx="409429" cy="483691"/>
            <a:chOff x="5181879" y="1475364"/>
            <a:chExt cx="1326034" cy="1566547"/>
          </a:xfrm>
          <a:effectLst>
            <a:outerShdw blurRad="50800" dist="38100" dir="2700000" algn="tl" rotWithShape="0">
              <a:schemeClr val="accent4">
                <a:lumMod val="75000"/>
                <a:alpha val="40000"/>
              </a:schemeClr>
            </a:outerShdw>
          </a:effectLst>
        </p:grpSpPr>
        <p:sp>
          <p:nvSpPr>
            <p:cNvPr id="105" name="ดาว 5 แฉก 1"/>
            <p:cNvSpPr/>
            <p:nvPr/>
          </p:nvSpPr>
          <p:spPr>
            <a:xfrm>
              <a:off x="5181879" y="1475364"/>
              <a:ext cx="1326034" cy="1566547"/>
            </a:xfrm>
            <a:custGeom>
              <a:avLst/>
              <a:gdLst>
                <a:gd name="connsiteX0" fmla="*/ 3 w 2430629"/>
                <a:gd name="connsiteY0" fmla="*/ 976675 h 2556974"/>
                <a:gd name="connsiteX1" fmla="*/ 848911 w 2430629"/>
                <a:gd name="connsiteY1" fmla="*/ 855630 h 2556974"/>
                <a:gd name="connsiteX2" fmla="*/ 1215315 w 2430629"/>
                <a:gd name="connsiteY2" fmla="*/ 0 h 2556974"/>
                <a:gd name="connsiteX3" fmla="*/ 1581718 w 2430629"/>
                <a:gd name="connsiteY3" fmla="*/ 855630 h 2556974"/>
                <a:gd name="connsiteX4" fmla="*/ 2430626 w 2430629"/>
                <a:gd name="connsiteY4" fmla="*/ 976675 h 2556974"/>
                <a:gd name="connsiteX5" fmla="*/ 1808168 w 2430629"/>
                <a:gd name="connsiteY5" fmla="*/ 1626528 h 2556974"/>
                <a:gd name="connsiteX6" fmla="*/ 1966419 w 2430629"/>
                <a:gd name="connsiteY6" fmla="*/ 2556968 h 2556974"/>
                <a:gd name="connsiteX7" fmla="*/ 1215315 w 2430629"/>
                <a:gd name="connsiteY7" fmla="*/ 2102969 h 2556974"/>
                <a:gd name="connsiteX8" fmla="*/ 464210 w 2430629"/>
                <a:gd name="connsiteY8" fmla="*/ 2556968 h 2556974"/>
                <a:gd name="connsiteX9" fmla="*/ 622461 w 2430629"/>
                <a:gd name="connsiteY9" fmla="*/ 1626528 h 2556974"/>
                <a:gd name="connsiteX10" fmla="*/ 3 w 2430629"/>
                <a:gd name="connsiteY10" fmla="*/ 976675 h 2556974"/>
                <a:gd name="connsiteX0" fmla="*/ 43268 w 2473891"/>
                <a:gd name="connsiteY0" fmla="*/ 976675 h 2556968"/>
                <a:gd name="connsiteX1" fmla="*/ 892176 w 2473891"/>
                <a:gd name="connsiteY1" fmla="*/ 855630 h 2556968"/>
                <a:gd name="connsiteX2" fmla="*/ 1258580 w 2473891"/>
                <a:gd name="connsiteY2" fmla="*/ 0 h 2556968"/>
                <a:gd name="connsiteX3" fmla="*/ 1624983 w 2473891"/>
                <a:gd name="connsiteY3" fmla="*/ 855630 h 2556968"/>
                <a:gd name="connsiteX4" fmla="*/ 2473891 w 2473891"/>
                <a:gd name="connsiteY4" fmla="*/ 976675 h 2556968"/>
                <a:gd name="connsiteX5" fmla="*/ 1851433 w 2473891"/>
                <a:gd name="connsiteY5" fmla="*/ 1626528 h 2556968"/>
                <a:gd name="connsiteX6" fmla="*/ 2009684 w 2473891"/>
                <a:gd name="connsiteY6" fmla="*/ 2556968 h 2556968"/>
                <a:gd name="connsiteX7" fmla="*/ 1258580 w 2473891"/>
                <a:gd name="connsiteY7" fmla="*/ 2102969 h 2556968"/>
                <a:gd name="connsiteX8" fmla="*/ 507475 w 2473891"/>
                <a:gd name="connsiteY8" fmla="*/ 2556968 h 2556968"/>
                <a:gd name="connsiteX9" fmla="*/ 665726 w 2473891"/>
                <a:gd name="connsiteY9" fmla="*/ 1626528 h 2556968"/>
                <a:gd name="connsiteX10" fmla="*/ 43268 w 2473891"/>
                <a:gd name="connsiteY10" fmla="*/ 976675 h 2556968"/>
                <a:gd name="connsiteX0" fmla="*/ 43268 w 2541879"/>
                <a:gd name="connsiteY0" fmla="*/ 976675 h 2556968"/>
                <a:gd name="connsiteX1" fmla="*/ 892176 w 2541879"/>
                <a:gd name="connsiteY1" fmla="*/ 855630 h 2556968"/>
                <a:gd name="connsiteX2" fmla="*/ 1258580 w 2541879"/>
                <a:gd name="connsiteY2" fmla="*/ 0 h 2556968"/>
                <a:gd name="connsiteX3" fmla="*/ 1624983 w 2541879"/>
                <a:gd name="connsiteY3" fmla="*/ 855630 h 2556968"/>
                <a:gd name="connsiteX4" fmla="*/ 2473891 w 2541879"/>
                <a:gd name="connsiteY4" fmla="*/ 976675 h 2556968"/>
                <a:gd name="connsiteX5" fmla="*/ 1851433 w 2541879"/>
                <a:gd name="connsiteY5" fmla="*/ 1626528 h 2556968"/>
                <a:gd name="connsiteX6" fmla="*/ 2009684 w 2541879"/>
                <a:gd name="connsiteY6" fmla="*/ 2556968 h 2556968"/>
                <a:gd name="connsiteX7" fmla="*/ 1258580 w 2541879"/>
                <a:gd name="connsiteY7" fmla="*/ 2102969 h 2556968"/>
                <a:gd name="connsiteX8" fmla="*/ 507475 w 2541879"/>
                <a:gd name="connsiteY8" fmla="*/ 2556968 h 2556968"/>
                <a:gd name="connsiteX9" fmla="*/ 665726 w 2541879"/>
                <a:gd name="connsiteY9" fmla="*/ 1626528 h 2556968"/>
                <a:gd name="connsiteX10" fmla="*/ 43268 w 2541879"/>
                <a:gd name="connsiteY10" fmla="*/ 976675 h 2556968"/>
                <a:gd name="connsiteX0" fmla="*/ 43268 w 2541879"/>
                <a:gd name="connsiteY0" fmla="*/ 992355 h 2572648"/>
                <a:gd name="connsiteX1" fmla="*/ 892176 w 2541879"/>
                <a:gd name="connsiteY1" fmla="*/ 871310 h 2572648"/>
                <a:gd name="connsiteX2" fmla="*/ 1258580 w 2541879"/>
                <a:gd name="connsiteY2" fmla="*/ 15680 h 2572648"/>
                <a:gd name="connsiteX3" fmla="*/ 1624983 w 2541879"/>
                <a:gd name="connsiteY3" fmla="*/ 871310 h 2572648"/>
                <a:gd name="connsiteX4" fmla="*/ 2473891 w 2541879"/>
                <a:gd name="connsiteY4" fmla="*/ 992355 h 2572648"/>
                <a:gd name="connsiteX5" fmla="*/ 1851433 w 2541879"/>
                <a:gd name="connsiteY5" fmla="*/ 1642208 h 2572648"/>
                <a:gd name="connsiteX6" fmla="*/ 2009684 w 2541879"/>
                <a:gd name="connsiteY6" fmla="*/ 2572648 h 2572648"/>
                <a:gd name="connsiteX7" fmla="*/ 1258580 w 2541879"/>
                <a:gd name="connsiteY7" fmla="*/ 2118649 h 2572648"/>
                <a:gd name="connsiteX8" fmla="*/ 507475 w 2541879"/>
                <a:gd name="connsiteY8" fmla="*/ 2572648 h 2572648"/>
                <a:gd name="connsiteX9" fmla="*/ 665726 w 2541879"/>
                <a:gd name="connsiteY9" fmla="*/ 1642208 h 2572648"/>
                <a:gd name="connsiteX10" fmla="*/ 43268 w 2541879"/>
                <a:gd name="connsiteY10" fmla="*/ 992355 h 2572648"/>
                <a:gd name="connsiteX0" fmla="*/ 43268 w 2541879"/>
                <a:gd name="connsiteY0" fmla="*/ 992355 h 2591794"/>
                <a:gd name="connsiteX1" fmla="*/ 892176 w 2541879"/>
                <a:gd name="connsiteY1" fmla="*/ 871310 h 2591794"/>
                <a:gd name="connsiteX2" fmla="*/ 1258580 w 2541879"/>
                <a:gd name="connsiteY2" fmla="*/ 15680 h 2591794"/>
                <a:gd name="connsiteX3" fmla="*/ 1624983 w 2541879"/>
                <a:gd name="connsiteY3" fmla="*/ 871310 h 2591794"/>
                <a:gd name="connsiteX4" fmla="*/ 2473891 w 2541879"/>
                <a:gd name="connsiteY4" fmla="*/ 992355 h 2591794"/>
                <a:gd name="connsiteX5" fmla="*/ 1851433 w 2541879"/>
                <a:gd name="connsiteY5" fmla="*/ 1642208 h 2591794"/>
                <a:gd name="connsiteX6" fmla="*/ 2009684 w 2541879"/>
                <a:gd name="connsiteY6" fmla="*/ 2572648 h 2591794"/>
                <a:gd name="connsiteX7" fmla="*/ 1258580 w 2541879"/>
                <a:gd name="connsiteY7" fmla="*/ 2118649 h 2591794"/>
                <a:gd name="connsiteX8" fmla="*/ 507475 w 2541879"/>
                <a:gd name="connsiteY8" fmla="*/ 2572648 h 2591794"/>
                <a:gd name="connsiteX9" fmla="*/ 665726 w 2541879"/>
                <a:gd name="connsiteY9" fmla="*/ 1642208 h 2591794"/>
                <a:gd name="connsiteX10" fmla="*/ 43268 w 2541879"/>
                <a:gd name="connsiteY10" fmla="*/ 992355 h 2591794"/>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973"/>
                <a:gd name="connsiteY0" fmla="*/ 992355 h 2613998"/>
                <a:gd name="connsiteX1" fmla="*/ 900149 w 2549973"/>
                <a:gd name="connsiteY1" fmla="*/ 871310 h 2613998"/>
                <a:gd name="connsiteX2" fmla="*/ 1266553 w 2549973"/>
                <a:gd name="connsiteY2" fmla="*/ 15680 h 2613998"/>
                <a:gd name="connsiteX3" fmla="*/ 1632956 w 2549973"/>
                <a:gd name="connsiteY3" fmla="*/ 871310 h 2613998"/>
                <a:gd name="connsiteX4" fmla="*/ 2481864 w 2549973"/>
                <a:gd name="connsiteY4" fmla="*/ 992355 h 2613998"/>
                <a:gd name="connsiteX5" fmla="*/ 1859406 w 2549973"/>
                <a:gd name="connsiteY5" fmla="*/ 1642208 h 2613998"/>
                <a:gd name="connsiteX6" fmla="*/ 2017657 w 2549973"/>
                <a:gd name="connsiteY6" fmla="*/ 2572648 h 2613998"/>
                <a:gd name="connsiteX7" fmla="*/ 1266553 w 2549973"/>
                <a:gd name="connsiteY7" fmla="*/ 2118649 h 2613998"/>
                <a:gd name="connsiteX8" fmla="*/ 515448 w 2549973"/>
                <a:gd name="connsiteY8" fmla="*/ 2572648 h 2613998"/>
                <a:gd name="connsiteX9" fmla="*/ 673699 w 2549973"/>
                <a:gd name="connsiteY9" fmla="*/ 1642208 h 2613998"/>
                <a:gd name="connsiteX10" fmla="*/ 51241 w 2549973"/>
                <a:gd name="connsiteY10" fmla="*/ 992355 h 2613998"/>
                <a:gd name="connsiteX0" fmla="*/ 51241 w 2549975"/>
                <a:gd name="connsiteY0" fmla="*/ 992355 h 2613998"/>
                <a:gd name="connsiteX1" fmla="*/ 900149 w 2549975"/>
                <a:gd name="connsiteY1" fmla="*/ 871310 h 2613998"/>
                <a:gd name="connsiteX2" fmla="*/ 1266553 w 2549975"/>
                <a:gd name="connsiteY2" fmla="*/ 15680 h 2613998"/>
                <a:gd name="connsiteX3" fmla="*/ 1632956 w 2549975"/>
                <a:gd name="connsiteY3" fmla="*/ 871310 h 2613998"/>
                <a:gd name="connsiteX4" fmla="*/ 2481864 w 2549975"/>
                <a:gd name="connsiteY4" fmla="*/ 992355 h 2613998"/>
                <a:gd name="connsiteX5" fmla="*/ 1859406 w 2549975"/>
                <a:gd name="connsiteY5" fmla="*/ 1642208 h 2613998"/>
                <a:gd name="connsiteX6" fmla="*/ 2017657 w 2549975"/>
                <a:gd name="connsiteY6" fmla="*/ 2572648 h 2613998"/>
                <a:gd name="connsiteX7" fmla="*/ 1266553 w 2549975"/>
                <a:gd name="connsiteY7" fmla="*/ 2118649 h 2613998"/>
                <a:gd name="connsiteX8" fmla="*/ 515448 w 2549975"/>
                <a:gd name="connsiteY8" fmla="*/ 2572648 h 2613998"/>
                <a:gd name="connsiteX9" fmla="*/ 673699 w 2549975"/>
                <a:gd name="connsiteY9" fmla="*/ 1642208 h 2613998"/>
                <a:gd name="connsiteX10" fmla="*/ 51241 w 2549975"/>
                <a:gd name="connsiteY10" fmla="*/ 992355 h 2613998"/>
                <a:gd name="connsiteX0" fmla="*/ 51241 w 2549973"/>
                <a:gd name="connsiteY0" fmla="*/ 979974 h 2601617"/>
                <a:gd name="connsiteX1" fmla="*/ 900149 w 2549973"/>
                <a:gd name="connsiteY1" fmla="*/ 858929 h 2601617"/>
                <a:gd name="connsiteX2" fmla="*/ 1266553 w 2549973"/>
                <a:gd name="connsiteY2" fmla="*/ 3299 h 2601617"/>
                <a:gd name="connsiteX3" fmla="*/ 1632956 w 2549973"/>
                <a:gd name="connsiteY3" fmla="*/ 858929 h 2601617"/>
                <a:gd name="connsiteX4" fmla="*/ 2481864 w 2549973"/>
                <a:gd name="connsiteY4" fmla="*/ 979974 h 2601617"/>
                <a:gd name="connsiteX5" fmla="*/ 1859406 w 2549973"/>
                <a:gd name="connsiteY5" fmla="*/ 1629827 h 2601617"/>
                <a:gd name="connsiteX6" fmla="*/ 2017657 w 2549973"/>
                <a:gd name="connsiteY6" fmla="*/ 2560267 h 2601617"/>
                <a:gd name="connsiteX7" fmla="*/ 1266553 w 2549973"/>
                <a:gd name="connsiteY7" fmla="*/ 2106268 h 2601617"/>
                <a:gd name="connsiteX8" fmla="*/ 515448 w 2549973"/>
                <a:gd name="connsiteY8" fmla="*/ 2560267 h 2601617"/>
                <a:gd name="connsiteX9" fmla="*/ 673699 w 2549973"/>
                <a:gd name="connsiteY9" fmla="*/ 1629827 h 2601617"/>
                <a:gd name="connsiteX10" fmla="*/ 51241 w 2549973"/>
                <a:gd name="connsiteY10" fmla="*/ 979974 h 2601617"/>
                <a:gd name="connsiteX0" fmla="*/ 51241 w 2549975"/>
                <a:gd name="connsiteY0" fmla="*/ 979974 h 2602818"/>
                <a:gd name="connsiteX1" fmla="*/ 900149 w 2549975"/>
                <a:gd name="connsiteY1" fmla="*/ 858929 h 2602818"/>
                <a:gd name="connsiteX2" fmla="*/ 1266553 w 2549975"/>
                <a:gd name="connsiteY2" fmla="*/ 3299 h 2602818"/>
                <a:gd name="connsiteX3" fmla="*/ 1632956 w 2549975"/>
                <a:gd name="connsiteY3" fmla="*/ 858929 h 2602818"/>
                <a:gd name="connsiteX4" fmla="*/ 2481864 w 2549975"/>
                <a:gd name="connsiteY4" fmla="*/ 979974 h 2602818"/>
                <a:gd name="connsiteX5" fmla="*/ 1859406 w 2549975"/>
                <a:gd name="connsiteY5" fmla="*/ 1629827 h 2602818"/>
                <a:gd name="connsiteX6" fmla="*/ 2017657 w 2549975"/>
                <a:gd name="connsiteY6" fmla="*/ 2560267 h 2602818"/>
                <a:gd name="connsiteX7" fmla="*/ 1266553 w 2549975"/>
                <a:gd name="connsiteY7" fmla="*/ 2106268 h 2602818"/>
                <a:gd name="connsiteX8" fmla="*/ 515448 w 2549975"/>
                <a:gd name="connsiteY8" fmla="*/ 2560267 h 2602818"/>
                <a:gd name="connsiteX9" fmla="*/ 673699 w 2549975"/>
                <a:gd name="connsiteY9" fmla="*/ 1629827 h 2602818"/>
                <a:gd name="connsiteX10" fmla="*/ 51241 w 2549975"/>
                <a:gd name="connsiteY10" fmla="*/ 979974 h 2602818"/>
                <a:gd name="connsiteX0" fmla="*/ 51241 w 2549973"/>
                <a:gd name="connsiteY0" fmla="*/ 979974 h 2602818"/>
                <a:gd name="connsiteX1" fmla="*/ 900149 w 2549973"/>
                <a:gd name="connsiteY1" fmla="*/ 858929 h 2602818"/>
                <a:gd name="connsiteX2" fmla="*/ 1266553 w 2549973"/>
                <a:gd name="connsiteY2" fmla="*/ 3299 h 2602818"/>
                <a:gd name="connsiteX3" fmla="*/ 1632956 w 2549973"/>
                <a:gd name="connsiteY3" fmla="*/ 858929 h 2602818"/>
                <a:gd name="connsiteX4" fmla="*/ 2481864 w 2549973"/>
                <a:gd name="connsiteY4" fmla="*/ 979974 h 2602818"/>
                <a:gd name="connsiteX5" fmla="*/ 1859406 w 2549973"/>
                <a:gd name="connsiteY5" fmla="*/ 1629827 h 2602818"/>
                <a:gd name="connsiteX6" fmla="*/ 2017657 w 2549973"/>
                <a:gd name="connsiteY6" fmla="*/ 2560267 h 2602818"/>
                <a:gd name="connsiteX7" fmla="*/ 1266553 w 2549973"/>
                <a:gd name="connsiteY7" fmla="*/ 2106268 h 2602818"/>
                <a:gd name="connsiteX8" fmla="*/ 515448 w 2549973"/>
                <a:gd name="connsiteY8" fmla="*/ 2560267 h 2602818"/>
                <a:gd name="connsiteX9" fmla="*/ 673699 w 2549973"/>
                <a:gd name="connsiteY9" fmla="*/ 1629827 h 2602818"/>
                <a:gd name="connsiteX10" fmla="*/ 51241 w 2549973"/>
                <a:gd name="connsiteY10" fmla="*/ 979974 h 260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9973" h="2602818">
                  <a:moveTo>
                    <a:pt x="51241" y="979974"/>
                  </a:moveTo>
                  <a:lnTo>
                    <a:pt x="900149" y="858929"/>
                  </a:lnTo>
                  <a:cubicBezTo>
                    <a:pt x="1022284" y="573719"/>
                    <a:pt x="1058543" y="-50764"/>
                    <a:pt x="1266553" y="3299"/>
                  </a:cubicBezTo>
                  <a:cubicBezTo>
                    <a:pt x="1519078" y="142658"/>
                    <a:pt x="1510822" y="573719"/>
                    <a:pt x="1632956" y="858929"/>
                  </a:cubicBezTo>
                  <a:lnTo>
                    <a:pt x="2481864" y="979974"/>
                  </a:lnTo>
                  <a:cubicBezTo>
                    <a:pt x="2769312" y="1207681"/>
                    <a:pt x="2066892" y="1413209"/>
                    <a:pt x="1859406" y="1629827"/>
                  </a:cubicBezTo>
                  <a:cubicBezTo>
                    <a:pt x="1917907" y="1968729"/>
                    <a:pt x="2135283" y="2254835"/>
                    <a:pt x="2017657" y="2560267"/>
                  </a:cubicBezTo>
                  <a:cubicBezTo>
                    <a:pt x="1942997" y="2749011"/>
                    <a:pt x="1516921" y="2257601"/>
                    <a:pt x="1266553" y="2106268"/>
                  </a:cubicBezTo>
                  <a:cubicBezTo>
                    <a:pt x="1016185" y="2257601"/>
                    <a:pt x="761918" y="2580099"/>
                    <a:pt x="515448" y="2560267"/>
                  </a:cubicBezTo>
                  <a:cubicBezTo>
                    <a:pt x="205507" y="2484499"/>
                    <a:pt x="620949" y="1939974"/>
                    <a:pt x="673699" y="1629827"/>
                  </a:cubicBezTo>
                  <a:cubicBezTo>
                    <a:pt x="466213" y="1413209"/>
                    <a:pt x="-186057" y="1187400"/>
                    <a:pt x="51241" y="979974"/>
                  </a:cubicBezTo>
                  <a:close/>
                </a:path>
              </a:pathLst>
            </a:custGeom>
            <a:solidFill>
              <a:srgbClr val="FFDE7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106" name="วงรี 105"/>
            <p:cNvSpPr/>
            <p:nvPr/>
          </p:nvSpPr>
          <p:spPr>
            <a:xfrm>
              <a:off x="567557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107" name="วงรี 106"/>
            <p:cNvSpPr/>
            <p:nvPr/>
          </p:nvSpPr>
          <p:spPr>
            <a:xfrm>
              <a:off x="591348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108" name="ส่วนโค้ง 107"/>
            <p:cNvSpPr/>
            <p:nvPr/>
          </p:nvSpPr>
          <p:spPr>
            <a:xfrm rot="8263937">
              <a:off x="5754896" y="2202258"/>
              <a:ext cx="180000" cy="180000"/>
            </a:xfrm>
            <a:prstGeom prst="arc">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th-TH" sz="3733">
                <a:solidFill>
                  <a:prstClr val="black"/>
                </a:solidFill>
                <a:latin typeface="FC Onigiri Outline"/>
                <a:cs typeface="FC Onigiri Outline"/>
              </a:endParaRPr>
            </a:p>
          </p:txBody>
        </p:sp>
        <p:sp>
          <p:nvSpPr>
            <p:cNvPr id="109" name="วงรี 108"/>
            <p:cNvSpPr/>
            <p:nvPr/>
          </p:nvSpPr>
          <p:spPr>
            <a:xfrm>
              <a:off x="5591210" y="2292259"/>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110" name="วงรี 109"/>
            <p:cNvSpPr/>
            <p:nvPr/>
          </p:nvSpPr>
          <p:spPr>
            <a:xfrm>
              <a:off x="5972031" y="2300523"/>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grpSp>
      <p:pic>
        <p:nvPicPr>
          <p:cNvPr id="62" name="รูปภาพ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1962">
            <a:off x="-18891" y="189077"/>
            <a:ext cx="1509456" cy="1214273"/>
          </a:xfrm>
          <a:prstGeom prst="rect">
            <a:avLst/>
          </a:prstGeom>
          <a:effectLst>
            <a:outerShdw blurRad="50800" dist="38100" dir="2700000" algn="tl" rotWithShape="0">
              <a:schemeClr val="accent4">
                <a:alpha val="40000"/>
              </a:schemeClr>
            </a:outerShdw>
          </a:effectLst>
        </p:spPr>
      </p:pic>
      <p:sp>
        <p:nvSpPr>
          <p:cNvPr id="134" name="วงรี 133"/>
          <p:cNvSpPr/>
          <p:nvPr/>
        </p:nvSpPr>
        <p:spPr>
          <a:xfrm>
            <a:off x="3815755" y="4797160"/>
            <a:ext cx="81600" cy="816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135" name="วงรี 134"/>
          <p:cNvSpPr/>
          <p:nvPr/>
        </p:nvSpPr>
        <p:spPr>
          <a:xfrm>
            <a:off x="3857275" y="4521251"/>
            <a:ext cx="81600" cy="816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136" name="วงรี 135"/>
          <p:cNvSpPr/>
          <p:nvPr/>
        </p:nvSpPr>
        <p:spPr>
          <a:xfrm>
            <a:off x="3757403" y="4360160"/>
            <a:ext cx="81600" cy="81600"/>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137" name="วงรี 136"/>
          <p:cNvSpPr/>
          <p:nvPr/>
        </p:nvSpPr>
        <p:spPr>
          <a:xfrm>
            <a:off x="3774955" y="4670920"/>
            <a:ext cx="81600" cy="8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pic>
        <p:nvPicPr>
          <p:cNvPr id="127" name="รูปภาพ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8729" y="256145"/>
            <a:ext cx="99184" cy="111348"/>
          </a:xfrm>
          <a:prstGeom prst="rect">
            <a:avLst/>
          </a:prstGeom>
        </p:spPr>
      </p:pic>
      <p:pic>
        <p:nvPicPr>
          <p:cNvPr id="128" name="รูปภาพ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17472">
            <a:off x="288143" y="403670"/>
            <a:ext cx="99184" cy="111348"/>
          </a:xfrm>
          <a:prstGeom prst="rect">
            <a:avLst/>
          </a:prstGeom>
        </p:spPr>
      </p:pic>
      <p:pic>
        <p:nvPicPr>
          <p:cNvPr id="129" name="รูปภาพ 1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813826">
            <a:off x="242113" y="1424714"/>
            <a:ext cx="99184" cy="111348"/>
          </a:xfrm>
          <a:prstGeom prst="rect">
            <a:avLst/>
          </a:prstGeom>
        </p:spPr>
      </p:pic>
      <p:pic>
        <p:nvPicPr>
          <p:cNvPr id="42" name="รูปภาพ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4705" y="3147889"/>
            <a:ext cx="549283" cy="723560"/>
          </a:xfrm>
          <a:prstGeom prst="rect">
            <a:avLst/>
          </a:prstGeom>
        </p:spPr>
      </p:pic>
      <p:pic>
        <p:nvPicPr>
          <p:cNvPr id="43" name="รูปภาพ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8033" y="4360160"/>
            <a:ext cx="631243" cy="746304"/>
          </a:xfrm>
          <a:prstGeom prst="rect">
            <a:avLst/>
          </a:prstGeom>
        </p:spPr>
      </p:pic>
      <p:pic>
        <p:nvPicPr>
          <p:cNvPr id="44" name="รูปภาพ 8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2736" y="650782"/>
            <a:ext cx="849129" cy="903909"/>
          </a:xfrm>
          <a:prstGeom prst="rect">
            <a:avLst/>
          </a:prstGeom>
        </p:spPr>
      </p:pic>
      <p:pic>
        <p:nvPicPr>
          <p:cNvPr id="45" name="รูปภาพ 8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0987" y="5233951"/>
            <a:ext cx="698360" cy="784008"/>
          </a:xfrm>
          <a:prstGeom prst="rect">
            <a:avLst/>
          </a:prstGeom>
        </p:spPr>
      </p:pic>
      <p:pic>
        <p:nvPicPr>
          <p:cNvPr id="47" name="รูปภาพ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30780" y="1699761"/>
            <a:ext cx="595147" cy="772424"/>
          </a:xfrm>
          <a:prstGeom prst="rect">
            <a:avLst/>
          </a:prstGeom>
        </p:spPr>
      </p:pic>
      <p:pic>
        <p:nvPicPr>
          <p:cNvPr id="48" name="รูปภาพ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31687" y="4508044"/>
            <a:ext cx="1435245" cy="1255840"/>
          </a:xfrm>
          <a:prstGeom prst="rect">
            <a:avLst/>
          </a:prstGeom>
        </p:spPr>
      </p:pic>
      <p:pic>
        <p:nvPicPr>
          <p:cNvPr id="49" name="รูปภาพ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5403" y="1125756"/>
            <a:ext cx="1373103" cy="1104585"/>
          </a:xfrm>
          <a:prstGeom prst="rect">
            <a:avLst/>
          </a:prstGeom>
        </p:spPr>
      </p:pic>
      <p:pic>
        <p:nvPicPr>
          <p:cNvPr id="50" name="รูปภาพ 6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35581" y="5225181"/>
            <a:ext cx="1664409" cy="1261729"/>
          </a:xfrm>
          <a:prstGeom prst="rect">
            <a:avLst/>
          </a:prstGeom>
        </p:spPr>
      </p:pic>
      <p:pic>
        <p:nvPicPr>
          <p:cNvPr id="51" name="รูปภาพ 9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78615">
            <a:off x="1025850" y="1897668"/>
            <a:ext cx="3358908" cy="4739280"/>
          </a:xfrm>
          <a:prstGeom prst="rect">
            <a:avLst/>
          </a:prstGeom>
        </p:spPr>
      </p:pic>
    </p:spTree>
    <p:extLst>
      <p:ext uri="{BB962C8B-B14F-4D97-AF65-F5344CB8AC3E}">
        <p14:creationId xmlns:p14="http://schemas.microsoft.com/office/powerpoint/2010/main" val="246806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34"/>
                                        </p:tgtEl>
                                        <p:attrNameLst>
                                          <p:attrName>style.visibility</p:attrName>
                                        </p:attrNameLst>
                                      </p:cBhvr>
                                      <p:to>
                                        <p:strVal val="visible"/>
                                      </p:to>
                                    </p:set>
                                    <p:animEffect transition="in" filter="fade">
                                      <p:cBhvr>
                                        <p:cTn id="7" dur="2000"/>
                                        <p:tgtEl>
                                          <p:spTgt spid="134"/>
                                        </p:tgtEl>
                                      </p:cBhvr>
                                    </p:animEffect>
                                    <p:anim calcmode="lin" valueType="num">
                                      <p:cBhvr>
                                        <p:cTn id="8" dur="2000" fill="hold"/>
                                        <p:tgtEl>
                                          <p:spTgt spid="134"/>
                                        </p:tgtEl>
                                        <p:attrNameLst>
                                          <p:attrName>ppt_x</p:attrName>
                                        </p:attrNameLst>
                                      </p:cBhvr>
                                      <p:tavLst>
                                        <p:tav tm="0">
                                          <p:val>
                                            <p:strVal val="#ppt_x"/>
                                          </p:val>
                                        </p:tav>
                                        <p:tav tm="100000">
                                          <p:val>
                                            <p:strVal val="#ppt_x"/>
                                          </p:val>
                                        </p:tav>
                                      </p:tavLst>
                                    </p:anim>
                                    <p:anim calcmode="lin" valueType="num">
                                      <p:cBhvr>
                                        <p:cTn id="9" dur="2000" fill="hold"/>
                                        <p:tgtEl>
                                          <p:spTgt spid="13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2000"/>
                                        <p:tgtEl>
                                          <p:spTgt spid="135"/>
                                        </p:tgtEl>
                                      </p:cBhvr>
                                    </p:animEffect>
                                    <p:anim calcmode="lin" valueType="num">
                                      <p:cBhvr>
                                        <p:cTn id="13" dur="2000" fill="hold"/>
                                        <p:tgtEl>
                                          <p:spTgt spid="135"/>
                                        </p:tgtEl>
                                        <p:attrNameLst>
                                          <p:attrName>ppt_x</p:attrName>
                                        </p:attrNameLst>
                                      </p:cBhvr>
                                      <p:tavLst>
                                        <p:tav tm="0">
                                          <p:val>
                                            <p:strVal val="#ppt_x"/>
                                          </p:val>
                                        </p:tav>
                                        <p:tav tm="100000">
                                          <p:val>
                                            <p:strVal val="#ppt_x"/>
                                          </p:val>
                                        </p:tav>
                                      </p:tavLst>
                                    </p:anim>
                                    <p:anim calcmode="lin" valueType="num">
                                      <p:cBhvr>
                                        <p:cTn id="14" dur="2000" fill="hold"/>
                                        <p:tgtEl>
                                          <p:spTgt spid="135"/>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2000"/>
                                        <p:tgtEl>
                                          <p:spTgt spid="136"/>
                                        </p:tgtEl>
                                      </p:cBhvr>
                                    </p:animEffect>
                                    <p:anim calcmode="lin" valueType="num">
                                      <p:cBhvr>
                                        <p:cTn id="18" dur="2000" fill="hold"/>
                                        <p:tgtEl>
                                          <p:spTgt spid="136"/>
                                        </p:tgtEl>
                                        <p:attrNameLst>
                                          <p:attrName>ppt_x</p:attrName>
                                        </p:attrNameLst>
                                      </p:cBhvr>
                                      <p:tavLst>
                                        <p:tav tm="0">
                                          <p:val>
                                            <p:strVal val="#ppt_x"/>
                                          </p:val>
                                        </p:tav>
                                        <p:tav tm="100000">
                                          <p:val>
                                            <p:strVal val="#ppt_x"/>
                                          </p:val>
                                        </p:tav>
                                      </p:tavLst>
                                    </p:anim>
                                    <p:anim calcmode="lin" valueType="num">
                                      <p:cBhvr>
                                        <p:cTn id="19" dur="2000" fill="hold"/>
                                        <p:tgtEl>
                                          <p:spTgt spid="136"/>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2000"/>
                                        <p:tgtEl>
                                          <p:spTgt spid="137"/>
                                        </p:tgtEl>
                                      </p:cBhvr>
                                    </p:animEffect>
                                    <p:anim calcmode="lin" valueType="num">
                                      <p:cBhvr>
                                        <p:cTn id="23" dur="2000" fill="hold"/>
                                        <p:tgtEl>
                                          <p:spTgt spid="137"/>
                                        </p:tgtEl>
                                        <p:attrNameLst>
                                          <p:attrName>ppt_x</p:attrName>
                                        </p:attrNameLst>
                                      </p:cBhvr>
                                      <p:tavLst>
                                        <p:tav tm="0">
                                          <p:val>
                                            <p:strVal val="#ppt_x"/>
                                          </p:val>
                                        </p:tav>
                                        <p:tav tm="100000">
                                          <p:val>
                                            <p:strVal val="#ppt_x"/>
                                          </p:val>
                                        </p:tav>
                                      </p:tavLst>
                                    </p:anim>
                                    <p:anim calcmode="lin" valueType="num">
                                      <p:cBhvr>
                                        <p:cTn id="24" dur="2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34" grpId="0" animBg="1"/>
      <p:bldP spid="135" grpId="0" animBg="1"/>
      <p:bldP spid="136"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0612" y="2039814"/>
            <a:ext cx="10913981" cy="426081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r>
              <a:rPr lang="en-US" sz="3200" dirty="0" smtClean="0">
                <a:solidFill>
                  <a:prstClr val="white"/>
                </a:solidFill>
                <a:latin typeface="UTM Nyala" panose="02040603050506020204" pitchFamily="18" charset="0"/>
                <a:cs typeface="FC Onigiri Outline"/>
              </a:rPr>
              <a:t> </a:t>
            </a:r>
            <a:endParaRPr lang="en-US" sz="3200" dirty="0">
              <a:solidFill>
                <a:prstClr val="white"/>
              </a:solidFill>
              <a:latin typeface="UTM Nyala" panose="02040603050506020204" pitchFamily="18" charset="0"/>
              <a:cs typeface="FC Onigiri Outline"/>
            </a:endParaRPr>
          </a:p>
        </p:txBody>
      </p:sp>
      <p:sp>
        <p:nvSpPr>
          <p:cNvPr id="4" name="Rounded Rectangle 3"/>
          <p:cNvSpPr/>
          <p:nvPr/>
        </p:nvSpPr>
        <p:spPr>
          <a:xfrm>
            <a:off x="628416" y="2212729"/>
            <a:ext cx="10698372" cy="3914986"/>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en-US" sz="3200" dirty="0" smtClean="0">
                <a:solidFill>
                  <a:srgbClr val="17AACB"/>
                </a:solidFill>
                <a:latin typeface="UTM Flamenco" panose="02040603050506020204" pitchFamily="18" charset="0"/>
                <a:ea typeface="Times New Roman" panose="02020603050405020304" pitchFamily="18" charset="0"/>
              </a:rPr>
              <a:t>a) Tôi thở dài  :</a:t>
            </a:r>
          </a:p>
          <a:p>
            <a:pPr>
              <a:lnSpc>
                <a:spcPct val="150000"/>
              </a:lnSpc>
            </a:pPr>
            <a:r>
              <a:rPr lang="en-US" sz="3200" dirty="0" smtClean="0">
                <a:solidFill>
                  <a:srgbClr val="17AACB"/>
                </a:solidFill>
                <a:latin typeface="UTM Flamenco" panose="02040603050506020204" pitchFamily="18" charset="0"/>
                <a:ea typeface="Times New Roman" panose="02020603050405020304" pitchFamily="18" charset="0"/>
              </a:rPr>
              <a:t>- Còn đứa bị điểm không, nó tả thế nào ?</a:t>
            </a:r>
          </a:p>
          <a:p>
            <a:pPr>
              <a:lnSpc>
                <a:spcPct val="150000"/>
              </a:lnSpc>
            </a:pPr>
            <a:r>
              <a:rPr lang="en-US" sz="3200" dirty="0" smtClean="0">
                <a:solidFill>
                  <a:srgbClr val="17AACB"/>
                </a:solidFill>
                <a:latin typeface="UTM Flamenco" panose="02040603050506020204" pitchFamily="18" charset="0"/>
                <a:ea typeface="Times New Roman" panose="02020603050405020304" pitchFamily="18" charset="0"/>
              </a:rPr>
              <a:t>- Nó không tả, không viết gì hết. Nó nộp giấy trắng cho cô. Hôm trả bài, cô giận lắm. Cô hỏi : "</a:t>
            </a:r>
            <a:r>
              <a:rPr lang="en-US" sz="3200" dirty="0" smtClean="0">
                <a:solidFill>
                  <a:srgbClr val="17AACB"/>
                </a:solidFill>
                <a:latin typeface="UTM Flamenco" panose="02040603050506020204" pitchFamily="18" charset="0"/>
              </a:rPr>
              <a:t>Sao</a:t>
            </a:r>
            <a:r>
              <a:rPr lang="en-US" sz="3200" dirty="0" smtClean="0">
                <a:solidFill>
                  <a:srgbClr val="17AACB"/>
                </a:solidFill>
                <a:latin typeface="UTM Flamenco" panose="02040603050506020204" pitchFamily="18" charset="0"/>
                <a:ea typeface="Times New Roman" panose="02020603050405020304" pitchFamily="18" charset="0"/>
              </a:rPr>
              <a:t> trò không chịu làm bài?”</a:t>
            </a:r>
            <a:endParaRPr lang="en-US" sz="3200" dirty="0">
              <a:solidFill>
                <a:srgbClr val="17AACB"/>
              </a:solidFill>
              <a:latin typeface="UTM Flamenco" panose="02040603050506020204" pitchFamily="18" charset="0"/>
              <a:ea typeface="Times New Roman" panose="02020603050405020304" pitchFamily="18" charset="0"/>
            </a:endParaRPr>
          </a:p>
        </p:txBody>
      </p:sp>
      <p:sp>
        <p:nvSpPr>
          <p:cNvPr id="5" name="Title 4"/>
          <p:cNvSpPr>
            <a:spLocks noGrp="1"/>
          </p:cNvSpPr>
          <p:nvPr>
            <p:ph type="title"/>
          </p:nvPr>
        </p:nvSpPr>
        <p:spPr>
          <a:xfrm>
            <a:off x="1489028" y="723898"/>
            <a:ext cx="10145824" cy="1143000"/>
          </a:xfrm>
          <a:prstGeom prst="rect">
            <a:avLst/>
          </a:prstGeom>
        </p:spPr>
        <p:txBody>
          <a:bodyPr wrap="square">
            <a:spAutoFit/>
          </a:bodyPr>
          <a:lstStyle/>
          <a:p>
            <a:pPr algn="ctr">
              <a:lnSpc>
                <a:spcPct val="150000"/>
              </a:lnSpc>
            </a:pPr>
            <a:r>
              <a:rPr lang="en-US" sz="3200" i="1" dirty="0">
                <a:solidFill>
                  <a:srgbClr val="704C2E"/>
                </a:solidFill>
                <a:latin typeface="UTM Guanine" panose="02040603050506020204" pitchFamily="18" charset="0"/>
                <a:ea typeface="Times New Roman" panose="02020603050405020304" pitchFamily="18" charset="0"/>
              </a:rPr>
              <a:t>Trong các câu văn </a:t>
            </a:r>
            <a:r>
              <a:rPr lang="en-US" sz="3200" i="1" dirty="0" smtClean="0">
                <a:solidFill>
                  <a:srgbClr val="704C2E"/>
                </a:solidFill>
                <a:latin typeface="UTM Guanine" panose="02040603050506020204" pitchFamily="18" charset="0"/>
                <a:ea typeface="Times New Roman" panose="02020603050405020304" pitchFamily="18" charset="0"/>
              </a:rPr>
              <a:t>trên dấu </a:t>
            </a:r>
            <a:r>
              <a:rPr lang="en-US" sz="3200" i="1" dirty="0">
                <a:solidFill>
                  <a:srgbClr val="704C2E"/>
                </a:solidFill>
                <a:latin typeface="UTM Guanine" panose="02040603050506020204" pitchFamily="18" charset="0"/>
                <a:ea typeface="Times New Roman" panose="02020603050405020304" pitchFamily="18" charset="0"/>
              </a:rPr>
              <a:t>hai </a:t>
            </a:r>
            <a:r>
              <a:rPr lang="en-US" sz="3200" i="1" dirty="0" smtClean="0">
                <a:solidFill>
                  <a:srgbClr val="704C2E"/>
                </a:solidFill>
                <a:latin typeface="UTM Guanine" panose="02040603050506020204" pitchFamily="18" charset="0"/>
                <a:ea typeface="Times New Roman" panose="02020603050405020304" pitchFamily="18" charset="0"/>
              </a:rPr>
              <a:t>chấm</a:t>
            </a:r>
          </a:p>
          <a:p>
            <a:pPr algn="ctr">
              <a:lnSpc>
                <a:spcPct val="150000"/>
              </a:lnSpc>
            </a:pPr>
            <a:r>
              <a:rPr lang="en-US" sz="3200" i="1" dirty="0" smtClean="0">
                <a:solidFill>
                  <a:srgbClr val="704C2E"/>
                </a:solidFill>
                <a:latin typeface="UTM Guanine" panose="02040603050506020204" pitchFamily="18" charset="0"/>
                <a:ea typeface="Times New Roman" panose="02020603050405020304" pitchFamily="18" charset="0"/>
              </a:rPr>
              <a:t> </a:t>
            </a:r>
            <a:r>
              <a:rPr lang="en-US" sz="3200" i="1" dirty="0">
                <a:solidFill>
                  <a:srgbClr val="704C2E"/>
                </a:solidFill>
                <a:latin typeface="UTM Guanine" panose="02040603050506020204" pitchFamily="18" charset="0"/>
                <a:ea typeface="Times New Roman" panose="02020603050405020304" pitchFamily="18" charset="0"/>
              </a:rPr>
              <a:t>có tác dụng gì ?</a:t>
            </a:r>
            <a:endParaRPr lang="en-US" sz="3200" dirty="0">
              <a:solidFill>
                <a:srgbClr val="704C2E"/>
              </a:solidFill>
              <a:latin typeface="UTM Guanine" panose="02040603050506020204" pitchFamily="18" charset="0"/>
              <a:ea typeface="Times New Roman" panose="02020603050405020304" pitchFamily="18" charset="0"/>
            </a:endParaRPr>
          </a:p>
        </p:txBody>
      </p:sp>
      <p:sp>
        <p:nvSpPr>
          <p:cNvPr id="6" name="Rectangle 5"/>
          <p:cNvSpPr/>
          <p:nvPr/>
        </p:nvSpPr>
        <p:spPr>
          <a:xfrm>
            <a:off x="664122" y="464401"/>
            <a:ext cx="1649812" cy="830997"/>
          </a:xfrm>
          <a:prstGeom prst="rect">
            <a:avLst/>
          </a:prstGeom>
        </p:spPr>
        <p:txBody>
          <a:bodyPr wrap="none">
            <a:spAutoFit/>
          </a:bodyPr>
          <a:lstStyle/>
          <a:p>
            <a:pPr algn="ctr"/>
            <a:r>
              <a:rPr lang="en-US" sz="4800" dirty="0">
                <a:ln w="0"/>
                <a:solidFill>
                  <a:srgbClr val="955509"/>
                </a:solidFill>
                <a:effectLst>
                  <a:outerShdw blurRad="38100" dist="19050" dir="2700000" algn="tl" rotWithShape="0">
                    <a:schemeClr val="dk1">
                      <a:alpha val="40000"/>
                    </a:schemeClr>
                  </a:outerShdw>
                  <a:reflection blurRad="6350" stA="55000" endA="300" endPos="45500" dir="5400000" sy="-100000" algn="bl" rotWithShape="0"/>
                </a:effectLst>
                <a:latin typeface="UTM Cookies" panose="02040603050506020204" pitchFamily="18" charset="0"/>
              </a:rPr>
              <a:t>Bài 1</a:t>
            </a:r>
          </a:p>
        </p:txBody>
      </p:sp>
    </p:spTree>
    <p:extLst>
      <p:ext uri="{BB962C8B-B14F-4D97-AF65-F5344CB8AC3E}">
        <p14:creationId xmlns:p14="http://schemas.microsoft.com/office/powerpoint/2010/main" val="4197211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กำหนดเอง 1">
      <a:majorFont>
        <a:latin typeface="milk tea"/>
        <a:ea typeface=""/>
        <a:cs typeface="milk tea"/>
      </a:majorFont>
      <a:minorFont>
        <a:latin typeface="FC Onigiri Outline"/>
        <a:ea typeface=""/>
        <a:cs typeface="FC Onigiri Outlin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932</Words>
  <Application>Microsoft Office PowerPoint</Application>
  <PresentationFormat>Custom</PresentationFormat>
  <Paragraphs>94</Paragraphs>
  <Slides>14</Slides>
  <Notes>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ชุดรูปแบบของ Office</vt:lpstr>
      <vt:lpstr>Building Siblings Relationships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các câu văn trên dấu hai chấm  có tác dụng gì ?</vt:lpstr>
      <vt:lpstr>PowerPoint Presentation</vt:lpstr>
      <vt:lpstr>PowerPoint Presentation</vt:lpstr>
      <vt:lpstr>PowerPoint Presentation</vt:lpstr>
      <vt:lpstr>PowerPoint Presentation</vt:lpstr>
      <vt:lpstr>Gợi ý</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dc:creator>
  <cp:lastModifiedBy>THANH HUONG</cp:lastModifiedBy>
  <cp:revision>14</cp:revision>
  <dcterms:created xsi:type="dcterms:W3CDTF">2022-06-17T07:48:27Z</dcterms:created>
  <dcterms:modified xsi:type="dcterms:W3CDTF">2022-09-14T15:56:12Z</dcterms:modified>
</cp:coreProperties>
</file>