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6" r:id="rId16"/>
    <p:sldId id="277" r:id="rId17"/>
  </p:sldIdLst>
  <p:sldSz cx="12192000" cy="6858000"/>
  <p:notesSz cx="6858000" cy="9144000"/>
  <p:embeddedFontLst>
    <p:embeddedFont>
      <p:font typeface="Calibri Light" pitchFamily="34" charset="0"/>
      <p:regular r:id="rId18"/>
      <p:italic r:id="rId19"/>
    </p:embeddedFont>
    <p:embeddedFont>
      <p:font typeface="#9Slide05 SVNUT Triumph" charset="0"/>
      <p:italic r:id="rId20"/>
    </p:embeddedFont>
    <p:embeddedFont>
      <p:font typeface="#9Slide05 Pattaya" charset="-34"/>
      <p:regular r:id="rId21"/>
    </p:embeddedFont>
    <p:embeddedFont>
      <p:font typeface="#9Slide07 SVNBeachwood Sans" charset="0"/>
      <p:bold r:id="rId22"/>
    </p:embeddedFont>
    <p:embeddedFont>
      <p:font typeface="#9Slide07 HoneyCream" charset="0"/>
      <p:regular r:id="rId23"/>
    </p:embeddedFont>
    <p:embeddedFont>
      <p:font typeface="等线" charset="0"/>
      <p:regular r:id="rId24"/>
      <p:bold r:id="rId25"/>
    </p:embeddedFont>
    <p:embeddedFont>
      <p:font typeface="#9Slide03 Arima Madurai Bold" charset="0"/>
      <p:bold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#9Slide05 Bodega Script" charset="0"/>
      <p:regular r:id="rId31"/>
    </p:embeddedFont>
    <p:embeddedFont>
      <p:font typeface="#9Slide07 SVNCinnamoncake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等线 Light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4" d="100"/>
          <a:sy n="74" d="100"/>
        </p:scale>
        <p:origin x="-348" y="-2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2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3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8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0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0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4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67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4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6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89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66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0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0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2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8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AFFE-08DD-49B9-991D-11B51AB71E4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7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311491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05CE7566-2BE5-4884-8AF2-97153723D561}"/>
              </a:ext>
            </a:extLst>
          </p:cNvPr>
          <p:cNvSpPr txBox="1"/>
          <p:nvPr/>
        </p:nvSpPr>
        <p:spPr>
          <a:xfrm>
            <a:off x="1332310" y="2754498"/>
            <a:ext cx="93177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TRAO ĐỔI CHẤT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Ở NGƯỜI (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tt</a:t>
            </a: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)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Pattaya" panose="00000500000000000000" pitchFamily="2" charset="-34"/>
              <a:ea typeface="字魂108号-新潮卡通体" panose="00000500000000000000" pitchFamily="2" charset="-122"/>
              <a:cs typeface="#9Slide05 Pattaya" panose="00000500000000000000" pitchFamily="2" charset="-3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558CD4FB-AEDC-4DFD-833F-950D0990E8E5}"/>
              </a:ext>
            </a:extLst>
          </p:cNvPr>
          <p:cNvSpPr txBox="1"/>
          <p:nvPr/>
        </p:nvSpPr>
        <p:spPr>
          <a:xfrm>
            <a:off x="1311073" y="2111347"/>
            <a:ext cx="3602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Cinnamoncake" panose="02000000000000000000" pitchFamily="2" charset="0"/>
                <a:ea typeface="字魂107号-萌趣欢乐体" panose="00000500000000000000" pitchFamily="2" charset="-122"/>
                <a:cs typeface="+mn-cs"/>
              </a:rPr>
              <a:t>KHOA HỌC 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SVNCinnamoncake" panose="020000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57" y="4454141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344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10F62B1-5C08-441A-84BB-E5DD77B44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7172" l="911" r="7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26"/>
          <a:stretch/>
        </p:blipFill>
        <p:spPr>
          <a:xfrm>
            <a:off x="867014" y="743137"/>
            <a:ext cx="6725978" cy="50080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0BD263D6-F6C5-47E5-8DDB-5AFACFACC290}"/>
              </a:ext>
            </a:extLst>
          </p:cNvPr>
          <p:cNvSpPr txBox="1"/>
          <p:nvPr/>
        </p:nvSpPr>
        <p:spPr>
          <a:xfrm>
            <a:off x="1097420" y="1788621"/>
            <a:ext cx="6028039" cy="299080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zh-CN"/>
            </a:defPPr>
            <a:lvl1pPr>
              <a:defRPr sz="2400">
                <a:latin typeface="字魂108号-新潮卡通体" panose="00000500000000000000" pitchFamily="2" charset="-122"/>
                <a:ea typeface="字魂108号-新潮卡通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ỐI QUAN HỆ GIỮA CÁC CƠ QUAN TRONG VIỆC THỰC HIỆN SỰ TRAO ĐỔI CHẤT Ở NGƯỜI.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8号-新潮卡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806094F3-0C41-479D-832C-2B836D064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120" y="1627107"/>
            <a:ext cx="6632788" cy="58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208DAC0-E782-41C7-8822-C8C5E392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C6A8A0-B7DF-4E54-B3FF-748C9072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F92C7F-DE30-433F-BAEE-A6257B52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760656F-0BD1-4B58-A41C-D388FB47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930" y="746761"/>
            <a:ext cx="9155349" cy="58216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65556F5E-45BE-435E-98B8-19B1D9E04EBF}"/>
              </a:ext>
            </a:extLst>
          </p:cNvPr>
          <p:cNvSpPr txBox="1"/>
          <p:nvPr/>
        </p:nvSpPr>
        <p:spPr>
          <a:xfrm>
            <a:off x="2903388" y="2938727"/>
            <a:ext cx="657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70624" y="297450"/>
            <a:ext cx="416349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NƯỚC UỐNG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45180" y="297450"/>
            <a:ext cx="2236573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 KHÍ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820584" y="1028591"/>
            <a:ext cx="6129867" cy="5296661"/>
          </a:xfrm>
          <a:prstGeom prst="rect">
            <a:avLst/>
          </a:prstGeom>
          <a:solidFill>
            <a:srgbClr val="F5BB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16073" y="1504055"/>
            <a:ext cx="1656721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386983" y="1496443"/>
            <a:ext cx="15130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490872" y="2047252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2755769" y="2818395"/>
            <a:ext cx="74552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4162669" y="2029923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267200" y="3482260"/>
            <a:ext cx="3064933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7842652" y="2075649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8636001" y="2023826"/>
            <a:ext cx="0" cy="14157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4732101" y="2816859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952296" y="2858696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565067" y="2542019"/>
            <a:ext cx="11648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9888868" y="3122889"/>
            <a:ext cx="18925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4144432" y="2348789"/>
            <a:ext cx="148277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………..?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807201" y="2382784"/>
            <a:ext cx="1297353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08931" y="5206463"/>
            <a:ext cx="2435476" cy="9131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746880" y="4834898"/>
            <a:ext cx="15738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4573373" y="4021713"/>
            <a:ext cx="0" cy="1188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6983557" y="4046406"/>
            <a:ext cx="0" cy="7750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 flipV="1">
            <a:off x="5106773" y="4006897"/>
            <a:ext cx="0" cy="1188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>
            <a:off x="4162670" y="2800193"/>
            <a:ext cx="5798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6952297" y="2862585"/>
            <a:ext cx="9111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V="1">
            <a:off x="7199888" y="3017213"/>
            <a:ext cx="0" cy="437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7193780" y="3025305"/>
            <a:ext cx="994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V="1">
            <a:off x="8166972" y="2053075"/>
            <a:ext cx="0" cy="9618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7384364" y="3163315"/>
            <a:ext cx="165672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3496734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..……?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5223934" y="4370042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6978810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7853072" y="5363341"/>
            <a:ext cx="0" cy="84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>
            <a:off x="7842653" y="6195992"/>
            <a:ext cx="182239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648446" y="5486353"/>
            <a:ext cx="2345434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143732" y="5086281"/>
            <a:ext cx="253312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>
            <a:off x="3789631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8343609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8636001" y="3454400"/>
            <a:ext cx="12425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4403956" y="2059484"/>
            <a:ext cx="17940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6398923" y="2262072"/>
            <a:ext cx="1716032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52" name="Text Box 47"/>
          <p:cNvSpPr txBox="1">
            <a:spLocks noChangeArrowheads="1"/>
          </p:cNvSpPr>
          <p:nvPr/>
        </p:nvSpPr>
        <p:spPr bwMode="auto">
          <a:xfrm>
            <a:off x="2687924" y="3493665"/>
            <a:ext cx="1716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Ô-xi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048674" y="4046406"/>
            <a:ext cx="1716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các-bô-níc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>
            <a:off x="7279736" y="3069534"/>
            <a:ext cx="1716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các-bô-níc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7005477" y="4249736"/>
            <a:ext cx="1716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9" grpId="0"/>
      <p:bldP spid="40" grpId="0"/>
      <p:bldP spid="41" grpId="0"/>
      <p:bldP spid="42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3" y="124710"/>
            <a:ext cx="4127350" cy="159119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A045D32C-45F6-4618-B646-EA1D3E8FF40B}"/>
              </a:ext>
            </a:extLst>
          </p:cNvPr>
          <p:cNvSpPr/>
          <p:nvPr/>
        </p:nvSpPr>
        <p:spPr>
          <a:xfrm>
            <a:off x="3195084" y="2911508"/>
            <a:ext cx="998448" cy="99950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8号-新潮卡通体" panose="00000500000000000000" pitchFamily="2" charset="-122"/>
                <a:ea typeface="字魂108号-新潮卡通体" panose="00000500000000000000" pitchFamily="2" charset="-122"/>
                <a:cs typeface="+mn-cs"/>
              </a:rPr>
              <a:t>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8号-新潮卡通体" panose="00000500000000000000" pitchFamily="2" charset="-122"/>
              <a:ea typeface="字魂108号-新潮卡通体" panose="00000500000000000000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BDA31CC-1F96-4AFD-BB63-5FCA75BE6809}"/>
              </a:ext>
            </a:extLst>
          </p:cNvPr>
          <p:cNvSpPr txBox="1"/>
          <p:nvPr/>
        </p:nvSpPr>
        <p:spPr>
          <a:xfrm>
            <a:off x="4449630" y="2058039"/>
            <a:ext cx="44656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CỦNG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CỐ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F0"/>
              </a:solidFill>
              <a:effectLst/>
              <a:uLnTx/>
              <a:uFillTx/>
              <a:latin typeface="#9Slide05 SVNUT Triumph" panose="000005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1864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D5BA103-BCE7-44EB-806F-DCDF9C6A9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46300"/>
            <a:ext cx="4809640" cy="480964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20531CF2-0F5A-45E1-A1BF-4991E5F55CD9}"/>
              </a:ext>
            </a:extLst>
          </p:cNvPr>
          <p:cNvSpPr txBox="1"/>
          <p:nvPr/>
        </p:nvSpPr>
        <p:spPr>
          <a:xfrm flipH="1">
            <a:off x="3795856" y="1188599"/>
            <a:ext cx="7778128" cy="175970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xảy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ngừng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15479" y="3056049"/>
            <a:ext cx="6418281" cy="29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hấp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bài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tiết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tuần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hoàn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hóa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ngừng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hoạt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động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sư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̣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đổi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chất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sẽ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ngừng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hoạt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động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̀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chết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9388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771868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585214" y="943204"/>
            <a:ext cx="2132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KẾT 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LUẬN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17832" y="1031739"/>
            <a:ext cx="88899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3" y="124710"/>
            <a:ext cx="4127350" cy="159119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A045D32C-45F6-4618-B646-EA1D3E8FF40B}"/>
              </a:ext>
            </a:extLst>
          </p:cNvPr>
          <p:cNvSpPr/>
          <p:nvPr/>
        </p:nvSpPr>
        <p:spPr>
          <a:xfrm>
            <a:off x="3195084" y="2911508"/>
            <a:ext cx="998448" cy="99950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8号-新潮卡通体" panose="00000500000000000000" pitchFamily="2" charset="-122"/>
              <a:ea typeface="字魂108号-新潮卡通体" panose="00000500000000000000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BDA31CC-1F96-4AFD-BB63-5FCA75BE6809}"/>
              </a:ext>
            </a:extLst>
          </p:cNvPr>
          <p:cNvSpPr txBox="1"/>
          <p:nvPr/>
        </p:nvSpPr>
        <p:spPr>
          <a:xfrm>
            <a:off x="4770923" y="2101526"/>
            <a:ext cx="44656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KHÁM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#9Slide05 SVNUT Triumph" panose="000005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7226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10F62B1-5C08-441A-84BB-E5DD77B44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7172" l="911" r="7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26"/>
          <a:stretch/>
        </p:blipFill>
        <p:spPr>
          <a:xfrm>
            <a:off x="867014" y="743137"/>
            <a:ext cx="6725978" cy="50080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xmlns="" id="{0BD263D6-F6C5-47E5-8DDB-5AFACFACC290}"/>
              </a:ext>
            </a:extLst>
          </p:cNvPr>
          <p:cNvSpPr txBox="1"/>
          <p:nvPr/>
        </p:nvSpPr>
        <p:spPr>
          <a:xfrm>
            <a:off x="1097420" y="1788621"/>
            <a:ext cx="6028039" cy="299080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zh-CN"/>
            </a:defPPr>
            <a:lvl1pPr>
              <a:defRPr sz="2400">
                <a:latin typeface="字魂108号-新潮卡通体" panose="00000500000000000000" pitchFamily="2" charset="-122"/>
                <a:ea typeface="字魂108号-新潮卡通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HOẠT ĐỘNG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8号-新潮卡通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XÁC ĐỊNH NHỮNG CƠ QUAN TRỰC TIẾP THAM GIA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VÀO QUÁ TRÌNH TRAO ĐỔI CHẤT Ở NGƯỜI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806094F3-0C41-479D-832C-2B836D064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120" y="1627107"/>
            <a:ext cx="6632788" cy="58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804336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0201" y="246762"/>
            <a:ext cx="10325999" cy="1323439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67339" y="1715383"/>
            <a:ext cx="78017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760004" y="3988769"/>
            <a:ext cx="84319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75840" y="5612508"/>
            <a:ext cx="32075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083870"/>
            <a:ext cx="3418625" cy="340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804336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0201" y="246762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428168" y="5829323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02" y="1848469"/>
            <a:ext cx="3811712" cy="379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30010" y="1845058"/>
            <a:ext cx="63747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30010" y="3376872"/>
            <a:ext cx="655719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32"/>
            <a:ext cx="12298040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9688" y="119910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428168" y="5829323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02" y="2063939"/>
            <a:ext cx="3811712" cy="336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21113" y="1611195"/>
            <a:ext cx="704280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diễn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</p:txBody>
      </p:sp>
    </p:spTree>
    <p:extLst>
      <p:ext uri="{BB962C8B-B14F-4D97-AF65-F5344CB8AC3E}">
        <p14:creationId xmlns:p14="http://schemas.microsoft.com/office/powerpoint/2010/main" val="32599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32"/>
            <a:ext cx="12298040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9688" y="119910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189168" y="5819166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7" y="2053782"/>
            <a:ext cx="3677242" cy="336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52778" y="2173692"/>
            <a:ext cx="67829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852778" y="4114628"/>
            <a:ext cx="678290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57189" marR="0" lvl="0" indent="-457189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2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4699424" y="582010"/>
            <a:ext cx="3133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7 SVNBeachwood Sans" pitchFamily="2" charset="0"/>
                <a:ea typeface="等线" panose="020B0604020202020204" charset="-122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670560" y="1761582"/>
            <a:ext cx="8591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670561" y="3203487"/>
            <a:ext cx="81890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977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771868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585214" y="943204"/>
            <a:ext cx="2132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KẾT 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LUẬN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17832" y="1031739"/>
            <a:ext cx="88899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6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543</Words>
  <Application>Microsoft Office PowerPoint</Application>
  <PresentationFormat>Custom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Arial</vt:lpstr>
      <vt:lpstr>Calibri Light</vt:lpstr>
      <vt:lpstr>#9Slide05 SVNUT Triumph</vt:lpstr>
      <vt:lpstr>#9Slide05 Pattaya</vt:lpstr>
      <vt:lpstr>#9Slide07 SVNBeachwood Sans</vt:lpstr>
      <vt:lpstr>Barlow Condensed</vt:lpstr>
      <vt:lpstr>#9Slide07 HoneyCream</vt:lpstr>
      <vt:lpstr>Times New Roman</vt:lpstr>
      <vt:lpstr>等线</vt:lpstr>
      <vt:lpstr>Wingdings</vt:lpstr>
      <vt:lpstr>字魂108号-新潮卡通体</vt:lpstr>
      <vt:lpstr>#9Slide03 Arima Madurai Bold</vt:lpstr>
      <vt:lpstr>SVN-Newton</vt:lpstr>
      <vt:lpstr>Cambria</vt:lpstr>
      <vt:lpstr>#9Slide05 Bodega Script</vt:lpstr>
      <vt:lpstr>字魂107号-萌趣欢乐体</vt:lpstr>
      <vt:lpstr>#9Slide07 SVNCinnamoncake</vt:lpstr>
      <vt:lpstr>Calibri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THANH HUONG</cp:lastModifiedBy>
  <cp:revision>2</cp:revision>
  <dcterms:created xsi:type="dcterms:W3CDTF">2022-08-21T15:13:09Z</dcterms:created>
  <dcterms:modified xsi:type="dcterms:W3CDTF">2022-09-14T15:26:28Z</dcterms:modified>
</cp:coreProperties>
</file>