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JetBrains Mono" charset="0"/>
      <p:regular r:id="rId21"/>
      <p:bold r:id="rId22"/>
      <p:italic r:id="rId23"/>
      <p:boldItalic r:id="rId24"/>
    </p:embeddedFont>
    <p:embeddedFont>
      <p:font typeface="Song Myung" charset="0"/>
      <p:regular r:id="rId25"/>
    </p:embeddedFont>
    <p:embeddedFont>
      <p:font typeface="Roboto Condensed Light" charset="0"/>
      <p:regular r:id="rId26"/>
      <p:italic r:id="rId27"/>
    </p:embeddedFont>
    <p:embeddedFont>
      <p:font typeface="Georgia"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515341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xmlns=""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xmlns=""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xmlns=""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xmlns=""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xmlns=""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xmlns=""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xmlns=""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xmlns=""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xmlns=""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xmlns=""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xmlns=""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xmlns=""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xmlns=""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xmlns=""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xmlns=""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xmlns=""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xmlns=""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xmlns=""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xmlns=""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xmlns=""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xmlns=""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xmlns=""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xmlns=""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xmlns=""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xmlns=""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xmlns=""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xmlns=""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xmlns=""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xmlns=""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xmlns=""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xmlns=""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xmlns=""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xmlns=""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xmlns=""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xmlns=""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xmlns=""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xmlns=""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xmlns=""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xmlns=""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xmlns=""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xmlns=""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xmlns=""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xmlns=""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xmlns=""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xmlns=""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xmlns=""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xmlns=""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xmlns=""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xmlns=""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xmlns=""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xmlns=""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xmlns=""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xmlns=""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xmlns=""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xmlns=""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xmlns=""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xmlns=""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xmlns=""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xmlns=""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xmlns=""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xmlns=""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xmlns=""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xmlns=""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xmlns=""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xmlns=""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xmlns=""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xmlns=""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xmlns=""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xmlns=""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xmlns=""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xmlns=""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xmlns=""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xmlns=""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xmlns=""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xmlns=""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xmlns=""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xmlns=""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xmlns=""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xmlns=""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xmlns=""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xmlns=""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xmlns=""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xmlns=""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xmlns=""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xmlns=""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xmlns=""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xmlns=""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xmlns=""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xmlns=""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xmlns=""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xmlns=""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xmlns=""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xmlns=""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xmlns=""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Thứ </a:t>
            </a:r>
            <a:r>
              <a:rPr lang="en" smtClean="0"/>
              <a:t>ba ngày 26 </a:t>
            </a:r>
            <a:r>
              <a:rPr lang="en" dirty="0"/>
              <a:t>tháng 04 năm 2022</a:t>
            </a:r>
          </a:p>
          <a:p>
            <a:pPr marL="0" lvl="0" indent="0" algn="ctr" rtl="0">
              <a:spcBef>
                <a:spcPts val="0"/>
              </a:spcBef>
              <a:spcAft>
                <a:spcPts val="0"/>
              </a:spcAft>
              <a:buNone/>
            </a:pPr>
            <a:r>
              <a:rPr lang="en" dirty="0"/>
              <a:t>Lịch 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xmlns=""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xmlns=""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xmlns=""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xmlns=""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xmlns=""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790</Words>
  <Application>Microsoft Office PowerPoint</Application>
  <PresentationFormat>On-screen Show (16:9)</PresentationFormat>
  <Paragraphs>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JetBrains Mono</vt:lpstr>
      <vt:lpstr>Song Myung</vt:lpstr>
      <vt:lpstr>Roboto Condensed Light</vt:lpstr>
      <vt:lpstr>Georgia</vt:lpstr>
      <vt:lpstr>VNI-Avo</vt:lpstr>
      <vt:lpstr>Times New Roman</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THANH HUONG</cp:lastModifiedBy>
  <cp:revision>4</cp:revision>
  <dcterms:modified xsi:type="dcterms:W3CDTF">2022-04-24T15:43:54Z</dcterms:modified>
</cp:coreProperties>
</file>