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96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69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55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63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038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73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15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606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680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604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228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850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D162C-773F-4A5A-A026-59667E8CE33F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605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9716" y="909458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Thứ</a:t>
            </a:r>
            <a:r>
              <a:rPr lang="en-US" sz="2800" b="1" dirty="0" smtClean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sáu</a:t>
            </a:r>
            <a:r>
              <a:rPr lang="en-US" sz="2800" b="1" dirty="0" smtClean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ngày</a:t>
            </a:r>
            <a:r>
              <a:rPr lang="en-US" sz="2800" b="1" dirty="0" smtClean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11 </a:t>
            </a:r>
            <a:r>
              <a:rPr lang="en-US" sz="2800" b="1" dirty="0" err="1" smtClean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tháng</a:t>
            </a:r>
            <a:r>
              <a:rPr lang="en-US" sz="2800" b="1" dirty="0" smtClean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 3 </a:t>
            </a:r>
            <a:r>
              <a:rPr lang="en-US" sz="2800" b="1" dirty="0" err="1" smtClean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năm</a:t>
            </a:r>
            <a:r>
              <a:rPr lang="en-US" sz="2800" b="1" dirty="0" smtClean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 2022 </a:t>
            </a:r>
            <a:endParaRPr lang="en-US" sz="2800" b="1" dirty="0">
              <a:solidFill>
                <a:schemeClr val="bg1"/>
              </a:solidFill>
              <a:latin typeface="HP001 5 hàng" pitchFamily="34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9331" y="1432678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Đạo</a:t>
            </a:r>
            <a:r>
              <a:rPr lang="en-US" sz="2800" b="1" dirty="0" smtClean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đức</a:t>
            </a:r>
            <a:endParaRPr lang="en-US" sz="2800" b="1" dirty="0">
              <a:solidFill>
                <a:schemeClr val="bg1"/>
              </a:solidFill>
              <a:latin typeface="HP001 5 hàng" pitchFamily="34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9331" y="1955898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Thực</a:t>
            </a:r>
            <a:r>
              <a:rPr lang="en-US" sz="2800" b="1" dirty="0" smtClean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hành</a:t>
            </a:r>
            <a:r>
              <a:rPr lang="en-US" sz="2800" b="1" dirty="0" smtClean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kĩ</a:t>
            </a:r>
            <a:r>
              <a:rPr lang="en-US" sz="2800" b="1" dirty="0" smtClean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năng</a:t>
            </a:r>
            <a:r>
              <a:rPr lang="en-US" sz="2800" b="1" dirty="0" smtClean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giữa</a:t>
            </a:r>
            <a:r>
              <a:rPr lang="en-US" sz="2800" b="1" dirty="0" smtClean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kì</a:t>
            </a:r>
            <a:r>
              <a:rPr lang="en-US" sz="2800" b="1" dirty="0" smtClean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 2</a:t>
            </a:r>
            <a:endParaRPr lang="en-US" sz="2800" b="1" dirty="0">
              <a:solidFill>
                <a:srgbClr val="FFFF00"/>
              </a:solidFill>
              <a:latin typeface="HP001 5 hàng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860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107504" y="188640"/>
            <a:ext cx="7920880" cy="179743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411760" y="2708920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646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107504" y="188640"/>
            <a:ext cx="7920880" cy="179743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Trèo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chùa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411760" y="2708920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hư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hỏng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145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23528" y="1772816"/>
            <a:ext cx="7920880" cy="179743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717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webjong_illustrations_997779_top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0648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5"/>
          <p:cNvSpPr>
            <a:spLocks noChangeArrowheads="1" noChangeShapeType="1" noTextEdit="1"/>
          </p:cNvSpPr>
          <p:nvPr/>
        </p:nvSpPr>
        <p:spPr bwMode="auto">
          <a:xfrm>
            <a:off x="4149725" y="838200"/>
            <a:ext cx="5070475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Arial"/>
              </a:rPr>
              <a:t>DẶN DÒ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474788" y="4648200"/>
            <a:ext cx="81153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400" b="1">
                <a:latin typeface="Times New Roman" pitchFamily="18" charset="0"/>
                <a:cs typeface="Times New Roman" pitchFamily="18" charset="0"/>
              </a:rPr>
              <a:t>- Thực hành những điều đã học.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520825" y="5430982"/>
            <a:ext cx="51641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3400" b="1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alt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4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alt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4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3400" b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3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081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u_Hung_Net_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6216651"/>
            <a:ext cx="3503613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Vu_Hung_Net_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105814"/>
            <a:ext cx="2948533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Vu_Hung_Net_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258214"/>
            <a:ext cx="3135313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ubtitle 7"/>
          <p:cNvSpPr>
            <a:spLocks/>
          </p:cNvSpPr>
          <p:nvPr/>
        </p:nvSpPr>
        <p:spPr bwMode="auto">
          <a:xfrm>
            <a:off x="738188" y="762000"/>
            <a:ext cx="94964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en-US" altLang="en-US" sz="2800" b="1">
              <a:solidFill>
                <a:srgbClr val="000099"/>
              </a:solidFill>
            </a:endParaRPr>
          </a:p>
        </p:txBody>
      </p:sp>
      <p:sp>
        <p:nvSpPr>
          <p:cNvPr id="8" name="Subtitle 7"/>
          <p:cNvSpPr>
            <a:spLocks/>
          </p:cNvSpPr>
          <p:nvPr/>
        </p:nvSpPr>
        <p:spPr bwMode="auto">
          <a:xfrm>
            <a:off x="830263" y="2057400"/>
            <a:ext cx="94964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en-US" altLang="en-US" sz="2800" b="1">
              <a:solidFill>
                <a:srgbClr val="000099"/>
              </a:solidFill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848278" y="167559"/>
            <a:ext cx="868826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alt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95536" y="1795462"/>
            <a:ext cx="8080325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47266" y="3121149"/>
            <a:ext cx="7776864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738188" y="4168775"/>
            <a:ext cx="8134225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6826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465873" y="836712"/>
            <a:ext cx="6264696" cy="100811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115616" y="2312876"/>
            <a:ext cx="691276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452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2915816" y="836712"/>
            <a:ext cx="5400600" cy="136815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627784" y="2492896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dù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650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395536" y="617921"/>
            <a:ext cx="6120680" cy="136815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411760" y="2708920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32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95536" y="617921"/>
            <a:ext cx="6120680" cy="136815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411760" y="2708920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gỡ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598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95536" y="617921"/>
            <a:ext cx="7632848" cy="136815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nhường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buýt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thai.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Theo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en-US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411760" y="2708920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đắn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555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95536" y="188640"/>
            <a:ext cx="7632848" cy="179743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rạp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phim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phim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đùa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Theo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en-US" sz="28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411760" y="2708920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ên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rạp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phim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trật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6641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107504" y="188640"/>
            <a:ext cx="7920880" cy="179743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411760" y="2708920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098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517</Words>
  <Application>Microsoft Office PowerPoint</Application>
  <PresentationFormat>On-screen Show (4:3)</PresentationFormat>
  <Paragraphs>30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THANH HUONG</cp:lastModifiedBy>
  <cp:revision>7</cp:revision>
  <dcterms:created xsi:type="dcterms:W3CDTF">2022-03-04T01:06:48Z</dcterms:created>
  <dcterms:modified xsi:type="dcterms:W3CDTF">2022-03-10T08:43:27Z</dcterms:modified>
</cp:coreProperties>
</file>