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76" r:id="rId2"/>
    <p:sldId id="256" r:id="rId3"/>
    <p:sldId id="277" r:id="rId4"/>
    <p:sldId id="257" r:id="rId5"/>
    <p:sldId id="260" r:id="rId6"/>
    <p:sldId id="269" r:id="rId7"/>
    <p:sldId id="259" r:id="rId8"/>
    <p:sldId id="263" r:id="rId9"/>
    <p:sldId id="264" r:id="rId10"/>
    <p:sldId id="265" r:id="rId11"/>
    <p:sldId id="274" r:id="rId12"/>
    <p:sldId id="270" r:id="rId13"/>
    <p:sldId id="266" r:id="rId14"/>
    <p:sldId id="271" r:id="rId15"/>
    <p:sldId id="272" r:id="rId16"/>
    <p:sldId id="273" r:id="rId17"/>
    <p:sldId id="278" r:id="rId18"/>
    <p:sldId id="26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9" d="100"/>
          <a:sy n="39" d="100"/>
        </p:scale>
        <p:origin x="-72" y="-692"/>
      </p:cViewPr>
      <p:guideLst>
        <p:guide orient="horz" pos="2160"/>
        <p:guide pos="3840"/>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B33BB8-6C7A-4BE0-9B55-9EAC48D52EC6}" type="datetimeFigureOut">
              <a:rPr lang="en-US"/>
              <a:t>2/25/2022</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F7AA83-DE31-4E93-AB07-EF7FB05F6670}" type="slidenum">
              <a:rPr/>
              <a:t>‹#›</a:t>
            </a:fld>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11EF64-F73B-4314-BB6F-BC0937BBDF19}" type="datetimeFigureOut">
              <a:rPr lang="en-US"/>
              <a:t>2/25/2022</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E2820-AFE1-45FA-949E-17BDB534E1DC}" type="slidenum">
              <a:rPr/>
              <a:t>‹#›</a:t>
            </a:fld>
            <a:endParaRPr/>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2</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4</a:t>
            </a:fld>
            <a:endParaRPr lang="en-US"/>
          </a:p>
        </p:txBody>
      </p:sp>
    </p:spTree>
    <p:extLst>
      <p:ext uri="{BB962C8B-B14F-4D97-AF65-F5344CB8AC3E}">
        <p14:creationId xmlns:p14="http://schemas.microsoft.com/office/powerpoint/2010/main" val="660935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6</a:t>
            </a:fld>
            <a:endParaRPr lang="en-US"/>
          </a:p>
        </p:txBody>
      </p:sp>
    </p:spTree>
    <p:extLst>
      <p:ext uri="{BB962C8B-B14F-4D97-AF65-F5344CB8AC3E}">
        <p14:creationId xmlns:p14="http://schemas.microsoft.com/office/powerpoint/2010/main" val="39121491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8" y="304800"/>
            <a:ext cx="7091361" cy="2793906"/>
          </a:xfrm>
        </p:spPr>
        <p:txBody>
          <a:bodyPr anchor="b">
            <a:normAutofit/>
          </a:bodyPr>
          <a:lstStyle>
            <a:lvl1pPr algn="l">
              <a:lnSpc>
                <a:spcPct val="80000"/>
              </a:lnSpc>
              <a:defRPr sz="6600"/>
            </a:lvl1pPr>
          </a:lstStyle>
          <a:p>
            <a:r>
              <a:rPr lang="en-US"/>
              <a:t>Click to edit Master title style</a:t>
            </a:r>
            <a:endParaRPr/>
          </a:p>
        </p:txBody>
      </p:sp>
      <p:sp>
        <p:nvSpPr>
          <p:cNvPr id="3" name="Subtitle 2"/>
          <p:cNvSpPr>
            <a:spLocks noGrp="1"/>
          </p:cNvSpPr>
          <p:nvPr>
            <p:ph type="subTitle" idx="1"/>
          </p:nvPr>
        </p:nvSpPr>
        <p:spPr>
          <a:xfrm>
            <a:off x="1065218" y="3108804"/>
            <a:ext cx="7091361" cy="838200"/>
          </a:xfrm>
        </p:spPr>
        <p:txBody>
          <a:bodyPr/>
          <a:lstStyle>
            <a:lvl1pPr marL="0" indent="0" algn="l">
              <a:spcBef>
                <a:spcPts val="0"/>
              </a:spcBef>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8" name="Date Placeholder 7"/>
          <p:cNvSpPr>
            <a:spLocks noGrp="1"/>
          </p:cNvSpPr>
          <p:nvPr>
            <p:ph type="dt" sz="half" idx="10"/>
          </p:nvPr>
        </p:nvSpPr>
        <p:spPr/>
        <p:txBody>
          <a:bodyPr/>
          <a:lstStyle/>
          <a:p>
            <a:fld id="{9D3B9702-7FBF-4720-8670-571C5E7EEDDE}" type="datetime1">
              <a:rPr lang="en-US"/>
              <a:t>2/25/2022</a:t>
            </a:fld>
            <a:endParaRPr/>
          </a:p>
        </p:txBody>
      </p:sp>
      <p:sp>
        <p:nvSpPr>
          <p:cNvPr id="9" name="Footer Placeholder 8"/>
          <p:cNvSpPr>
            <a:spLocks noGrp="1"/>
          </p:cNvSpPr>
          <p:nvPr>
            <p:ph type="ftr" sz="quarter" idx="11"/>
          </p:nvPr>
        </p:nvSpPr>
        <p:spPr/>
        <p:txBody>
          <a:bodyPr/>
          <a:lstStyle/>
          <a:p>
            <a:endParaRPr/>
          </a:p>
        </p:txBody>
      </p:sp>
      <p:sp>
        <p:nvSpPr>
          <p:cNvPr id="10" name="Slide Number Placeholder 9"/>
          <p:cNvSpPr>
            <a:spLocks noGrp="1"/>
          </p:cNvSpPr>
          <p:nvPr>
            <p:ph type="sldNum" sz="quarter" idx="12"/>
          </p:nvPr>
        </p:nvSpPr>
        <p:spPr/>
        <p:txBody>
          <a:bodyPr/>
          <a:lstStyle/>
          <a:p>
            <a:fld id="{8FDBFFB2-86D9-4B8F-A59A-553A60B94BBE}" type="slidenum">
              <a:rPr/>
              <a:pPr/>
              <a:t>‹#›</a:t>
            </a:fld>
            <a:endParaRPr/>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427AEA-BBBB-4C9B-AB23-214EAA8AB789}" type="datetime1">
              <a:rPr lang="en-US"/>
              <a:t>2/25/2022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65015" y="304801"/>
            <a:ext cx="1715800" cy="54102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2209805" y="304801"/>
            <a:ext cx="750281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91CA30-F5CD-4CA0-B16A-349C6F830700}" type="datetime1">
              <a:rPr lang="en-US"/>
              <a:t>2/25/2022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299497733"/>
      </p:ext>
    </p:extLst>
  </p:cSld>
  <p:clrMapOvr>
    <a:masterClrMapping/>
  </p:clrMapOvr>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7B3AF48E-ABA0-4B58-B562-D1D7408067C4}" type="datetime1">
              <a:rPr lang="en-US"/>
              <a:t>2/25/2022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80018" y="1600208"/>
            <a:ext cx="6400801" cy="2486025"/>
          </a:xfrm>
        </p:spPr>
        <p:txBody>
          <a:bodyPr anchor="b">
            <a:normAutofit/>
          </a:bodyPr>
          <a:lstStyle>
            <a:lvl1pPr>
              <a:defRPr sz="5200"/>
            </a:lvl1pPr>
          </a:lstStyle>
          <a:p>
            <a:r>
              <a:rPr lang="en-US"/>
              <a:t>Click to edit Master title style</a:t>
            </a:r>
            <a:endParaRPr/>
          </a:p>
        </p:txBody>
      </p:sp>
      <p:sp>
        <p:nvSpPr>
          <p:cNvPr id="3" name="Text Placeholder 2"/>
          <p:cNvSpPr>
            <a:spLocks noGrp="1"/>
          </p:cNvSpPr>
          <p:nvPr>
            <p:ph type="body" idx="1"/>
          </p:nvPr>
        </p:nvSpPr>
        <p:spPr>
          <a:xfrm>
            <a:off x="5180017" y="4105029"/>
            <a:ext cx="6400801" cy="914400"/>
          </a:xfrm>
        </p:spPr>
        <p:txBody>
          <a:bodyPr>
            <a:normAutofit/>
          </a:bodyPr>
          <a:lstStyle>
            <a:lvl1pPr marL="0" indent="0">
              <a:buNone/>
              <a:defRPr sz="20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A5034C-8BD9-4B0C-893B-33834FAB227F}" type="datetime1">
              <a:rPr lang="en-US"/>
              <a:t>2/25/2022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22082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70088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7CD787AA-CBCD-47F9-A04C-7106C508CDE4}" type="datetime1">
              <a:rPr lang="en-US"/>
              <a:t>2/25/2022</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22082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82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70088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0088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AD1CC9DD-75F5-4611-BA0B-CFB1A226639C}" type="datetime1">
              <a:rPr lang="en-US"/>
              <a:t>2/25/2022</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5980F1F9-2D3D-4243-878F-D000C3F2A1C4}" type="datetime1">
              <a:rPr lang="en-US"/>
              <a:t>2/25/2022</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BCBE8-1824-4658-A8BB-BECFAEB7E35A}" type="datetime1">
              <a:rPr lang="en-US"/>
              <a:t>2/25/2022</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7"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3" name="Content Placeholder 2"/>
          <p:cNvSpPr>
            <a:spLocks noGrp="1"/>
          </p:cNvSpPr>
          <p:nvPr>
            <p:ph idx="1"/>
          </p:nvPr>
        </p:nvSpPr>
        <p:spPr>
          <a:xfrm>
            <a:off x="1293813" y="533400"/>
            <a:ext cx="6858000" cy="4800600"/>
          </a:xfrm>
        </p:spPr>
        <p:txBody>
          <a:bodyPr>
            <a:norm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837615" y="4583195"/>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85CD17-C377-4DE5-9FCA-CC7471605C58}" type="datetime1">
              <a:rPr lang="en-US"/>
              <a:t>2/25/2022</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7"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8" name="Rounded Rectangle 7"/>
          <p:cNvSpPr/>
          <p:nvPr/>
        </p:nvSpPr>
        <p:spPr>
          <a:xfrm>
            <a:off x="1293817"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Picture Placeholder 2" descr="An empty placeholder to add an image. Click on the placeholder and select the image that you wish to add."/>
          <p:cNvSpPr>
            <a:spLocks noGrp="1"/>
          </p:cNvSpPr>
          <p:nvPr>
            <p:ph type="pic" idx="1"/>
          </p:nvPr>
        </p:nvSpPr>
        <p:spPr>
          <a:xfrm>
            <a:off x="1408112" y="647700"/>
            <a:ext cx="6629400" cy="4572000"/>
          </a:xfrm>
          <a:prstGeom prst="roundRect">
            <a:avLst>
              <a:gd name="adj" fmla="val 3725"/>
            </a:avLst>
          </a:prstGeom>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837615" y="4583195"/>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BE9F02-BE96-4BAE-86A5-1FA60D24CAE2}" type="datetime1">
              <a:rPr lang="en-US"/>
              <a:t>2/25/2022</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253579" y="6505078"/>
            <a:ext cx="964036" cy="228600"/>
          </a:xfrm>
          <a:prstGeom prst="rect">
            <a:avLst/>
          </a:prstGeom>
        </p:spPr>
        <p:txBody>
          <a:bodyPr vert="horz" lIns="91440" tIns="45720" rIns="91440" bIns="45720" rtlCol="0" anchor="ctr"/>
          <a:lstStyle>
            <a:lvl1pPr algn="l">
              <a:defRPr sz="1100">
                <a:solidFill>
                  <a:schemeClr val="tx2"/>
                </a:solidFill>
              </a:defRPr>
            </a:lvl1pPr>
          </a:lstStyle>
          <a:p>
            <a:fld id="{9D3B9702-7FBF-4720-8670-571C5E7EEDDE}" type="datetime1">
              <a:rPr lang="en-US" smtClean="0"/>
              <a:pPr/>
              <a:t>2/25/2022</a:t>
            </a:fld>
            <a:endParaRPr lang="en-US" dirty="0"/>
          </a:p>
        </p:txBody>
      </p:sp>
      <p:sp>
        <p:nvSpPr>
          <p:cNvPr id="5" name="Footer Placeholder 4"/>
          <p:cNvSpPr>
            <a:spLocks noGrp="1"/>
          </p:cNvSpPr>
          <p:nvPr>
            <p:ph type="ftr" sz="quarter" idx="3"/>
          </p:nvPr>
        </p:nvSpPr>
        <p:spPr>
          <a:xfrm>
            <a:off x="1280165" y="6505078"/>
            <a:ext cx="6876415" cy="22860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6" name="Slide Number Placeholder 5"/>
          <p:cNvSpPr>
            <a:spLocks noGrp="1"/>
          </p:cNvSpPr>
          <p:nvPr>
            <p:ph type="sldNum" sz="quarter" idx="4"/>
          </p:nvPr>
        </p:nvSpPr>
        <p:spPr>
          <a:xfrm>
            <a:off x="11580819" y="6280306"/>
            <a:ext cx="533399" cy="349101"/>
          </a:xfrm>
          <a:prstGeom prst="rect">
            <a:avLst/>
          </a:prstGeom>
        </p:spPr>
        <p:txBody>
          <a:bodyPr vert="horz" lIns="91440" tIns="45720" rIns="91440" bIns="45720" rtlCol="0" anchor="ctr"/>
          <a:lstStyle>
            <a:lvl1pPr algn="ctr">
              <a:defRPr sz="1100" b="1">
                <a:solidFill>
                  <a:srgbClr val="AB3C19"/>
                </a:solidFill>
              </a:defRPr>
            </a:lvl1pPr>
          </a:lstStyle>
          <a:p>
            <a:fld id="{8FDBFFB2-86D9-4B8F-A59A-553A60B94BBE}" type="slidenum">
              <a:rPr lang="en-US" smtClean="0"/>
              <a:pPr/>
              <a:t>‹#›</a:t>
            </a:fld>
            <a:endParaRPr lang="en-US"/>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descr="Thu Dong Nam 50">
            <a:extLst>
              <a:ext uri="{FF2B5EF4-FFF2-40B4-BE49-F238E27FC236}">
                <a16:creationId xmlns:a16="http://schemas.microsoft.com/office/drawing/2014/main" xmlns="" id="{6BFC6D6F-4EC3-420E-A8FD-2F38F607BD33}"/>
              </a:ext>
            </a:extLst>
          </p:cNvPr>
          <p:cNvSpPr txBox="1">
            <a:spLocks noChangeArrowheads="1"/>
          </p:cNvSpPr>
          <p:nvPr/>
        </p:nvSpPr>
        <p:spPr bwMode="auto">
          <a:xfrm>
            <a:off x="609600" y="194229"/>
            <a:ext cx="11074400" cy="1406904"/>
          </a:xfrm>
          <a:prstGeom prst="rect">
            <a:avLst/>
          </a:prstGeom>
          <a:noFill/>
          <a:ln>
            <a:noFill/>
          </a:ln>
          <a:effectLst>
            <a:prstShdw prst="shdw17" dist="17961" dir="2700000">
              <a:srgbClr val="999999"/>
            </a:prstShdw>
          </a:effectLst>
        </p:spPr>
        <p:txBody>
          <a:bodyPr wrap="square" lIns="21699" tIns="10849" rIns="21699" bIns="10849">
            <a:spAutoFit/>
          </a:bodyPr>
          <a:lstStyle>
            <a:lvl1pPr defTabSz="512763">
              <a:spcBef>
                <a:spcPct val="20000"/>
              </a:spcBef>
              <a:buChar char="•"/>
              <a:defRPr sz="2300">
                <a:solidFill>
                  <a:schemeClr val="tx1"/>
                </a:solidFill>
                <a:latin typeface="Arial" panose="020B0604020202020204" pitchFamily="34" charset="0"/>
              </a:defRPr>
            </a:lvl1pPr>
            <a:lvl2pPr marL="742950" indent="-285750" defTabSz="512763">
              <a:spcBef>
                <a:spcPct val="20000"/>
              </a:spcBef>
              <a:buChar char="–"/>
              <a:defRPr sz="2000">
                <a:solidFill>
                  <a:schemeClr val="tx1"/>
                </a:solidFill>
                <a:latin typeface="Arial" panose="020B0604020202020204" pitchFamily="34" charset="0"/>
              </a:defRPr>
            </a:lvl2pPr>
            <a:lvl3pPr marL="1143000" indent="-228600" defTabSz="512763">
              <a:spcBef>
                <a:spcPct val="20000"/>
              </a:spcBef>
              <a:buChar char="•"/>
              <a:defRPr sz="1700">
                <a:solidFill>
                  <a:schemeClr val="tx1"/>
                </a:solidFill>
                <a:latin typeface="Arial" panose="020B0604020202020204" pitchFamily="34" charset="0"/>
              </a:defRPr>
            </a:lvl3pPr>
            <a:lvl4pPr marL="1600200" indent="-228600" defTabSz="512763">
              <a:spcBef>
                <a:spcPct val="20000"/>
              </a:spcBef>
              <a:buChar char="–"/>
              <a:defRPr sz="1500">
                <a:solidFill>
                  <a:schemeClr val="tx1"/>
                </a:solidFill>
                <a:latin typeface="Arial" panose="020B0604020202020204" pitchFamily="34" charset="0"/>
              </a:defRPr>
            </a:lvl4pPr>
            <a:lvl5pPr marL="2057400" indent="-228600" defTabSz="512763">
              <a:spcBef>
                <a:spcPct val="20000"/>
              </a:spcBef>
              <a:buChar char="»"/>
              <a:defRPr sz="15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15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15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15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1500">
                <a:solidFill>
                  <a:schemeClr val="tx1"/>
                </a:solidFill>
                <a:latin typeface="Arial" panose="020B0604020202020204" pitchFamily="34" charset="0"/>
              </a:defRPr>
            </a:lvl9pPr>
          </a:lstStyle>
          <a:p>
            <a:pPr algn="ctr" defTabSz="384571" fontAlgn="base">
              <a:spcBef>
                <a:spcPct val="50000"/>
              </a:spcBef>
              <a:spcAft>
                <a:spcPct val="0"/>
              </a:spcAft>
              <a:buClr>
                <a:srgbClr val="000000"/>
              </a:buClr>
              <a:buFontTx/>
              <a:buNone/>
              <a:defRPr/>
            </a:pP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Thứ</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ba</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ngày</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1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tháng</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3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năm</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2022</a:t>
            </a:r>
          </a:p>
          <a:p>
            <a:pPr algn="ctr" defTabSz="384571" fontAlgn="base">
              <a:spcBef>
                <a:spcPct val="50000"/>
              </a:spcBef>
              <a:spcAft>
                <a:spcPct val="0"/>
              </a:spcAft>
              <a:buClr>
                <a:srgbClr val="000000"/>
              </a:buClr>
              <a:buFontTx/>
              <a:buNone/>
              <a:defRPr/>
            </a:pP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Luyện</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từ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và</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câu</a:t>
            </a:r>
            <a:endPar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endParaRPr>
          </a:p>
        </p:txBody>
      </p:sp>
      <p:sp>
        <p:nvSpPr>
          <p:cNvPr id="5" name="TextBox 4">
            <a:extLst>
              <a:ext uri="{FF2B5EF4-FFF2-40B4-BE49-F238E27FC236}">
                <a16:creationId xmlns:a16="http://schemas.microsoft.com/office/drawing/2014/main" xmlns="" id="{42DDB9E7-D812-42F3-ADE6-C182C473CAE6}"/>
              </a:ext>
            </a:extLst>
          </p:cNvPr>
          <p:cNvSpPr txBox="1"/>
          <p:nvPr/>
        </p:nvSpPr>
        <p:spPr>
          <a:xfrm>
            <a:off x="1862905" y="1920196"/>
            <a:ext cx="8401960" cy="923330"/>
          </a:xfrm>
          <a:prstGeom prst="rect">
            <a:avLst/>
          </a:prstGeom>
          <a:noFill/>
        </p:spPr>
        <p:txBody>
          <a:bodyPr>
            <a:spAutoFit/>
          </a:bodyPr>
          <a:lstStyle/>
          <a:p>
            <a:pPr algn="ctr" defTabSz="385746">
              <a:spcBef>
                <a:spcPct val="50000"/>
              </a:spcBef>
              <a:buClr>
                <a:srgbClr val="000000"/>
              </a:buClr>
              <a:defRPr/>
            </a:pPr>
            <a:r>
              <a:rPr lang="en-US" altLang="vi-VN" sz="5400" b="1" kern="0" dirty="0">
                <a:solidFill>
                  <a:srgbClr val="FF0000"/>
                </a:solidFill>
                <a:latin typeface="Times New Roman" panose="02020603050405020304" pitchFamily="18" charset="0"/>
                <a:cs typeface="Times New Roman" panose="02020603050405020304" pitchFamily="18" charset="0"/>
                <a:sym typeface="Arial"/>
              </a:rPr>
              <a:t>CÂU KỂ AI LÀ GÌ? </a:t>
            </a:r>
          </a:p>
        </p:txBody>
      </p:sp>
    </p:spTree>
    <p:extLst>
      <p:ext uri="{BB962C8B-B14F-4D97-AF65-F5344CB8AC3E}">
        <p14:creationId xmlns:p14="http://schemas.microsoft.com/office/powerpoint/2010/main" val="16528669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813" y="384313"/>
            <a:ext cx="9372600" cy="1200416"/>
          </a:xfrm>
        </p:spPr>
        <p:txBody>
          <a:bodyPr>
            <a:normAutofit/>
          </a:bodyPr>
          <a:lstStyle/>
          <a:p>
            <a:pPr algn="ctr"/>
            <a:r>
              <a:rPr lang="en-US" sz="3600" b="1" dirty="0">
                <a:solidFill>
                  <a:schemeClr val="accent2"/>
                </a:solidFill>
                <a:latin typeface="Times New Roman" panose="02020603050405020304" pitchFamily="18" charset="0"/>
                <a:cs typeface="Times New Roman" panose="02020603050405020304" pitchFamily="18" charset="0"/>
              </a:rPr>
              <a:t>II. </a:t>
            </a:r>
            <a:r>
              <a:rPr lang="en-US" sz="3600" b="1" dirty="0" err="1">
                <a:solidFill>
                  <a:schemeClr val="accent2"/>
                </a:solidFill>
                <a:latin typeface="Times New Roman" panose="02020603050405020304" pitchFamily="18" charset="0"/>
                <a:cs typeface="Times New Roman" panose="02020603050405020304" pitchFamily="18" charset="0"/>
              </a:rPr>
              <a:t>Ghi</a:t>
            </a:r>
            <a:r>
              <a:rPr lang="en-US" sz="3600" b="1" dirty="0">
                <a:solidFill>
                  <a:schemeClr val="accent2"/>
                </a:solidFill>
                <a:latin typeface="Times New Roman" panose="02020603050405020304" pitchFamily="18" charset="0"/>
                <a:cs typeface="Times New Roman" panose="02020603050405020304" pitchFamily="18" charset="0"/>
              </a:rPr>
              <a:t> </a:t>
            </a:r>
            <a:r>
              <a:rPr lang="en-US" sz="3600" b="1" dirty="0" err="1">
                <a:solidFill>
                  <a:schemeClr val="accent2"/>
                </a:solidFill>
                <a:latin typeface="Times New Roman" panose="02020603050405020304" pitchFamily="18" charset="0"/>
                <a:cs typeface="Times New Roman" panose="02020603050405020304" pitchFamily="18" charset="0"/>
              </a:rPr>
              <a:t>nhớ</a:t>
            </a:r>
            <a:endParaRPr lang="en-US" sz="3600" b="1" dirty="0">
              <a:solidFill>
                <a:schemeClr val="accent2"/>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xmlns="" id="{ACDD3BB0-236D-4AEA-BD14-BE26398F5631}"/>
              </a:ext>
            </a:extLst>
          </p:cNvPr>
          <p:cNvSpPr txBox="1"/>
          <p:nvPr/>
        </p:nvSpPr>
        <p:spPr>
          <a:xfrm>
            <a:off x="553349" y="1083368"/>
            <a:ext cx="10853531" cy="4416981"/>
          </a:xfrm>
          <a:prstGeom prst="horizontalScroll">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lnSpc>
                <a:spcPct val="150000"/>
              </a:lnSpc>
            </a:pPr>
            <a:r>
              <a:rPr lang="en-US" sz="2800" dirty="0">
                <a:latin typeface="Times New Roman" panose="02020603050405020304" pitchFamily="18" charset="0"/>
                <a:cs typeface="Times New Roman" panose="02020603050405020304" pitchFamily="18" charset="0"/>
              </a:rPr>
              <a:t>1.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Ai </a:t>
            </a:r>
            <a:r>
              <a:rPr lang="en-US" sz="2800" b="1" dirty="0" err="1">
                <a:latin typeface="Times New Roman" panose="02020603050405020304" pitchFamily="18" charset="0"/>
                <a:cs typeface="Times New Roman" panose="02020603050405020304" pitchFamily="18" charset="0"/>
              </a:rPr>
              <a:t>là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gì</a:t>
            </a:r>
            <a:r>
              <a:rPr lang="en-US" sz="2800" b="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gồm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Ai(</a:t>
            </a:r>
            <a:r>
              <a:rPr lang="en-US" sz="2800" b="1" dirty="0" err="1">
                <a:latin typeface="Times New Roman" panose="02020603050405020304" pitchFamily="18" charset="0"/>
                <a:cs typeface="Times New Roman" panose="02020603050405020304" pitchFamily="18" charset="0"/>
              </a:rPr>
              <a:t>cái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gì,con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gì</a:t>
            </a:r>
            <a:r>
              <a:rPr lang="en-US" sz="2800" b="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Là</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gì</a:t>
            </a:r>
            <a:r>
              <a:rPr lang="en-US" sz="2800" b="1" dirty="0" smtClean="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là</a:t>
            </a:r>
            <a:r>
              <a:rPr lang="en-US" sz="2800" b="1" dirty="0">
                <a:latin typeface="Times New Roman" panose="02020603050405020304" pitchFamily="18" charset="0"/>
                <a:cs typeface="Times New Roman" panose="02020603050405020304" pitchFamily="18" charset="0"/>
              </a:rPr>
              <a:t> ai, </a:t>
            </a:r>
            <a:r>
              <a:rPr lang="en-US" sz="2800" b="1" dirty="0" err="1">
                <a:latin typeface="Times New Roman" panose="02020603050405020304" pitchFamily="18" charset="0"/>
                <a:cs typeface="Times New Roman" panose="02020603050405020304" pitchFamily="18" charset="0"/>
              </a:rPr>
              <a:t>là</a:t>
            </a:r>
            <a:r>
              <a:rPr lang="en-US" sz="2800" b="1" dirty="0">
                <a:latin typeface="Times New Roman" panose="02020603050405020304" pitchFamily="18" charset="0"/>
                <a:cs typeface="Times New Roman" panose="02020603050405020304" pitchFamily="18" charset="0"/>
              </a:rPr>
              <a:t> con </a:t>
            </a:r>
            <a:r>
              <a:rPr lang="en-US" sz="2800" b="1" dirty="0" err="1">
                <a:latin typeface="Times New Roman" panose="02020603050405020304" pitchFamily="18" charset="0"/>
                <a:cs typeface="Times New Roman" panose="02020603050405020304" pitchFamily="18" charset="0"/>
              </a:rPr>
              <a:t>gì</a:t>
            </a:r>
            <a:r>
              <a:rPr lang="en-US" sz="2800" b="1"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2.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Ai </a:t>
            </a:r>
            <a:r>
              <a:rPr lang="en-US" sz="2800" b="1" dirty="0" err="1">
                <a:latin typeface="Times New Roman" panose="02020603050405020304" pitchFamily="18" charset="0"/>
                <a:cs typeface="Times New Roman" panose="02020603050405020304" pitchFamily="18" charset="0"/>
              </a:rPr>
              <a:t>là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gì</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đ</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ng</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5294400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CA3A1E-15AC-43E7-8424-8174DECBE7B4}"/>
              </a:ext>
            </a:extLst>
          </p:cNvPr>
          <p:cNvSpPr>
            <a:spLocks noGrp="1"/>
          </p:cNvSpPr>
          <p:nvPr>
            <p:ph type="title"/>
          </p:nvPr>
        </p:nvSpPr>
        <p:spPr>
          <a:xfrm>
            <a:off x="807989" y="247752"/>
            <a:ext cx="1340057" cy="690207"/>
          </a:xfrm>
        </p:spPr>
        <p:txBody>
          <a:bodyPr/>
          <a:lstStyle/>
          <a:p>
            <a:r>
              <a:rPr lang="en-US" dirty="0" err="1">
                <a:latin typeface="Times New Roman" panose="02020603050405020304" pitchFamily="18" charset="0"/>
                <a:cs typeface="Times New Roman" panose="02020603050405020304" pitchFamily="18" charset="0"/>
              </a:rPr>
              <a:t>Ví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a:t>
            </a:r>
            <a:r>
              <a:rPr lang="en-US" dirty="0">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xmlns="" id="{0319EB33-DED0-4607-A0C2-164013B660FE}"/>
              </a:ext>
            </a:extLst>
          </p:cNvPr>
          <p:cNvSpPr txBox="1"/>
          <p:nvPr/>
        </p:nvSpPr>
        <p:spPr>
          <a:xfrm>
            <a:off x="1043614" y="947393"/>
            <a:ext cx="5506279"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Milu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minh</a:t>
            </a:r>
            <a:r>
              <a:rPr lang="en-US" sz="2800" dirty="0">
                <a:latin typeface="Times New Roman" panose="02020603050405020304" pitchFamily="18" charset="0"/>
                <a:cs typeface="Times New Roman" panose="02020603050405020304" pitchFamily="18" charset="0"/>
              </a:rPr>
              <a:t>.</a:t>
            </a:r>
          </a:p>
        </p:txBody>
      </p:sp>
      <p:sp>
        <p:nvSpPr>
          <p:cNvPr id="4" name="TextBox 3">
            <a:extLst>
              <a:ext uri="{FF2B5EF4-FFF2-40B4-BE49-F238E27FC236}">
                <a16:creationId xmlns:a16="http://schemas.microsoft.com/office/drawing/2014/main" xmlns="" id="{68037CDD-3957-4312-AC65-591E6514DBF6}"/>
              </a:ext>
            </a:extLst>
          </p:cNvPr>
          <p:cNvSpPr txBox="1"/>
          <p:nvPr/>
        </p:nvSpPr>
        <p:spPr>
          <a:xfrm>
            <a:off x="1073425" y="2452607"/>
            <a:ext cx="5645427"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Lan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tr</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a:t>
            </a:r>
          </a:p>
        </p:txBody>
      </p:sp>
      <p:sp>
        <p:nvSpPr>
          <p:cNvPr id="6" name="TextBox 5">
            <a:extLst>
              <a:ext uri="{FF2B5EF4-FFF2-40B4-BE49-F238E27FC236}">
                <a16:creationId xmlns:a16="http://schemas.microsoft.com/office/drawing/2014/main" xmlns="" id="{7019DACD-6F70-40A7-A80F-FB49D5FF33C6}"/>
              </a:ext>
            </a:extLst>
          </p:cNvPr>
          <p:cNvSpPr txBox="1"/>
          <p:nvPr/>
        </p:nvSpPr>
        <p:spPr>
          <a:xfrm>
            <a:off x="1043614" y="3856832"/>
            <a:ext cx="7384775"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Vịnh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a:t>
            </a:r>
            <a:r>
              <a:rPr lang="en-US" sz="2800" dirty="0">
                <a:latin typeface="Times New Roman" panose="02020603050405020304" pitchFamily="18" charset="0"/>
                <a:cs typeface="Times New Roman" panose="02020603050405020304" pitchFamily="18" charset="0"/>
              </a:rPr>
              <a:t> Long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di </a:t>
            </a:r>
            <a:r>
              <a:rPr lang="en-US" sz="2800" dirty="0" err="1">
                <a:latin typeface="Times New Roman" panose="02020603050405020304" pitchFamily="18" charset="0"/>
                <a:cs typeface="Times New Roman" panose="02020603050405020304" pitchFamily="18" charset="0"/>
              </a:rPr>
              <a:t>sản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giới</a:t>
            </a:r>
            <a:r>
              <a:rPr lang="en-US" sz="2800" dirty="0">
                <a:latin typeface="Times New Roman" panose="02020603050405020304" pitchFamily="18" charset="0"/>
                <a:cs typeface="Times New Roman" panose="02020603050405020304" pitchFamily="18" charset="0"/>
              </a:rPr>
              <a:t>.</a:t>
            </a:r>
          </a:p>
        </p:txBody>
      </p:sp>
      <p:sp>
        <p:nvSpPr>
          <p:cNvPr id="7" name="Callout: Line 6">
            <a:extLst>
              <a:ext uri="{FF2B5EF4-FFF2-40B4-BE49-F238E27FC236}">
                <a16:creationId xmlns:a16="http://schemas.microsoft.com/office/drawing/2014/main" xmlns="" id="{0D1747C6-59BD-4379-B37D-65E641FF8F8D}"/>
              </a:ext>
            </a:extLst>
          </p:cNvPr>
          <p:cNvSpPr/>
          <p:nvPr/>
        </p:nvSpPr>
        <p:spPr>
          <a:xfrm>
            <a:off x="7721768" y="982121"/>
            <a:ext cx="3041373" cy="523220"/>
          </a:xfrm>
          <a:prstGeom prst="borderCallout1">
            <a:avLst>
              <a:gd name="adj1" fmla="val 45345"/>
              <a:gd name="adj2" fmla="val -6699"/>
              <a:gd name="adj3" fmla="val 47914"/>
              <a:gd name="adj4" fmla="val -402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Nêu</a:t>
            </a:r>
            <a:r>
              <a:rPr lang="en-US" dirty="0"/>
              <a:t> </a:t>
            </a:r>
            <a:r>
              <a:rPr lang="en-US" dirty="0" err="1"/>
              <a:t>nhận</a:t>
            </a:r>
            <a:r>
              <a:rPr lang="en-US" dirty="0"/>
              <a:t> </a:t>
            </a:r>
            <a:r>
              <a:rPr lang="en-US" dirty="0" err="1"/>
              <a:t>định</a:t>
            </a:r>
            <a:r>
              <a:rPr lang="en-US" dirty="0"/>
              <a:t>  </a:t>
            </a:r>
          </a:p>
        </p:txBody>
      </p:sp>
      <p:sp>
        <p:nvSpPr>
          <p:cNvPr id="8" name="Callout: Line 7">
            <a:extLst>
              <a:ext uri="{FF2B5EF4-FFF2-40B4-BE49-F238E27FC236}">
                <a16:creationId xmlns:a16="http://schemas.microsoft.com/office/drawing/2014/main" xmlns="" id="{B5B22E7C-DC82-4783-A7F0-92DECA952015}"/>
              </a:ext>
            </a:extLst>
          </p:cNvPr>
          <p:cNvSpPr/>
          <p:nvPr/>
        </p:nvSpPr>
        <p:spPr>
          <a:xfrm>
            <a:off x="7830380" y="2549417"/>
            <a:ext cx="3041373" cy="523220"/>
          </a:xfrm>
          <a:prstGeom prst="borderCallout1">
            <a:avLst>
              <a:gd name="adj1" fmla="val 45345"/>
              <a:gd name="adj2" fmla="val -6699"/>
              <a:gd name="adj3" fmla="val 47914"/>
              <a:gd name="adj4" fmla="val -402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Giới</a:t>
            </a:r>
            <a:r>
              <a:rPr lang="en-US" dirty="0"/>
              <a:t> </a:t>
            </a:r>
            <a:r>
              <a:rPr lang="en-US" dirty="0" err="1"/>
              <a:t>thiệu</a:t>
            </a:r>
            <a:r>
              <a:rPr lang="en-US" dirty="0"/>
              <a:t> </a:t>
            </a:r>
          </a:p>
        </p:txBody>
      </p:sp>
      <p:sp>
        <p:nvSpPr>
          <p:cNvPr id="9" name="Callout: Line 8">
            <a:extLst>
              <a:ext uri="{FF2B5EF4-FFF2-40B4-BE49-F238E27FC236}">
                <a16:creationId xmlns:a16="http://schemas.microsoft.com/office/drawing/2014/main" xmlns="" id="{99281AFE-A38B-4471-987F-910348018257}"/>
              </a:ext>
            </a:extLst>
          </p:cNvPr>
          <p:cNvSpPr/>
          <p:nvPr/>
        </p:nvSpPr>
        <p:spPr>
          <a:xfrm>
            <a:off x="9032485" y="3967094"/>
            <a:ext cx="2213112" cy="523220"/>
          </a:xfrm>
          <a:prstGeom prst="borderCallout1">
            <a:avLst>
              <a:gd name="adj1" fmla="val 45345"/>
              <a:gd name="adj2" fmla="val -6699"/>
              <a:gd name="adj3" fmla="val 47914"/>
              <a:gd name="adj4" fmla="val -402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Giới</a:t>
            </a:r>
            <a:r>
              <a:rPr lang="en-US" dirty="0"/>
              <a:t> </a:t>
            </a:r>
            <a:r>
              <a:rPr lang="en-US" dirty="0" err="1"/>
              <a:t>thiệu</a:t>
            </a:r>
            <a:r>
              <a:rPr lang="en-US" dirty="0"/>
              <a:t> </a:t>
            </a:r>
          </a:p>
        </p:txBody>
      </p:sp>
      <p:cxnSp>
        <p:nvCxnSpPr>
          <p:cNvPr id="11" name="Straight Connector 10">
            <a:extLst>
              <a:ext uri="{FF2B5EF4-FFF2-40B4-BE49-F238E27FC236}">
                <a16:creationId xmlns:a16="http://schemas.microsoft.com/office/drawing/2014/main" xmlns="" id="{F13C58B3-4290-48F0-BCB0-9060E6B4204C}"/>
              </a:ext>
            </a:extLst>
          </p:cNvPr>
          <p:cNvCxnSpPr/>
          <p:nvPr/>
        </p:nvCxnSpPr>
        <p:spPr>
          <a:xfrm>
            <a:off x="1145049" y="1487975"/>
            <a:ext cx="665923" cy="0"/>
          </a:xfrm>
          <a:prstGeom prst="line">
            <a:avLst/>
          </a:prstGeom>
          <a:ln w="38100">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13" name="Straight Connector 12">
            <a:extLst>
              <a:ext uri="{FF2B5EF4-FFF2-40B4-BE49-F238E27FC236}">
                <a16:creationId xmlns:a16="http://schemas.microsoft.com/office/drawing/2014/main" xmlns="" id="{E54B3FD5-9DC3-4F26-B8D8-6CAB4704144C}"/>
              </a:ext>
            </a:extLst>
          </p:cNvPr>
          <p:cNvCxnSpPr/>
          <p:nvPr/>
        </p:nvCxnSpPr>
        <p:spPr>
          <a:xfrm>
            <a:off x="1987828" y="1505341"/>
            <a:ext cx="4108173" cy="0"/>
          </a:xfrm>
          <a:prstGeom prst="line">
            <a:avLst/>
          </a:prstGeom>
          <a:ln w="38100">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15" name="Straight Connector 14">
            <a:extLst>
              <a:ext uri="{FF2B5EF4-FFF2-40B4-BE49-F238E27FC236}">
                <a16:creationId xmlns:a16="http://schemas.microsoft.com/office/drawing/2014/main" xmlns="" id="{7C2DD4A4-0153-44A7-9696-6AFE8D8B131A}"/>
              </a:ext>
            </a:extLst>
          </p:cNvPr>
          <p:cNvCxnSpPr/>
          <p:nvPr/>
        </p:nvCxnSpPr>
        <p:spPr>
          <a:xfrm flipH="1">
            <a:off x="1783483" y="939268"/>
            <a:ext cx="188844" cy="744024"/>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pic>
        <p:nvPicPr>
          <p:cNvPr id="16" name="Picture 15">
            <a:extLst>
              <a:ext uri="{FF2B5EF4-FFF2-40B4-BE49-F238E27FC236}">
                <a16:creationId xmlns:a16="http://schemas.microsoft.com/office/drawing/2014/main" xmlns="" id="{8703A404-B7EE-4788-81B5-3BAF0F2B5718}"/>
              </a:ext>
            </a:extLst>
          </p:cNvPr>
          <p:cNvPicPr>
            <a:picLocks noChangeAspect="1"/>
          </p:cNvPicPr>
          <p:nvPr/>
        </p:nvPicPr>
        <p:blipFill>
          <a:blip r:embed="rId2"/>
          <a:stretch>
            <a:fillRect/>
          </a:stretch>
        </p:blipFill>
        <p:spPr>
          <a:xfrm>
            <a:off x="2298317" y="2364699"/>
            <a:ext cx="207283" cy="762066"/>
          </a:xfrm>
          <a:prstGeom prst="rect">
            <a:avLst/>
          </a:prstGeom>
        </p:spPr>
      </p:pic>
      <p:cxnSp>
        <p:nvCxnSpPr>
          <p:cNvPr id="18" name="Straight Connector 17">
            <a:extLst>
              <a:ext uri="{FF2B5EF4-FFF2-40B4-BE49-F238E27FC236}">
                <a16:creationId xmlns:a16="http://schemas.microsoft.com/office/drawing/2014/main" xmlns="" id="{59DEA69D-1D67-46D7-9F0D-F69E073CFCA2}"/>
              </a:ext>
            </a:extLst>
          </p:cNvPr>
          <p:cNvCxnSpPr/>
          <p:nvPr/>
        </p:nvCxnSpPr>
        <p:spPr>
          <a:xfrm>
            <a:off x="1196481" y="2979398"/>
            <a:ext cx="1052360" cy="0"/>
          </a:xfrm>
          <a:prstGeom prst="line">
            <a:avLst/>
          </a:prstGeom>
          <a:ln w="38100">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20" name="Straight Connector 19">
            <a:extLst>
              <a:ext uri="{FF2B5EF4-FFF2-40B4-BE49-F238E27FC236}">
                <a16:creationId xmlns:a16="http://schemas.microsoft.com/office/drawing/2014/main" xmlns="" id="{14A3DA06-1758-4FA9-B9D6-44E9CE938B6F}"/>
              </a:ext>
            </a:extLst>
          </p:cNvPr>
          <p:cNvCxnSpPr/>
          <p:nvPr/>
        </p:nvCxnSpPr>
        <p:spPr>
          <a:xfrm>
            <a:off x="2505597" y="2975823"/>
            <a:ext cx="343137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21" name="Picture 20">
            <a:extLst>
              <a:ext uri="{FF2B5EF4-FFF2-40B4-BE49-F238E27FC236}">
                <a16:creationId xmlns:a16="http://schemas.microsoft.com/office/drawing/2014/main" xmlns="" id="{42A4C166-AC16-474D-A21F-871EF45406F3}"/>
              </a:ext>
            </a:extLst>
          </p:cNvPr>
          <p:cNvPicPr>
            <a:picLocks noChangeAspect="1"/>
          </p:cNvPicPr>
          <p:nvPr/>
        </p:nvPicPr>
        <p:blipFill>
          <a:blip r:embed="rId2"/>
          <a:stretch>
            <a:fillRect/>
          </a:stretch>
        </p:blipFill>
        <p:spPr>
          <a:xfrm>
            <a:off x="3163021" y="3798826"/>
            <a:ext cx="207283" cy="762066"/>
          </a:xfrm>
          <a:prstGeom prst="rect">
            <a:avLst/>
          </a:prstGeom>
        </p:spPr>
      </p:pic>
      <p:cxnSp>
        <p:nvCxnSpPr>
          <p:cNvPr id="23" name="Straight Connector 22">
            <a:extLst>
              <a:ext uri="{FF2B5EF4-FFF2-40B4-BE49-F238E27FC236}">
                <a16:creationId xmlns:a16="http://schemas.microsoft.com/office/drawing/2014/main" xmlns="" id="{A84DECFF-5AF3-4F40-AF5B-99201B2C3CD5}"/>
              </a:ext>
            </a:extLst>
          </p:cNvPr>
          <p:cNvCxnSpPr/>
          <p:nvPr/>
        </p:nvCxnSpPr>
        <p:spPr>
          <a:xfrm>
            <a:off x="1145055" y="4380048"/>
            <a:ext cx="202995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xmlns="" id="{13760288-19E0-4B6B-9D11-8CC74919167C}"/>
              </a:ext>
            </a:extLst>
          </p:cNvPr>
          <p:cNvCxnSpPr/>
          <p:nvPr/>
        </p:nvCxnSpPr>
        <p:spPr>
          <a:xfrm>
            <a:off x="3370306" y="4380048"/>
            <a:ext cx="454124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xmlns="" id="{4C7911DF-F884-43D0-A81C-BF0D0B18070F}"/>
              </a:ext>
            </a:extLst>
          </p:cNvPr>
          <p:cNvSpPr txBox="1"/>
          <p:nvPr/>
        </p:nvSpPr>
        <p:spPr>
          <a:xfrm>
            <a:off x="1145055" y="1483788"/>
            <a:ext cx="5052391" cy="369332"/>
          </a:xfrm>
          <a:prstGeom prst="rect">
            <a:avLst/>
          </a:prstGeom>
          <a:noFill/>
        </p:spPr>
        <p:txBody>
          <a:bodyPr wrap="square" rtlCol="0">
            <a:spAutoFit/>
          </a:bodyPr>
          <a:lstStyle/>
          <a:p>
            <a:r>
              <a:rPr lang="en-US" dirty="0"/>
              <a:t>CN			VN</a:t>
            </a:r>
          </a:p>
        </p:txBody>
      </p:sp>
      <p:sp>
        <p:nvSpPr>
          <p:cNvPr id="27" name="TextBox 26">
            <a:extLst>
              <a:ext uri="{FF2B5EF4-FFF2-40B4-BE49-F238E27FC236}">
                <a16:creationId xmlns:a16="http://schemas.microsoft.com/office/drawing/2014/main" xmlns="" id="{5D6DE5A5-7670-4593-A423-E8DF33A913AD}"/>
              </a:ext>
            </a:extLst>
          </p:cNvPr>
          <p:cNvSpPr txBox="1"/>
          <p:nvPr/>
        </p:nvSpPr>
        <p:spPr>
          <a:xfrm>
            <a:off x="1369947" y="3075557"/>
            <a:ext cx="5052391" cy="369332"/>
          </a:xfrm>
          <a:prstGeom prst="rect">
            <a:avLst/>
          </a:prstGeom>
          <a:noFill/>
        </p:spPr>
        <p:txBody>
          <a:bodyPr wrap="square" rtlCol="0">
            <a:spAutoFit/>
          </a:bodyPr>
          <a:lstStyle/>
          <a:p>
            <a:r>
              <a:rPr lang="en-US" dirty="0"/>
              <a:t>CN			VN</a:t>
            </a:r>
          </a:p>
        </p:txBody>
      </p:sp>
      <p:sp>
        <p:nvSpPr>
          <p:cNvPr id="28" name="TextBox 27">
            <a:extLst>
              <a:ext uri="{FF2B5EF4-FFF2-40B4-BE49-F238E27FC236}">
                <a16:creationId xmlns:a16="http://schemas.microsoft.com/office/drawing/2014/main" xmlns="" id="{59A16EEE-8C05-43D4-A337-E921995653CA}"/>
              </a:ext>
            </a:extLst>
          </p:cNvPr>
          <p:cNvSpPr txBox="1"/>
          <p:nvPr/>
        </p:nvSpPr>
        <p:spPr>
          <a:xfrm>
            <a:off x="1739231" y="4490172"/>
            <a:ext cx="5052391" cy="369332"/>
          </a:xfrm>
          <a:prstGeom prst="rect">
            <a:avLst/>
          </a:prstGeom>
          <a:noFill/>
        </p:spPr>
        <p:txBody>
          <a:bodyPr wrap="square" rtlCol="0">
            <a:spAutoFit/>
          </a:bodyPr>
          <a:lstStyle/>
          <a:p>
            <a:r>
              <a:rPr lang="en-US" dirty="0"/>
              <a:t>CN				VN</a:t>
            </a:r>
          </a:p>
        </p:txBody>
      </p:sp>
      <p:sp>
        <p:nvSpPr>
          <p:cNvPr id="29" name="TextBox 28">
            <a:extLst>
              <a:ext uri="{FF2B5EF4-FFF2-40B4-BE49-F238E27FC236}">
                <a16:creationId xmlns:a16="http://schemas.microsoft.com/office/drawing/2014/main" xmlns="" id="{8EB25572-FE2B-4539-A46F-0180D602DC68}"/>
              </a:ext>
            </a:extLst>
          </p:cNvPr>
          <p:cNvSpPr txBox="1"/>
          <p:nvPr/>
        </p:nvSpPr>
        <p:spPr>
          <a:xfrm>
            <a:off x="924968" y="5284344"/>
            <a:ext cx="10544949" cy="646986"/>
          </a:xfrm>
          <a:prstGeom prst="round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3200" dirty="0" err="1">
                <a:latin typeface="Times New Roman" panose="02020603050405020304" pitchFamily="18" charset="0"/>
                <a:cs typeface="Times New Roman" panose="02020603050405020304" pitchFamily="18" charset="0"/>
              </a:rPr>
              <a:t>Vị</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ngữ</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kể</a:t>
            </a: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Ai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gì</a:t>
            </a:r>
            <a:r>
              <a:rPr lang="en-US" sz="3200" b="1" dirty="0">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là</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danh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từ</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cụm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từ</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5638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cBhvr additive="base">
                                        <p:cTn id="49" dur="500" fill="hold"/>
                                        <p:tgtEl>
                                          <p:spTgt spid="4"/>
                                        </p:tgtEl>
                                        <p:attrNameLst>
                                          <p:attrName>ppt_x</p:attrName>
                                        </p:attrNameLst>
                                      </p:cBhvr>
                                      <p:tavLst>
                                        <p:tav tm="0">
                                          <p:val>
                                            <p:strVal val="#ppt_x"/>
                                          </p:val>
                                        </p:tav>
                                        <p:tav tm="100000">
                                          <p:val>
                                            <p:strVal val="#ppt_x"/>
                                          </p:val>
                                        </p:tav>
                                      </p:tavLst>
                                    </p:anim>
                                    <p:anim calcmode="lin" valueType="num">
                                      <p:cBhvr additive="base">
                                        <p:cTn id="5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additive="base">
                                        <p:cTn id="67" dur="500" fill="hold"/>
                                        <p:tgtEl>
                                          <p:spTgt spid="20"/>
                                        </p:tgtEl>
                                        <p:attrNameLst>
                                          <p:attrName>ppt_x</p:attrName>
                                        </p:attrNameLst>
                                      </p:cBhvr>
                                      <p:tavLst>
                                        <p:tav tm="0">
                                          <p:val>
                                            <p:strVal val="#ppt_x"/>
                                          </p:val>
                                        </p:tav>
                                        <p:tav tm="100000">
                                          <p:val>
                                            <p:strVal val="#ppt_x"/>
                                          </p:val>
                                        </p:tav>
                                      </p:tavLst>
                                    </p:anim>
                                    <p:anim calcmode="lin" valueType="num">
                                      <p:cBhvr additive="base">
                                        <p:cTn id="6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anim calcmode="lin" valueType="num">
                                      <p:cBhvr additive="base">
                                        <p:cTn id="79" dur="500" fill="hold"/>
                                        <p:tgtEl>
                                          <p:spTgt spid="27"/>
                                        </p:tgtEl>
                                        <p:attrNameLst>
                                          <p:attrName>ppt_x</p:attrName>
                                        </p:attrNameLst>
                                      </p:cBhvr>
                                      <p:tavLst>
                                        <p:tav tm="0">
                                          <p:val>
                                            <p:strVal val="#ppt_x"/>
                                          </p:val>
                                        </p:tav>
                                        <p:tav tm="100000">
                                          <p:val>
                                            <p:strVal val="#ppt_x"/>
                                          </p:val>
                                        </p:tav>
                                      </p:tavLst>
                                    </p:anim>
                                    <p:anim calcmode="lin" valueType="num">
                                      <p:cBhvr additive="base">
                                        <p:cTn id="8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6"/>
                                        </p:tgtEl>
                                        <p:attrNameLst>
                                          <p:attrName>style.visibility</p:attrName>
                                        </p:attrNameLst>
                                      </p:cBhvr>
                                      <p:to>
                                        <p:strVal val="visible"/>
                                      </p:to>
                                    </p:set>
                                    <p:anim calcmode="lin" valueType="num">
                                      <p:cBhvr additive="base">
                                        <p:cTn id="85" dur="500" fill="hold"/>
                                        <p:tgtEl>
                                          <p:spTgt spid="6"/>
                                        </p:tgtEl>
                                        <p:attrNameLst>
                                          <p:attrName>ppt_x</p:attrName>
                                        </p:attrNameLst>
                                      </p:cBhvr>
                                      <p:tavLst>
                                        <p:tav tm="0">
                                          <p:val>
                                            <p:strVal val="#ppt_x"/>
                                          </p:val>
                                        </p:tav>
                                        <p:tav tm="100000">
                                          <p:val>
                                            <p:strVal val="#ppt_x"/>
                                          </p:val>
                                        </p:tav>
                                      </p:tavLst>
                                    </p:anim>
                                    <p:anim calcmode="lin" valueType="num">
                                      <p:cBhvr additive="base">
                                        <p:cTn id="8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9"/>
                                        </p:tgtEl>
                                        <p:attrNameLst>
                                          <p:attrName>style.visibility</p:attrName>
                                        </p:attrNameLst>
                                      </p:cBhvr>
                                      <p:to>
                                        <p:strVal val="visible"/>
                                      </p:to>
                                    </p:set>
                                    <p:anim calcmode="lin" valueType="num">
                                      <p:cBhvr additive="base">
                                        <p:cTn id="91" dur="500" fill="hold"/>
                                        <p:tgtEl>
                                          <p:spTgt spid="9"/>
                                        </p:tgtEl>
                                        <p:attrNameLst>
                                          <p:attrName>ppt_x</p:attrName>
                                        </p:attrNameLst>
                                      </p:cBhvr>
                                      <p:tavLst>
                                        <p:tav tm="0">
                                          <p:val>
                                            <p:strVal val="#ppt_x"/>
                                          </p:val>
                                        </p:tav>
                                        <p:tav tm="100000">
                                          <p:val>
                                            <p:strVal val="#ppt_x"/>
                                          </p:val>
                                        </p:tav>
                                      </p:tavLst>
                                    </p:anim>
                                    <p:anim calcmode="lin" valueType="num">
                                      <p:cBhvr additive="base">
                                        <p:cTn id="9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23"/>
                                        </p:tgtEl>
                                        <p:attrNameLst>
                                          <p:attrName>style.visibility</p:attrName>
                                        </p:attrNameLst>
                                      </p:cBhvr>
                                      <p:to>
                                        <p:strVal val="visible"/>
                                      </p:to>
                                    </p:set>
                                    <p:anim calcmode="lin" valueType="num">
                                      <p:cBhvr additive="base">
                                        <p:cTn id="97" dur="500" fill="hold"/>
                                        <p:tgtEl>
                                          <p:spTgt spid="23"/>
                                        </p:tgtEl>
                                        <p:attrNameLst>
                                          <p:attrName>ppt_x</p:attrName>
                                        </p:attrNameLst>
                                      </p:cBhvr>
                                      <p:tavLst>
                                        <p:tav tm="0">
                                          <p:val>
                                            <p:strVal val="#ppt_x"/>
                                          </p:val>
                                        </p:tav>
                                        <p:tav tm="100000">
                                          <p:val>
                                            <p:strVal val="#ppt_x"/>
                                          </p:val>
                                        </p:tav>
                                      </p:tavLst>
                                    </p:anim>
                                    <p:anim calcmode="lin" valueType="num">
                                      <p:cBhvr additive="base">
                                        <p:cTn id="9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25"/>
                                        </p:tgtEl>
                                        <p:attrNameLst>
                                          <p:attrName>style.visibility</p:attrName>
                                        </p:attrNameLst>
                                      </p:cBhvr>
                                      <p:to>
                                        <p:strVal val="visible"/>
                                      </p:to>
                                    </p:set>
                                    <p:anim calcmode="lin" valueType="num">
                                      <p:cBhvr additive="base">
                                        <p:cTn id="103" dur="500" fill="hold"/>
                                        <p:tgtEl>
                                          <p:spTgt spid="25"/>
                                        </p:tgtEl>
                                        <p:attrNameLst>
                                          <p:attrName>ppt_x</p:attrName>
                                        </p:attrNameLst>
                                      </p:cBhvr>
                                      <p:tavLst>
                                        <p:tav tm="0">
                                          <p:val>
                                            <p:strVal val="#ppt_x"/>
                                          </p:val>
                                        </p:tav>
                                        <p:tav tm="100000">
                                          <p:val>
                                            <p:strVal val="#ppt_x"/>
                                          </p:val>
                                        </p:tav>
                                      </p:tavLst>
                                    </p:anim>
                                    <p:anim calcmode="lin" valueType="num">
                                      <p:cBhvr additive="base">
                                        <p:cTn id="10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8"/>
                                        </p:tgtEl>
                                        <p:attrNameLst>
                                          <p:attrName>style.visibility</p:attrName>
                                        </p:attrNameLst>
                                      </p:cBhvr>
                                      <p:to>
                                        <p:strVal val="visible"/>
                                      </p:to>
                                    </p:set>
                                    <p:anim calcmode="lin" valueType="num">
                                      <p:cBhvr additive="base">
                                        <p:cTn id="115" dur="500" fill="hold"/>
                                        <p:tgtEl>
                                          <p:spTgt spid="28"/>
                                        </p:tgtEl>
                                        <p:attrNameLst>
                                          <p:attrName>ppt_x</p:attrName>
                                        </p:attrNameLst>
                                      </p:cBhvr>
                                      <p:tavLst>
                                        <p:tav tm="0">
                                          <p:val>
                                            <p:strVal val="#ppt_x"/>
                                          </p:val>
                                        </p:tav>
                                        <p:tav tm="100000">
                                          <p:val>
                                            <p:strVal val="#ppt_x"/>
                                          </p:val>
                                        </p:tav>
                                      </p:tavLst>
                                    </p:anim>
                                    <p:anim calcmode="lin" valueType="num">
                                      <p:cBhvr additive="base">
                                        <p:cTn id="11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9"/>
                                        </p:tgtEl>
                                        <p:attrNameLst>
                                          <p:attrName>style.visibility</p:attrName>
                                        </p:attrNameLst>
                                      </p:cBhvr>
                                      <p:to>
                                        <p:strVal val="visible"/>
                                      </p:to>
                                    </p:set>
                                    <p:anim calcmode="lin" valueType="num">
                                      <p:cBhvr additive="base">
                                        <p:cTn id="121" dur="500" fill="hold"/>
                                        <p:tgtEl>
                                          <p:spTgt spid="29"/>
                                        </p:tgtEl>
                                        <p:attrNameLst>
                                          <p:attrName>ppt_x</p:attrName>
                                        </p:attrNameLst>
                                      </p:cBhvr>
                                      <p:tavLst>
                                        <p:tav tm="0">
                                          <p:val>
                                            <p:strVal val="#ppt_x"/>
                                          </p:val>
                                        </p:tav>
                                        <p:tav tm="100000">
                                          <p:val>
                                            <p:strVal val="#ppt_x"/>
                                          </p:val>
                                        </p:tav>
                                      </p:tavLst>
                                    </p:anim>
                                    <p:anim calcmode="lin" valueType="num">
                                      <p:cBhvr additive="base">
                                        <p:cTn id="12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animBg="1"/>
      <p:bldP spid="8" grpId="0" animBg="1"/>
      <p:bldP spid="9" grpId="0" animBg="1"/>
      <p:bldP spid="26" grpId="0"/>
      <p:bldP spid="27" grpId="0"/>
      <p:bldP spid="28" grpId="0"/>
      <p:bldP spid="2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645B39-674E-4CF9-8F50-BABE94C82CA6}"/>
              </a:ext>
            </a:extLst>
          </p:cNvPr>
          <p:cNvSpPr>
            <a:spLocks noGrp="1"/>
          </p:cNvSpPr>
          <p:nvPr>
            <p:ph type="ctrTitle"/>
          </p:nvPr>
        </p:nvSpPr>
        <p:spPr/>
        <p:txBody>
          <a:bodyPr>
            <a:normAutofit/>
          </a:bodyPr>
          <a:lstStyle/>
          <a:p>
            <a:r>
              <a:rPr lang="en-US" sz="8000" dirty="0" smtClean="0">
                <a:latin typeface="Times New Roman" panose="02020603050405020304" pitchFamily="18" charset="0"/>
                <a:cs typeface="Times New Roman" panose="02020603050405020304" pitchFamily="18" charset="0"/>
              </a:rPr>
              <a:t>LUYỆN TẬP</a:t>
            </a:r>
            <a:endParaRPr lang="en-US" sz="8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5878799"/>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46D9FC4-4F61-4733-B63B-85AAB130E005}"/>
              </a:ext>
            </a:extLst>
          </p:cNvPr>
          <p:cNvSpPr txBox="1"/>
          <p:nvPr/>
        </p:nvSpPr>
        <p:spPr>
          <a:xfrm>
            <a:off x="395080" y="765317"/>
            <a:ext cx="11401840" cy="523220"/>
          </a:xfrm>
          <a:prstGeom prst="rect">
            <a:avLst/>
          </a:prstGeom>
          <a:noFill/>
        </p:spPr>
        <p:txBody>
          <a:bodyPr wrap="square" rtlCol="0">
            <a:spAutoFit/>
          </a:bodyPr>
          <a:lstStyle/>
          <a:p>
            <a:r>
              <a:rPr lang="en-US" sz="2800" u="sng" dirty="0" err="1">
                <a:solidFill>
                  <a:srgbClr val="FF0000"/>
                </a:solidFill>
                <a:latin typeface="Times New Roman" panose="02020603050405020304" pitchFamily="18" charset="0"/>
                <a:cs typeface="Times New Roman" panose="02020603050405020304" pitchFamily="18" charset="0"/>
              </a:rPr>
              <a:t>Bài</a:t>
            </a:r>
            <a:r>
              <a:rPr lang="en-US" sz="2800" u="sng" dirty="0">
                <a:solidFill>
                  <a:srgbClr val="FF0000"/>
                </a:solidFill>
                <a:latin typeface="Times New Roman" panose="02020603050405020304" pitchFamily="18" charset="0"/>
                <a:cs typeface="Times New Roman" panose="02020603050405020304" pitchFamily="18" charset="0"/>
              </a:rPr>
              <a:t> </a:t>
            </a:r>
            <a:r>
              <a:rPr lang="en-US" sz="2800" u="sng" dirty="0" err="1">
                <a:solidFill>
                  <a:srgbClr val="FF0000"/>
                </a:solidFill>
                <a:latin typeface="Times New Roman" panose="02020603050405020304" pitchFamily="18" charset="0"/>
                <a:cs typeface="Times New Roman" panose="02020603050405020304" pitchFamily="18" charset="0"/>
              </a:rPr>
              <a:t>tập</a:t>
            </a:r>
            <a:r>
              <a:rPr lang="en-US" sz="2800" u="sng" dirty="0">
                <a:solidFill>
                  <a:srgbClr val="FF0000"/>
                </a:solidFill>
                <a:latin typeface="Times New Roman" panose="02020603050405020304" pitchFamily="18" charset="0"/>
                <a:cs typeface="Times New Roman" panose="02020603050405020304" pitchFamily="18" charset="0"/>
              </a:rPr>
              <a:t> 1:</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Tìm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câu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kể</a:t>
            </a:r>
            <a:r>
              <a:rPr lang="en-US" sz="2800" dirty="0">
                <a:solidFill>
                  <a:srgbClr val="FF0000"/>
                </a:solidFill>
                <a:latin typeface="Times New Roman" panose="02020603050405020304" pitchFamily="18" charset="0"/>
                <a:cs typeface="Times New Roman" panose="02020603050405020304" pitchFamily="18" charset="0"/>
              </a:rPr>
              <a:t> </a:t>
            </a:r>
            <a:r>
              <a:rPr lang="en-US" sz="2800" b="1" i="1" dirty="0">
                <a:solidFill>
                  <a:srgbClr val="FF0000"/>
                </a:solidFill>
                <a:latin typeface="Times New Roman" panose="02020603050405020304" pitchFamily="18" charset="0"/>
                <a:cs typeface="Times New Roman" panose="02020603050405020304" pitchFamily="18" charset="0"/>
              </a:rPr>
              <a:t>Ai </a:t>
            </a:r>
            <a:r>
              <a:rPr lang="en-US" sz="2800" b="1" i="1" dirty="0" err="1">
                <a:solidFill>
                  <a:srgbClr val="FF0000"/>
                </a:solidFill>
                <a:latin typeface="Times New Roman" panose="02020603050405020304" pitchFamily="18" charset="0"/>
                <a:cs typeface="Times New Roman" panose="02020603050405020304" pitchFamily="18" charset="0"/>
              </a:rPr>
              <a:t>là</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gì</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trong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câu</a:t>
            </a:r>
            <a:r>
              <a:rPr lang="en-US" sz="2800" dirty="0">
                <a:solidFill>
                  <a:srgbClr val="FF0000"/>
                </a:solidFill>
                <a:latin typeface="Times New Roman" panose="02020603050405020304" pitchFamily="18" charset="0"/>
                <a:cs typeface="Times New Roman" panose="02020603050405020304" pitchFamily="18" charset="0"/>
              </a:rPr>
              <a:t> d</a:t>
            </a:r>
            <a:r>
              <a:rPr lang="vi-VN" sz="2800" dirty="0">
                <a:solidFill>
                  <a:srgbClr val="FF0000"/>
                </a:solidFill>
                <a:latin typeface="Times New Roman" panose="02020603050405020304" pitchFamily="18" charset="0"/>
                <a:cs typeface="Times New Roman" panose="02020603050405020304" pitchFamily="18" charset="0"/>
              </a:rPr>
              <a:t>ư</a:t>
            </a:r>
            <a:r>
              <a:rPr lang="en-US" sz="2800" dirty="0" err="1">
                <a:solidFill>
                  <a:srgbClr val="FF0000"/>
                </a:solidFill>
                <a:latin typeface="Times New Roman" panose="02020603050405020304" pitchFamily="18" charset="0"/>
                <a:cs typeface="Times New Roman" panose="02020603050405020304" pitchFamily="18" charset="0"/>
              </a:rPr>
              <a:t>ới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đây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nêu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dụng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nó</a:t>
            </a:r>
            <a:r>
              <a:rPr lang="en-US" sz="2800" dirty="0">
                <a:solidFill>
                  <a:srgbClr val="FF0000"/>
                </a:solidFill>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xmlns="" id="{CC7EE8C8-0B33-4C73-9C97-BAC51E1220DA}"/>
              </a:ext>
            </a:extLst>
          </p:cNvPr>
          <p:cNvSpPr txBox="1"/>
          <p:nvPr/>
        </p:nvSpPr>
        <p:spPr>
          <a:xfrm>
            <a:off x="667992" y="1630021"/>
            <a:ext cx="10856016" cy="1384995"/>
          </a:xfrm>
          <a:prstGeom prst="rect">
            <a:avLst/>
          </a:prstGeom>
          <a:noFill/>
        </p:spPr>
        <p:txBody>
          <a:bodyPr wrap="square" rtlCol="0">
            <a:spAutoFit/>
          </a:bodyPr>
          <a:lstStyle/>
          <a:p>
            <a:pPr indent="457200" algn="just"/>
            <a:r>
              <a:rPr lang="en-US" sz="2800" dirty="0">
                <a:solidFill>
                  <a:schemeClr val="tx2"/>
                </a:solidFill>
                <a:latin typeface="Times New Roman" panose="02020603050405020304" pitchFamily="18" charset="0"/>
                <a:cs typeface="Times New Roman" panose="02020603050405020304" pitchFamily="18" charset="0"/>
              </a:rPr>
              <a:t>a. </a:t>
            </a:r>
            <a:r>
              <a:rPr lang="en-US" sz="2800" dirty="0" err="1">
                <a:solidFill>
                  <a:schemeClr val="tx2"/>
                </a:solidFill>
                <a:latin typeface="Times New Roman" panose="02020603050405020304" pitchFamily="18" charset="0"/>
                <a:cs typeface="Times New Roman" panose="02020603050405020304" pitchFamily="18" charset="0"/>
              </a:rPr>
              <a:t>Thì</a:t>
            </a:r>
            <a:r>
              <a:rPr lang="en-US" sz="2800" dirty="0">
                <a:solidFill>
                  <a:schemeClr val="tx2"/>
                </a:solidFill>
                <a:latin typeface="Times New Roman" panose="02020603050405020304" pitchFamily="18" charset="0"/>
                <a:cs typeface="Times New Roman" panose="02020603050405020304" pitchFamily="18" charset="0"/>
              </a:rPr>
              <a:t> ra </a:t>
            </a:r>
            <a:r>
              <a:rPr lang="en-US" sz="2800" dirty="0" err="1">
                <a:solidFill>
                  <a:schemeClr val="tx2"/>
                </a:solidFill>
                <a:latin typeface="Times New Roman" panose="02020603050405020304" pitchFamily="18" charset="0"/>
                <a:cs typeface="Times New Roman" panose="02020603050405020304" pitchFamily="18" charset="0"/>
              </a:rPr>
              <a:t>đó</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một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thứ</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cộng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trừ</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mà</a:t>
            </a:r>
            <a:r>
              <a:rPr lang="en-US" sz="2800" dirty="0">
                <a:solidFill>
                  <a:schemeClr val="tx2"/>
                </a:solidFill>
                <a:latin typeface="Times New Roman" panose="02020603050405020304" pitchFamily="18" charset="0"/>
                <a:cs typeface="Times New Roman" panose="02020603050405020304" pitchFamily="18" charset="0"/>
              </a:rPr>
              <a:t> Pa – </a:t>
            </a:r>
            <a:r>
              <a:rPr lang="en-US" sz="2800" dirty="0" err="1">
                <a:solidFill>
                  <a:schemeClr val="tx2"/>
                </a:solidFill>
                <a:latin typeface="Times New Roman" panose="02020603050405020304" pitchFamily="18" charset="0"/>
                <a:cs typeface="Times New Roman" panose="02020603050405020304" pitchFamily="18" charset="0"/>
              </a:rPr>
              <a:t>xcan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đã</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đặt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hết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tình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cảm</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ng</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ời</a:t>
            </a:r>
            <a:r>
              <a:rPr lang="en-US" sz="2800" dirty="0">
                <a:solidFill>
                  <a:schemeClr val="tx2"/>
                </a:solidFill>
                <a:latin typeface="Times New Roman" panose="02020603050405020304" pitchFamily="18" charset="0"/>
                <a:cs typeface="Times New Roman" panose="02020603050405020304" pitchFamily="18" charset="0"/>
              </a:rPr>
              <a:t> con </a:t>
            </a:r>
            <a:r>
              <a:rPr lang="en-US" sz="2800" dirty="0" err="1">
                <a:solidFill>
                  <a:schemeClr val="tx2"/>
                </a:solidFill>
                <a:latin typeface="Times New Roman" panose="02020603050405020304" pitchFamily="18" charset="0"/>
                <a:cs typeface="Times New Roman" panose="02020603050405020304" pitchFamily="18" charset="0"/>
              </a:rPr>
              <a:t>vào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việc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chế</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tạo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Đó</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chiếc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thế</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giới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tổ</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những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chiếc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điện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tử</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hiện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đại</a:t>
            </a:r>
            <a:r>
              <a:rPr lang="en-US" sz="2800" dirty="0">
                <a:solidFill>
                  <a:schemeClr val="tx2"/>
                </a:solidFill>
                <a:latin typeface="Times New Roman" panose="02020603050405020304" pitchFamily="18" charset="0"/>
                <a:cs typeface="Times New Roman" panose="02020603050405020304" pitchFamily="18" charset="0"/>
              </a:rPr>
              <a:t>.</a:t>
            </a:r>
          </a:p>
        </p:txBody>
      </p:sp>
      <p:graphicFrame>
        <p:nvGraphicFramePr>
          <p:cNvPr id="13" name="Table 13">
            <a:extLst>
              <a:ext uri="{FF2B5EF4-FFF2-40B4-BE49-F238E27FC236}">
                <a16:creationId xmlns:a16="http://schemas.microsoft.com/office/drawing/2014/main" xmlns="" id="{B946B17F-A4D4-44D0-A111-A98F5EAA068C}"/>
              </a:ext>
            </a:extLst>
          </p:cNvPr>
          <p:cNvGraphicFramePr>
            <a:graphicFrameLocks noGrp="1"/>
          </p:cNvGraphicFramePr>
          <p:nvPr>
            <p:extLst>
              <p:ext uri="{D42A27DB-BD31-4B8C-83A1-F6EECF244321}">
                <p14:modId xmlns:p14="http://schemas.microsoft.com/office/powerpoint/2010/main" val="307409534"/>
              </p:ext>
            </p:extLst>
          </p:nvPr>
        </p:nvGraphicFramePr>
        <p:xfrm>
          <a:off x="667992" y="3174636"/>
          <a:ext cx="10856016" cy="3534285"/>
        </p:xfrm>
        <a:graphic>
          <a:graphicData uri="http://schemas.openxmlformats.org/drawingml/2006/table">
            <a:tbl>
              <a:tblPr firstRow="1" bandRow="1">
                <a:tableStyleId>{1E171933-4619-4E11-9A3F-F7608DF75F80}</a:tableStyleId>
              </a:tblPr>
              <a:tblGrid>
                <a:gridCol w="7376352">
                  <a:extLst>
                    <a:ext uri="{9D8B030D-6E8A-4147-A177-3AD203B41FA5}">
                      <a16:colId xmlns:a16="http://schemas.microsoft.com/office/drawing/2014/main" xmlns="" val="2330194718"/>
                    </a:ext>
                  </a:extLst>
                </a:gridCol>
                <a:gridCol w="3479664">
                  <a:extLst>
                    <a:ext uri="{9D8B030D-6E8A-4147-A177-3AD203B41FA5}">
                      <a16:colId xmlns:a16="http://schemas.microsoft.com/office/drawing/2014/main" xmlns="" val="3041754382"/>
                    </a:ext>
                  </a:extLst>
                </a:gridCol>
              </a:tblGrid>
              <a:tr h="644118">
                <a:tc>
                  <a:txBody>
                    <a:bodyPr/>
                    <a:lstStyle/>
                    <a:p>
                      <a:pPr algn="ctr"/>
                      <a:r>
                        <a:rPr lang="en-US" sz="3200" dirty="0" err="1">
                          <a:latin typeface="Times New Roman" panose="02020603050405020304" pitchFamily="18" charset="0"/>
                          <a:cs typeface="Times New Roman" panose="02020603050405020304" pitchFamily="18" charset="0"/>
                        </a:rPr>
                        <a:t>Câu</a:t>
                      </a:r>
                      <a:endParaRPr lang="en-US" sz="3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dirty="0" err="1">
                          <a:latin typeface="Times New Roman" panose="02020603050405020304" pitchFamily="18" charset="0"/>
                          <a:cs typeface="Times New Roman" panose="02020603050405020304" pitchFamily="18" charset="0"/>
                        </a:rPr>
                        <a:t>Tác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dụng</a:t>
                      </a:r>
                      <a:endParaRPr lang="en-US" sz="3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652570102"/>
                  </a:ext>
                </a:extLst>
              </a:tr>
              <a:tr h="1538445">
                <a:tc>
                  <a:txBody>
                    <a:bodyPr/>
                    <a:lstStyle/>
                    <a:p>
                      <a:endParaRPr 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800" dirty="0">
                        <a:solidFill>
                          <a:schemeClr val="tx2"/>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292069421"/>
                  </a:ext>
                </a:extLst>
              </a:tr>
              <a:tr h="1351722">
                <a:tc>
                  <a:txBody>
                    <a:bodyPr/>
                    <a:lstStyle/>
                    <a:p>
                      <a:endParaRPr lang="en-US" sz="2800" kern="1200" dirty="0">
                        <a:solidFill>
                          <a:schemeClr val="tx2"/>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800" dirty="0">
                        <a:solidFill>
                          <a:schemeClr val="tx2"/>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60554969"/>
                  </a:ext>
                </a:extLst>
              </a:tr>
            </a:tbl>
          </a:graphicData>
        </a:graphic>
      </p:graphicFrame>
      <p:sp>
        <p:nvSpPr>
          <p:cNvPr id="4" name="TextBox 3">
            <a:extLst>
              <a:ext uri="{FF2B5EF4-FFF2-40B4-BE49-F238E27FC236}">
                <a16:creationId xmlns:a16="http://schemas.microsoft.com/office/drawing/2014/main" xmlns="" id="{DE00E965-B922-43C4-8CEC-B6E6A8E71EC9}"/>
              </a:ext>
            </a:extLst>
          </p:cNvPr>
          <p:cNvSpPr txBox="1"/>
          <p:nvPr/>
        </p:nvSpPr>
        <p:spPr>
          <a:xfrm>
            <a:off x="755378" y="3925964"/>
            <a:ext cx="7166113" cy="1384995"/>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Thì</a:t>
            </a:r>
            <a:r>
              <a:rPr lang="en-US" sz="2800" dirty="0">
                <a:solidFill>
                  <a:schemeClr val="tx2"/>
                </a:solidFill>
                <a:latin typeface="Times New Roman" panose="02020603050405020304" pitchFamily="18" charset="0"/>
                <a:cs typeface="Times New Roman" panose="02020603050405020304" pitchFamily="18" charset="0"/>
              </a:rPr>
              <a:t> ra </a:t>
            </a:r>
            <a:r>
              <a:rPr lang="en-US" sz="2800" dirty="0" err="1">
                <a:solidFill>
                  <a:schemeClr val="tx2"/>
                </a:solidFill>
                <a:latin typeface="Times New Roman" panose="02020603050405020304" pitchFamily="18" charset="0"/>
                <a:cs typeface="Times New Roman" panose="02020603050405020304" pitchFamily="18" charset="0"/>
              </a:rPr>
              <a:t>đó</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một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thứ</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cộng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trừ</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mà</a:t>
            </a:r>
            <a:r>
              <a:rPr lang="en-US" sz="2800" dirty="0">
                <a:solidFill>
                  <a:schemeClr val="tx2"/>
                </a:solidFill>
                <a:latin typeface="Times New Roman" panose="02020603050405020304" pitchFamily="18" charset="0"/>
                <a:cs typeface="Times New Roman" panose="02020603050405020304" pitchFamily="18" charset="0"/>
              </a:rPr>
              <a:t> Pa – </a:t>
            </a:r>
            <a:r>
              <a:rPr lang="en-US" sz="2800" dirty="0" err="1">
                <a:solidFill>
                  <a:schemeClr val="tx2"/>
                </a:solidFill>
                <a:latin typeface="Times New Roman" panose="02020603050405020304" pitchFamily="18" charset="0"/>
                <a:cs typeface="Times New Roman" panose="02020603050405020304" pitchFamily="18" charset="0"/>
              </a:rPr>
              <a:t>xcan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đã</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đặt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hết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tình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cảm</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ng</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ời</a:t>
            </a:r>
            <a:r>
              <a:rPr lang="en-US" sz="2800" dirty="0">
                <a:solidFill>
                  <a:schemeClr val="tx2"/>
                </a:solidFill>
                <a:latin typeface="Times New Roman" panose="02020603050405020304" pitchFamily="18" charset="0"/>
                <a:cs typeface="Times New Roman" panose="02020603050405020304" pitchFamily="18" charset="0"/>
              </a:rPr>
              <a:t> con </a:t>
            </a:r>
            <a:r>
              <a:rPr lang="en-US" sz="2800" dirty="0" err="1">
                <a:solidFill>
                  <a:schemeClr val="tx2"/>
                </a:solidFill>
                <a:latin typeface="Times New Roman" panose="02020603050405020304" pitchFamily="18" charset="0"/>
                <a:cs typeface="Times New Roman" panose="02020603050405020304" pitchFamily="18" charset="0"/>
              </a:rPr>
              <a:t>vào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việc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chế</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tạo</a:t>
            </a:r>
            <a:r>
              <a:rPr lang="en-US" sz="2800" dirty="0">
                <a:solidFill>
                  <a:schemeClr val="tx2"/>
                </a:solidFill>
                <a:latin typeface="Times New Roman" panose="02020603050405020304" pitchFamily="18" charset="0"/>
                <a:cs typeface="Times New Roman" panose="02020603050405020304" pitchFamily="18" charset="0"/>
              </a:rPr>
              <a:t>. </a:t>
            </a:r>
            <a:endParaRPr lang="en-US" sz="2800" dirty="0"/>
          </a:p>
        </p:txBody>
      </p:sp>
      <p:sp>
        <p:nvSpPr>
          <p:cNvPr id="5" name="TextBox 4">
            <a:extLst>
              <a:ext uri="{FF2B5EF4-FFF2-40B4-BE49-F238E27FC236}">
                <a16:creationId xmlns:a16="http://schemas.microsoft.com/office/drawing/2014/main" xmlns="" id="{964135AA-0ABE-4A7C-AAF2-7834D3EDF5A5}"/>
              </a:ext>
            </a:extLst>
          </p:cNvPr>
          <p:cNvSpPr txBox="1"/>
          <p:nvPr/>
        </p:nvSpPr>
        <p:spPr>
          <a:xfrm>
            <a:off x="8239545" y="4124747"/>
            <a:ext cx="3051313" cy="954107"/>
          </a:xfrm>
          <a:prstGeom prst="rect">
            <a:avLst/>
          </a:prstGeom>
          <a:noFill/>
        </p:spPr>
        <p:txBody>
          <a:bodyPr wrap="square" rtlCol="0">
            <a:spAutoFit/>
          </a:bodyPr>
          <a:lstStyle/>
          <a:p>
            <a:r>
              <a:rPr lang="en-US" sz="2800" b="1" dirty="0" err="1">
                <a:solidFill>
                  <a:schemeClr val="tx2"/>
                </a:solidFill>
                <a:latin typeface="Times New Roman" panose="02020603050405020304" pitchFamily="18" charset="0"/>
                <a:cs typeface="Times New Roman" panose="02020603050405020304" pitchFamily="18" charset="0"/>
              </a:rPr>
              <a:t>Giới</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thiệu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về</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loại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mới</a:t>
            </a:r>
            <a:endParaRPr lang="en-US" sz="2800" dirty="0">
              <a:solidFill>
                <a:schemeClr val="tx2"/>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xmlns="" id="{FD14D636-8901-458C-91A3-3795D10B14EA}"/>
              </a:ext>
            </a:extLst>
          </p:cNvPr>
          <p:cNvSpPr txBox="1"/>
          <p:nvPr/>
        </p:nvSpPr>
        <p:spPr>
          <a:xfrm>
            <a:off x="755377" y="5369789"/>
            <a:ext cx="7166113" cy="1384995"/>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Đó</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chiếc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thế</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giới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tổ</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tiên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những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chiếc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điện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tử</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hiện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đại</a:t>
            </a:r>
            <a:r>
              <a:rPr lang="en-US" sz="2800" dirty="0">
                <a:solidFill>
                  <a:schemeClr val="tx2"/>
                </a:solidFill>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xmlns="" id="{D8F4E334-9D53-4D24-B93F-B985043ABA3F}"/>
              </a:ext>
            </a:extLst>
          </p:cNvPr>
          <p:cNvSpPr txBox="1"/>
          <p:nvPr/>
        </p:nvSpPr>
        <p:spPr>
          <a:xfrm>
            <a:off x="8239540" y="5346853"/>
            <a:ext cx="3284469" cy="1384995"/>
          </a:xfrm>
          <a:prstGeom prst="rect">
            <a:avLst/>
          </a:prstGeom>
          <a:noFill/>
        </p:spPr>
        <p:txBody>
          <a:bodyPr wrap="square" rtlCol="0">
            <a:spAutoFit/>
          </a:bodyPr>
          <a:lstStyle/>
          <a:p>
            <a:r>
              <a:rPr lang="en-US" sz="2800" b="1" dirty="0" err="1">
                <a:solidFill>
                  <a:schemeClr val="tx2"/>
                </a:solidFill>
                <a:latin typeface="Times New Roman" panose="02020603050405020304" pitchFamily="18" charset="0"/>
                <a:cs typeface="Times New Roman" panose="02020603050405020304" pitchFamily="18" charset="0"/>
              </a:rPr>
              <a:t>Nêu</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nhận</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định</a:t>
            </a:r>
            <a:r>
              <a:rPr lang="en-US" sz="2800" b="1"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về</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giá</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trị</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chiếc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máy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tiên</a:t>
            </a:r>
            <a:endParaRPr lang="en-US" sz="28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9647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5"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2000"/>
                                        <p:tgtEl>
                                          <p:spTgt spid="3"/>
                                        </p:tgtEl>
                                      </p:cBhvr>
                                    </p:animEffect>
                                    <p:anim calcmode="lin" valueType="num">
                                      <p:cBhvr>
                                        <p:cTn id="14" dur="2000" fill="hold"/>
                                        <p:tgtEl>
                                          <p:spTgt spid="3"/>
                                        </p:tgtEl>
                                        <p:attrNameLst>
                                          <p:attrName>ppt_w</p:attrName>
                                        </p:attrNameLst>
                                      </p:cBhvr>
                                      <p:tavLst>
                                        <p:tav tm="0" fmla="#ppt_w*sin(2.5*pi*$)">
                                          <p:val>
                                            <p:fltVal val="0"/>
                                          </p:val>
                                        </p:tav>
                                        <p:tav tm="100000">
                                          <p:val>
                                            <p:fltVal val="1"/>
                                          </p:val>
                                        </p:tav>
                                      </p:tavLst>
                                    </p:anim>
                                    <p:anim calcmode="lin" valueType="num">
                                      <p:cBhvr>
                                        <p:cTn id="15"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down)">
                                      <p:cBhvr>
                                        <p:cTn id="20" dur="580">
                                          <p:stCondLst>
                                            <p:cond delay="0"/>
                                          </p:stCondLst>
                                        </p:cTn>
                                        <p:tgtEl>
                                          <p:spTgt spid="13"/>
                                        </p:tgtEl>
                                      </p:cBhvr>
                                    </p:animEffect>
                                    <p:anim calcmode="lin" valueType="num">
                                      <p:cBhvr>
                                        <p:cTn id="21"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26" dur="26">
                                          <p:stCondLst>
                                            <p:cond delay="650"/>
                                          </p:stCondLst>
                                        </p:cTn>
                                        <p:tgtEl>
                                          <p:spTgt spid="13"/>
                                        </p:tgtEl>
                                      </p:cBhvr>
                                      <p:to x="100000" y="60000"/>
                                    </p:animScale>
                                    <p:animScale>
                                      <p:cBhvr>
                                        <p:cTn id="27" dur="166" decel="50000">
                                          <p:stCondLst>
                                            <p:cond delay="676"/>
                                          </p:stCondLst>
                                        </p:cTn>
                                        <p:tgtEl>
                                          <p:spTgt spid="13"/>
                                        </p:tgtEl>
                                      </p:cBhvr>
                                      <p:to x="100000" y="100000"/>
                                    </p:animScale>
                                    <p:animScale>
                                      <p:cBhvr>
                                        <p:cTn id="28" dur="26">
                                          <p:stCondLst>
                                            <p:cond delay="1312"/>
                                          </p:stCondLst>
                                        </p:cTn>
                                        <p:tgtEl>
                                          <p:spTgt spid="13"/>
                                        </p:tgtEl>
                                      </p:cBhvr>
                                      <p:to x="100000" y="80000"/>
                                    </p:animScale>
                                    <p:animScale>
                                      <p:cBhvr>
                                        <p:cTn id="29" dur="166" decel="50000">
                                          <p:stCondLst>
                                            <p:cond delay="1338"/>
                                          </p:stCondLst>
                                        </p:cTn>
                                        <p:tgtEl>
                                          <p:spTgt spid="13"/>
                                        </p:tgtEl>
                                      </p:cBhvr>
                                      <p:to x="100000" y="100000"/>
                                    </p:animScale>
                                    <p:animScale>
                                      <p:cBhvr>
                                        <p:cTn id="30" dur="26">
                                          <p:stCondLst>
                                            <p:cond delay="1642"/>
                                          </p:stCondLst>
                                        </p:cTn>
                                        <p:tgtEl>
                                          <p:spTgt spid="13"/>
                                        </p:tgtEl>
                                      </p:cBhvr>
                                      <p:to x="100000" y="90000"/>
                                    </p:animScale>
                                    <p:animScale>
                                      <p:cBhvr>
                                        <p:cTn id="31" dur="166" decel="50000">
                                          <p:stCondLst>
                                            <p:cond delay="1668"/>
                                          </p:stCondLst>
                                        </p:cTn>
                                        <p:tgtEl>
                                          <p:spTgt spid="13"/>
                                        </p:tgtEl>
                                      </p:cBhvr>
                                      <p:to x="100000" y="100000"/>
                                    </p:animScale>
                                    <p:animScale>
                                      <p:cBhvr>
                                        <p:cTn id="32" dur="26">
                                          <p:stCondLst>
                                            <p:cond delay="1808"/>
                                          </p:stCondLst>
                                        </p:cTn>
                                        <p:tgtEl>
                                          <p:spTgt spid="13"/>
                                        </p:tgtEl>
                                      </p:cBhvr>
                                      <p:to x="100000" y="95000"/>
                                    </p:animScale>
                                    <p:animScale>
                                      <p:cBhvr>
                                        <p:cTn id="33" dur="166" decel="50000">
                                          <p:stCondLst>
                                            <p:cond delay="1834"/>
                                          </p:stCondLst>
                                        </p:cTn>
                                        <p:tgtEl>
                                          <p:spTgt spid="13"/>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additive="base">
                                        <p:cTn id="38" dur="500" fill="hold"/>
                                        <p:tgtEl>
                                          <p:spTgt spid="4"/>
                                        </p:tgtEl>
                                        <p:attrNameLst>
                                          <p:attrName>ppt_x</p:attrName>
                                        </p:attrNameLst>
                                      </p:cBhvr>
                                      <p:tavLst>
                                        <p:tav tm="0">
                                          <p:val>
                                            <p:strVal val="#ppt_x"/>
                                          </p:val>
                                        </p:tav>
                                        <p:tav tm="100000">
                                          <p:val>
                                            <p:strVal val="#ppt_x"/>
                                          </p:val>
                                        </p:tav>
                                      </p:tavLst>
                                    </p:anim>
                                    <p:anim calcmode="lin" valueType="num">
                                      <p:cBhvr additive="base">
                                        <p:cTn id="3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5"/>
                                        </p:tgtEl>
                                        <p:attrNameLst>
                                          <p:attrName>style.visibility</p:attrName>
                                        </p:attrNameLst>
                                      </p:cBhvr>
                                      <p:to>
                                        <p:strVal val="visible"/>
                                      </p:to>
                                    </p:set>
                                    <p:anim calcmode="lin" valueType="num">
                                      <p:cBhvr additive="base">
                                        <p:cTn id="44" dur="500" fill="hold"/>
                                        <p:tgtEl>
                                          <p:spTgt spid="5"/>
                                        </p:tgtEl>
                                        <p:attrNameLst>
                                          <p:attrName>ppt_x</p:attrName>
                                        </p:attrNameLst>
                                      </p:cBhvr>
                                      <p:tavLst>
                                        <p:tav tm="0">
                                          <p:val>
                                            <p:strVal val="#ppt_x"/>
                                          </p:val>
                                        </p:tav>
                                        <p:tav tm="100000">
                                          <p:val>
                                            <p:strVal val="#ppt_x"/>
                                          </p:val>
                                        </p:tav>
                                      </p:tavLst>
                                    </p:anim>
                                    <p:anim calcmode="lin" valueType="num">
                                      <p:cBhvr additive="base">
                                        <p:cTn id="4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additive="base">
                                        <p:cTn id="50" dur="500" fill="hold"/>
                                        <p:tgtEl>
                                          <p:spTgt spid="6"/>
                                        </p:tgtEl>
                                        <p:attrNameLst>
                                          <p:attrName>ppt_x</p:attrName>
                                        </p:attrNameLst>
                                      </p:cBhvr>
                                      <p:tavLst>
                                        <p:tav tm="0">
                                          <p:val>
                                            <p:strVal val="#ppt_x"/>
                                          </p:val>
                                        </p:tav>
                                        <p:tav tm="100000">
                                          <p:val>
                                            <p:strVal val="#ppt_x"/>
                                          </p:val>
                                        </p:tav>
                                      </p:tavLst>
                                    </p:anim>
                                    <p:anim calcmode="lin" valueType="num">
                                      <p:cBhvr additive="base">
                                        <p:cTn id="5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 calcmode="lin" valueType="num">
                                      <p:cBhvr additive="base">
                                        <p:cTn id="56" dur="500" fill="hold"/>
                                        <p:tgtEl>
                                          <p:spTgt spid="7"/>
                                        </p:tgtEl>
                                        <p:attrNameLst>
                                          <p:attrName>ppt_x</p:attrName>
                                        </p:attrNameLst>
                                      </p:cBhvr>
                                      <p:tavLst>
                                        <p:tav tm="0">
                                          <p:val>
                                            <p:strVal val="#ppt_x"/>
                                          </p:val>
                                        </p:tav>
                                        <p:tav tm="100000">
                                          <p:val>
                                            <p:strVal val="#ppt_x"/>
                                          </p:val>
                                        </p:tav>
                                      </p:tavLst>
                                    </p:anim>
                                    <p:anim calcmode="lin" valueType="num">
                                      <p:cBhvr additive="base">
                                        <p:cTn id="5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46D9FC4-4F61-4733-B63B-85AAB130E005}"/>
              </a:ext>
            </a:extLst>
          </p:cNvPr>
          <p:cNvSpPr txBox="1"/>
          <p:nvPr/>
        </p:nvSpPr>
        <p:spPr>
          <a:xfrm>
            <a:off x="395080" y="506897"/>
            <a:ext cx="11401840" cy="523220"/>
          </a:xfrm>
          <a:prstGeom prst="rect">
            <a:avLst/>
          </a:prstGeom>
          <a:noFill/>
        </p:spPr>
        <p:txBody>
          <a:bodyPr wrap="square" rtlCol="0">
            <a:spAutoFit/>
          </a:bodyPr>
          <a:lstStyle/>
          <a:p>
            <a:r>
              <a:rPr lang="en-US" sz="2800" u="sng" dirty="0" err="1">
                <a:solidFill>
                  <a:srgbClr val="FF0000"/>
                </a:solidFill>
                <a:latin typeface="Times New Roman" panose="02020603050405020304" pitchFamily="18" charset="0"/>
                <a:cs typeface="Times New Roman" panose="02020603050405020304" pitchFamily="18" charset="0"/>
              </a:rPr>
              <a:t>Bài</a:t>
            </a:r>
            <a:r>
              <a:rPr lang="en-US" sz="2800" u="sng" dirty="0">
                <a:solidFill>
                  <a:srgbClr val="FF0000"/>
                </a:solidFill>
                <a:latin typeface="Times New Roman" panose="02020603050405020304" pitchFamily="18" charset="0"/>
                <a:cs typeface="Times New Roman" panose="02020603050405020304" pitchFamily="18" charset="0"/>
              </a:rPr>
              <a:t> </a:t>
            </a:r>
            <a:r>
              <a:rPr lang="en-US" sz="2800" u="sng" dirty="0" err="1">
                <a:solidFill>
                  <a:srgbClr val="FF0000"/>
                </a:solidFill>
                <a:latin typeface="Times New Roman" panose="02020603050405020304" pitchFamily="18" charset="0"/>
                <a:cs typeface="Times New Roman" panose="02020603050405020304" pitchFamily="18" charset="0"/>
              </a:rPr>
              <a:t>tập</a:t>
            </a:r>
            <a:r>
              <a:rPr lang="en-US" sz="2800" u="sng" dirty="0">
                <a:solidFill>
                  <a:srgbClr val="FF0000"/>
                </a:solidFill>
                <a:latin typeface="Times New Roman" panose="02020603050405020304" pitchFamily="18" charset="0"/>
                <a:cs typeface="Times New Roman" panose="02020603050405020304" pitchFamily="18" charset="0"/>
              </a:rPr>
              <a:t> 1:</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Tìm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câu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kể</a:t>
            </a:r>
            <a:r>
              <a:rPr lang="en-US" sz="2800" dirty="0">
                <a:solidFill>
                  <a:srgbClr val="FF0000"/>
                </a:solidFill>
                <a:latin typeface="Times New Roman" panose="02020603050405020304" pitchFamily="18" charset="0"/>
                <a:cs typeface="Times New Roman" panose="02020603050405020304" pitchFamily="18" charset="0"/>
              </a:rPr>
              <a:t> </a:t>
            </a:r>
            <a:r>
              <a:rPr lang="en-US" sz="2800" b="1" i="1" dirty="0">
                <a:solidFill>
                  <a:srgbClr val="FF0000"/>
                </a:solidFill>
                <a:latin typeface="Times New Roman" panose="02020603050405020304" pitchFamily="18" charset="0"/>
                <a:cs typeface="Times New Roman" panose="02020603050405020304" pitchFamily="18" charset="0"/>
              </a:rPr>
              <a:t>Ai </a:t>
            </a:r>
            <a:r>
              <a:rPr lang="en-US" sz="2800" b="1" i="1" dirty="0" err="1">
                <a:solidFill>
                  <a:srgbClr val="FF0000"/>
                </a:solidFill>
                <a:latin typeface="Times New Roman" panose="02020603050405020304" pitchFamily="18" charset="0"/>
                <a:cs typeface="Times New Roman" panose="02020603050405020304" pitchFamily="18" charset="0"/>
              </a:rPr>
              <a:t>là</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gì</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trong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câu</a:t>
            </a:r>
            <a:r>
              <a:rPr lang="en-US" sz="2800" dirty="0">
                <a:solidFill>
                  <a:srgbClr val="FF0000"/>
                </a:solidFill>
                <a:latin typeface="Times New Roman" panose="02020603050405020304" pitchFamily="18" charset="0"/>
                <a:cs typeface="Times New Roman" panose="02020603050405020304" pitchFamily="18" charset="0"/>
              </a:rPr>
              <a:t> d</a:t>
            </a:r>
            <a:r>
              <a:rPr lang="vi-VN" sz="2800" dirty="0">
                <a:solidFill>
                  <a:srgbClr val="FF0000"/>
                </a:solidFill>
                <a:latin typeface="Times New Roman" panose="02020603050405020304" pitchFamily="18" charset="0"/>
                <a:cs typeface="Times New Roman" panose="02020603050405020304" pitchFamily="18" charset="0"/>
              </a:rPr>
              <a:t>ư</a:t>
            </a:r>
            <a:r>
              <a:rPr lang="en-US" sz="2800" dirty="0" err="1">
                <a:solidFill>
                  <a:srgbClr val="FF0000"/>
                </a:solidFill>
                <a:latin typeface="Times New Roman" panose="02020603050405020304" pitchFamily="18" charset="0"/>
                <a:cs typeface="Times New Roman" panose="02020603050405020304" pitchFamily="18" charset="0"/>
              </a:rPr>
              <a:t>ới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đây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nêu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dụng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nó</a:t>
            </a:r>
            <a:r>
              <a:rPr lang="en-US" sz="2800" dirty="0">
                <a:solidFill>
                  <a:srgbClr val="FF0000"/>
                </a:solidFill>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xmlns="" id="{CC7EE8C8-0B33-4C73-9C97-BAC51E1220DA}"/>
              </a:ext>
            </a:extLst>
          </p:cNvPr>
          <p:cNvSpPr txBox="1"/>
          <p:nvPr/>
        </p:nvSpPr>
        <p:spPr>
          <a:xfrm>
            <a:off x="5" y="1385551"/>
            <a:ext cx="4202183" cy="4339650"/>
          </a:xfrm>
          <a:prstGeom prst="rect">
            <a:avLst/>
          </a:prstGeom>
          <a:noFill/>
        </p:spPr>
        <p:txBody>
          <a:bodyPr wrap="square" rtlCol="0">
            <a:spAutoFit/>
          </a:bodyPr>
          <a:lstStyle/>
          <a:p>
            <a:pPr indent="457200"/>
            <a:r>
              <a:rPr lang="en-US" sz="3600" dirty="0">
                <a:solidFill>
                  <a:schemeClr val="tx2"/>
                </a:solidFill>
                <a:latin typeface="Times New Roman" panose="02020603050405020304" pitchFamily="18" charset="0"/>
                <a:cs typeface="Times New Roman" panose="02020603050405020304" pitchFamily="18" charset="0"/>
              </a:rPr>
              <a:t>	  </a:t>
            </a:r>
            <a:r>
              <a:rPr lang="en-US" sz="3600" dirty="0" err="1">
                <a:solidFill>
                  <a:schemeClr val="tx2"/>
                </a:solidFill>
                <a:latin typeface="Times New Roman" panose="02020603050405020304" pitchFamily="18" charset="0"/>
                <a:cs typeface="Times New Roman" panose="02020603050405020304" pitchFamily="18" charset="0"/>
              </a:rPr>
              <a:t>Lịch</a:t>
            </a:r>
            <a:endParaRPr lang="en-US" sz="2400" dirty="0">
              <a:solidFill>
                <a:schemeClr val="tx2"/>
              </a:solidFill>
              <a:latin typeface="Times New Roman" panose="02020603050405020304" pitchFamily="18" charset="0"/>
              <a:cs typeface="Times New Roman" panose="02020603050405020304" pitchFamily="18" charset="0"/>
            </a:endParaRPr>
          </a:p>
          <a:p>
            <a:pPr indent="457200" algn="just"/>
            <a:r>
              <a:rPr lang="en-US" sz="2400" dirty="0" err="1">
                <a:solidFill>
                  <a:schemeClr val="tx2"/>
                </a:solidFill>
                <a:latin typeface="Times New Roman" panose="02020603050405020304" pitchFamily="18" charset="0"/>
                <a:cs typeface="Times New Roman" panose="02020603050405020304" pitchFamily="18" charset="0"/>
              </a:rPr>
              <a:t>Lá</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là</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lịch</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của</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cây</a:t>
            </a:r>
            <a:endParaRPr lang="en-US" sz="2400" dirty="0">
              <a:solidFill>
                <a:schemeClr val="tx2"/>
              </a:solidFill>
              <a:latin typeface="Times New Roman" panose="02020603050405020304" pitchFamily="18" charset="0"/>
              <a:cs typeface="Times New Roman" panose="02020603050405020304" pitchFamily="18" charset="0"/>
            </a:endParaRPr>
          </a:p>
          <a:p>
            <a:pPr indent="457200" algn="just"/>
            <a:r>
              <a:rPr lang="en-US" sz="2400" dirty="0" err="1">
                <a:solidFill>
                  <a:schemeClr val="tx2"/>
                </a:solidFill>
                <a:latin typeface="Times New Roman" panose="02020603050405020304" pitchFamily="18" charset="0"/>
                <a:cs typeface="Times New Roman" panose="02020603050405020304" pitchFamily="18" charset="0"/>
              </a:rPr>
              <a:t>Cây</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lại</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là</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lịch</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đất</a:t>
            </a:r>
            <a:endParaRPr lang="en-US" sz="2400" dirty="0">
              <a:solidFill>
                <a:schemeClr val="tx2"/>
              </a:solidFill>
              <a:latin typeface="Times New Roman" panose="02020603050405020304" pitchFamily="18" charset="0"/>
              <a:cs typeface="Times New Roman" panose="02020603050405020304" pitchFamily="18" charset="0"/>
            </a:endParaRPr>
          </a:p>
          <a:p>
            <a:pPr indent="457200" algn="just"/>
            <a:r>
              <a:rPr lang="en-US" sz="2400" dirty="0" err="1">
                <a:solidFill>
                  <a:schemeClr val="tx2"/>
                </a:solidFill>
                <a:latin typeface="Times New Roman" panose="02020603050405020304" pitchFamily="18" charset="0"/>
                <a:cs typeface="Times New Roman" panose="02020603050405020304" pitchFamily="18" charset="0"/>
              </a:rPr>
              <a:t>Trăng</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lặn</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rồi</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trăng</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mọc</a:t>
            </a:r>
            <a:r>
              <a:rPr lang="en-US" sz="2400" dirty="0">
                <a:solidFill>
                  <a:schemeClr val="tx2"/>
                </a:solidFill>
                <a:latin typeface="Times New Roman" panose="02020603050405020304" pitchFamily="18" charset="0"/>
                <a:cs typeface="Times New Roman" panose="02020603050405020304" pitchFamily="18" charset="0"/>
              </a:rPr>
              <a:t> </a:t>
            </a:r>
          </a:p>
          <a:p>
            <a:pPr indent="457200" algn="just"/>
            <a:r>
              <a:rPr lang="en-US" sz="2400" dirty="0" err="1">
                <a:solidFill>
                  <a:schemeClr val="tx2"/>
                </a:solidFill>
                <a:latin typeface="Times New Roman" panose="02020603050405020304" pitchFamily="18" charset="0"/>
                <a:cs typeface="Times New Roman" panose="02020603050405020304" pitchFamily="18" charset="0"/>
              </a:rPr>
              <a:t>Là</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lịch</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của</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bầu</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trời</a:t>
            </a:r>
            <a:r>
              <a:rPr lang="en-US" sz="2400" dirty="0">
                <a:solidFill>
                  <a:schemeClr val="tx2"/>
                </a:solidFill>
                <a:latin typeface="Times New Roman" panose="02020603050405020304" pitchFamily="18" charset="0"/>
                <a:cs typeface="Times New Roman" panose="02020603050405020304" pitchFamily="18" charset="0"/>
              </a:rPr>
              <a:t>.</a:t>
            </a:r>
          </a:p>
          <a:p>
            <a:pPr indent="457200" algn="just"/>
            <a:r>
              <a:rPr lang="en-US" sz="2400" dirty="0" err="1">
                <a:solidFill>
                  <a:schemeClr val="tx2"/>
                </a:solidFill>
                <a:latin typeface="Times New Roman" panose="02020603050405020304" pitchFamily="18" charset="0"/>
                <a:cs typeface="Times New Roman" panose="02020603050405020304" pitchFamily="18" charset="0"/>
              </a:rPr>
              <a:t>Bà</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tính</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nhẩm</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Mẹ</a:t>
            </a:r>
            <a:r>
              <a:rPr lang="en-US" sz="2400" dirty="0">
                <a:solidFill>
                  <a:schemeClr val="tx2"/>
                </a:solidFill>
                <a:latin typeface="Times New Roman" panose="02020603050405020304" pitchFamily="18" charset="0"/>
                <a:cs typeface="Times New Roman" panose="02020603050405020304" pitchFamily="18" charset="0"/>
              </a:rPr>
              <a:t> </a:t>
            </a:r>
            <a:r>
              <a:rPr lang="vi-VN" sz="2400" dirty="0">
                <a:solidFill>
                  <a:schemeClr val="tx2"/>
                </a:solidFill>
                <a:latin typeface="Times New Roman" panose="02020603050405020304" pitchFamily="18" charset="0"/>
                <a:cs typeface="Times New Roman" panose="02020603050405020304" pitchFamily="18" charset="0"/>
              </a:rPr>
              <a:t>ơ</a:t>
            </a:r>
            <a:r>
              <a:rPr lang="en-US" sz="2400" dirty="0" err="1">
                <a:solidFill>
                  <a:schemeClr val="tx2"/>
                </a:solidFill>
                <a:latin typeface="Times New Roman" panose="02020603050405020304" pitchFamily="18" charset="0"/>
                <a:cs typeface="Times New Roman" panose="02020603050405020304" pitchFamily="18" charset="0"/>
              </a:rPr>
              <a:t>i</a:t>
            </a:r>
            <a:r>
              <a:rPr lang="en-US" sz="2400" dirty="0">
                <a:solidFill>
                  <a:schemeClr val="tx2"/>
                </a:solidFill>
                <a:latin typeface="Times New Roman" panose="02020603050405020304" pitchFamily="18" charset="0"/>
                <a:cs typeface="Times New Roman" panose="02020603050405020304" pitchFamily="18" charset="0"/>
              </a:rPr>
              <a:t>,</a:t>
            </a:r>
          </a:p>
          <a:p>
            <a:pPr indent="457200" algn="just"/>
            <a:r>
              <a:rPr lang="en-US" sz="2400" dirty="0">
                <a:solidFill>
                  <a:schemeClr val="tx2"/>
                </a:solidFill>
                <a:latin typeface="Times New Roman" panose="02020603050405020304" pitchFamily="18" charset="0"/>
                <a:cs typeface="Times New Roman" panose="02020603050405020304" pitchFamily="18" charset="0"/>
              </a:rPr>
              <a:t>M</a:t>
            </a:r>
            <a:r>
              <a:rPr lang="vi-VN" sz="2400" dirty="0">
                <a:solidFill>
                  <a:schemeClr val="tx2"/>
                </a:solidFill>
                <a:latin typeface="Times New Roman" panose="02020603050405020304" pitchFamily="18" charset="0"/>
                <a:cs typeface="Times New Roman" panose="02020603050405020304" pitchFamily="18" charset="0"/>
              </a:rPr>
              <a:t>ư</a:t>
            </a:r>
            <a:r>
              <a:rPr lang="en-US" sz="2400" dirty="0" err="1">
                <a:solidFill>
                  <a:schemeClr val="tx2"/>
                </a:solidFill>
                <a:latin typeface="Times New Roman" panose="02020603050405020304" pitchFamily="18" charset="0"/>
                <a:cs typeface="Times New Roman" panose="02020603050405020304" pitchFamily="18" charset="0"/>
              </a:rPr>
              <a:t>ời</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ngón</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tay</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là</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lịch</a:t>
            </a:r>
            <a:r>
              <a:rPr lang="en-US" sz="2400" dirty="0">
                <a:solidFill>
                  <a:schemeClr val="tx2"/>
                </a:solidFill>
                <a:latin typeface="Times New Roman" panose="02020603050405020304" pitchFamily="18" charset="0"/>
                <a:cs typeface="Times New Roman" panose="02020603050405020304" pitchFamily="18" charset="0"/>
              </a:rPr>
              <a:t>.</a:t>
            </a:r>
          </a:p>
          <a:p>
            <a:pPr indent="457200" algn="just"/>
            <a:r>
              <a:rPr lang="en-US" sz="2400" dirty="0">
                <a:solidFill>
                  <a:schemeClr val="tx2"/>
                </a:solidFill>
                <a:latin typeface="Times New Roman" panose="02020603050405020304" pitchFamily="18" charset="0"/>
                <a:cs typeface="Times New Roman" panose="02020603050405020304" pitchFamily="18" charset="0"/>
              </a:rPr>
              <a:t>Con </a:t>
            </a:r>
            <a:r>
              <a:rPr lang="en-US" sz="2400" dirty="0" err="1">
                <a:solidFill>
                  <a:schemeClr val="tx2"/>
                </a:solidFill>
                <a:latin typeface="Times New Roman" panose="02020603050405020304" pitchFamily="18" charset="0"/>
                <a:cs typeface="Times New Roman" panose="02020603050405020304" pitchFamily="18" charset="0"/>
              </a:rPr>
              <a:t>tới</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lớp</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tới</a:t>
            </a:r>
            <a:r>
              <a:rPr lang="en-US" sz="2400" dirty="0">
                <a:solidFill>
                  <a:schemeClr val="tx2"/>
                </a:solidFill>
                <a:latin typeface="Times New Roman" panose="02020603050405020304" pitchFamily="18" charset="0"/>
                <a:cs typeface="Times New Roman" panose="02020603050405020304" pitchFamily="18" charset="0"/>
              </a:rPr>
              <a:t> tr</a:t>
            </a:r>
            <a:r>
              <a:rPr lang="vi-VN" sz="2400" dirty="0">
                <a:solidFill>
                  <a:schemeClr val="tx2"/>
                </a:solidFill>
                <a:latin typeface="Times New Roman" panose="02020603050405020304" pitchFamily="18" charset="0"/>
                <a:cs typeface="Times New Roman" panose="02020603050405020304" pitchFamily="18" charset="0"/>
              </a:rPr>
              <a:t>ư</a:t>
            </a:r>
            <a:r>
              <a:rPr lang="en-US" sz="2400" dirty="0" err="1">
                <a:solidFill>
                  <a:schemeClr val="tx2"/>
                </a:solidFill>
                <a:latin typeface="Times New Roman" panose="02020603050405020304" pitchFamily="18" charset="0"/>
                <a:cs typeface="Times New Roman" panose="02020603050405020304" pitchFamily="18" charset="0"/>
              </a:rPr>
              <a:t>ờng</a:t>
            </a:r>
            <a:endParaRPr lang="en-US" sz="2400" dirty="0">
              <a:solidFill>
                <a:schemeClr val="tx2"/>
              </a:solidFill>
              <a:latin typeface="Times New Roman" panose="02020603050405020304" pitchFamily="18" charset="0"/>
              <a:cs typeface="Times New Roman" panose="02020603050405020304" pitchFamily="18" charset="0"/>
            </a:endParaRPr>
          </a:p>
          <a:p>
            <a:pPr indent="457200" algn="just"/>
            <a:r>
              <a:rPr lang="en-US" sz="2400" dirty="0" err="1">
                <a:solidFill>
                  <a:schemeClr val="tx2"/>
                </a:solidFill>
                <a:latin typeface="Times New Roman" panose="02020603050405020304" pitchFamily="18" charset="0"/>
                <a:cs typeface="Times New Roman" panose="02020603050405020304" pitchFamily="18" charset="0"/>
              </a:rPr>
              <a:t>Lịch</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lại</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là</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trang</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sách</a:t>
            </a:r>
            <a:r>
              <a:rPr lang="en-US" sz="2400" dirty="0">
                <a:solidFill>
                  <a:schemeClr val="tx2"/>
                </a:solidFill>
                <a:latin typeface="Times New Roman" panose="02020603050405020304" pitchFamily="18" charset="0"/>
                <a:cs typeface="Times New Roman" panose="02020603050405020304" pitchFamily="18" charset="0"/>
              </a:rPr>
              <a:t>.</a:t>
            </a:r>
          </a:p>
          <a:p>
            <a:pPr indent="457200" algn="just"/>
            <a:endParaRPr lang="en-US" sz="2400" dirty="0">
              <a:solidFill>
                <a:schemeClr val="tx2"/>
              </a:solidFill>
              <a:latin typeface="Times New Roman" panose="02020603050405020304" pitchFamily="18" charset="0"/>
              <a:cs typeface="Times New Roman" panose="02020603050405020304" pitchFamily="18" charset="0"/>
            </a:endParaRPr>
          </a:p>
          <a:p>
            <a:pPr indent="457200" algn="just"/>
            <a:endParaRPr lang="en-US" sz="2400" dirty="0">
              <a:solidFill>
                <a:schemeClr val="tx2"/>
              </a:solidFill>
              <a:latin typeface="Times New Roman" panose="02020603050405020304" pitchFamily="18" charset="0"/>
              <a:cs typeface="Times New Roman" panose="02020603050405020304" pitchFamily="18" charset="0"/>
            </a:endParaRPr>
          </a:p>
        </p:txBody>
      </p:sp>
      <p:graphicFrame>
        <p:nvGraphicFramePr>
          <p:cNvPr id="6" name="Table 6">
            <a:extLst>
              <a:ext uri="{FF2B5EF4-FFF2-40B4-BE49-F238E27FC236}">
                <a16:creationId xmlns:a16="http://schemas.microsoft.com/office/drawing/2014/main" xmlns="" id="{398C2085-51FA-4CA0-88E3-632916DD765F}"/>
              </a:ext>
            </a:extLst>
          </p:cNvPr>
          <p:cNvGraphicFramePr>
            <a:graphicFrameLocks noGrp="1"/>
          </p:cNvGraphicFramePr>
          <p:nvPr>
            <p:extLst>
              <p:ext uri="{D42A27DB-BD31-4B8C-83A1-F6EECF244321}">
                <p14:modId xmlns:p14="http://schemas.microsoft.com/office/powerpoint/2010/main" val="4189285888"/>
              </p:ext>
            </p:extLst>
          </p:nvPr>
        </p:nvGraphicFramePr>
        <p:xfrm>
          <a:off x="3786632" y="1178202"/>
          <a:ext cx="8088352" cy="4883333"/>
        </p:xfrm>
        <a:graphic>
          <a:graphicData uri="http://schemas.openxmlformats.org/drawingml/2006/table">
            <a:tbl>
              <a:tblPr firstRow="1" bandRow="1">
                <a:tableStyleId>{B301B821-A1FF-4177-AEE7-76D212191A09}</a:tableStyleId>
              </a:tblPr>
              <a:tblGrid>
                <a:gridCol w="4807469">
                  <a:extLst>
                    <a:ext uri="{9D8B030D-6E8A-4147-A177-3AD203B41FA5}">
                      <a16:colId xmlns:a16="http://schemas.microsoft.com/office/drawing/2014/main" xmlns="" val="3074791007"/>
                    </a:ext>
                  </a:extLst>
                </a:gridCol>
                <a:gridCol w="3280883">
                  <a:extLst>
                    <a:ext uri="{9D8B030D-6E8A-4147-A177-3AD203B41FA5}">
                      <a16:colId xmlns:a16="http://schemas.microsoft.com/office/drawing/2014/main" xmlns="" val="3292839150"/>
                    </a:ext>
                  </a:extLst>
                </a:gridCol>
              </a:tblGrid>
              <a:tr h="745806">
                <a:tc>
                  <a:txBody>
                    <a:bodyPr/>
                    <a:lstStyle/>
                    <a:p>
                      <a:pPr algn="ctr"/>
                      <a:r>
                        <a:rPr lang="en-US" sz="3200" dirty="0" err="1">
                          <a:latin typeface="Times New Roman" panose="02020603050405020304" pitchFamily="18" charset="0"/>
                          <a:cs typeface="Times New Roman" panose="02020603050405020304" pitchFamily="18" charset="0"/>
                        </a:rPr>
                        <a:t>Câu</a:t>
                      </a:r>
                      <a:endParaRPr lang="en-US" sz="3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dirty="0" err="1">
                          <a:latin typeface="Times New Roman" panose="02020603050405020304" pitchFamily="18" charset="0"/>
                          <a:cs typeface="Times New Roman" panose="02020603050405020304" pitchFamily="18" charset="0"/>
                        </a:rPr>
                        <a:t>Tác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dụng</a:t>
                      </a:r>
                      <a:endParaRPr lang="en-US" sz="3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769297991"/>
                  </a:ext>
                </a:extLst>
              </a:tr>
              <a:tr h="7458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dirty="0">
                        <a:solidFill>
                          <a:schemeClr val="tx2"/>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p>
                      <a:endParaRPr lang="en-US" sz="2800" dirty="0">
                        <a:solidFill>
                          <a:schemeClr val="tx2"/>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446863605"/>
                  </a:ext>
                </a:extLst>
              </a:tr>
              <a:tr h="7321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dirty="0">
                        <a:solidFill>
                          <a:schemeClr val="tx2"/>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780082197"/>
                  </a:ext>
                </a:extLst>
              </a:tr>
              <a:tr h="11679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dirty="0">
                        <a:solidFill>
                          <a:schemeClr val="tx2"/>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233200428"/>
                  </a:ext>
                </a:extLst>
              </a:tr>
              <a:tr h="7458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dirty="0">
                        <a:solidFill>
                          <a:schemeClr val="tx2"/>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668342793"/>
                  </a:ext>
                </a:extLst>
              </a:tr>
              <a:tr h="7458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dirty="0">
                        <a:solidFill>
                          <a:schemeClr val="tx2"/>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137025239"/>
                  </a:ext>
                </a:extLst>
              </a:tr>
            </a:tbl>
          </a:graphicData>
        </a:graphic>
      </p:graphicFrame>
      <p:sp>
        <p:nvSpPr>
          <p:cNvPr id="4" name="TextBox 3">
            <a:extLst>
              <a:ext uri="{FF2B5EF4-FFF2-40B4-BE49-F238E27FC236}">
                <a16:creationId xmlns:a16="http://schemas.microsoft.com/office/drawing/2014/main" xmlns="" id="{CDAF6EC1-A477-4FB1-9A78-A589479FD0E4}"/>
              </a:ext>
            </a:extLst>
          </p:cNvPr>
          <p:cNvSpPr txBox="1"/>
          <p:nvPr/>
        </p:nvSpPr>
        <p:spPr>
          <a:xfrm>
            <a:off x="4103651" y="2017648"/>
            <a:ext cx="3419060" cy="523220"/>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Lá</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lịch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cây</a:t>
            </a:r>
            <a:endParaRPr lang="en-US" sz="2800" dirty="0">
              <a:solidFill>
                <a:schemeClr val="tx2"/>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9BC6D6F9-2AB5-4661-B47F-DD1FC8AB9F9E}"/>
              </a:ext>
            </a:extLst>
          </p:cNvPr>
          <p:cNvSpPr txBox="1"/>
          <p:nvPr/>
        </p:nvSpPr>
        <p:spPr>
          <a:xfrm>
            <a:off x="4141319" y="2808226"/>
            <a:ext cx="3689488" cy="523220"/>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Cây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lịch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đất</a:t>
            </a:r>
            <a:endParaRPr lang="en-US" sz="2800" dirty="0">
              <a:solidFill>
                <a:schemeClr val="tx2"/>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xmlns="" id="{DFAF9C3A-5E04-4DE2-B3B6-85768A2E36F4}"/>
              </a:ext>
            </a:extLst>
          </p:cNvPr>
          <p:cNvSpPr txBox="1"/>
          <p:nvPr/>
        </p:nvSpPr>
        <p:spPr>
          <a:xfrm>
            <a:off x="4141321" y="3526559"/>
            <a:ext cx="3666299" cy="954107"/>
          </a:xfrm>
          <a:prstGeom prst="rect">
            <a:avLst/>
          </a:prstGeom>
          <a:noFill/>
        </p:spPr>
        <p:txBody>
          <a:bodyPr wrap="square" rtlCol="0">
            <a:spAutoFit/>
          </a:bodyPr>
          <a:lstStyle/>
          <a:p>
            <a:pPr lvl="0">
              <a:defRPr/>
            </a:pPr>
            <a:r>
              <a:rPr lang="en-US" sz="2800" dirty="0" err="1">
                <a:solidFill>
                  <a:schemeClr val="tx2"/>
                </a:solidFill>
                <a:latin typeface="Times New Roman" panose="02020603050405020304" pitchFamily="18" charset="0"/>
                <a:cs typeface="Times New Roman" panose="02020603050405020304" pitchFamily="18" charset="0"/>
              </a:rPr>
              <a:t>Trăng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lặn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rồi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trăng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mọc</a:t>
            </a:r>
            <a:endParaRPr lang="en-US" sz="2800" dirty="0">
              <a:solidFill>
                <a:schemeClr val="tx2"/>
              </a:solidFill>
              <a:latin typeface="Times New Roman" panose="02020603050405020304" pitchFamily="18" charset="0"/>
              <a:cs typeface="Times New Roman" panose="02020603050405020304" pitchFamily="18" charset="0"/>
            </a:endParaRPr>
          </a:p>
          <a:p>
            <a:pPr lvl="0">
              <a:defRPr/>
            </a:pP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lịch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bầu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trời</a:t>
            </a:r>
            <a:endParaRPr lang="en-US" sz="2800" dirty="0">
              <a:solidFill>
                <a:schemeClr val="tx2"/>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xmlns="" id="{6E8C3F43-616B-42BD-962B-820CC46B4E74}"/>
              </a:ext>
            </a:extLst>
          </p:cNvPr>
          <p:cNvSpPr txBox="1"/>
          <p:nvPr/>
        </p:nvSpPr>
        <p:spPr>
          <a:xfrm>
            <a:off x="4141323" y="4688012"/>
            <a:ext cx="3776871" cy="523220"/>
          </a:xfrm>
          <a:prstGeom prst="rect">
            <a:avLst/>
          </a:prstGeom>
          <a:noFill/>
        </p:spPr>
        <p:txBody>
          <a:bodyPr wrap="square" rtlCol="0">
            <a:spAutoFit/>
          </a:bodyPr>
          <a:lstStyle/>
          <a:p>
            <a:r>
              <a:rPr lang="en-US" sz="2800" dirty="0">
                <a:solidFill>
                  <a:schemeClr val="tx2"/>
                </a:solidFill>
                <a:latin typeface="Times New Roman" panose="02020603050405020304" pitchFamily="18" charset="0"/>
                <a:cs typeface="Times New Roman" panose="02020603050405020304" pitchFamily="18" charset="0"/>
              </a:rPr>
              <a:t>M</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ời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ngón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tay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lịch</a:t>
            </a:r>
            <a:r>
              <a:rPr lang="en-US" sz="2800" dirty="0">
                <a:solidFill>
                  <a:schemeClr val="tx2"/>
                </a:solidFill>
                <a:latin typeface="Times New Roman" panose="02020603050405020304" pitchFamily="18" charset="0"/>
                <a:cs typeface="Times New Roman" panose="02020603050405020304" pitchFamily="18" charset="0"/>
              </a:rPr>
              <a:t>.</a:t>
            </a:r>
          </a:p>
        </p:txBody>
      </p:sp>
      <p:sp>
        <p:nvSpPr>
          <p:cNvPr id="9" name="TextBox 8">
            <a:extLst>
              <a:ext uri="{FF2B5EF4-FFF2-40B4-BE49-F238E27FC236}">
                <a16:creationId xmlns:a16="http://schemas.microsoft.com/office/drawing/2014/main" xmlns="" id="{66118CA8-76E5-4808-870B-5C4680F8E537}"/>
              </a:ext>
            </a:extLst>
          </p:cNvPr>
          <p:cNvSpPr txBox="1"/>
          <p:nvPr/>
        </p:nvSpPr>
        <p:spPr>
          <a:xfrm>
            <a:off x="4202181" y="5418578"/>
            <a:ext cx="3866323" cy="523220"/>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Lịch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trang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sách</a:t>
            </a:r>
            <a:r>
              <a:rPr lang="en-US" sz="2800" dirty="0">
                <a:solidFill>
                  <a:schemeClr val="tx2"/>
                </a:solidFill>
                <a:latin typeface="Times New Roman" panose="02020603050405020304" pitchFamily="18" charset="0"/>
                <a:cs typeface="Times New Roman" panose="02020603050405020304" pitchFamily="18" charset="0"/>
              </a:rPr>
              <a:t>.</a:t>
            </a:r>
          </a:p>
        </p:txBody>
      </p:sp>
      <p:sp>
        <p:nvSpPr>
          <p:cNvPr id="10" name="TextBox 9">
            <a:extLst>
              <a:ext uri="{FF2B5EF4-FFF2-40B4-BE49-F238E27FC236}">
                <a16:creationId xmlns:a16="http://schemas.microsoft.com/office/drawing/2014/main" xmlns="" id="{25B424A8-8643-4777-B490-DE77AADEC1BE}"/>
              </a:ext>
            </a:extLst>
          </p:cNvPr>
          <p:cNvSpPr txBox="1"/>
          <p:nvPr/>
        </p:nvSpPr>
        <p:spPr>
          <a:xfrm>
            <a:off x="9010905" y="2808232"/>
            <a:ext cx="2583347" cy="2246769"/>
          </a:xfrm>
          <a:prstGeom prst="rect">
            <a:avLst/>
          </a:prstGeom>
          <a:noFill/>
        </p:spPr>
        <p:txBody>
          <a:bodyPr wrap="square" rtlCol="0">
            <a:spAutoFit/>
          </a:bodyPr>
          <a:lstStyle/>
          <a:p>
            <a:r>
              <a:rPr lang="en-US" sz="2800" b="1" dirty="0" err="1">
                <a:solidFill>
                  <a:schemeClr val="tx2"/>
                </a:solidFill>
                <a:latin typeface="Times New Roman" panose="02020603050405020304" pitchFamily="18" charset="0"/>
                <a:cs typeface="Times New Roman" panose="02020603050405020304" pitchFamily="18" charset="0"/>
              </a:rPr>
              <a:t>Nêu</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nhận</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định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Mỗi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sự</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vật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đều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có</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một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loại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lịch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riêng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để</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tính</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thời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gian</a:t>
            </a:r>
            <a:r>
              <a:rPr lang="en-US" sz="2800" dirty="0">
                <a:solidFill>
                  <a:schemeClr val="tx2"/>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8859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heel(1)">
                                      <p:cBhvr>
                                        <p:cTn id="14" dur="2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P spid="8" grpId="0"/>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46D9FC4-4F61-4733-B63B-85AAB130E005}"/>
              </a:ext>
            </a:extLst>
          </p:cNvPr>
          <p:cNvSpPr txBox="1"/>
          <p:nvPr/>
        </p:nvSpPr>
        <p:spPr>
          <a:xfrm>
            <a:off x="395080" y="765317"/>
            <a:ext cx="11401840" cy="523220"/>
          </a:xfrm>
          <a:prstGeom prst="rect">
            <a:avLst/>
          </a:prstGeom>
          <a:noFill/>
        </p:spPr>
        <p:txBody>
          <a:bodyPr wrap="square" rtlCol="0">
            <a:spAutoFit/>
          </a:bodyPr>
          <a:lstStyle/>
          <a:p>
            <a:r>
              <a:rPr lang="en-US" sz="2800" u="sng" dirty="0" err="1">
                <a:solidFill>
                  <a:srgbClr val="FF0000"/>
                </a:solidFill>
                <a:latin typeface="Times New Roman" panose="02020603050405020304" pitchFamily="18" charset="0"/>
                <a:cs typeface="Times New Roman" panose="02020603050405020304" pitchFamily="18" charset="0"/>
              </a:rPr>
              <a:t>Bài</a:t>
            </a:r>
            <a:r>
              <a:rPr lang="en-US" sz="2800" u="sng" dirty="0">
                <a:solidFill>
                  <a:srgbClr val="FF0000"/>
                </a:solidFill>
                <a:latin typeface="Times New Roman" panose="02020603050405020304" pitchFamily="18" charset="0"/>
                <a:cs typeface="Times New Roman" panose="02020603050405020304" pitchFamily="18" charset="0"/>
              </a:rPr>
              <a:t> </a:t>
            </a:r>
            <a:r>
              <a:rPr lang="en-US" sz="2800" u="sng" dirty="0" err="1">
                <a:solidFill>
                  <a:srgbClr val="FF0000"/>
                </a:solidFill>
                <a:latin typeface="Times New Roman" panose="02020603050405020304" pitchFamily="18" charset="0"/>
                <a:cs typeface="Times New Roman" panose="02020603050405020304" pitchFamily="18" charset="0"/>
              </a:rPr>
              <a:t>tập</a:t>
            </a:r>
            <a:r>
              <a:rPr lang="en-US" sz="2800" u="sng" dirty="0">
                <a:solidFill>
                  <a:srgbClr val="FF0000"/>
                </a:solidFill>
                <a:latin typeface="Times New Roman" panose="02020603050405020304" pitchFamily="18" charset="0"/>
                <a:cs typeface="Times New Roman" panose="02020603050405020304" pitchFamily="18" charset="0"/>
              </a:rPr>
              <a:t> 1:</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Tìm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câu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kể</a:t>
            </a:r>
            <a:r>
              <a:rPr lang="en-US" sz="2800" dirty="0">
                <a:solidFill>
                  <a:srgbClr val="FF0000"/>
                </a:solidFill>
                <a:latin typeface="Times New Roman" panose="02020603050405020304" pitchFamily="18" charset="0"/>
                <a:cs typeface="Times New Roman" panose="02020603050405020304" pitchFamily="18" charset="0"/>
              </a:rPr>
              <a:t> </a:t>
            </a:r>
            <a:r>
              <a:rPr lang="en-US" sz="2800" b="1" i="1" dirty="0">
                <a:solidFill>
                  <a:srgbClr val="FF0000"/>
                </a:solidFill>
                <a:latin typeface="Times New Roman" panose="02020603050405020304" pitchFamily="18" charset="0"/>
                <a:cs typeface="Times New Roman" panose="02020603050405020304" pitchFamily="18" charset="0"/>
              </a:rPr>
              <a:t>Ai </a:t>
            </a:r>
            <a:r>
              <a:rPr lang="en-US" sz="2800" b="1" i="1" dirty="0" err="1">
                <a:solidFill>
                  <a:srgbClr val="FF0000"/>
                </a:solidFill>
                <a:latin typeface="Times New Roman" panose="02020603050405020304" pitchFamily="18" charset="0"/>
                <a:cs typeface="Times New Roman" panose="02020603050405020304" pitchFamily="18" charset="0"/>
              </a:rPr>
              <a:t>là</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gì</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trong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câu</a:t>
            </a:r>
            <a:r>
              <a:rPr lang="en-US" sz="2800" dirty="0">
                <a:solidFill>
                  <a:srgbClr val="FF0000"/>
                </a:solidFill>
                <a:latin typeface="Times New Roman" panose="02020603050405020304" pitchFamily="18" charset="0"/>
                <a:cs typeface="Times New Roman" panose="02020603050405020304" pitchFamily="18" charset="0"/>
              </a:rPr>
              <a:t> d</a:t>
            </a:r>
            <a:r>
              <a:rPr lang="vi-VN" sz="2800" dirty="0">
                <a:solidFill>
                  <a:srgbClr val="FF0000"/>
                </a:solidFill>
                <a:latin typeface="Times New Roman" panose="02020603050405020304" pitchFamily="18" charset="0"/>
                <a:cs typeface="Times New Roman" panose="02020603050405020304" pitchFamily="18" charset="0"/>
              </a:rPr>
              <a:t>ư</a:t>
            </a:r>
            <a:r>
              <a:rPr lang="en-US" sz="2800" dirty="0" err="1">
                <a:solidFill>
                  <a:srgbClr val="FF0000"/>
                </a:solidFill>
                <a:latin typeface="Times New Roman" panose="02020603050405020304" pitchFamily="18" charset="0"/>
                <a:cs typeface="Times New Roman" panose="02020603050405020304" pitchFamily="18" charset="0"/>
              </a:rPr>
              <a:t>ới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đây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nêu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dụng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nó</a:t>
            </a:r>
            <a:r>
              <a:rPr lang="en-US" sz="2800" dirty="0">
                <a:solidFill>
                  <a:srgbClr val="FF0000"/>
                </a:solidFill>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xmlns="" id="{CC7EE8C8-0B33-4C73-9C97-BAC51E1220DA}"/>
              </a:ext>
            </a:extLst>
          </p:cNvPr>
          <p:cNvSpPr txBox="1"/>
          <p:nvPr/>
        </p:nvSpPr>
        <p:spPr>
          <a:xfrm>
            <a:off x="667992" y="1630025"/>
            <a:ext cx="10856016" cy="954107"/>
          </a:xfrm>
          <a:prstGeom prst="rect">
            <a:avLst/>
          </a:prstGeom>
          <a:noFill/>
        </p:spPr>
        <p:txBody>
          <a:bodyPr wrap="square" rtlCol="0">
            <a:spAutoFit/>
          </a:bodyPr>
          <a:lstStyle/>
          <a:p>
            <a:pPr indent="457200" algn="just"/>
            <a:r>
              <a:rPr lang="en-US" sz="2800" dirty="0">
                <a:solidFill>
                  <a:schemeClr val="tx2"/>
                </a:solidFill>
                <a:latin typeface="Times New Roman" panose="02020603050405020304" pitchFamily="18" charset="0"/>
                <a:cs typeface="Times New Roman" panose="02020603050405020304" pitchFamily="18" charset="0"/>
              </a:rPr>
              <a:t>c.  </a:t>
            </a:r>
            <a:r>
              <a:rPr lang="en-US" sz="2800" dirty="0" err="1">
                <a:solidFill>
                  <a:schemeClr val="tx2"/>
                </a:solidFill>
                <a:latin typeface="Times New Roman" panose="02020603050405020304" pitchFamily="18" charset="0"/>
                <a:cs typeface="Times New Roman" panose="02020603050405020304" pitchFamily="18" charset="0"/>
              </a:rPr>
              <a:t>Sầu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riêng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loại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quý</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miền</a:t>
            </a:r>
            <a:r>
              <a:rPr lang="en-US" sz="2800" dirty="0">
                <a:solidFill>
                  <a:schemeClr val="tx2"/>
                </a:solidFill>
                <a:latin typeface="Times New Roman" panose="02020603050405020304" pitchFamily="18" charset="0"/>
                <a:cs typeface="Times New Roman" panose="02020603050405020304" pitchFamily="18" charset="0"/>
              </a:rPr>
              <a:t> Nam. H</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ơng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vị</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nó</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hết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sức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đặc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biệt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mùi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th</a:t>
            </a:r>
            <a:r>
              <a:rPr lang="vi-VN" sz="2800" dirty="0">
                <a:solidFill>
                  <a:schemeClr val="tx2"/>
                </a:solidFill>
                <a:latin typeface="Times New Roman" panose="02020603050405020304" pitchFamily="18" charset="0"/>
                <a:cs typeface="Times New Roman" panose="02020603050405020304" pitchFamily="18" charset="0"/>
              </a:rPr>
              <a:t>ơ</a:t>
            </a:r>
            <a:r>
              <a:rPr lang="en-US" sz="2800" dirty="0">
                <a:solidFill>
                  <a:schemeClr val="tx2"/>
                </a:solidFill>
                <a:latin typeface="Times New Roman" panose="02020603050405020304" pitchFamily="18" charset="0"/>
                <a:cs typeface="Times New Roman" panose="02020603050405020304" pitchFamily="18" charset="0"/>
              </a:rPr>
              <a:t>m </a:t>
            </a:r>
            <a:r>
              <a:rPr lang="en-US" sz="2800" dirty="0" err="1">
                <a:solidFill>
                  <a:schemeClr val="tx2"/>
                </a:solidFill>
                <a:latin typeface="Times New Roman" panose="02020603050405020304" pitchFamily="18" charset="0"/>
                <a:cs typeface="Times New Roman" panose="02020603050405020304" pitchFamily="18" charset="0"/>
              </a:rPr>
              <a:t>đậm</a:t>
            </a:r>
            <a:r>
              <a:rPr lang="en-US" sz="2800" dirty="0">
                <a:solidFill>
                  <a:schemeClr val="tx2"/>
                </a:solidFill>
                <a:latin typeface="Times New Roman" panose="02020603050405020304" pitchFamily="18" charset="0"/>
                <a:cs typeface="Times New Roman" panose="02020603050405020304" pitchFamily="18" charset="0"/>
              </a:rPr>
              <a:t>, bay </a:t>
            </a:r>
            <a:r>
              <a:rPr lang="en-US" sz="2800" dirty="0" err="1">
                <a:solidFill>
                  <a:schemeClr val="tx2"/>
                </a:solidFill>
                <a:latin typeface="Times New Roman" panose="02020603050405020304" pitchFamily="18" charset="0"/>
                <a:cs typeface="Times New Roman" panose="02020603050405020304" pitchFamily="18" charset="0"/>
              </a:rPr>
              <a:t>rất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xa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lâu</a:t>
            </a:r>
            <a:r>
              <a:rPr lang="en-US" sz="2800" dirty="0">
                <a:solidFill>
                  <a:schemeClr val="tx2"/>
                </a:solidFill>
                <a:latin typeface="Times New Roman" panose="02020603050405020304" pitchFamily="18" charset="0"/>
                <a:cs typeface="Times New Roman" panose="02020603050405020304" pitchFamily="18" charset="0"/>
              </a:rPr>
              <a:t> tan </a:t>
            </a:r>
            <a:r>
              <a:rPr lang="en-US" sz="2800" dirty="0" err="1">
                <a:solidFill>
                  <a:schemeClr val="tx2"/>
                </a:solidFill>
                <a:latin typeface="Times New Roman" panose="02020603050405020304" pitchFamily="18" charset="0"/>
                <a:cs typeface="Times New Roman" panose="02020603050405020304" pitchFamily="18" charset="0"/>
              </a:rPr>
              <a:t>trong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không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khí</a:t>
            </a:r>
            <a:r>
              <a:rPr lang="en-US" sz="2800" dirty="0">
                <a:solidFill>
                  <a:schemeClr val="tx2"/>
                </a:solidFill>
                <a:latin typeface="Times New Roman" panose="02020603050405020304" pitchFamily="18" charset="0"/>
                <a:cs typeface="Times New Roman" panose="02020603050405020304" pitchFamily="18" charset="0"/>
              </a:rPr>
              <a:t>. </a:t>
            </a:r>
          </a:p>
        </p:txBody>
      </p:sp>
      <p:graphicFrame>
        <p:nvGraphicFramePr>
          <p:cNvPr id="13" name="Table 13">
            <a:extLst>
              <a:ext uri="{FF2B5EF4-FFF2-40B4-BE49-F238E27FC236}">
                <a16:creationId xmlns:a16="http://schemas.microsoft.com/office/drawing/2014/main" xmlns="" id="{B946B17F-A4D4-44D0-A111-A98F5EAA068C}"/>
              </a:ext>
            </a:extLst>
          </p:cNvPr>
          <p:cNvGraphicFramePr>
            <a:graphicFrameLocks noGrp="1"/>
          </p:cNvGraphicFramePr>
          <p:nvPr>
            <p:extLst>
              <p:ext uri="{D42A27DB-BD31-4B8C-83A1-F6EECF244321}">
                <p14:modId xmlns:p14="http://schemas.microsoft.com/office/powerpoint/2010/main" val="790255583"/>
              </p:ext>
            </p:extLst>
          </p:nvPr>
        </p:nvGraphicFramePr>
        <p:xfrm>
          <a:off x="667992" y="3174636"/>
          <a:ext cx="10856016" cy="2182563"/>
        </p:xfrm>
        <a:graphic>
          <a:graphicData uri="http://schemas.openxmlformats.org/drawingml/2006/table">
            <a:tbl>
              <a:tblPr firstRow="1" bandRow="1">
                <a:tableStyleId>{1E171933-4619-4E11-9A3F-F7608DF75F80}</a:tableStyleId>
              </a:tblPr>
              <a:tblGrid>
                <a:gridCol w="7376352">
                  <a:extLst>
                    <a:ext uri="{9D8B030D-6E8A-4147-A177-3AD203B41FA5}">
                      <a16:colId xmlns:a16="http://schemas.microsoft.com/office/drawing/2014/main" xmlns="" val="2330194718"/>
                    </a:ext>
                  </a:extLst>
                </a:gridCol>
                <a:gridCol w="3479664">
                  <a:extLst>
                    <a:ext uri="{9D8B030D-6E8A-4147-A177-3AD203B41FA5}">
                      <a16:colId xmlns:a16="http://schemas.microsoft.com/office/drawing/2014/main" xmlns="" val="3041754382"/>
                    </a:ext>
                  </a:extLst>
                </a:gridCol>
              </a:tblGrid>
              <a:tr h="644118">
                <a:tc>
                  <a:txBody>
                    <a:bodyPr/>
                    <a:lstStyle/>
                    <a:p>
                      <a:pPr algn="ctr"/>
                      <a:r>
                        <a:rPr lang="en-US" sz="3200" dirty="0" err="1">
                          <a:latin typeface="Times New Roman" panose="02020603050405020304" pitchFamily="18" charset="0"/>
                          <a:cs typeface="Times New Roman" panose="02020603050405020304" pitchFamily="18" charset="0"/>
                        </a:rPr>
                        <a:t>Câu</a:t>
                      </a:r>
                      <a:endParaRPr lang="en-US" sz="3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dirty="0" err="1">
                          <a:latin typeface="Times New Roman" panose="02020603050405020304" pitchFamily="18" charset="0"/>
                          <a:cs typeface="Times New Roman" panose="02020603050405020304" pitchFamily="18" charset="0"/>
                        </a:rPr>
                        <a:t>Tác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dụng</a:t>
                      </a:r>
                      <a:endParaRPr lang="en-US" sz="3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652570102"/>
                  </a:ext>
                </a:extLst>
              </a:tr>
              <a:tr h="1538445">
                <a:tc>
                  <a:txBody>
                    <a:bodyPr/>
                    <a:lstStyle/>
                    <a:p>
                      <a:endParaRPr 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800" dirty="0">
                        <a:solidFill>
                          <a:schemeClr val="tx2"/>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292069421"/>
                  </a:ext>
                </a:extLst>
              </a:tr>
            </a:tbl>
          </a:graphicData>
        </a:graphic>
      </p:graphicFrame>
      <p:sp>
        <p:nvSpPr>
          <p:cNvPr id="4" name="TextBox 3">
            <a:extLst>
              <a:ext uri="{FF2B5EF4-FFF2-40B4-BE49-F238E27FC236}">
                <a16:creationId xmlns:a16="http://schemas.microsoft.com/office/drawing/2014/main" xmlns="" id="{5B50D96F-6B3F-4710-BADD-DE36A434779E}"/>
              </a:ext>
            </a:extLst>
          </p:cNvPr>
          <p:cNvSpPr txBox="1"/>
          <p:nvPr/>
        </p:nvSpPr>
        <p:spPr>
          <a:xfrm>
            <a:off x="964101" y="4265913"/>
            <a:ext cx="6480313" cy="523220"/>
          </a:xfrm>
          <a:prstGeom prst="rect">
            <a:avLst/>
          </a:prstGeom>
          <a:noFill/>
        </p:spPr>
        <p:txBody>
          <a:bodyPr wrap="square" rtlCol="0">
            <a:spAutoFit/>
          </a:bodyPr>
          <a:lstStyle/>
          <a:p>
            <a:r>
              <a:rPr lang="en-US" sz="2800" dirty="0" err="1">
                <a:solidFill>
                  <a:schemeClr val="tx2"/>
                </a:solidFill>
                <a:latin typeface="Times New Roman" panose="02020603050405020304" pitchFamily="18" charset="0"/>
                <a:cs typeface="Times New Roman" panose="02020603050405020304" pitchFamily="18" charset="0"/>
              </a:rPr>
              <a:t>Sầu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riêng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loại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trái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quý</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miền</a:t>
            </a:r>
            <a:r>
              <a:rPr lang="en-US" sz="2800" dirty="0">
                <a:solidFill>
                  <a:schemeClr val="tx2"/>
                </a:solidFill>
                <a:latin typeface="Times New Roman" panose="02020603050405020304" pitchFamily="18" charset="0"/>
                <a:cs typeface="Times New Roman" panose="02020603050405020304" pitchFamily="18" charset="0"/>
              </a:rPr>
              <a:t> Nam. </a:t>
            </a:r>
            <a:endParaRPr lang="en-US" sz="2800" dirty="0"/>
          </a:p>
        </p:txBody>
      </p:sp>
      <p:sp>
        <p:nvSpPr>
          <p:cNvPr id="5" name="TextBox 4">
            <a:extLst>
              <a:ext uri="{FF2B5EF4-FFF2-40B4-BE49-F238E27FC236}">
                <a16:creationId xmlns:a16="http://schemas.microsoft.com/office/drawing/2014/main" xmlns="" id="{C98199AC-1952-4CBD-8F33-3992339EDBDA}"/>
              </a:ext>
            </a:extLst>
          </p:cNvPr>
          <p:cNvSpPr txBox="1"/>
          <p:nvPr/>
        </p:nvSpPr>
        <p:spPr>
          <a:xfrm>
            <a:off x="8179909" y="3842992"/>
            <a:ext cx="3048001" cy="1384995"/>
          </a:xfrm>
          <a:prstGeom prst="rect">
            <a:avLst/>
          </a:prstGeom>
          <a:noFill/>
        </p:spPr>
        <p:txBody>
          <a:bodyPr wrap="square" rtlCol="0">
            <a:spAutoFit/>
          </a:bodyPr>
          <a:lstStyle/>
          <a:p>
            <a:pPr algn="just"/>
            <a:r>
              <a:rPr lang="en-US" sz="2800" b="1" dirty="0" err="1">
                <a:solidFill>
                  <a:schemeClr val="tx2"/>
                </a:solidFill>
                <a:latin typeface="Times New Roman" panose="02020603050405020304" pitchFamily="18" charset="0"/>
                <a:cs typeface="Times New Roman" panose="02020603050405020304" pitchFamily="18" charset="0"/>
              </a:rPr>
              <a:t>Giới</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thiệu</a:t>
            </a:r>
            <a:r>
              <a:rPr lang="en-US" sz="2800" b="1"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về</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cây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riêng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đặc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sản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của</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miền</a:t>
            </a:r>
            <a:r>
              <a:rPr lang="en-US" sz="2800" dirty="0">
                <a:solidFill>
                  <a:schemeClr val="tx2"/>
                </a:solidFill>
                <a:latin typeface="Times New Roman" panose="02020603050405020304" pitchFamily="18" charset="0"/>
                <a:cs typeface="Times New Roman" panose="02020603050405020304" pitchFamily="18" charset="0"/>
              </a:rPr>
              <a:t> Nam.</a:t>
            </a:r>
          </a:p>
        </p:txBody>
      </p:sp>
    </p:spTree>
    <p:extLst>
      <p:ext uri="{BB962C8B-B14F-4D97-AF65-F5344CB8AC3E}">
        <p14:creationId xmlns:p14="http://schemas.microsoft.com/office/powerpoint/2010/main" val="3851713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down)">
                                      <p:cBhvr>
                                        <p:cTn id="13" dur="580">
                                          <p:stCondLst>
                                            <p:cond delay="0"/>
                                          </p:stCondLst>
                                        </p:cTn>
                                        <p:tgtEl>
                                          <p:spTgt spid="13"/>
                                        </p:tgtEl>
                                      </p:cBhvr>
                                    </p:animEffect>
                                    <p:anim calcmode="lin" valueType="num">
                                      <p:cBhvr>
                                        <p:cTn id="1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9" dur="26">
                                          <p:stCondLst>
                                            <p:cond delay="650"/>
                                          </p:stCondLst>
                                        </p:cTn>
                                        <p:tgtEl>
                                          <p:spTgt spid="13"/>
                                        </p:tgtEl>
                                      </p:cBhvr>
                                      <p:to x="100000" y="60000"/>
                                    </p:animScale>
                                    <p:animScale>
                                      <p:cBhvr>
                                        <p:cTn id="20" dur="166" decel="50000">
                                          <p:stCondLst>
                                            <p:cond delay="676"/>
                                          </p:stCondLst>
                                        </p:cTn>
                                        <p:tgtEl>
                                          <p:spTgt spid="13"/>
                                        </p:tgtEl>
                                      </p:cBhvr>
                                      <p:to x="100000" y="100000"/>
                                    </p:animScale>
                                    <p:animScale>
                                      <p:cBhvr>
                                        <p:cTn id="21" dur="26">
                                          <p:stCondLst>
                                            <p:cond delay="1312"/>
                                          </p:stCondLst>
                                        </p:cTn>
                                        <p:tgtEl>
                                          <p:spTgt spid="13"/>
                                        </p:tgtEl>
                                      </p:cBhvr>
                                      <p:to x="100000" y="80000"/>
                                    </p:animScale>
                                    <p:animScale>
                                      <p:cBhvr>
                                        <p:cTn id="22" dur="166" decel="50000">
                                          <p:stCondLst>
                                            <p:cond delay="1338"/>
                                          </p:stCondLst>
                                        </p:cTn>
                                        <p:tgtEl>
                                          <p:spTgt spid="13"/>
                                        </p:tgtEl>
                                      </p:cBhvr>
                                      <p:to x="100000" y="100000"/>
                                    </p:animScale>
                                    <p:animScale>
                                      <p:cBhvr>
                                        <p:cTn id="23" dur="26">
                                          <p:stCondLst>
                                            <p:cond delay="1642"/>
                                          </p:stCondLst>
                                        </p:cTn>
                                        <p:tgtEl>
                                          <p:spTgt spid="13"/>
                                        </p:tgtEl>
                                      </p:cBhvr>
                                      <p:to x="100000" y="90000"/>
                                    </p:animScale>
                                    <p:animScale>
                                      <p:cBhvr>
                                        <p:cTn id="24" dur="166" decel="50000">
                                          <p:stCondLst>
                                            <p:cond delay="1668"/>
                                          </p:stCondLst>
                                        </p:cTn>
                                        <p:tgtEl>
                                          <p:spTgt spid="13"/>
                                        </p:tgtEl>
                                      </p:cBhvr>
                                      <p:to x="100000" y="100000"/>
                                    </p:animScale>
                                    <p:animScale>
                                      <p:cBhvr>
                                        <p:cTn id="25" dur="26">
                                          <p:stCondLst>
                                            <p:cond delay="1808"/>
                                          </p:stCondLst>
                                        </p:cTn>
                                        <p:tgtEl>
                                          <p:spTgt spid="13"/>
                                        </p:tgtEl>
                                      </p:cBhvr>
                                      <p:to x="100000" y="95000"/>
                                    </p:animScale>
                                    <p:animScale>
                                      <p:cBhvr>
                                        <p:cTn id="26" dur="166" decel="50000">
                                          <p:stCondLst>
                                            <p:cond delay="1834"/>
                                          </p:stCondLst>
                                        </p:cTn>
                                        <p:tgtEl>
                                          <p:spTgt spid="13"/>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F76D8F-0DB1-453E-8E77-4354827C1F91}"/>
              </a:ext>
            </a:extLst>
          </p:cNvPr>
          <p:cNvSpPr>
            <a:spLocks noGrp="1"/>
          </p:cNvSpPr>
          <p:nvPr>
            <p:ph type="title"/>
          </p:nvPr>
        </p:nvSpPr>
        <p:spPr>
          <a:xfrm>
            <a:off x="1409700" y="487017"/>
            <a:ext cx="9372600" cy="2578642"/>
          </a:xfrm>
        </p:spPr>
        <p:txBody>
          <a:bodyPr>
            <a:normAutofit fontScale="90000"/>
          </a:bodyPr>
          <a:lstStyle/>
          <a:p>
            <a:pPr>
              <a:lnSpc>
                <a:spcPct val="150000"/>
              </a:lnSpc>
            </a:pPr>
            <a:r>
              <a:rPr lang="en-US" u="sng" dirty="0" err="1">
                <a:solidFill>
                  <a:schemeClr val="tx2"/>
                </a:solidFill>
                <a:latin typeface="Times New Roman" panose="02020603050405020304" pitchFamily="18" charset="0"/>
                <a:cs typeface="Times New Roman" panose="02020603050405020304" pitchFamily="18" charset="0"/>
              </a:rPr>
              <a:t>Bài</a:t>
            </a:r>
            <a:r>
              <a:rPr lang="en-US" u="sng" dirty="0">
                <a:solidFill>
                  <a:schemeClr val="tx2"/>
                </a:solidFill>
                <a:latin typeface="Times New Roman" panose="02020603050405020304" pitchFamily="18" charset="0"/>
                <a:cs typeface="Times New Roman" panose="02020603050405020304" pitchFamily="18" charset="0"/>
              </a:rPr>
              <a:t> </a:t>
            </a:r>
            <a:r>
              <a:rPr lang="en-US" u="sng" dirty="0" err="1">
                <a:solidFill>
                  <a:schemeClr val="tx2"/>
                </a:solidFill>
                <a:latin typeface="Times New Roman" panose="02020603050405020304" pitchFamily="18" charset="0"/>
                <a:cs typeface="Times New Roman" panose="02020603050405020304" pitchFamily="18" charset="0"/>
              </a:rPr>
              <a:t>tập</a:t>
            </a:r>
            <a:r>
              <a:rPr lang="en-US" u="sng" dirty="0">
                <a:solidFill>
                  <a:schemeClr val="tx2"/>
                </a:solidFill>
                <a:latin typeface="Times New Roman" panose="02020603050405020304" pitchFamily="18" charset="0"/>
                <a:cs typeface="Times New Roman" panose="02020603050405020304" pitchFamily="18" charset="0"/>
              </a:rPr>
              <a:t> 2:</a:t>
            </a:r>
            <a:r>
              <a:rPr lang="en-US" dirty="0">
                <a:solidFill>
                  <a:schemeClr val="tx2"/>
                </a:solidFill>
                <a:latin typeface="Times New Roman" panose="02020603050405020304" pitchFamily="18" charset="0"/>
                <a:cs typeface="Times New Roman" panose="02020603050405020304" pitchFamily="18" charset="0"/>
              </a:rPr>
              <a:t> </a:t>
            </a:r>
            <a:br>
              <a:rPr lang="en-US" dirty="0">
                <a:solidFill>
                  <a:schemeClr val="tx2"/>
                </a:solidFill>
                <a:latin typeface="Times New Roman" panose="02020603050405020304" pitchFamily="18" charset="0"/>
                <a:cs typeface="Times New Roman" panose="02020603050405020304" pitchFamily="18" charset="0"/>
              </a:rPr>
            </a:br>
            <a:r>
              <a:rPr lang="en-US" dirty="0" err="1">
                <a:solidFill>
                  <a:schemeClr val="tx2"/>
                </a:solidFill>
                <a:latin typeface="Times New Roman" panose="02020603050405020304" pitchFamily="18" charset="0"/>
                <a:cs typeface="Times New Roman" panose="02020603050405020304" pitchFamily="18" charset="0"/>
              </a:rPr>
              <a:t>Dùng</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câu</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kể</a:t>
            </a:r>
            <a:r>
              <a:rPr lang="en-US" dirty="0">
                <a:solidFill>
                  <a:schemeClr val="tx2"/>
                </a:solidFill>
                <a:latin typeface="Times New Roman" panose="02020603050405020304" pitchFamily="18" charset="0"/>
                <a:cs typeface="Times New Roman" panose="02020603050405020304" pitchFamily="18" charset="0"/>
              </a:rPr>
              <a:t> Ai </a:t>
            </a:r>
            <a:r>
              <a:rPr lang="en-US" dirty="0" err="1">
                <a:solidFill>
                  <a:schemeClr val="tx2"/>
                </a:solidFill>
                <a:latin typeface="Times New Roman" panose="02020603050405020304" pitchFamily="18" charset="0"/>
                <a:cs typeface="Times New Roman" panose="02020603050405020304" pitchFamily="18" charset="0"/>
              </a:rPr>
              <a:t>là</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gì</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giới</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thiệu</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về</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các</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bạn</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trong</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lớp</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em</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hoặc</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giới</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thiệu</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từng</a:t>
            </a:r>
            <a:r>
              <a:rPr lang="en-US" dirty="0">
                <a:solidFill>
                  <a:schemeClr val="tx2"/>
                </a:solidFill>
                <a:latin typeface="Times New Roman" panose="02020603050405020304" pitchFamily="18" charset="0"/>
                <a:cs typeface="Times New Roman" panose="02020603050405020304" pitchFamily="18" charset="0"/>
              </a:rPr>
              <a:t> ng</a:t>
            </a:r>
            <a:r>
              <a:rPr lang="vi-VN" dirty="0">
                <a:solidFill>
                  <a:schemeClr val="tx2"/>
                </a:solidFill>
                <a:latin typeface="Times New Roman" panose="02020603050405020304" pitchFamily="18" charset="0"/>
                <a:cs typeface="Times New Roman" panose="02020603050405020304" pitchFamily="18" charset="0"/>
              </a:rPr>
              <a:t>ư</a:t>
            </a:r>
            <a:r>
              <a:rPr lang="en-US" dirty="0" err="1">
                <a:solidFill>
                  <a:schemeClr val="tx2"/>
                </a:solidFill>
                <a:latin typeface="Times New Roman" panose="02020603050405020304" pitchFamily="18" charset="0"/>
                <a:cs typeface="Times New Roman" panose="02020603050405020304" pitchFamily="18" charset="0"/>
              </a:rPr>
              <a:t>ời</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trong</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ảnh</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chụp</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gia</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đình</a:t>
            </a:r>
            <a:r>
              <a:rPr lang="en-US" dirty="0">
                <a:solidFill>
                  <a:schemeClr val="tx2"/>
                </a:solidFill>
                <a:latin typeface="Times New Roman" panose="02020603050405020304" pitchFamily="18" charset="0"/>
                <a:cs typeface="Times New Roman" panose="02020603050405020304" pitchFamily="18" charset="0"/>
              </a:rPr>
              <a:t> </a:t>
            </a:r>
            <a:r>
              <a:rPr lang="en-US" dirty="0" err="1">
                <a:solidFill>
                  <a:schemeClr val="tx2"/>
                </a:solidFill>
                <a:latin typeface="Times New Roman" panose="02020603050405020304" pitchFamily="18" charset="0"/>
                <a:cs typeface="Times New Roman" panose="02020603050405020304" pitchFamily="18" charset="0"/>
              </a:rPr>
              <a:t>em</a:t>
            </a:r>
            <a:r>
              <a:rPr lang="en-US" dirty="0">
                <a:solidFill>
                  <a:schemeClr val="tx2"/>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26865094"/>
      </p:ext>
    </p:extLst>
  </p:cSld>
  <p:clrMapOvr>
    <a:masterClrMapping/>
  </p:clrMapOvr>
  <p:transition spd="slow">
    <p:wheel spokes="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0502" y="195912"/>
            <a:ext cx="10989112" cy="7023461"/>
          </a:xfrm>
          <a:prstGeom prst="rect">
            <a:avLst/>
          </a:prstGeom>
          <a:noFill/>
        </p:spPr>
        <p:txBody>
          <a:bodyPr wrap="square" rtlCol="0">
            <a:spAutoFit/>
          </a:bodyPr>
          <a:lstStyle/>
          <a:p>
            <a:pPr algn="ctr">
              <a:lnSpc>
                <a:spcPct val="120000"/>
              </a:lnSpc>
            </a:pPr>
            <a:r>
              <a:rPr lang="en-US" sz="3200" b="1" dirty="0" err="1" smtClean="0">
                <a:latin typeface="Times New Roman" pitchFamily="18" charset="0"/>
                <a:cs typeface="Times New Roman" pitchFamily="18" charset="0"/>
              </a:rPr>
              <a:t>Bài</a:t>
            </a:r>
            <a:r>
              <a:rPr lang="en-US" sz="3200" b="1" dirty="0" smtClean="0">
                <a:latin typeface="Times New Roman" pitchFamily="18" charset="0"/>
                <a:cs typeface="Times New Roman" pitchFamily="18" charset="0"/>
              </a:rPr>
              <a:t> </a:t>
            </a:r>
            <a:r>
              <a:rPr lang="en-US" sz="3200" b="1" dirty="0" err="1">
                <a:latin typeface="Times New Roman" pitchFamily="18" charset="0"/>
                <a:cs typeface="Times New Roman" pitchFamily="18" charset="0"/>
              </a:rPr>
              <a:t>làm</a:t>
            </a:r>
            <a:endParaRPr lang="en-US" sz="3200" b="1" dirty="0">
              <a:latin typeface="Times New Roman" pitchFamily="18" charset="0"/>
              <a:cs typeface="Times New Roman" pitchFamily="18" charset="0"/>
            </a:endParaRPr>
          </a:p>
          <a:p>
            <a:pPr algn="just">
              <a:lnSpc>
                <a:spcPct val="120000"/>
              </a:lnSpc>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Xin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tôi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Nam, </a:t>
            </a:r>
            <a:r>
              <a:rPr lang="en-US" sz="3200" dirty="0" err="1">
                <a:latin typeface="Times New Roman" pitchFamily="18" charset="0"/>
                <a:cs typeface="Times New Roman" pitchFamily="18" charset="0"/>
              </a:rPr>
              <a:t>học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sinh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lớp</a:t>
            </a:r>
            <a:r>
              <a:rPr lang="en-US" sz="3200" dirty="0">
                <a:latin typeface="Times New Roman" pitchFamily="18" charset="0"/>
                <a:cs typeface="Times New Roman" pitchFamily="18" charset="0"/>
              </a:rPr>
              <a:t> 4A. </a:t>
            </a:r>
            <a:r>
              <a:rPr lang="en-US" sz="3200" dirty="0" err="1">
                <a:latin typeface="Times New Roman" pitchFamily="18" charset="0"/>
                <a:cs typeface="Times New Roman" pitchFamily="18" charset="0"/>
              </a:rPr>
              <a:t>Tôi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xin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thiệu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về</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trong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lớp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tôi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Minh </a:t>
            </a:r>
            <a:r>
              <a:rPr lang="en-US" sz="3200" dirty="0" err="1">
                <a:latin typeface="Times New Roman" pitchFamily="18" charset="0"/>
                <a:cs typeface="Times New Roman" pitchFamily="18" charset="0"/>
              </a:rPr>
              <a:t>Châu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lớp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trưởng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lớp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tôi</a:t>
            </a:r>
            <a:r>
              <a:rPr lang="en-US" sz="3200" dirty="0">
                <a:latin typeface="Times New Roman" pitchFamily="18" charset="0"/>
                <a:cs typeface="Times New Roman" pitchFamily="18" charset="0"/>
              </a:rPr>
              <a:t>. Minh </a:t>
            </a:r>
            <a:r>
              <a:rPr lang="en-US" sz="3200" dirty="0" err="1">
                <a:latin typeface="Times New Roman" pitchFamily="18" charset="0"/>
                <a:cs typeface="Times New Roman" pitchFamily="18" charset="0"/>
              </a:rPr>
              <a:t>Châu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chăm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học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chữ</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đẹp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Còn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Mỹ</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Linh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lớp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học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tập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ấy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thành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tích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trong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học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tập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Uyên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Bảo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Ngọc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hai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họa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sĩ</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nhỏ</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Hiếu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tổ</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trưởng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học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giỏi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lớp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tôi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Thông</a:t>
            </a:r>
            <a:r>
              <a:rPr lang="en-US" sz="3200" dirty="0">
                <a:latin typeface="Times New Roman" pitchFamily="18" charset="0"/>
                <a:cs typeface="Times New Roman" pitchFamily="18" charset="0"/>
              </a:rPr>
              <a:t> minh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cẩn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thận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Tâm</a:t>
            </a:r>
            <a:r>
              <a:rPr lang="en-US" sz="3200" dirty="0">
                <a:latin typeface="Times New Roman" pitchFamily="18" charset="0"/>
                <a:cs typeface="Times New Roman" pitchFamily="18" charset="0"/>
              </a:rPr>
              <a:t>. Hay </a:t>
            </a:r>
            <a:r>
              <a:rPr lang="en-US" sz="3200" dirty="0" err="1">
                <a:latin typeface="Times New Roman" pitchFamily="18" charset="0"/>
                <a:cs typeface="Times New Roman" pitchFamily="18" charset="0"/>
              </a:rPr>
              <a:t>tò</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mò</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thích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giải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đáp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hỏi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Vì</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Khôi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Đẹp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trai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Việt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Anh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Thích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khám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phá</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lịch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địa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Thiên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Tiên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Tôi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yêu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quý</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lớp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tôi</a:t>
            </a:r>
            <a:r>
              <a:rPr lang="en-US" sz="3200" dirty="0">
                <a:latin typeface="Times New Roman" pitchFamily="18" charset="0"/>
                <a:cs typeface="Times New Roman" pitchFamily="18" charset="0"/>
              </a:rPr>
              <a:t>.</a:t>
            </a:r>
          </a:p>
          <a:p>
            <a:pPr algn="just">
              <a:lnSpc>
                <a:spcPct val="120000"/>
              </a:lnSpc>
            </a:pPr>
            <a:endParaRPr lang="en-US" sz="3200" dirty="0">
              <a:latin typeface="Times New Roman" pitchFamily="18" charset="0"/>
              <a:cs typeface="Times New Roman" pitchFamily="18" charset="0"/>
            </a:endParaRPr>
          </a:p>
          <a:p>
            <a:pPr algn="just"/>
            <a:endParaRPr lang="vi-VN" sz="2800" dirty="0">
              <a:latin typeface="Times New Roman" pitchFamily="18" charset="0"/>
              <a:cs typeface="Times New Roman" pitchFamily="18" charset="0"/>
            </a:endParaRPr>
          </a:p>
        </p:txBody>
      </p:sp>
    </p:spTree>
    <p:extLst>
      <p:ext uri="{BB962C8B-B14F-4D97-AF65-F5344CB8AC3E}">
        <p14:creationId xmlns:p14="http://schemas.microsoft.com/office/powerpoint/2010/main" val="1487468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0882181"/>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4730" y="610931"/>
            <a:ext cx="7091361" cy="2579533"/>
          </a:xfrm>
        </p:spPr>
        <p:txBody>
          <a:bodyPr/>
          <a:lstStyle/>
          <a:p>
            <a:r>
              <a:rPr lang="en-US" b="1" dirty="0" smtClean="0">
                <a:latin typeface="Segoe UI Semibold" panose="020B0702040204020203" pitchFamily="34" charset="0"/>
                <a:cs typeface="Segoe UI Semibold" panose="020B0702040204020203" pitchFamily="34" charset="0"/>
              </a:rPr>
              <a:t>KHỞI ĐỘNG</a:t>
            </a:r>
            <a:endParaRPr lang="en-US" b="1"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357842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279089" y="1288530"/>
            <a:ext cx="9791682" cy="1143000"/>
          </a:xfrm>
          <a:prstGeom prst="rect">
            <a:avLst/>
          </a:prstGeom>
        </p:spPr>
        <p:txBody>
          <a:bodyPr vert="horz" lIns="91440" tIns="45720" rIns="91440" bIns="45720" rtlCol="0">
            <a:noAutofit/>
          </a:bodyPr>
          <a:lstStyle/>
          <a:p>
            <a:pPr marL="0" marR="0" lvl="0" indent="0" defTabSz="914400" rtl="0" eaLnBrk="1" fontAlgn="auto" latinLnBrk="0" hangingPunct="1">
              <a:lnSpc>
                <a:spcPct val="130000"/>
              </a:lnSpc>
              <a:spcAft>
                <a:spcPts val="0"/>
              </a:spcAft>
              <a:buClrTx/>
              <a:buSzTx/>
              <a:buFont typeface="Arial" pitchFamily="34" charset="0"/>
              <a:buNone/>
              <a:tabLst/>
              <a:defRPr/>
            </a:pPr>
            <a:r>
              <a:rPr lang="en-US" sz="3600" b="1" dirty="0">
                <a:solidFill>
                  <a:schemeClr val="tx1">
                    <a:lumMod val="95000"/>
                    <a:lumOff val="5000"/>
                  </a:schemeClr>
                </a:solidFill>
                <a:latin typeface="Times New Roman" pitchFamily="18" charset="0"/>
                <a:cs typeface="Times New Roman" pitchFamily="18" charset="0"/>
              </a:rPr>
              <a:t>?</a:t>
            </a:r>
            <a:r>
              <a:rPr lang="en-US" sz="3600" b="1" dirty="0" smtClean="0">
                <a:solidFill>
                  <a:srgbClr val="FF0000"/>
                </a:solidFill>
                <a:latin typeface="Times New Roman" pitchFamily="18" charset="0"/>
                <a:cs typeface="Times New Roman" pitchFamily="18" charset="0"/>
              </a:rPr>
              <a:t> </a:t>
            </a:r>
            <a:r>
              <a:rPr kumimoji="0" lang="en-US" sz="3600" b="1" i="0" strike="noStrike" kern="1200" cap="none" spc="0" normalizeH="0" baseline="0" noProof="0" dirty="0" err="1">
                <a:ln>
                  <a:noFill/>
                </a:ln>
                <a:solidFill>
                  <a:schemeClr val="tx1">
                    <a:lumMod val="95000"/>
                    <a:lumOff val="5000"/>
                  </a:schemeClr>
                </a:solidFill>
                <a:effectLst/>
                <a:uLnTx/>
                <a:uFillTx/>
                <a:latin typeface="Times New Roman" pitchFamily="18" charset="0"/>
                <a:cs typeface="Times New Roman" pitchFamily="18" charset="0"/>
              </a:rPr>
              <a:t>Em</a:t>
            </a:r>
            <a:r>
              <a:rPr kumimoji="0" lang="en-US" sz="3600" b="1" i="0" strike="noStrike" kern="1200" cap="none" spc="0" normalizeH="0" noProof="0" dirty="0">
                <a:ln>
                  <a:noFill/>
                </a:ln>
                <a:solidFill>
                  <a:schemeClr val="tx1">
                    <a:lumMod val="95000"/>
                    <a:lumOff val="5000"/>
                  </a:schemeClr>
                </a:solidFill>
                <a:effectLst/>
                <a:uLnTx/>
                <a:uFillTx/>
                <a:latin typeface="Times New Roman" pitchFamily="18" charset="0"/>
                <a:cs typeface="Times New Roman" pitchFamily="18" charset="0"/>
              </a:rPr>
              <a:t> </a:t>
            </a:r>
            <a:r>
              <a:rPr kumimoji="0" lang="en-US" sz="3600" b="1" i="0" strike="noStrike" kern="1200" cap="none" spc="0" normalizeH="0" noProof="0" dirty="0" err="1">
                <a:ln>
                  <a:noFill/>
                </a:ln>
                <a:solidFill>
                  <a:schemeClr val="tx1">
                    <a:lumMod val="95000"/>
                    <a:lumOff val="5000"/>
                  </a:schemeClr>
                </a:solidFill>
                <a:effectLst/>
                <a:uLnTx/>
                <a:uFillTx/>
                <a:latin typeface="Times New Roman" pitchFamily="18" charset="0"/>
                <a:cs typeface="Times New Roman" pitchFamily="18" charset="0"/>
              </a:rPr>
              <a:t>đã</a:t>
            </a:r>
            <a:r>
              <a:rPr kumimoji="0" lang="en-US" sz="3600" b="1" i="0" strike="noStrike" kern="1200" cap="none" spc="0" normalizeH="0" noProof="0" dirty="0">
                <a:ln>
                  <a:noFill/>
                </a:ln>
                <a:solidFill>
                  <a:schemeClr val="tx1">
                    <a:lumMod val="95000"/>
                    <a:lumOff val="5000"/>
                  </a:schemeClr>
                </a:solidFill>
                <a:effectLst/>
                <a:uLnTx/>
                <a:uFillTx/>
                <a:latin typeface="Times New Roman" pitchFamily="18" charset="0"/>
                <a:cs typeface="Times New Roman" pitchFamily="18" charset="0"/>
              </a:rPr>
              <a:t> </a:t>
            </a:r>
            <a:r>
              <a:rPr kumimoji="0" lang="en-US" sz="3600" b="1" i="0" strike="noStrike" kern="1200" cap="none" spc="0" normalizeH="0" noProof="0" dirty="0" err="1">
                <a:ln>
                  <a:noFill/>
                </a:ln>
                <a:solidFill>
                  <a:schemeClr val="tx1">
                    <a:lumMod val="95000"/>
                    <a:lumOff val="5000"/>
                  </a:schemeClr>
                </a:solidFill>
                <a:effectLst/>
                <a:uLnTx/>
                <a:uFillTx/>
                <a:latin typeface="Times New Roman" pitchFamily="18" charset="0"/>
                <a:cs typeface="Times New Roman" pitchFamily="18" charset="0"/>
              </a:rPr>
              <a:t>được</a:t>
            </a:r>
            <a:r>
              <a:rPr kumimoji="0" lang="en-US" sz="3600" b="1" i="0" strike="noStrike" kern="1200" cap="none" spc="0" normalizeH="0" noProof="0" dirty="0">
                <a:ln>
                  <a:noFill/>
                </a:ln>
                <a:solidFill>
                  <a:schemeClr val="tx1">
                    <a:lumMod val="95000"/>
                    <a:lumOff val="5000"/>
                  </a:schemeClr>
                </a:solidFill>
                <a:effectLst/>
                <a:uLnTx/>
                <a:uFillTx/>
                <a:latin typeface="Times New Roman" pitchFamily="18" charset="0"/>
                <a:cs typeface="Times New Roman" pitchFamily="18" charset="0"/>
              </a:rPr>
              <a:t> </a:t>
            </a:r>
            <a:r>
              <a:rPr kumimoji="0" lang="en-US" sz="3600" b="1" i="0" strike="noStrike" kern="1200" cap="none" spc="0" normalizeH="0" noProof="0" dirty="0" err="1">
                <a:ln>
                  <a:noFill/>
                </a:ln>
                <a:solidFill>
                  <a:schemeClr val="tx1">
                    <a:lumMod val="95000"/>
                    <a:lumOff val="5000"/>
                  </a:schemeClr>
                </a:solidFill>
                <a:effectLst/>
                <a:uLnTx/>
                <a:uFillTx/>
                <a:latin typeface="Times New Roman" pitchFamily="18" charset="0"/>
                <a:cs typeface="Times New Roman" pitchFamily="18" charset="0"/>
              </a:rPr>
              <a:t>học</a:t>
            </a:r>
            <a:r>
              <a:rPr kumimoji="0" lang="en-US" sz="3600" b="1" i="0" strike="noStrike" kern="1200" cap="none" spc="0" normalizeH="0" noProof="0" dirty="0">
                <a:ln>
                  <a:noFill/>
                </a:ln>
                <a:solidFill>
                  <a:schemeClr val="tx1">
                    <a:lumMod val="95000"/>
                    <a:lumOff val="5000"/>
                  </a:schemeClr>
                </a:solidFill>
                <a:effectLst/>
                <a:uLnTx/>
                <a:uFillTx/>
                <a:latin typeface="Times New Roman" pitchFamily="18" charset="0"/>
                <a:cs typeface="Times New Roman" pitchFamily="18" charset="0"/>
              </a:rPr>
              <a:t> </a:t>
            </a:r>
            <a:r>
              <a:rPr kumimoji="0" lang="en-US" sz="3600" b="1" i="0" strike="noStrike" kern="1200" cap="none" spc="0" normalizeH="0" noProof="0" dirty="0" err="1">
                <a:ln>
                  <a:noFill/>
                </a:ln>
                <a:solidFill>
                  <a:schemeClr val="tx1">
                    <a:lumMod val="95000"/>
                    <a:lumOff val="5000"/>
                  </a:schemeClr>
                </a:solidFill>
                <a:effectLst/>
                <a:uLnTx/>
                <a:uFillTx/>
                <a:latin typeface="Times New Roman" pitchFamily="18" charset="0"/>
                <a:cs typeface="Times New Roman" pitchFamily="18" charset="0"/>
              </a:rPr>
              <a:t>những</a:t>
            </a:r>
            <a:r>
              <a:rPr kumimoji="0" lang="en-US" sz="3600" b="1" i="0" strike="noStrike" kern="1200" cap="none" spc="0" normalizeH="0" noProof="0" dirty="0">
                <a:ln>
                  <a:noFill/>
                </a:ln>
                <a:solidFill>
                  <a:schemeClr val="tx1">
                    <a:lumMod val="95000"/>
                    <a:lumOff val="5000"/>
                  </a:schemeClr>
                </a:solidFill>
                <a:effectLst/>
                <a:uLnTx/>
                <a:uFillTx/>
                <a:latin typeface="Times New Roman" pitchFamily="18" charset="0"/>
                <a:cs typeface="Times New Roman" pitchFamily="18" charset="0"/>
              </a:rPr>
              <a:t> </a:t>
            </a:r>
            <a:r>
              <a:rPr kumimoji="0" lang="en-US" sz="3600" b="1" i="0" strike="noStrike" kern="1200" cap="none" spc="0" normalizeH="0" noProof="0" dirty="0" err="1">
                <a:ln>
                  <a:noFill/>
                </a:ln>
                <a:solidFill>
                  <a:schemeClr val="tx1">
                    <a:lumMod val="95000"/>
                    <a:lumOff val="5000"/>
                  </a:schemeClr>
                </a:solidFill>
                <a:effectLst/>
                <a:uLnTx/>
                <a:uFillTx/>
                <a:latin typeface="Times New Roman" pitchFamily="18" charset="0"/>
                <a:cs typeface="Times New Roman" pitchFamily="18" charset="0"/>
              </a:rPr>
              <a:t>kiểu</a:t>
            </a:r>
            <a:r>
              <a:rPr kumimoji="0" lang="en-US" sz="3600" b="1" i="0" strike="noStrike" kern="1200" cap="none" spc="0" normalizeH="0" noProof="0" dirty="0">
                <a:ln>
                  <a:noFill/>
                </a:ln>
                <a:solidFill>
                  <a:schemeClr val="tx1">
                    <a:lumMod val="95000"/>
                    <a:lumOff val="5000"/>
                  </a:schemeClr>
                </a:solidFill>
                <a:effectLst/>
                <a:uLnTx/>
                <a:uFillTx/>
                <a:latin typeface="Times New Roman" pitchFamily="18" charset="0"/>
                <a:cs typeface="Times New Roman" pitchFamily="18" charset="0"/>
              </a:rPr>
              <a:t> </a:t>
            </a:r>
            <a:r>
              <a:rPr kumimoji="0" lang="en-US" sz="3600" b="1" i="0" strike="noStrike" kern="1200" cap="none" spc="0" normalizeH="0" noProof="0" dirty="0" err="1">
                <a:ln>
                  <a:noFill/>
                </a:ln>
                <a:solidFill>
                  <a:schemeClr val="tx1">
                    <a:lumMod val="95000"/>
                    <a:lumOff val="5000"/>
                  </a:schemeClr>
                </a:solidFill>
                <a:effectLst/>
                <a:uLnTx/>
                <a:uFillTx/>
                <a:latin typeface="Times New Roman" pitchFamily="18" charset="0"/>
                <a:cs typeface="Times New Roman" pitchFamily="18" charset="0"/>
              </a:rPr>
              <a:t>câu</a:t>
            </a:r>
            <a:r>
              <a:rPr kumimoji="0" lang="en-US" sz="3600" b="1" i="0" strike="noStrike" kern="1200" cap="none" spc="0" normalizeH="0" noProof="0" dirty="0">
                <a:ln>
                  <a:noFill/>
                </a:ln>
                <a:solidFill>
                  <a:schemeClr val="tx1">
                    <a:lumMod val="95000"/>
                    <a:lumOff val="5000"/>
                  </a:schemeClr>
                </a:solidFill>
                <a:effectLst/>
                <a:uLnTx/>
                <a:uFillTx/>
                <a:latin typeface="Times New Roman" pitchFamily="18" charset="0"/>
                <a:cs typeface="Times New Roman" pitchFamily="18" charset="0"/>
              </a:rPr>
              <a:t> </a:t>
            </a:r>
            <a:r>
              <a:rPr kumimoji="0" lang="en-US" sz="3600" b="1" i="0" strike="noStrike" kern="1200" cap="none" spc="0" normalizeH="0" noProof="0" dirty="0" err="1">
                <a:ln>
                  <a:noFill/>
                </a:ln>
                <a:solidFill>
                  <a:schemeClr val="tx1">
                    <a:lumMod val="95000"/>
                    <a:lumOff val="5000"/>
                  </a:schemeClr>
                </a:solidFill>
                <a:effectLst/>
                <a:uLnTx/>
                <a:uFillTx/>
                <a:latin typeface="Times New Roman" pitchFamily="18" charset="0"/>
                <a:cs typeface="Times New Roman" pitchFamily="18" charset="0"/>
              </a:rPr>
              <a:t>kể</a:t>
            </a:r>
            <a:r>
              <a:rPr kumimoji="0" lang="en-US" sz="3600" b="1" i="0" strike="noStrike" kern="1200" cap="none" spc="0" normalizeH="0" noProof="0" dirty="0">
                <a:ln>
                  <a:noFill/>
                </a:ln>
                <a:solidFill>
                  <a:schemeClr val="tx1">
                    <a:lumMod val="95000"/>
                    <a:lumOff val="5000"/>
                  </a:schemeClr>
                </a:solidFill>
                <a:effectLst/>
                <a:uLnTx/>
                <a:uFillTx/>
                <a:latin typeface="Times New Roman" pitchFamily="18" charset="0"/>
                <a:cs typeface="Times New Roman" pitchFamily="18" charset="0"/>
              </a:rPr>
              <a:t> </a:t>
            </a:r>
            <a:r>
              <a:rPr kumimoji="0" lang="en-US" sz="3600" b="1" i="0" strike="noStrike" kern="1200" cap="none" spc="0" normalizeH="0" noProof="0" dirty="0" err="1">
                <a:ln>
                  <a:noFill/>
                </a:ln>
                <a:solidFill>
                  <a:schemeClr val="tx1">
                    <a:lumMod val="95000"/>
                    <a:lumOff val="5000"/>
                  </a:schemeClr>
                </a:solidFill>
                <a:effectLst/>
                <a:uLnTx/>
                <a:uFillTx/>
                <a:latin typeface="Times New Roman" pitchFamily="18" charset="0"/>
                <a:cs typeface="Times New Roman" pitchFamily="18" charset="0"/>
              </a:rPr>
              <a:t>nào</a:t>
            </a:r>
            <a:r>
              <a:rPr kumimoji="0" lang="en-US" sz="3600" b="1" i="0" strike="noStrike" kern="1200" cap="none" spc="0" normalizeH="0" noProof="0" dirty="0">
                <a:ln>
                  <a:noFill/>
                </a:ln>
                <a:solidFill>
                  <a:schemeClr val="tx1">
                    <a:lumMod val="95000"/>
                    <a:lumOff val="5000"/>
                  </a:schemeClr>
                </a:solidFill>
                <a:effectLst/>
                <a:uLnTx/>
                <a:uFillTx/>
                <a:latin typeface="Times New Roman" pitchFamily="18" charset="0"/>
                <a:cs typeface="Times New Roman" pitchFamily="18" charset="0"/>
              </a:rPr>
              <a:t>? </a:t>
            </a:r>
            <a:endParaRPr kumimoji="0" lang="en-US" sz="3600" b="1" i="0" strike="noStrike" kern="1200" cap="none" spc="0" normalizeH="0" noProof="0" dirty="0" smtClean="0">
              <a:ln>
                <a:noFill/>
              </a:ln>
              <a:solidFill>
                <a:schemeClr val="tx1">
                  <a:lumMod val="95000"/>
                  <a:lumOff val="5000"/>
                </a:schemeClr>
              </a:solidFill>
              <a:effectLst/>
              <a:uLnTx/>
              <a:uFillTx/>
              <a:latin typeface="Times New Roman" pitchFamily="18" charset="0"/>
              <a:cs typeface="Times New Roman" pitchFamily="18" charset="0"/>
            </a:endParaRPr>
          </a:p>
        </p:txBody>
      </p:sp>
      <p:sp>
        <p:nvSpPr>
          <p:cNvPr id="5" name="Subtitle 2"/>
          <p:cNvSpPr txBox="1">
            <a:spLocks/>
          </p:cNvSpPr>
          <p:nvPr/>
        </p:nvSpPr>
        <p:spPr>
          <a:xfrm>
            <a:off x="3488888" y="2933706"/>
            <a:ext cx="5426511" cy="1447800"/>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itchFamily="34" charset="0"/>
              <a:buNone/>
              <a:tabLst/>
              <a:defRPr/>
            </a:pPr>
            <a:r>
              <a:rPr lang="en-US" sz="3200" b="1" dirty="0" err="1">
                <a:solidFill>
                  <a:srgbClr val="0070C0"/>
                </a:solidFill>
                <a:latin typeface="Times New Roman" pitchFamily="18" charset="0"/>
                <a:cs typeface="Times New Roman" pitchFamily="18" charset="0"/>
              </a:rPr>
              <a:t>Câu</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kể</a:t>
            </a:r>
            <a:r>
              <a:rPr lang="en-US" sz="3200" b="1" dirty="0">
                <a:solidFill>
                  <a:srgbClr val="0070C0"/>
                </a:solidFill>
                <a:latin typeface="Times New Roman" pitchFamily="18" charset="0"/>
                <a:cs typeface="Times New Roman" pitchFamily="18" charset="0"/>
              </a:rPr>
              <a:t> Ai </a:t>
            </a:r>
            <a:r>
              <a:rPr lang="en-US" sz="3200" b="1" dirty="0" err="1">
                <a:solidFill>
                  <a:srgbClr val="0070C0"/>
                </a:solidFill>
                <a:latin typeface="Times New Roman" pitchFamily="18" charset="0"/>
                <a:cs typeface="Times New Roman" pitchFamily="18" charset="0"/>
              </a:rPr>
              <a:t>làm</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gì</a:t>
            </a:r>
            <a:r>
              <a:rPr lang="en-US" sz="3200" b="1" dirty="0">
                <a:solidFill>
                  <a:srgbClr val="0070C0"/>
                </a:solidFill>
                <a:latin typeface="Times New Roman" pitchFamily="18" charset="0"/>
                <a:cs typeface="Times New Roman" pitchFamily="18" charset="0"/>
              </a:rPr>
              <a:t>?</a:t>
            </a:r>
          </a:p>
          <a:p>
            <a:pPr marL="0" marR="0" lvl="0" indent="0" defTabSz="914400" rtl="0" eaLnBrk="1" fontAlgn="auto" latinLnBrk="0" hangingPunct="1">
              <a:lnSpc>
                <a:spcPct val="150000"/>
              </a:lnSpc>
              <a:spcAft>
                <a:spcPts val="0"/>
              </a:spcAft>
              <a:buClrTx/>
              <a:buSzTx/>
              <a:buFont typeface="Arial" pitchFamily="34" charset="0"/>
              <a:buNone/>
              <a:tabLst/>
              <a:defRPr/>
            </a:pPr>
            <a:r>
              <a:rPr kumimoji="0" lang="en-US" sz="3200" b="1" i="0" strike="noStrike" kern="1200" cap="none" spc="0" normalizeH="0" baseline="0" noProof="0" dirty="0" err="1">
                <a:ln>
                  <a:noFill/>
                </a:ln>
                <a:solidFill>
                  <a:srgbClr val="0070C0"/>
                </a:solidFill>
                <a:effectLst/>
                <a:uLnTx/>
                <a:uFillTx/>
                <a:latin typeface="Times New Roman" pitchFamily="18" charset="0"/>
                <a:cs typeface="Times New Roman" pitchFamily="18" charset="0"/>
              </a:rPr>
              <a:t>Câu</a:t>
            </a:r>
            <a:r>
              <a:rPr kumimoji="0" lang="en-US" sz="3200" b="1" i="0" strike="noStrike" kern="1200" cap="none" spc="0" normalizeH="0" noProof="0" dirty="0">
                <a:ln>
                  <a:noFill/>
                </a:ln>
                <a:solidFill>
                  <a:srgbClr val="0070C0"/>
                </a:solidFill>
                <a:effectLst/>
                <a:uLnTx/>
                <a:uFillTx/>
                <a:latin typeface="Times New Roman" pitchFamily="18" charset="0"/>
                <a:cs typeface="Times New Roman" pitchFamily="18" charset="0"/>
              </a:rPr>
              <a:t> </a:t>
            </a:r>
            <a:r>
              <a:rPr kumimoji="0" lang="en-US" sz="3200" b="1" i="0" strike="noStrike" kern="1200" cap="none" spc="0" normalizeH="0" noProof="0" dirty="0" err="1">
                <a:ln>
                  <a:noFill/>
                </a:ln>
                <a:solidFill>
                  <a:srgbClr val="0070C0"/>
                </a:solidFill>
                <a:effectLst/>
                <a:uLnTx/>
                <a:uFillTx/>
                <a:latin typeface="Times New Roman" pitchFamily="18" charset="0"/>
                <a:cs typeface="Times New Roman" pitchFamily="18" charset="0"/>
              </a:rPr>
              <a:t>kể</a:t>
            </a:r>
            <a:r>
              <a:rPr kumimoji="0" lang="en-US" sz="3200" b="1" i="0" strike="noStrike" kern="1200" cap="none" spc="0" normalizeH="0" noProof="0" dirty="0">
                <a:ln>
                  <a:noFill/>
                </a:ln>
                <a:solidFill>
                  <a:srgbClr val="0070C0"/>
                </a:solidFill>
                <a:effectLst/>
                <a:uLnTx/>
                <a:uFillTx/>
                <a:latin typeface="Times New Roman" pitchFamily="18" charset="0"/>
                <a:cs typeface="Times New Roman" pitchFamily="18" charset="0"/>
              </a:rPr>
              <a:t> Ai </a:t>
            </a:r>
            <a:r>
              <a:rPr kumimoji="0" lang="en-US" sz="3200" b="1" i="0" strike="noStrike" kern="1200" cap="none" spc="0" normalizeH="0" noProof="0" dirty="0" err="1">
                <a:ln>
                  <a:noFill/>
                </a:ln>
                <a:solidFill>
                  <a:srgbClr val="0070C0"/>
                </a:solidFill>
                <a:effectLst/>
                <a:uLnTx/>
                <a:uFillTx/>
                <a:latin typeface="Times New Roman" pitchFamily="18" charset="0"/>
                <a:cs typeface="Times New Roman" pitchFamily="18" charset="0"/>
              </a:rPr>
              <a:t>thế</a:t>
            </a:r>
            <a:r>
              <a:rPr kumimoji="0" lang="en-US" sz="3200" b="1" i="0" strike="noStrike" kern="1200" cap="none" spc="0" normalizeH="0" noProof="0" dirty="0">
                <a:ln>
                  <a:noFill/>
                </a:ln>
                <a:solidFill>
                  <a:srgbClr val="0070C0"/>
                </a:solidFill>
                <a:effectLst/>
                <a:uLnTx/>
                <a:uFillTx/>
                <a:latin typeface="Times New Roman" pitchFamily="18" charset="0"/>
                <a:cs typeface="Times New Roman" pitchFamily="18" charset="0"/>
              </a:rPr>
              <a:t> </a:t>
            </a:r>
            <a:r>
              <a:rPr kumimoji="0" lang="en-US" sz="3200" b="1" i="0" strike="noStrike" kern="1200" cap="none" spc="0" normalizeH="0" noProof="0" dirty="0" err="1">
                <a:ln>
                  <a:noFill/>
                </a:ln>
                <a:solidFill>
                  <a:srgbClr val="0070C0"/>
                </a:solidFill>
                <a:effectLst/>
                <a:uLnTx/>
                <a:uFillTx/>
                <a:latin typeface="Times New Roman" pitchFamily="18" charset="0"/>
                <a:cs typeface="Times New Roman" pitchFamily="18" charset="0"/>
              </a:rPr>
              <a:t>nào</a:t>
            </a:r>
            <a:r>
              <a:rPr kumimoji="0" lang="en-US" sz="3200" b="1" i="0" strike="noStrike" kern="1200" cap="none" spc="0" normalizeH="0" noProof="0" dirty="0">
                <a:ln>
                  <a:noFill/>
                </a:ln>
                <a:solidFill>
                  <a:srgbClr val="0070C0"/>
                </a:solidFill>
                <a:effectLst/>
                <a:uLnTx/>
                <a:uFillTx/>
                <a:latin typeface="Times New Roman" pitchFamily="18" charset="0"/>
                <a:cs typeface="Times New Roman" pitchFamily="18" charset="0"/>
              </a:rPr>
              <a:t>?</a:t>
            </a:r>
            <a:endParaRPr kumimoji="0" lang="en-US" sz="3200" b="1" i="0" strike="noStrike" kern="1200" cap="none" spc="0" normalizeH="0" baseline="0" noProof="0" dirty="0">
              <a:ln>
                <a:noFill/>
              </a:ln>
              <a:solidFill>
                <a:srgbClr val="0070C0"/>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235787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ox(in)">
                                      <p:cBhvr>
                                        <p:cTn id="12" dur="500"/>
                                        <p:tgtEl>
                                          <p:spTgt spid="5">
                                            <p:txEl>
                                              <p:pRg st="0" end="0"/>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box(in)">
                                      <p:cBhvr>
                                        <p:cTn id="15"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700" y="175800"/>
            <a:ext cx="9372600" cy="882364"/>
          </a:xfrm>
        </p:spPr>
        <p:txBody>
          <a:bodyPr>
            <a:normAutofit/>
          </a:bodyPr>
          <a:lstStyle/>
          <a:p>
            <a:r>
              <a:rPr lang="en-US" sz="3600" b="1" i="1" dirty="0">
                <a:solidFill>
                  <a:srgbClr val="FF0000"/>
                </a:solidFill>
                <a:latin typeface="Segoe UI Semibold" panose="020B0702040204020203" pitchFamily="34" charset="0"/>
                <a:cs typeface="Segoe UI Semibold" panose="020B0702040204020203" pitchFamily="34" charset="0"/>
              </a:rPr>
              <a:t>Những </a:t>
            </a:r>
            <a:r>
              <a:rPr lang="en-US" sz="3600" b="1" i="1" dirty="0" err="1">
                <a:solidFill>
                  <a:srgbClr val="FF0000"/>
                </a:solidFill>
                <a:latin typeface="Segoe UI Semibold" panose="020B0702040204020203" pitchFamily="34" charset="0"/>
                <a:cs typeface="Segoe UI Semibold" panose="020B0702040204020203" pitchFamily="34" charset="0"/>
              </a:rPr>
              <a:t>câu</a:t>
            </a:r>
            <a:r>
              <a:rPr lang="en-US" sz="3600" b="1" i="1" dirty="0">
                <a:solidFill>
                  <a:srgbClr val="FF0000"/>
                </a:solidFill>
                <a:latin typeface="Segoe UI Semibold" panose="020B0702040204020203" pitchFamily="34" charset="0"/>
                <a:cs typeface="Segoe UI Semibold" panose="020B0702040204020203" pitchFamily="34" charset="0"/>
              </a:rPr>
              <a:t> </a:t>
            </a:r>
            <a:r>
              <a:rPr lang="en-US" sz="3600" b="1" i="1" dirty="0" err="1">
                <a:solidFill>
                  <a:srgbClr val="FF0000"/>
                </a:solidFill>
                <a:latin typeface="Segoe UI Semibold" panose="020B0702040204020203" pitchFamily="34" charset="0"/>
                <a:cs typeface="Segoe UI Semibold" panose="020B0702040204020203" pitchFamily="34" charset="0"/>
              </a:rPr>
              <a:t>sau</a:t>
            </a:r>
            <a:r>
              <a:rPr lang="en-US" sz="3600" b="1" i="1" dirty="0">
                <a:solidFill>
                  <a:srgbClr val="FF0000"/>
                </a:solidFill>
                <a:latin typeface="Segoe UI Semibold" panose="020B0702040204020203" pitchFamily="34" charset="0"/>
                <a:cs typeface="Segoe UI Semibold" panose="020B0702040204020203" pitchFamily="34" charset="0"/>
              </a:rPr>
              <a:t> </a:t>
            </a:r>
            <a:r>
              <a:rPr lang="en-US" sz="3600" b="1" i="1" dirty="0" err="1">
                <a:solidFill>
                  <a:srgbClr val="FF0000"/>
                </a:solidFill>
                <a:latin typeface="Segoe UI Semibold" panose="020B0702040204020203" pitchFamily="34" charset="0"/>
                <a:cs typeface="Segoe UI Semibold" panose="020B0702040204020203" pitchFamily="34" charset="0"/>
              </a:rPr>
              <a:t>thuộc</a:t>
            </a:r>
            <a:r>
              <a:rPr lang="en-US" sz="3600" b="1" i="1" dirty="0">
                <a:solidFill>
                  <a:srgbClr val="FF0000"/>
                </a:solidFill>
                <a:latin typeface="Segoe UI Semibold" panose="020B0702040204020203" pitchFamily="34" charset="0"/>
                <a:cs typeface="Segoe UI Semibold" panose="020B0702040204020203" pitchFamily="34" charset="0"/>
              </a:rPr>
              <a:t> </a:t>
            </a:r>
            <a:r>
              <a:rPr lang="en-US" sz="3600" b="1" i="1" dirty="0" err="1">
                <a:solidFill>
                  <a:srgbClr val="FF0000"/>
                </a:solidFill>
                <a:latin typeface="Segoe UI Semibold" panose="020B0702040204020203" pitchFamily="34" charset="0"/>
                <a:cs typeface="Segoe UI Semibold" panose="020B0702040204020203" pitchFamily="34" charset="0"/>
              </a:rPr>
              <a:t>kiểu</a:t>
            </a:r>
            <a:r>
              <a:rPr lang="en-US" sz="3600" b="1" i="1" dirty="0">
                <a:solidFill>
                  <a:srgbClr val="FF0000"/>
                </a:solidFill>
                <a:latin typeface="Segoe UI Semibold" panose="020B0702040204020203" pitchFamily="34" charset="0"/>
                <a:cs typeface="Segoe UI Semibold" panose="020B0702040204020203" pitchFamily="34" charset="0"/>
              </a:rPr>
              <a:t> </a:t>
            </a:r>
            <a:r>
              <a:rPr lang="en-US" sz="3600" b="1" i="1" dirty="0" err="1">
                <a:solidFill>
                  <a:srgbClr val="FF0000"/>
                </a:solidFill>
                <a:latin typeface="Segoe UI Semibold" panose="020B0702040204020203" pitchFamily="34" charset="0"/>
                <a:cs typeface="Segoe UI Semibold" panose="020B0702040204020203" pitchFamily="34" charset="0"/>
              </a:rPr>
              <a:t>câu</a:t>
            </a:r>
            <a:r>
              <a:rPr lang="en-US" sz="3600" b="1" i="1" dirty="0">
                <a:solidFill>
                  <a:srgbClr val="FF0000"/>
                </a:solidFill>
                <a:latin typeface="Segoe UI Semibold" panose="020B0702040204020203" pitchFamily="34" charset="0"/>
                <a:cs typeface="Segoe UI Semibold" panose="020B0702040204020203" pitchFamily="34" charset="0"/>
              </a:rPr>
              <a:t> </a:t>
            </a:r>
            <a:r>
              <a:rPr lang="en-US" sz="3600" b="1" i="1" dirty="0" err="1">
                <a:solidFill>
                  <a:srgbClr val="FF0000"/>
                </a:solidFill>
                <a:latin typeface="Segoe UI Semibold" panose="020B0702040204020203" pitchFamily="34" charset="0"/>
                <a:cs typeface="Segoe UI Semibold" panose="020B0702040204020203" pitchFamily="34" charset="0"/>
              </a:rPr>
              <a:t>gì</a:t>
            </a:r>
            <a:r>
              <a:rPr lang="en-US" sz="3600" b="1" i="1" dirty="0">
                <a:solidFill>
                  <a:srgbClr val="FF0000"/>
                </a:solidFill>
                <a:latin typeface="Segoe UI Semibold" panose="020B0702040204020203" pitchFamily="34" charset="0"/>
                <a:cs typeface="Segoe UI Semibold" panose="020B0702040204020203" pitchFamily="34" charset="0"/>
              </a:rPr>
              <a:t>?</a:t>
            </a:r>
            <a:endParaRPr lang="en-US" sz="3600" b="1" dirty="0">
              <a:solidFill>
                <a:srgbClr val="FF0000"/>
              </a:solidFill>
              <a:latin typeface="Segoe UI Semibold" panose="020B0702040204020203" pitchFamily="34" charset="0"/>
              <a:cs typeface="Segoe UI Semibold" panose="020B0702040204020203" pitchFamily="34" charset="0"/>
            </a:endParaRPr>
          </a:p>
        </p:txBody>
      </p:sp>
      <p:sp>
        <p:nvSpPr>
          <p:cNvPr id="3" name="Content Placeholder 2"/>
          <p:cNvSpPr>
            <a:spLocks noGrp="1"/>
          </p:cNvSpPr>
          <p:nvPr>
            <p:ph idx="1"/>
          </p:nvPr>
        </p:nvSpPr>
        <p:spPr>
          <a:xfrm>
            <a:off x="2009431" y="1162242"/>
            <a:ext cx="9372600" cy="1218539"/>
          </a:xfrm>
        </p:spPr>
        <p:txBody>
          <a:bodyPr/>
          <a:lstStyle/>
          <a:p>
            <a:pPr marL="502920" lvl="0" indent="-457200">
              <a:buFont typeface="+mj-lt"/>
              <a:buAutoNum type="alphaLcPeriod"/>
            </a:pPr>
            <a:r>
              <a:rPr lang="en-US" sz="3200" b="1" dirty="0" err="1">
                <a:solidFill>
                  <a:schemeClr val="tx2"/>
                </a:solidFill>
                <a:latin typeface="Times New Roman" panose="02020603050405020304" pitchFamily="18" charset="0"/>
                <a:cs typeface="Times New Roman" panose="02020603050405020304" pitchFamily="18" charset="0"/>
              </a:rPr>
              <a:t>Cả</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lớp</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em</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đang</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làm</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toán</a:t>
            </a:r>
            <a:r>
              <a:rPr lang="en-US" sz="3200" b="1" dirty="0">
                <a:solidFill>
                  <a:schemeClr val="tx2"/>
                </a:solidFill>
                <a:latin typeface="Times New Roman" panose="02020603050405020304" pitchFamily="18" charset="0"/>
                <a:cs typeface="Times New Roman" panose="02020603050405020304" pitchFamily="18" charset="0"/>
              </a:rPr>
              <a:t>.</a:t>
            </a:r>
          </a:p>
          <a:p>
            <a:pPr marL="502920" lvl="0" indent="-457200">
              <a:buFont typeface="+mj-lt"/>
              <a:buAutoNum type="alphaLcPeriod"/>
            </a:pPr>
            <a:r>
              <a:rPr lang="en-US" sz="3200" b="1" dirty="0" err="1">
                <a:solidFill>
                  <a:schemeClr val="tx2"/>
                </a:solidFill>
                <a:latin typeface="Times New Roman" panose="02020603050405020304" pitchFamily="18" charset="0"/>
                <a:cs typeface="Times New Roman" panose="02020603050405020304" pitchFamily="18" charset="0"/>
              </a:rPr>
              <a:t>Bầu</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trời</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mùa</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thu</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trong</a:t>
            </a:r>
            <a:r>
              <a:rPr lang="en-US" sz="3200" b="1" dirty="0">
                <a:solidFill>
                  <a:schemeClr val="tx2"/>
                </a:solidFill>
                <a:latin typeface="Times New Roman" panose="02020603050405020304" pitchFamily="18" charset="0"/>
                <a:cs typeface="Times New Roman" panose="02020603050405020304" pitchFamily="18" charset="0"/>
              </a:rPr>
              <a:t> </a:t>
            </a:r>
            <a:r>
              <a:rPr lang="en-US" sz="3200" b="1" dirty="0" err="1">
                <a:solidFill>
                  <a:schemeClr val="tx2"/>
                </a:solidFill>
                <a:latin typeface="Times New Roman" panose="02020603050405020304" pitchFamily="18" charset="0"/>
                <a:cs typeface="Times New Roman" panose="02020603050405020304" pitchFamily="18" charset="0"/>
              </a:rPr>
              <a:t>xanh</a:t>
            </a:r>
            <a:r>
              <a:rPr lang="en-US" sz="3200" b="1" dirty="0">
                <a:solidFill>
                  <a:schemeClr val="tx2"/>
                </a:solidFill>
                <a:latin typeface="Times New Roman" panose="02020603050405020304" pitchFamily="18" charset="0"/>
                <a:cs typeface="Times New Roman" panose="02020603050405020304" pitchFamily="18" charset="0"/>
              </a:rPr>
              <a:t>.</a:t>
            </a:r>
          </a:p>
          <a:p>
            <a:pPr marL="502920" indent="-457200">
              <a:buFont typeface="+mj-lt"/>
              <a:buAutoNum type="alphaLcPeriod"/>
            </a:pPr>
            <a:endParaRPr lang="en-US" dirty="0"/>
          </a:p>
        </p:txBody>
      </p:sp>
      <p:cxnSp>
        <p:nvCxnSpPr>
          <p:cNvPr id="7" name="Straight Connector 6">
            <a:extLst>
              <a:ext uri="{FF2B5EF4-FFF2-40B4-BE49-F238E27FC236}">
                <a16:creationId xmlns:a16="http://schemas.microsoft.com/office/drawing/2014/main" xmlns="" id="{B6905881-E8C2-47ED-8F3D-89BB0D20E17F}"/>
              </a:ext>
            </a:extLst>
          </p:cNvPr>
          <p:cNvCxnSpPr>
            <a:cxnSpLocks/>
          </p:cNvCxnSpPr>
          <p:nvPr/>
        </p:nvCxnSpPr>
        <p:spPr>
          <a:xfrm>
            <a:off x="2009433" y="4075043"/>
            <a:ext cx="1449387" cy="0"/>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9" name="Straight Connector 8">
            <a:extLst>
              <a:ext uri="{FF2B5EF4-FFF2-40B4-BE49-F238E27FC236}">
                <a16:creationId xmlns:a16="http://schemas.microsoft.com/office/drawing/2014/main" xmlns="" id="{FB6F9AFB-DE2C-459C-ABC8-527117ADDD76}"/>
              </a:ext>
            </a:extLst>
          </p:cNvPr>
          <p:cNvCxnSpPr>
            <a:cxnSpLocks/>
          </p:cNvCxnSpPr>
          <p:nvPr/>
        </p:nvCxnSpPr>
        <p:spPr>
          <a:xfrm>
            <a:off x="3617847" y="4075043"/>
            <a:ext cx="2226367" cy="0"/>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1" name="Straight Connector 10">
            <a:extLst>
              <a:ext uri="{FF2B5EF4-FFF2-40B4-BE49-F238E27FC236}">
                <a16:creationId xmlns:a16="http://schemas.microsoft.com/office/drawing/2014/main" xmlns="" id="{E580CFF9-C1A3-46B1-9815-858690517954}"/>
              </a:ext>
            </a:extLst>
          </p:cNvPr>
          <p:cNvCxnSpPr>
            <a:cxnSpLocks/>
          </p:cNvCxnSpPr>
          <p:nvPr/>
        </p:nvCxnSpPr>
        <p:spPr>
          <a:xfrm flipH="1">
            <a:off x="3528391" y="3698680"/>
            <a:ext cx="89452" cy="477079"/>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3" name="Straight Connector 12">
            <a:extLst>
              <a:ext uri="{FF2B5EF4-FFF2-40B4-BE49-F238E27FC236}">
                <a16:creationId xmlns:a16="http://schemas.microsoft.com/office/drawing/2014/main" xmlns="" id="{9D5F142C-5EAC-46CA-B927-41F1B7853065}"/>
              </a:ext>
            </a:extLst>
          </p:cNvPr>
          <p:cNvCxnSpPr>
            <a:cxnSpLocks/>
          </p:cNvCxnSpPr>
          <p:nvPr/>
        </p:nvCxnSpPr>
        <p:spPr>
          <a:xfrm flipH="1">
            <a:off x="9263511" y="3698680"/>
            <a:ext cx="89452" cy="477079"/>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5" name="Straight Connector 14">
            <a:extLst>
              <a:ext uri="{FF2B5EF4-FFF2-40B4-BE49-F238E27FC236}">
                <a16:creationId xmlns:a16="http://schemas.microsoft.com/office/drawing/2014/main" xmlns="" id="{6F6D5246-A691-4EED-9BFB-1A62C689FCB0}"/>
              </a:ext>
            </a:extLst>
          </p:cNvPr>
          <p:cNvCxnSpPr>
            <a:cxnSpLocks/>
          </p:cNvCxnSpPr>
          <p:nvPr/>
        </p:nvCxnSpPr>
        <p:spPr>
          <a:xfrm>
            <a:off x="6695733" y="4075043"/>
            <a:ext cx="2488027" cy="0"/>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7" name="Straight Connector 16">
            <a:extLst>
              <a:ext uri="{FF2B5EF4-FFF2-40B4-BE49-F238E27FC236}">
                <a16:creationId xmlns:a16="http://schemas.microsoft.com/office/drawing/2014/main" xmlns="" id="{A3DB761D-A46D-40E6-98F5-6EAF2247FAE7}"/>
              </a:ext>
            </a:extLst>
          </p:cNvPr>
          <p:cNvCxnSpPr>
            <a:cxnSpLocks/>
          </p:cNvCxnSpPr>
          <p:nvPr/>
        </p:nvCxnSpPr>
        <p:spPr>
          <a:xfrm>
            <a:off x="9352966" y="4075043"/>
            <a:ext cx="1677817" cy="0"/>
          </a:xfrm>
          <a:prstGeom prst="line">
            <a:avLst/>
          </a:prstGeom>
          <a:ln w="38100"/>
        </p:spPr>
        <p:style>
          <a:lnRef idx="3">
            <a:schemeClr val="accent2"/>
          </a:lnRef>
          <a:fillRef idx="0">
            <a:schemeClr val="accent2"/>
          </a:fillRef>
          <a:effectRef idx="2">
            <a:schemeClr val="accent2"/>
          </a:effectRef>
          <a:fontRef idx="minor">
            <a:schemeClr val="tx1"/>
          </a:fontRef>
        </p:style>
      </p:cxnSp>
      <p:sp>
        <p:nvSpPr>
          <p:cNvPr id="5" name="TextBox 4">
            <a:extLst>
              <a:ext uri="{FF2B5EF4-FFF2-40B4-BE49-F238E27FC236}">
                <a16:creationId xmlns:a16="http://schemas.microsoft.com/office/drawing/2014/main" xmlns="" id="{8922A21A-16B0-4449-8A82-441EBF576FDD}"/>
              </a:ext>
            </a:extLst>
          </p:cNvPr>
          <p:cNvSpPr txBox="1"/>
          <p:nvPr/>
        </p:nvSpPr>
        <p:spPr>
          <a:xfrm>
            <a:off x="1857513" y="3587436"/>
            <a:ext cx="4502427" cy="800219"/>
          </a:xfrm>
          <a:prstGeom prst="rect">
            <a:avLst/>
          </a:prstGeom>
          <a:noFill/>
        </p:spPr>
        <p:txBody>
          <a:bodyPr wrap="square" rtlCol="0">
            <a:spAutoFit/>
          </a:bodyPr>
          <a:lstStyle/>
          <a:p>
            <a:r>
              <a:rPr lang="en-US" sz="2800" b="1" dirty="0" err="1">
                <a:solidFill>
                  <a:schemeClr val="tx2"/>
                </a:solidFill>
                <a:latin typeface="Times New Roman" panose="02020603050405020304" pitchFamily="18" charset="0"/>
                <a:cs typeface="Times New Roman" panose="02020603050405020304" pitchFamily="18" charset="0"/>
              </a:rPr>
              <a:t>Cả</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lớp</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em</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đang</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làm</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toán</a:t>
            </a:r>
            <a:r>
              <a:rPr lang="en-US" sz="2800" b="1" dirty="0">
                <a:solidFill>
                  <a:schemeClr val="tx2"/>
                </a:solidFill>
                <a:latin typeface="Times New Roman" panose="02020603050405020304" pitchFamily="18" charset="0"/>
                <a:cs typeface="Times New Roman" panose="02020603050405020304" pitchFamily="18" charset="0"/>
              </a:rPr>
              <a:t>.</a:t>
            </a:r>
          </a:p>
          <a:p>
            <a:endParaRPr lang="en-US" dirty="0"/>
          </a:p>
        </p:txBody>
      </p:sp>
      <p:sp>
        <p:nvSpPr>
          <p:cNvPr id="6" name="TextBox 5">
            <a:extLst>
              <a:ext uri="{FF2B5EF4-FFF2-40B4-BE49-F238E27FC236}">
                <a16:creationId xmlns:a16="http://schemas.microsoft.com/office/drawing/2014/main" xmlns="" id="{48949278-3561-4827-8994-175789E2C203}"/>
              </a:ext>
            </a:extLst>
          </p:cNvPr>
          <p:cNvSpPr txBox="1"/>
          <p:nvPr/>
        </p:nvSpPr>
        <p:spPr>
          <a:xfrm>
            <a:off x="6511860" y="3561905"/>
            <a:ext cx="5496269" cy="523220"/>
          </a:xfrm>
          <a:prstGeom prst="rect">
            <a:avLst/>
          </a:prstGeom>
          <a:noFill/>
        </p:spPr>
        <p:txBody>
          <a:bodyPr wrap="square" rtlCol="0">
            <a:spAutoFit/>
          </a:bodyPr>
          <a:lstStyle/>
          <a:p>
            <a:r>
              <a:rPr lang="en-US" sz="2800" b="1" dirty="0" err="1">
                <a:solidFill>
                  <a:schemeClr val="tx2"/>
                </a:solidFill>
                <a:latin typeface="Times New Roman" panose="02020603050405020304" pitchFamily="18" charset="0"/>
                <a:cs typeface="Times New Roman" panose="02020603050405020304" pitchFamily="18" charset="0"/>
              </a:rPr>
              <a:t>Bầu</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trời</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mùa</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thu</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trong</a:t>
            </a:r>
            <a:r>
              <a:rPr lang="en-US" sz="2800" b="1" dirty="0">
                <a:solidFill>
                  <a:schemeClr val="tx2"/>
                </a:solidFill>
                <a:latin typeface="Times New Roman" panose="02020603050405020304" pitchFamily="18" charset="0"/>
                <a:cs typeface="Times New Roman" panose="02020603050405020304" pitchFamily="18" charset="0"/>
              </a:rPr>
              <a:t> </a:t>
            </a:r>
            <a:r>
              <a:rPr lang="en-US" sz="2800" b="1" dirty="0" err="1">
                <a:solidFill>
                  <a:schemeClr val="tx2"/>
                </a:solidFill>
                <a:latin typeface="Times New Roman" panose="02020603050405020304" pitchFamily="18" charset="0"/>
                <a:cs typeface="Times New Roman" panose="02020603050405020304" pitchFamily="18" charset="0"/>
              </a:rPr>
              <a:t>xanh</a:t>
            </a:r>
            <a:r>
              <a:rPr lang="en-US" sz="2800" b="1" dirty="0">
                <a:solidFill>
                  <a:schemeClr val="tx2"/>
                </a:solidFill>
                <a:latin typeface="Times New Roman" panose="02020603050405020304" pitchFamily="18" charset="0"/>
                <a:cs typeface="Times New Roman" panose="02020603050405020304" pitchFamily="18" charset="0"/>
              </a:rPr>
              <a:t>.</a:t>
            </a:r>
          </a:p>
        </p:txBody>
      </p:sp>
      <p:sp>
        <p:nvSpPr>
          <p:cNvPr id="8" name="Callout: Bent Line 7">
            <a:extLst>
              <a:ext uri="{FF2B5EF4-FFF2-40B4-BE49-F238E27FC236}">
                <a16:creationId xmlns:a16="http://schemas.microsoft.com/office/drawing/2014/main" xmlns="" id="{5946D574-3FC4-4F50-A752-F9D22C91F4CC}"/>
              </a:ext>
            </a:extLst>
          </p:cNvPr>
          <p:cNvSpPr/>
          <p:nvPr/>
        </p:nvSpPr>
        <p:spPr>
          <a:xfrm>
            <a:off x="9452115" y="2387091"/>
            <a:ext cx="2276060" cy="652007"/>
          </a:xfrm>
          <a:prstGeom prst="borderCallout2">
            <a:avLst>
              <a:gd name="adj1" fmla="val 18750"/>
              <a:gd name="adj2" fmla="val -8333"/>
              <a:gd name="adj3" fmla="val 18750"/>
              <a:gd name="adj4" fmla="val -16667"/>
              <a:gd name="adj5" fmla="val 171951"/>
              <a:gd name="adj6" fmla="val -37060"/>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err="1">
                <a:solidFill>
                  <a:srgbClr val="C00000"/>
                </a:solidFill>
                <a:latin typeface="Times New Roman" panose="02020603050405020304" pitchFamily="18" charset="0"/>
                <a:cs typeface="Times New Roman" panose="02020603050405020304" pitchFamily="18" charset="0"/>
              </a:rPr>
              <a:t>Câu</a:t>
            </a:r>
            <a:r>
              <a:rPr lang="en-US" sz="2000" b="1" dirty="0">
                <a:solidFill>
                  <a:srgbClr val="C00000"/>
                </a:solidFill>
                <a:latin typeface="Times New Roman" panose="02020603050405020304" pitchFamily="18" charset="0"/>
                <a:cs typeface="Times New Roman" panose="02020603050405020304" pitchFamily="18" charset="0"/>
              </a:rPr>
              <a:t> </a:t>
            </a:r>
            <a:r>
              <a:rPr lang="en-US" sz="2000" b="1" dirty="0" err="1">
                <a:solidFill>
                  <a:srgbClr val="C00000"/>
                </a:solidFill>
                <a:latin typeface="Times New Roman" panose="02020603050405020304" pitchFamily="18" charset="0"/>
                <a:cs typeface="Times New Roman" panose="02020603050405020304" pitchFamily="18" charset="0"/>
              </a:rPr>
              <a:t>kể</a:t>
            </a:r>
            <a:r>
              <a:rPr lang="en-US" sz="2000" b="1" dirty="0">
                <a:solidFill>
                  <a:srgbClr val="C00000"/>
                </a:solidFill>
                <a:latin typeface="Times New Roman" panose="02020603050405020304" pitchFamily="18" charset="0"/>
                <a:cs typeface="Times New Roman" panose="02020603050405020304" pitchFamily="18" charset="0"/>
              </a:rPr>
              <a:t> Ai </a:t>
            </a:r>
            <a:r>
              <a:rPr lang="en-US" sz="2000" b="1" dirty="0" err="1">
                <a:solidFill>
                  <a:srgbClr val="C00000"/>
                </a:solidFill>
                <a:latin typeface="Times New Roman" panose="02020603050405020304" pitchFamily="18" charset="0"/>
                <a:cs typeface="Times New Roman" panose="02020603050405020304" pitchFamily="18" charset="0"/>
              </a:rPr>
              <a:t>thế</a:t>
            </a:r>
            <a:r>
              <a:rPr lang="en-US" sz="2000" b="1" dirty="0">
                <a:solidFill>
                  <a:srgbClr val="C00000"/>
                </a:solidFill>
                <a:latin typeface="Times New Roman" panose="02020603050405020304" pitchFamily="18" charset="0"/>
                <a:cs typeface="Times New Roman" panose="02020603050405020304" pitchFamily="18" charset="0"/>
              </a:rPr>
              <a:t> </a:t>
            </a:r>
            <a:r>
              <a:rPr lang="en-US" sz="2000" b="1" dirty="0" err="1">
                <a:solidFill>
                  <a:srgbClr val="C00000"/>
                </a:solidFill>
                <a:latin typeface="Times New Roman" panose="02020603050405020304" pitchFamily="18" charset="0"/>
                <a:cs typeface="Times New Roman" panose="02020603050405020304" pitchFamily="18" charset="0"/>
              </a:rPr>
              <a:t>nào</a:t>
            </a:r>
            <a:r>
              <a:rPr lang="en-US" sz="2000" b="1" dirty="0">
                <a:solidFill>
                  <a:srgbClr val="C00000"/>
                </a:solidFill>
                <a:latin typeface="Times New Roman" panose="02020603050405020304" pitchFamily="18" charset="0"/>
                <a:cs typeface="Times New Roman" panose="02020603050405020304" pitchFamily="18" charset="0"/>
              </a:rPr>
              <a:t>? </a:t>
            </a:r>
          </a:p>
        </p:txBody>
      </p:sp>
      <p:sp>
        <p:nvSpPr>
          <p:cNvPr id="14" name="Callout: Bent Line 13">
            <a:extLst>
              <a:ext uri="{FF2B5EF4-FFF2-40B4-BE49-F238E27FC236}">
                <a16:creationId xmlns:a16="http://schemas.microsoft.com/office/drawing/2014/main" xmlns="" id="{2118318E-8071-4421-9AC1-B43B97C1D754}"/>
              </a:ext>
            </a:extLst>
          </p:cNvPr>
          <p:cNvSpPr/>
          <p:nvPr/>
        </p:nvSpPr>
        <p:spPr>
          <a:xfrm flipH="1">
            <a:off x="458067" y="2481134"/>
            <a:ext cx="2276060" cy="652007"/>
          </a:xfrm>
          <a:prstGeom prst="borderCallout2">
            <a:avLst>
              <a:gd name="adj1" fmla="val 18750"/>
              <a:gd name="adj2" fmla="val -8333"/>
              <a:gd name="adj3" fmla="val 21799"/>
              <a:gd name="adj4" fmla="val -20160"/>
              <a:gd name="adj5" fmla="val 171951"/>
              <a:gd name="adj6" fmla="val -37060"/>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err="1">
                <a:solidFill>
                  <a:srgbClr val="C00000"/>
                </a:solidFill>
                <a:latin typeface="Times New Roman" panose="02020603050405020304" pitchFamily="18" charset="0"/>
                <a:cs typeface="Times New Roman" panose="02020603050405020304" pitchFamily="18" charset="0"/>
              </a:rPr>
              <a:t>Câu</a:t>
            </a:r>
            <a:r>
              <a:rPr lang="en-US" sz="2000" b="1" dirty="0">
                <a:solidFill>
                  <a:srgbClr val="C00000"/>
                </a:solidFill>
                <a:latin typeface="Times New Roman" panose="02020603050405020304" pitchFamily="18" charset="0"/>
                <a:cs typeface="Times New Roman" panose="02020603050405020304" pitchFamily="18" charset="0"/>
              </a:rPr>
              <a:t> </a:t>
            </a:r>
            <a:r>
              <a:rPr lang="en-US" sz="2000" b="1" dirty="0" err="1">
                <a:solidFill>
                  <a:srgbClr val="C00000"/>
                </a:solidFill>
                <a:latin typeface="Times New Roman" panose="02020603050405020304" pitchFamily="18" charset="0"/>
                <a:cs typeface="Times New Roman" panose="02020603050405020304" pitchFamily="18" charset="0"/>
              </a:rPr>
              <a:t>kể</a:t>
            </a:r>
            <a:r>
              <a:rPr lang="en-US" sz="2000" b="1" dirty="0">
                <a:solidFill>
                  <a:srgbClr val="C00000"/>
                </a:solidFill>
                <a:latin typeface="Times New Roman" panose="02020603050405020304" pitchFamily="18" charset="0"/>
                <a:cs typeface="Times New Roman" panose="02020603050405020304" pitchFamily="18" charset="0"/>
              </a:rPr>
              <a:t> Ai </a:t>
            </a:r>
            <a:r>
              <a:rPr lang="en-US" sz="2000" b="1" dirty="0" err="1">
                <a:solidFill>
                  <a:srgbClr val="C00000"/>
                </a:solidFill>
                <a:latin typeface="Times New Roman" panose="02020603050405020304" pitchFamily="18" charset="0"/>
                <a:cs typeface="Times New Roman" panose="02020603050405020304" pitchFamily="18" charset="0"/>
              </a:rPr>
              <a:t>làm</a:t>
            </a:r>
            <a:r>
              <a:rPr lang="en-US" sz="2000" b="1" dirty="0">
                <a:solidFill>
                  <a:srgbClr val="C00000"/>
                </a:solidFill>
                <a:latin typeface="Times New Roman" panose="02020603050405020304" pitchFamily="18" charset="0"/>
                <a:cs typeface="Times New Roman" panose="02020603050405020304" pitchFamily="18" charset="0"/>
              </a:rPr>
              <a:t> </a:t>
            </a:r>
            <a:r>
              <a:rPr lang="en-US" sz="2000" b="1" dirty="0" err="1">
                <a:solidFill>
                  <a:srgbClr val="C00000"/>
                </a:solidFill>
                <a:latin typeface="Times New Roman" panose="02020603050405020304" pitchFamily="18" charset="0"/>
                <a:cs typeface="Times New Roman" panose="02020603050405020304" pitchFamily="18" charset="0"/>
              </a:rPr>
              <a:t>gì</a:t>
            </a:r>
            <a:r>
              <a:rPr lang="en-US" sz="2000" b="1" dirty="0">
                <a:solidFill>
                  <a:srgbClr val="C00000"/>
                </a:solidFill>
                <a:latin typeface="Times New Roman" panose="02020603050405020304" pitchFamily="18" charset="0"/>
                <a:cs typeface="Times New Roman" panose="02020603050405020304" pitchFamily="18" charset="0"/>
              </a:rPr>
              <a:t>? </a:t>
            </a:r>
          </a:p>
        </p:txBody>
      </p:sp>
      <p:sp>
        <p:nvSpPr>
          <p:cNvPr id="10" name="TextBox 9">
            <a:extLst>
              <a:ext uri="{FF2B5EF4-FFF2-40B4-BE49-F238E27FC236}">
                <a16:creationId xmlns:a16="http://schemas.microsoft.com/office/drawing/2014/main" xmlns="" id="{54629E63-F05A-4871-8093-CDA7B71F699E}"/>
              </a:ext>
            </a:extLst>
          </p:cNvPr>
          <p:cNvSpPr txBox="1"/>
          <p:nvPr/>
        </p:nvSpPr>
        <p:spPr>
          <a:xfrm>
            <a:off x="2119501" y="4162020"/>
            <a:ext cx="3707296" cy="461665"/>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 CN		       VN</a:t>
            </a:r>
          </a:p>
        </p:txBody>
      </p:sp>
      <p:sp>
        <p:nvSpPr>
          <p:cNvPr id="12" name="Rectangle 11">
            <a:extLst>
              <a:ext uri="{FF2B5EF4-FFF2-40B4-BE49-F238E27FC236}">
                <a16:creationId xmlns:a16="http://schemas.microsoft.com/office/drawing/2014/main" xmlns="" id="{DD1390B6-AB1B-4C30-B86C-E4172993F5FC}"/>
              </a:ext>
            </a:extLst>
          </p:cNvPr>
          <p:cNvSpPr/>
          <p:nvPr/>
        </p:nvSpPr>
        <p:spPr>
          <a:xfrm>
            <a:off x="7509212" y="4236631"/>
            <a:ext cx="3075965" cy="461665"/>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 CN		       VN</a:t>
            </a:r>
            <a:endParaRPr lang="en-US" sz="2400" dirty="0"/>
          </a:p>
        </p:txBody>
      </p:sp>
    </p:spTree>
    <p:extLst>
      <p:ext uri="{BB962C8B-B14F-4D97-AF65-F5344CB8AC3E}">
        <p14:creationId xmlns:p14="http://schemas.microsoft.com/office/powerpoint/2010/main" val="2083928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par>
                                <p:cTn id="28" presetID="26" presetClass="entr" presetSubtype="0" fill="hold"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5">
                                            <p:txEl>
                                              <p:pRg st="0" end="0"/>
                                            </p:txEl>
                                          </p:spTgt>
                                        </p:tgtEl>
                                        <p:attrNameLst>
                                          <p:attrName>style.visibility</p:attrName>
                                        </p:attrNameLst>
                                      </p:cBhvr>
                                      <p:to>
                                        <p:strVal val="visible"/>
                                      </p:to>
                                    </p:set>
                                    <p:animEffect transition="in" filter="wipe(down)">
                                      <p:cBhvr>
                                        <p:cTn id="48" dur="580">
                                          <p:stCondLst>
                                            <p:cond delay="0"/>
                                          </p:stCondLst>
                                        </p:cTn>
                                        <p:tgtEl>
                                          <p:spTgt spid="5">
                                            <p:txEl>
                                              <p:pRg st="0" end="0"/>
                                            </p:txEl>
                                          </p:spTgt>
                                        </p:tgtEl>
                                      </p:cBhvr>
                                    </p:animEffect>
                                    <p:anim calcmode="lin" valueType="num">
                                      <p:cBhvr>
                                        <p:cTn id="49"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5">
                                            <p:txEl>
                                              <p:pRg st="0" end="0"/>
                                            </p:txEl>
                                          </p:spTgt>
                                        </p:tgtEl>
                                      </p:cBhvr>
                                      <p:to x="100000" y="60000"/>
                                    </p:animScale>
                                    <p:animScale>
                                      <p:cBhvr>
                                        <p:cTn id="55" dur="166" decel="50000">
                                          <p:stCondLst>
                                            <p:cond delay="676"/>
                                          </p:stCondLst>
                                        </p:cTn>
                                        <p:tgtEl>
                                          <p:spTgt spid="5">
                                            <p:txEl>
                                              <p:pRg st="0" end="0"/>
                                            </p:txEl>
                                          </p:spTgt>
                                        </p:tgtEl>
                                      </p:cBhvr>
                                      <p:to x="100000" y="100000"/>
                                    </p:animScale>
                                    <p:animScale>
                                      <p:cBhvr>
                                        <p:cTn id="56" dur="26">
                                          <p:stCondLst>
                                            <p:cond delay="1312"/>
                                          </p:stCondLst>
                                        </p:cTn>
                                        <p:tgtEl>
                                          <p:spTgt spid="5">
                                            <p:txEl>
                                              <p:pRg st="0" end="0"/>
                                            </p:txEl>
                                          </p:spTgt>
                                        </p:tgtEl>
                                      </p:cBhvr>
                                      <p:to x="100000" y="80000"/>
                                    </p:animScale>
                                    <p:animScale>
                                      <p:cBhvr>
                                        <p:cTn id="57" dur="166" decel="50000">
                                          <p:stCondLst>
                                            <p:cond delay="1338"/>
                                          </p:stCondLst>
                                        </p:cTn>
                                        <p:tgtEl>
                                          <p:spTgt spid="5">
                                            <p:txEl>
                                              <p:pRg st="0" end="0"/>
                                            </p:txEl>
                                          </p:spTgt>
                                        </p:tgtEl>
                                      </p:cBhvr>
                                      <p:to x="100000" y="100000"/>
                                    </p:animScale>
                                    <p:animScale>
                                      <p:cBhvr>
                                        <p:cTn id="58" dur="26">
                                          <p:stCondLst>
                                            <p:cond delay="1642"/>
                                          </p:stCondLst>
                                        </p:cTn>
                                        <p:tgtEl>
                                          <p:spTgt spid="5">
                                            <p:txEl>
                                              <p:pRg st="0" end="0"/>
                                            </p:txEl>
                                          </p:spTgt>
                                        </p:tgtEl>
                                      </p:cBhvr>
                                      <p:to x="100000" y="90000"/>
                                    </p:animScale>
                                    <p:animScale>
                                      <p:cBhvr>
                                        <p:cTn id="59" dur="166" decel="50000">
                                          <p:stCondLst>
                                            <p:cond delay="1668"/>
                                          </p:stCondLst>
                                        </p:cTn>
                                        <p:tgtEl>
                                          <p:spTgt spid="5">
                                            <p:txEl>
                                              <p:pRg st="0" end="0"/>
                                            </p:txEl>
                                          </p:spTgt>
                                        </p:tgtEl>
                                      </p:cBhvr>
                                      <p:to x="100000" y="100000"/>
                                    </p:animScale>
                                    <p:animScale>
                                      <p:cBhvr>
                                        <p:cTn id="60" dur="26">
                                          <p:stCondLst>
                                            <p:cond delay="1808"/>
                                          </p:stCondLst>
                                        </p:cTn>
                                        <p:tgtEl>
                                          <p:spTgt spid="5">
                                            <p:txEl>
                                              <p:pRg st="0" end="0"/>
                                            </p:txEl>
                                          </p:spTgt>
                                        </p:tgtEl>
                                      </p:cBhvr>
                                      <p:to x="100000" y="95000"/>
                                    </p:animScale>
                                    <p:animScale>
                                      <p:cBhvr>
                                        <p:cTn id="61" dur="166" decel="50000">
                                          <p:stCondLst>
                                            <p:cond delay="1834"/>
                                          </p:stCondLst>
                                        </p:cTn>
                                        <p:tgtEl>
                                          <p:spTgt spid="5">
                                            <p:txEl>
                                              <p:pRg st="0" end="0"/>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14"/>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21" presetClass="entr" presetSubtype="1" fill="hold" nodeType="clickEffect">
                                  <p:stCondLst>
                                    <p:cond delay="0"/>
                                  </p:stCondLst>
                                  <p:childTnLst>
                                    <p:set>
                                      <p:cBhvr>
                                        <p:cTn id="69" dur="1" fill="hold">
                                          <p:stCondLst>
                                            <p:cond delay="0"/>
                                          </p:stCondLst>
                                        </p:cTn>
                                        <p:tgtEl>
                                          <p:spTgt spid="7"/>
                                        </p:tgtEl>
                                        <p:attrNameLst>
                                          <p:attrName>style.visibility</p:attrName>
                                        </p:attrNameLst>
                                      </p:cBhvr>
                                      <p:to>
                                        <p:strVal val="visible"/>
                                      </p:to>
                                    </p:set>
                                    <p:animEffect transition="in" filter="wheel(1)">
                                      <p:cBhvr>
                                        <p:cTn id="70" dur="2000"/>
                                        <p:tgtEl>
                                          <p:spTgt spid="7"/>
                                        </p:tgtEl>
                                      </p:cBhvr>
                                    </p:animEffect>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nodeType="click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fade">
                                      <p:cBhvr>
                                        <p:cTn id="75" dur="1000"/>
                                        <p:tgtEl>
                                          <p:spTgt spid="9"/>
                                        </p:tgtEl>
                                      </p:cBhvr>
                                    </p:animEffect>
                                    <p:anim calcmode="lin" valueType="num">
                                      <p:cBhvr>
                                        <p:cTn id="76" dur="1000" fill="hold"/>
                                        <p:tgtEl>
                                          <p:spTgt spid="9"/>
                                        </p:tgtEl>
                                        <p:attrNameLst>
                                          <p:attrName>ppt_x</p:attrName>
                                        </p:attrNameLst>
                                      </p:cBhvr>
                                      <p:tavLst>
                                        <p:tav tm="0">
                                          <p:val>
                                            <p:strVal val="#ppt_x"/>
                                          </p:val>
                                        </p:tav>
                                        <p:tav tm="100000">
                                          <p:val>
                                            <p:strVal val="#ppt_x"/>
                                          </p:val>
                                        </p:tav>
                                      </p:tavLst>
                                    </p:anim>
                                    <p:anim calcmode="lin" valueType="num">
                                      <p:cBhvr>
                                        <p:cTn id="7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nodeType="clickEffect">
                                  <p:stCondLst>
                                    <p:cond delay="0"/>
                                  </p:stCondLst>
                                  <p:childTnLst>
                                    <p:set>
                                      <p:cBhvr>
                                        <p:cTn id="81" dur="1" fill="hold">
                                          <p:stCondLst>
                                            <p:cond delay="0"/>
                                          </p:stCondLst>
                                        </p:cTn>
                                        <p:tgtEl>
                                          <p:spTgt spid="11"/>
                                        </p:tgtEl>
                                        <p:attrNameLst>
                                          <p:attrName>style.visibility</p:attrName>
                                        </p:attrNameLst>
                                      </p:cBhvr>
                                      <p:to>
                                        <p:strVal val="visible"/>
                                      </p:to>
                                    </p:set>
                                    <p:anim calcmode="lin" valueType="num">
                                      <p:cBhvr additive="base">
                                        <p:cTn id="82" dur="500" fill="hold"/>
                                        <p:tgtEl>
                                          <p:spTgt spid="11"/>
                                        </p:tgtEl>
                                        <p:attrNameLst>
                                          <p:attrName>ppt_x</p:attrName>
                                        </p:attrNameLst>
                                      </p:cBhvr>
                                      <p:tavLst>
                                        <p:tav tm="0">
                                          <p:val>
                                            <p:strVal val="#ppt_x"/>
                                          </p:val>
                                        </p:tav>
                                        <p:tav tm="100000">
                                          <p:val>
                                            <p:strVal val="#ppt_x"/>
                                          </p:val>
                                        </p:tav>
                                      </p:tavLst>
                                    </p:anim>
                                    <p:anim calcmode="lin" valueType="num">
                                      <p:cBhvr additive="base">
                                        <p:cTn id="8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13" presetClass="entr" presetSubtype="16" fill="hold" nodeType="clickEffect">
                                  <p:stCondLst>
                                    <p:cond delay="0"/>
                                  </p:stCondLst>
                                  <p:childTnLst>
                                    <p:set>
                                      <p:cBhvr>
                                        <p:cTn id="87" dur="1" fill="hold">
                                          <p:stCondLst>
                                            <p:cond delay="0"/>
                                          </p:stCondLst>
                                        </p:cTn>
                                        <p:tgtEl>
                                          <p:spTgt spid="10">
                                            <p:txEl>
                                              <p:pRg st="0" end="0"/>
                                            </p:txEl>
                                          </p:spTgt>
                                        </p:tgtEl>
                                        <p:attrNameLst>
                                          <p:attrName>style.visibility</p:attrName>
                                        </p:attrNameLst>
                                      </p:cBhvr>
                                      <p:to>
                                        <p:strVal val="visible"/>
                                      </p:to>
                                    </p:set>
                                    <p:animEffect transition="in" filter="plus(in)">
                                      <p:cBhvr>
                                        <p:cTn id="88" dur="2000"/>
                                        <p:tgtEl>
                                          <p:spTgt spid="10">
                                            <p:txEl>
                                              <p:pRg st="0" end="0"/>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nodeType="clickEffect">
                                  <p:stCondLst>
                                    <p:cond delay="0"/>
                                  </p:stCondLst>
                                  <p:childTnLst>
                                    <p:set>
                                      <p:cBhvr>
                                        <p:cTn id="92" dur="1" fill="hold">
                                          <p:stCondLst>
                                            <p:cond delay="0"/>
                                          </p:stCondLst>
                                        </p:cTn>
                                        <p:tgtEl>
                                          <p:spTgt spid="6">
                                            <p:txEl>
                                              <p:pRg st="0" end="0"/>
                                            </p:txEl>
                                          </p:spTgt>
                                        </p:tgtEl>
                                        <p:attrNameLst>
                                          <p:attrName>style.visibility</p:attrName>
                                        </p:attrNameLst>
                                      </p:cBhvr>
                                      <p:to>
                                        <p:strVal val="visible"/>
                                      </p:to>
                                    </p:set>
                                    <p:anim calcmode="lin" valueType="num">
                                      <p:cBhvr additive="base">
                                        <p:cTn id="9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12" presetClass="entr" presetSubtype="4" fill="hold" grpId="0" nodeType="clickEffect">
                                  <p:stCondLst>
                                    <p:cond delay="0"/>
                                  </p:stCondLst>
                                  <p:childTnLst>
                                    <p:set>
                                      <p:cBhvr>
                                        <p:cTn id="98" dur="1" fill="hold">
                                          <p:stCondLst>
                                            <p:cond delay="0"/>
                                          </p:stCondLst>
                                        </p:cTn>
                                        <p:tgtEl>
                                          <p:spTgt spid="8"/>
                                        </p:tgtEl>
                                        <p:attrNameLst>
                                          <p:attrName>style.visibility</p:attrName>
                                        </p:attrNameLst>
                                      </p:cBhvr>
                                      <p:to>
                                        <p:strVal val="visible"/>
                                      </p:to>
                                    </p:set>
                                    <p:anim calcmode="lin" valueType="num">
                                      <p:cBhvr additive="base">
                                        <p:cTn id="99" dur="500"/>
                                        <p:tgtEl>
                                          <p:spTgt spid="8"/>
                                        </p:tgtEl>
                                        <p:attrNameLst>
                                          <p:attrName>ppt_y</p:attrName>
                                        </p:attrNameLst>
                                      </p:cBhvr>
                                      <p:tavLst>
                                        <p:tav tm="0">
                                          <p:val>
                                            <p:strVal val="#ppt_y+#ppt_h*1.125000"/>
                                          </p:val>
                                        </p:tav>
                                        <p:tav tm="100000">
                                          <p:val>
                                            <p:strVal val="#ppt_y"/>
                                          </p:val>
                                        </p:tav>
                                      </p:tavLst>
                                    </p:anim>
                                    <p:animEffect transition="in" filter="wipe(up)">
                                      <p:cBhvr>
                                        <p:cTn id="100" dur="500"/>
                                        <p:tgtEl>
                                          <p:spTgt spid="8"/>
                                        </p:tgtEl>
                                      </p:cBhvr>
                                    </p:animEffect>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15"/>
                                        </p:tgtEl>
                                        <p:attrNameLst>
                                          <p:attrName>style.visibility</p:attrName>
                                        </p:attrNameLst>
                                      </p:cBhvr>
                                      <p:to>
                                        <p:strVal val="visible"/>
                                      </p:to>
                                    </p:set>
                                    <p:anim calcmode="lin" valueType="num">
                                      <p:cBhvr additive="base">
                                        <p:cTn id="105" dur="500" fill="hold"/>
                                        <p:tgtEl>
                                          <p:spTgt spid="15"/>
                                        </p:tgtEl>
                                        <p:attrNameLst>
                                          <p:attrName>ppt_x</p:attrName>
                                        </p:attrNameLst>
                                      </p:cBhvr>
                                      <p:tavLst>
                                        <p:tav tm="0">
                                          <p:val>
                                            <p:strVal val="#ppt_x"/>
                                          </p:val>
                                        </p:tav>
                                        <p:tav tm="100000">
                                          <p:val>
                                            <p:strVal val="#ppt_x"/>
                                          </p:val>
                                        </p:tav>
                                      </p:tavLst>
                                    </p:anim>
                                    <p:anim calcmode="lin" valueType="num">
                                      <p:cBhvr additive="base">
                                        <p:cTn id="10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nodeType="clickEffect">
                                  <p:stCondLst>
                                    <p:cond delay="0"/>
                                  </p:stCondLst>
                                  <p:childTnLst>
                                    <p:set>
                                      <p:cBhvr>
                                        <p:cTn id="110" dur="1" fill="hold">
                                          <p:stCondLst>
                                            <p:cond delay="0"/>
                                          </p:stCondLst>
                                        </p:cTn>
                                        <p:tgtEl>
                                          <p:spTgt spid="17"/>
                                        </p:tgtEl>
                                        <p:attrNameLst>
                                          <p:attrName>style.visibility</p:attrName>
                                        </p:attrNameLst>
                                      </p:cBhvr>
                                      <p:to>
                                        <p:strVal val="visible"/>
                                      </p:to>
                                    </p:set>
                                    <p:anim calcmode="lin" valueType="num">
                                      <p:cBhvr additive="base">
                                        <p:cTn id="111" dur="500" fill="hold"/>
                                        <p:tgtEl>
                                          <p:spTgt spid="17"/>
                                        </p:tgtEl>
                                        <p:attrNameLst>
                                          <p:attrName>ppt_x</p:attrName>
                                        </p:attrNameLst>
                                      </p:cBhvr>
                                      <p:tavLst>
                                        <p:tav tm="0">
                                          <p:val>
                                            <p:strVal val="#ppt_x"/>
                                          </p:val>
                                        </p:tav>
                                        <p:tav tm="100000">
                                          <p:val>
                                            <p:strVal val="#ppt_x"/>
                                          </p:val>
                                        </p:tav>
                                      </p:tavLst>
                                    </p:anim>
                                    <p:anim calcmode="lin" valueType="num">
                                      <p:cBhvr additive="base">
                                        <p:cTn id="11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nodeType="clickEffect">
                                  <p:stCondLst>
                                    <p:cond delay="0"/>
                                  </p:stCondLst>
                                  <p:childTnLst>
                                    <p:set>
                                      <p:cBhvr>
                                        <p:cTn id="116" dur="1" fill="hold">
                                          <p:stCondLst>
                                            <p:cond delay="0"/>
                                          </p:stCondLst>
                                        </p:cTn>
                                        <p:tgtEl>
                                          <p:spTgt spid="13"/>
                                        </p:tgtEl>
                                        <p:attrNameLst>
                                          <p:attrName>style.visibility</p:attrName>
                                        </p:attrNameLst>
                                      </p:cBhvr>
                                      <p:to>
                                        <p:strVal val="visible"/>
                                      </p:to>
                                    </p:set>
                                    <p:anim calcmode="lin" valueType="num">
                                      <p:cBhvr additive="base">
                                        <p:cTn id="117" dur="500" fill="hold"/>
                                        <p:tgtEl>
                                          <p:spTgt spid="13"/>
                                        </p:tgtEl>
                                        <p:attrNameLst>
                                          <p:attrName>ppt_x</p:attrName>
                                        </p:attrNameLst>
                                      </p:cBhvr>
                                      <p:tavLst>
                                        <p:tav tm="0">
                                          <p:val>
                                            <p:strVal val="#ppt_x"/>
                                          </p:val>
                                        </p:tav>
                                        <p:tav tm="100000">
                                          <p:val>
                                            <p:strVal val="#ppt_x"/>
                                          </p:val>
                                        </p:tav>
                                      </p:tavLst>
                                    </p:anim>
                                    <p:anim calcmode="lin" valueType="num">
                                      <p:cBhvr additive="base">
                                        <p:cTn id="11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4" fill="hold" grpId="0" nodeType="clickEffect">
                                  <p:stCondLst>
                                    <p:cond delay="0"/>
                                  </p:stCondLst>
                                  <p:childTnLst>
                                    <p:set>
                                      <p:cBhvr>
                                        <p:cTn id="122" dur="1" fill="hold">
                                          <p:stCondLst>
                                            <p:cond delay="0"/>
                                          </p:stCondLst>
                                        </p:cTn>
                                        <p:tgtEl>
                                          <p:spTgt spid="12"/>
                                        </p:tgtEl>
                                        <p:attrNameLst>
                                          <p:attrName>style.visibility</p:attrName>
                                        </p:attrNameLst>
                                      </p:cBhvr>
                                      <p:to>
                                        <p:strVal val="visible"/>
                                      </p:to>
                                    </p:set>
                                    <p:anim calcmode="lin" valueType="num">
                                      <p:cBhvr additive="base">
                                        <p:cTn id="123" dur="500" fill="hold"/>
                                        <p:tgtEl>
                                          <p:spTgt spid="12"/>
                                        </p:tgtEl>
                                        <p:attrNameLst>
                                          <p:attrName>ppt_x</p:attrName>
                                        </p:attrNameLst>
                                      </p:cBhvr>
                                      <p:tavLst>
                                        <p:tav tm="0">
                                          <p:val>
                                            <p:strVal val="#ppt_x"/>
                                          </p:val>
                                        </p:tav>
                                        <p:tav tm="100000">
                                          <p:val>
                                            <p:strVal val="#ppt_x"/>
                                          </p:val>
                                        </p:tav>
                                      </p:tavLst>
                                    </p:anim>
                                    <p:anim calcmode="lin" valueType="num">
                                      <p:cBhvr additive="base">
                                        <p:cTn id="1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animBg="1"/>
      <p:bldP spid="14" grpId="0" animBg="1"/>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8" descr="Thu Dong Nam 50">
            <a:extLst>
              <a:ext uri="{FF2B5EF4-FFF2-40B4-BE49-F238E27FC236}">
                <a16:creationId xmlns:a16="http://schemas.microsoft.com/office/drawing/2014/main" xmlns="" id="{6BFC6D6F-4EC3-420E-A8FD-2F38F607BD33}"/>
              </a:ext>
            </a:extLst>
          </p:cNvPr>
          <p:cNvSpPr txBox="1">
            <a:spLocks noChangeArrowheads="1"/>
          </p:cNvSpPr>
          <p:nvPr/>
        </p:nvSpPr>
        <p:spPr bwMode="auto">
          <a:xfrm>
            <a:off x="609600" y="1092324"/>
            <a:ext cx="11074400" cy="1406904"/>
          </a:xfrm>
          <a:prstGeom prst="rect">
            <a:avLst/>
          </a:prstGeom>
          <a:noFill/>
          <a:ln>
            <a:noFill/>
          </a:ln>
          <a:effectLst>
            <a:prstShdw prst="shdw17" dist="17961" dir="2700000">
              <a:srgbClr val="999999"/>
            </a:prstShdw>
          </a:effectLst>
        </p:spPr>
        <p:txBody>
          <a:bodyPr wrap="square" lIns="21699" tIns="10849" rIns="21699" bIns="10849">
            <a:spAutoFit/>
          </a:bodyPr>
          <a:lstStyle>
            <a:lvl1pPr defTabSz="512763">
              <a:spcBef>
                <a:spcPct val="20000"/>
              </a:spcBef>
              <a:buChar char="•"/>
              <a:defRPr sz="2300">
                <a:solidFill>
                  <a:schemeClr val="tx1"/>
                </a:solidFill>
                <a:latin typeface="Arial" panose="020B0604020202020204" pitchFamily="34" charset="0"/>
              </a:defRPr>
            </a:lvl1pPr>
            <a:lvl2pPr marL="742950" indent="-285750" defTabSz="512763">
              <a:spcBef>
                <a:spcPct val="20000"/>
              </a:spcBef>
              <a:buChar char="–"/>
              <a:defRPr sz="2000">
                <a:solidFill>
                  <a:schemeClr val="tx1"/>
                </a:solidFill>
                <a:latin typeface="Arial" panose="020B0604020202020204" pitchFamily="34" charset="0"/>
              </a:defRPr>
            </a:lvl2pPr>
            <a:lvl3pPr marL="1143000" indent="-228600" defTabSz="512763">
              <a:spcBef>
                <a:spcPct val="20000"/>
              </a:spcBef>
              <a:buChar char="•"/>
              <a:defRPr sz="1700">
                <a:solidFill>
                  <a:schemeClr val="tx1"/>
                </a:solidFill>
                <a:latin typeface="Arial" panose="020B0604020202020204" pitchFamily="34" charset="0"/>
              </a:defRPr>
            </a:lvl3pPr>
            <a:lvl4pPr marL="1600200" indent="-228600" defTabSz="512763">
              <a:spcBef>
                <a:spcPct val="20000"/>
              </a:spcBef>
              <a:buChar char="–"/>
              <a:defRPr sz="1500">
                <a:solidFill>
                  <a:schemeClr val="tx1"/>
                </a:solidFill>
                <a:latin typeface="Arial" panose="020B0604020202020204" pitchFamily="34" charset="0"/>
              </a:defRPr>
            </a:lvl4pPr>
            <a:lvl5pPr marL="2057400" indent="-228600" defTabSz="512763">
              <a:spcBef>
                <a:spcPct val="20000"/>
              </a:spcBef>
              <a:buChar char="»"/>
              <a:defRPr sz="15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15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15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15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1500">
                <a:solidFill>
                  <a:schemeClr val="tx1"/>
                </a:solidFill>
                <a:latin typeface="Arial" panose="020B0604020202020204" pitchFamily="34" charset="0"/>
              </a:defRPr>
            </a:lvl9pPr>
          </a:lstStyle>
          <a:p>
            <a:pPr algn="ctr" defTabSz="384571" fontAlgn="base">
              <a:spcBef>
                <a:spcPct val="50000"/>
              </a:spcBef>
              <a:spcAft>
                <a:spcPct val="0"/>
              </a:spcAft>
              <a:buClr>
                <a:srgbClr val="000000"/>
              </a:buClr>
              <a:buFontTx/>
              <a:buNone/>
              <a:defRPr/>
            </a:pP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Thứ</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ba</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ngày</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1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tháng</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3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năm</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2022</a:t>
            </a:r>
          </a:p>
          <a:p>
            <a:pPr algn="ctr" defTabSz="384571" fontAlgn="base">
              <a:spcBef>
                <a:spcPct val="50000"/>
              </a:spcBef>
              <a:spcAft>
                <a:spcPct val="0"/>
              </a:spcAft>
              <a:buClr>
                <a:srgbClr val="000000"/>
              </a:buClr>
              <a:buFontTx/>
              <a:buNone/>
              <a:defRPr/>
            </a:pP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Luyện</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từ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và</a:t>
            </a:r>
            <a:r>
              <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rPr>
              <a:t> </a:t>
            </a:r>
            <a:r>
              <a:rPr lang="en-US" altLang="vi-VN" sz="3600" b="1" dirty="0" err="1">
                <a:solidFill>
                  <a:srgbClr val="0000CC"/>
                </a:solidFill>
                <a:latin typeface="Times New Roman" panose="02020603050405020304" pitchFamily="18" charset="0"/>
                <a:cs typeface="Times New Roman" panose="02020603050405020304" pitchFamily="18" charset="0"/>
                <a:sym typeface="Arial" panose="020B0604020202020204" pitchFamily="34" charset="0"/>
              </a:rPr>
              <a:t>câu</a:t>
            </a:r>
            <a:endParaRPr lang="en-US" altLang="vi-VN" sz="3600" b="1" dirty="0">
              <a:solidFill>
                <a:srgbClr val="0000CC"/>
              </a:solidFill>
              <a:latin typeface="Times New Roman" panose="02020603050405020304" pitchFamily="18" charset="0"/>
              <a:cs typeface="Times New Roman" panose="02020603050405020304" pitchFamily="18" charset="0"/>
              <a:sym typeface="Arial" panose="020B0604020202020204" pitchFamily="34" charset="0"/>
            </a:endParaRPr>
          </a:p>
        </p:txBody>
      </p:sp>
      <p:sp>
        <p:nvSpPr>
          <p:cNvPr id="7" name="TextBox 6">
            <a:extLst>
              <a:ext uri="{FF2B5EF4-FFF2-40B4-BE49-F238E27FC236}">
                <a16:creationId xmlns:a16="http://schemas.microsoft.com/office/drawing/2014/main" xmlns="" id="{42DDB9E7-D812-42F3-ADE6-C182C473CAE6}"/>
              </a:ext>
            </a:extLst>
          </p:cNvPr>
          <p:cNvSpPr txBox="1"/>
          <p:nvPr/>
        </p:nvSpPr>
        <p:spPr>
          <a:xfrm>
            <a:off x="1862905" y="2818291"/>
            <a:ext cx="8401960" cy="830997"/>
          </a:xfrm>
          <a:prstGeom prst="rect">
            <a:avLst/>
          </a:prstGeom>
          <a:noFill/>
        </p:spPr>
        <p:txBody>
          <a:bodyPr>
            <a:spAutoFit/>
          </a:bodyPr>
          <a:lstStyle/>
          <a:p>
            <a:pPr algn="ctr" defTabSz="385746">
              <a:spcBef>
                <a:spcPct val="50000"/>
              </a:spcBef>
              <a:buClr>
                <a:srgbClr val="000000"/>
              </a:buClr>
              <a:defRPr/>
            </a:pPr>
            <a:r>
              <a:rPr lang="en-US" altLang="vi-VN" sz="4800" b="1" kern="0" dirty="0">
                <a:solidFill>
                  <a:srgbClr val="FF0000"/>
                </a:solidFill>
                <a:latin typeface="Times New Roman" panose="02020603050405020304" pitchFamily="18" charset="0"/>
                <a:cs typeface="Times New Roman" panose="02020603050405020304" pitchFamily="18" charset="0"/>
                <a:sym typeface="Arial"/>
              </a:rPr>
              <a:t>CÂU KỂ AI LÀ GÌ? </a:t>
            </a:r>
          </a:p>
        </p:txBody>
      </p:sp>
    </p:spTree>
    <p:extLst>
      <p:ext uri="{BB962C8B-B14F-4D97-AF65-F5344CB8AC3E}">
        <p14:creationId xmlns:p14="http://schemas.microsoft.com/office/powerpoint/2010/main" val="4274568479"/>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213" y="304800"/>
            <a:ext cx="9372600" cy="977348"/>
          </a:xfrm>
        </p:spPr>
        <p:txBody>
          <a:bodyPr/>
          <a:lstStyle/>
          <a:p>
            <a:r>
              <a:rPr lang="en-US" b="1" dirty="0">
                <a:latin typeface="Times New Roman" panose="02020603050405020304" pitchFamily="18" charset="0"/>
                <a:cs typeface="Times New Roman" panose="02020603050405020304" pitchFamily="18" charset="0"/>
              </a:rPr>
              <a:t>I. </a:t>
            </a:r>
            <a:r>
              <a:rPr lang="en-US" b="1" dirty="0" err="1">
                <a:latin typeface="Times New Roman" panose="02020603050405020304" pitchFamily="18" charset="0"/>
                <a:cs typeface="Times New Roman" panose="02020603050405020304" pitchFamily="18" charset="0"/>
              </a:rPr>
              <a:t>Nhận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xét</a:t>
            </a:r>
            <a:r>
              <a:rPr lang="en-US" b="1" dirty="0">
                <a:latin typeface="Times New Roman" panose="02020603050405020304" pitchFamily="18" charset="0"/>
                <a:cs typeface="Times New Roman" panose="02020603050405020304" pitchFamily="18" charset="0"/>
              </a:rPr>
              <a:t>:</a:t>
            </a:r>
          </a:p>
        </p:txBody>
      </p:sp>
      <p:sp>
        <p:nvSpPr>
          <p:cNvPr id="3" name="Content Placeholder 2"/>
          <p:cNvSpPr>
            <a:spLocks noGrp="1"/>
          </p:cNvSpPr>
          <p:nvPr>
            <p:ph sz="half" idx="1"/>
          </p:nvPr>
        </p:nvSpPr>
        <p:spPr>
          <a:xfrm>
            <a:off x="658438" y="1063487"/>
            <a:ext cx="10875135" cy="4114800"/>
          </a:xfrm>
        </p:spPr>
        <p:txBody>
          <a:bodyPr>
            <a:noAutofit/>
          </a:bodyPr>
          <a:lstStyle/>
          <a:p>
            <a:pPr marL="44450" indent="412750" algn="just">
              <a:lnSpc>
                <a:spcPct val="200000"/>
              </a:lnSpc>
              <a:spcBef>
                <a:spcPts val="0"/>
              </a:spcBef>
              <a:buNone/>
            </a:pPr>
            <a:r>
              <a:rPr lang="en-US" sz="2800" dirty="0" err="1">
                <a:solidFill>
                  <a:schemeClr val="tx2"/>
                </a:solidFill>
                <a:latin typeface="Times New Roman" panose="02020603050405020304" pitchFamily="18" charset="0"/>
                <a:cs typeface="Times New Roman" panose="02020603050405020304" pitchFamily="18" charset="0"/>
              </a:rPr>
              <a:t>Hôm</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ấy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cô</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giáo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dẫn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một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bạn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gái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vào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lớp</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và</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nói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với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chúng</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tôi</a:t>
            </a:r>
            <a:r>
              <a:rPr lang="en-US" sz="2800"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Đây</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là</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Diệu</a:t>
            </a:r>
            <a:r>
              <a:rPr lang="en-US" sz="2800" b="1" i="1" dirty="0">
                <a:solidFill>
                  <a:schemeClr val="tx2"/>
                </a:solidFill>
                <a:latin typeface="Times New Roman" panose="02020603050405020304" pitchFamily="18" charset="0"/>
                <a:cs typeface="Times New Roman" panose="02020603050405020304" pitchFamily="18" charset="0"/>
              </a:rPr>
              <a:t> Chi, </a:t>
            </a:r>
            <a:r>
              <a:rPr lang="en-US" sz="2800" b="1" i="1" dirty="0" err="1">
                <a:solidFill>
                  <a:schemeClr val="tx2"/>
                </a:solidFill>
                <a:latin typeface="Times New Roman" panose="02020603050405020304" pitchFamily="18" charset="0"/>
                <a:cs typeface="Times New Roman" panose="02020603050405020304" pitchFamily="18" charset="0"/>
              </a:rPr>
              <a:t>bạn</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mới</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của</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lớp</a:t>
            </a:r>
            <a:r>
              <a:rPr lang="en-US" sz="2800" b="1" i="1" dirty="0">
                <a:solidFill>
                  <a:schemeClr val="tx2"/>
                </a:solidFill>
                <a:latin typeface="Times New Roman" panose="02020603050405020304" pitchFamily="18" charset="0"/>
                <a:cs typeface="Times New Roman" panose="02020603050405020304" pitchFamily="18" charset="0"/>
              </a:rPr>
              <a:t> ta. </a:t>
            </a:r>
            <a:r>
              <a:rPr lang="en-US" sz="2800" b="1" i="1" dirty="0" err="1">
                <a:solidFill>
                  <a:schemeClr val="tx2"/>
                </a:solidFill>
                <a:latin typeface="Times New Roman" panose="02020603050405020304" pitchFamily="18" charset="0"/>
                <a:cs typeface="Times New Roman" panose="02020603050405020304" pitchFamily="18" charset="0"/>
              </a:rPr>
              <a:t>Bạn</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Diệu</a:t>
            </a:r>
            <a:r>
              <a:rPr lang="en-US" sz="2800" b="1" i="1" dirty="0">
                <a:solidFill>
                  <a:schemeClr val="tx2"/>
                </a:solidFill>
                <a:latin typeface="Times New Roman" panose="02020603050405020304" pitchFamily="18" charset="0"/>
                <a:cs typeface="Times New Roman" panose="02020603050405020304" pitchFamily="18" charset="0"/>
              </a:rPr>
              <a:t> Chi </a:t>
            </a:r>
            <a:r>
              <a:rPr lang="en-US" sz="2800" b="1" i="1" dirty="0" err="1">
                <a:solidFill>
                  <a:schemeClr val="tx2"/>
                </a:solidFill>
                <a:latin typeface="Times New Roman" panose="02020603050405020304" pitchFamily="18" charset="0"/>
                <a:cs typeface="Times New Roman" panose="02020603050405020304" pitchFamily="18" charset="0"/>
              </a:rPr>
              <a:t>là</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học</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sinh</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cũ</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của</a:t>
            </a:r>
            <a:r>
              <a:rPr lang="en-US" sz="2800" b="1" i="1" dirty="0">
                <a:solidFill>
                  <a:schemeClr val="tx2"/>
                </a:solidFill>
                <a:latin typeface="Times New Roman" panose="02020603050405020304" pitchFamily="18" charset="0"/>
                <a:cs typeface="Times New Roman" panose="02020603050405020304" pitchFamily="18" charset="0"/>
              </a:rPr>
              <a:t> Tr</a:t>
            </a:r>
            <a:r>
              <a:rPr lang="vi-VN" sz="2800" b="1" i="1" dirty="0">
                <a:solidFill>
                  <a:schemeClr val="tx2"/>
                </a:solidFill>
                <a:latin typeface="Times New Roman" panose="02020603050405020304" pitchFamily="18" charset="0"/>
                <a:cs typeface="Times New Roman" panose="02020603050405020304" pitchFamily="18" charset="0"/>
              </a:rPr>
              <a:t>ư</a:t>
            </a:r>
            <a:r>
              <a:rPr lang="en-US" sz="2800" b="1" i="1" dirty="0" err="1">
                <a:solidFill>
                  <a:schemeClr val="tx2"/>
                </a:solidFill>
                <a:latin typeface="Times New Roman" panose="02020603050405020304" pitchFamily="18" charset="0"/>
                <a:cs typeface="Times New Roman" panose="02020603050405020304" pitchFamily="18" charset="0"/>
              </a:rPr>
              <a:t>ờng</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Tiểu</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học</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Thành</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Công</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Bạn</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ấy</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là</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một</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họa</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sĩ</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nhỏ</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b="1" i="1" dirty="0" err="1">
                <a:solidFill>
                  <a:schemeClr val="tx2"/>
                </a:solidFill>
                <a:latin typeface="Times New Roman" panose="02020603050405020304" pitchFamily="18" charset="0"/>
                <a:cs typeface="Times New Roman" panose="02020603050405020304" pitchFamily="18" charset="0"/>
              </a:rPr>
              <a:t>đấy</a:t>
            </a:r>
            <a:r>
              <a:rPr lang="en-US" sz="2800" b="1" i="1"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Các</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em</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hãy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làm</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quen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với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nhau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Cả</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lớp</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tôi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vỗ</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tay</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rào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rào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đón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chào</a:t>
            </a:r>
            <a:r>
              <a:rPr lang="en-US" sz="2800" dirty="0">
                <a:solidFill>
                  <a:schemeClr val="tx2"/>
                </a:solidFill>
                <a:latin typeface="Times New Roman" panose="02020603050405020304" pitchFamily="18" charset="0"/>
                <a:cs typeface="Times New Roman" panose="02020603050405020304" pitchFamily="18" charset="0"/>
              </a:rPr>
              <a:t> ng</a:t>
            </a:r>
            <a:r>
              <a:rPr lang="vi-VN" sz="2800" dirty="0">
                <a:solidFill>
                  <a:schemeClr val="tx2"/>
                </a:solidFill>
                <a:latin typeface="Times New Roman" panose="02020603050405020304" pitchFamily="18" charset="0"/>
                <a:cs typeface="Times New Roman" panose="02020603050405020304" pitchFamily="18" charset="0"/>
              </a:rPr>
              <a:t>ư</a:t>
            </a:r>
            <a:r>
              <a:rPr lang="en-US" sz="2800" dirty="0" err="1">
                <a:solidFill>
                  <a:schemeClr val="tx2"/>
                </a:solidFill>
                <a:latin typeface="Times New Roman" panose="02020603050405020304" pitchFamily="18" charset="0"/>
                <a:cs typeface="Times New Roman" panose="02020603050405020304" pitchFamily="18" charset="0"/>
              </a:rPr>
              <a:t>ời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bạn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mới</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Diệu</a:t>
            </a:r>
            <a:r>
              <a:rPr lang="en-US" sz="2800" dirty="0">
                <a:solidFill>
                  <a:schemeClr val="tx2"/>
                </a:solidFill>
                <a:latin typeface="Times New Roman" panose="02020603050405020304" pitchFamily="18" charset="0"/>
                <a:cs typeface="Times New Roman" panose="02020603050405020304" pitchFamily="18" charset="0"/>
              </a:rPr>
              <a:t> Chi </a:t>
            </a:r>
            <a:r>
              <a:rPr lang="en-US" sz="2800" dirty="0" err="1">
                <a:solidFill>
                  <a:schemeClr val="tx2"/>
                </a:solidFill>
                <a:latin typeface="Times New Roman" panose="02020603050405020304" pitchFamily="18" charset="0"/>
                <a:cs typeface="Times New Roman" panose="02020603050405020304" pitchFamily="18" charset="0"/>
              </a:rPr>
              <a:t>bẽn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lẽn</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gật</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đầu</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chào</a:t>
            </a:r>
            <a:r>
              <a:rPr lang="en-US" sz="2800" dirty="0">
                <a:solidFill>
                  <a:schemeClr val="tx2"/>
                </a:solidFill>
                <a:latin typeface="Times New Roman" panose="02020603050405020304" pitchFamily="18" charset="0"/>
                <a:cs typeface="Times New Roman" panose="02020603050405020304" pitchFamily="18" charset="0"/>
              </a:rPr>
              <a:t> </a:t>
            </a:r>
            <a:r>
              <a:rPr lang="en-US" sz="2800" dirty="0" err="1">
                <a:solidFill>
                  <a:schemeClr val="tx2"/>
                </a:solidFill>
                <a:latin typeface="Times New Roman" panose="02020603050405020304" pitchFamily="18" charset="0"/>
                <a:cs typeface="Times New Roman" panose="02020603050405020304" pitchFamily="18" charset="0"/>
              </a:rPr>
              <a:t>lại</a:t>
            </a:r>
            <a:r>
              <a:rPr lang="en-US" sz="2800" dirty="0">
                <a:solidFill>
                  <a:schemeClr val="tx2"/>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66169098"/>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0C628517-32CE-44E6-A1F9-29B7E88C9016}"/>
              </a:ext>
            </a:extLst>
          </p:cNvPr>
          <p:cNvSpPr txBox="1"/>
          <p:nvPr/>
        </p:nvSpPr>
        <p:spPr>
          <a:xfrm>
            <a:off x="2136913" y="4493617"/>
            <a:ext cx="8790331" cy="1446550"/>
          </a:xfrm>
          <a:prstGeom prst="rect">
            <a:avLst/>
          </a:prstGeom>
          <a:noFill/>
        </p:spPr>
        <p:txBody>
          <a:bodyPr wrap="square" rtlCol="0">
            <a:spAutoFit/>
          </a:bodyPr>
          <a:lstStyle/>
          <a:p>
            <a:pPr algn="just"/>
            <a:r>
              <a:rPr lang="en-US" sz="2200" b="1" i="1" dirty="0">
                <a:solidFill>
                  <a:schemeClr val="tx2"/>
                </a:solidFill>
                <a:latin typeface="Times New Roman" panose="02020603050405020304" pitchFamily="18" charset="0"/>
                <a:cs typeface="Times New Roman" panose="02020603050405020304" pitchFamily="18" charset="0"/>
              </a:rPr>
              <a:t>* </a:t>
            </a:r>
            <a:r>
              <a:rPr lang="en-US" sz="2200" b="1" i="1" dirty="0" err="1">
                <a:solidFill>
                  <a:schemeClr val="tx2"/>
                </a:solidFill>
                <a:latin typeface="Times New Roman" panose="02020603050405020304" pitchFamily="18" charset="0"/>
                <a:cs typeface="Times New Roman" panose="02020603050405020304" pitchFamily="18" charset="0"/>
              </a:rPr>
              <a:t>Giới</a:t>
            </a:r>
            <a:r>
              <a:rPr lang="en-US" sz="2200" b="1" i="1" dirty="0">
                <a:solidFill>
                  <a:schemeClr val="tx2"/>
                </a:solidFill>
                <a:latin typeface="Times New Roman" panose="02020603050405020304" pitchFamily="18" charset="0"/>
                <a:cs typeface="Times New Roman" panose="02020603050405020304" pitchFamily="18" charset="0"/>
              </a:rPr>
              <a:t> </a:t>
            </a:r>
            <a:r>
              <a:rPr lang="en-US" sz="2200" b="1" i="1" dirty="0" err="1">
                <a:solidFill>
                  <a:schemeClr val="tx2"/>
                </a:solidFill>
                <a:latin typeface="Times New Roman" panose="02020603050405020304" pitchFamily="18" charset="0"/>
                <a:cs typeface="Times New Roman" panose="02020603050405020304" pitchFamily="18" charset="0"/>
              </a:rPr>
              <a:t>thiệu</a:t>
            </a:r>
            <a:r>
              <a:rPr lang="en-US" sz="2200" b="1"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cho</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biết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vài</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thông</a:t>
            </a:r>
            <a:r>
              <a:rPr lang="en-US" sz="2200" i="1" dirty="0">
                <a:solidFill>
                  <a:schemeClr val="tx2"/>
                </a:solidFill>
                <a:latin typeface="Times New Roman" panose="02020603050405020304" pitchFamily="18" charset="0"/>
                <a:cs typeface="Times New Roman" panose="02020603050405020304" pitchFamily="18" charset="0"/>
              </a:rPr>
              <a:t> tin </a:t>
            </a:r>
            <a:r>
              <a:rPr lang="en-US" sz="2200" i="1" dirty="0" err="1">
                <a:solidFill>
                  <a:schemeClr val="tx2"/>
                </a:solidFill>
                <a:latin typeface="Times New Roman" panose="02020603050405020304" pitchFamily="18" charset="0"/>
                <a:cs typeface="Times New Roman" panose="02020603050405020304" pitchFamily="18" charset="0"/>
              </a:rPr>
              <a:t>cơ</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bản</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cần</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thiết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về</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người</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sự</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vật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sự</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việc</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nào</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đó</a:t>
            </a:r>
            <a:r>
              <a:rPr lang="en-US" sz="2200" i="1" dirty="0">
                <a:solidFill>
                  <a:schemeClr val="tx2"/>
                </a:solidFill>
                <a:latin typeface="Times New Roman" panose="02020603050405020304" pitchFamily="18" charset="0"/>
                <a:cs typeface="Times New Roman" panose="02020603050405020304" pitchFamily="18" charset="0"/>
              </a:rPr>
              <a:t>.</a:t>
            </a:r>
          </a:p>
          <a:p>
            <a:pPr algn="just"/>
            <a:r>
              <a:rPr lang="en-US" sz="2200" b="1" i="1" dirty="0">
                <a:solidFill>
                  <a:schemeClr val="tx2"/>
                </a:solidFill>
                <a:latin typeface="Times New Roman" panose="02020603050405020304" pitchFamily="18" charset="0"/>
                <a:cs typeface="Times New Roman" panose="02020603050405020304" pitchFamily="18" charset="0"/>
              </a:rPr>
              <a:t>* </a:t>
            </a:r>
            <a:r>
              <a:rPr lang="en-US" sz="2200" b="1" i="1" dirty="0" err="1">
                <a:solidFill>
                  <a:schemeClr val="tx2"/>
                </a:solidFill>
                <a:latin typeface="Times New Roman" panose="02020603050405020304" pitchFamily="18" charset="0"/>
                <a:cs typeface="Times New Roman" panose="02020603050405020304" pitchFamily="18" charset="0"/>
              </a:rPr>
              <a:t>Nhận</a:t>
            </a:r>
            <a:r>
              <a:rPr lang="en-US" sz="2200" b="1" i="1" dirty="0">
                <a:solidFill>
                  <a:schemeClr val="tx2"/>
                </a:solidFill>
                <a:latin typeface="Times New Roman" panose="02020603050405020304" pitchFamily="18" charset="0"/>
                <a:cs typeface="Times New Roman" panose="02020603050405020304" pitchFamily="18" charset="0"/>
              </a:rPr>
              <a:t> </a:t>
            </a:r>
            <a:r>
              <a:rPr lang="en-US" sz="2200" b="1" i="1" dirty="0" err="1">
                <a:solidFill>
                  <a:schemeClr val="tx2"/>
                </a:solidFill>
                <a:latin typeface="Times New Roman" panose="02020603050405020304" pitchFamily="18" charset="0"/>
                <a:cs typeface="Times New Roman" panose="02020603050405020304" pitchFamily="18" charset="0"/>
              </a:rPr>
              <a:t>định</a:t>
            </a:r>
            <a:r>
              <a:rPr lang="en-US" sz="2200" b="1"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Đưa</a:t>
            </a:r>
            <a:r>
              <a:rPr lang="en-US" sz="2200" i="1" dirty="0">
                <a:solidFill>
                  <a:schemeClr val="tx2"/>
                </a:solidFill>
                <a:latin typeface="Times New Roman" panose="02020603050405020304" pitchFamily="18" charset="0"/>
                <a:cs typeface="Times New Roman" panose="02020603050405020304" pitchFamily="18" charset="0"/>
              </a:rPr>
              <a:t> ra ý </a:t>
            </a:r>
            <a:r>
              <a:rPr lang="en-US" sz="2200" i="1" dirty="0" err="1">
                <a:solidFill>
                  <a:schemeClr val="tx2"/>
                </a:solidFill>
                <a:latin typeface="Times New Roman" panose="02020603050405020304" pitchFamily="18" charset="0"/>
                <a:cs typeface="Times New Roman" panose="02020603050405020304" pitchFamily="18" charset="0"/>
              </a:rPr>
              <a:t>kiến</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nhận</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xét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đánh</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giá</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về</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ng</a:t>
            </a:r>
            <a:r>
              <a:rPr lang="vi-VN" sz="2200" i="1" dirty="0">
                <a:solidFill>
                  <a:schemeClr val="tx2"/>
                </a:solidFill>
                <a:latin typeface="Times New Roman" panose="02020603050405020304" pitchFamily="18" charset="0"/>
                <a:cs typeface="Times New Roman" panose="02020603050405020304" pitchFamily="18" charset="0"/>
              </a:rPr>
              <a:t>ư</a:t>
            </a:r>
            <a:r>
              <a:rPr lang="en-US" sz="2200" i="1" dirty="0" err="1">
                <a:solidFill>
                  <a:schemeClr val="tx2"/>
                </a:solidFill>
                <a:latin typeface="Times New Roman" panose="02020603050405020304" pitchFamily="18" charset="0"/>
                <a:cs typeface="Times New Roman" panose="02020603050405020304" pitchFamily="18" charset="0"/>
              </a:rPr>
              <a:t>ời</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sự</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vật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một</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sự</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việc</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nào</a:t>
            </a:r>
            <a:r>
              <a:rPr lang="en-US" sz="2200" i="1" dirty="0">
                <a:solidFill>
                  <a:schemeClr val="tx2"/>
                </a:solidFill>
                <a:latin typeface="Times New Roman" panose="02020603050405020304" pitchFamily="18" charset="0"/>
                <a:cs typeface="Times New Roman" panose="02020603050405020304" pitchFamily="18" charset="0"/>
              </a:rPr>
              <a:t> </a:t>
            </a:r>
            <a:r>
              <a:rPr lang="en-US" sz="2200" i="1" dirty="0" err="1">
                <a:solidFill>
                  <a:schemeClr val="tx2"/>
                </a:solidFill>
                <a:latin typeface="Times New Roman" panose="02020603050405020304" pitchFamily="18" charset="0"/>
                <a:cs typeface="Times New Roman" panose="02020603050405020304" pitchFamily="18" charset="0"/>
              </a:rPr>
              <a:t>đó</a:t>
            </a:r>
            <a:r>
              <a:rPr lang="en-US" sz="2200" i="1" dirty="0">
                <a:solidFill>
                  <a:schemeClr val="tx2"/>
                </a:solidFill>
                <a:latin typeface="Times New Roman" panose="02020603050405020304" pitchFamily="18" charset="0"/>
                <a:cs typeface="Times New Roman" panose="02020603050405020304" pitchFamily="18" charset="0"/>
              </a:rPr>
              <a:t>.</a:t>
            </a:r>
          </a:p>
        </p:txBody>
      </p:sp>
      <p:sp>
        <p:nvSpPr>
          <p:cNvPr id="7" name="Title 1">
            <a:extLst>
              <a:ext uri="{FF2B5EF4-FFF2-40B4-BE49-F238E27FC236}">
                <a16:creationId xmlns:a16="http://schemas.microsoft.com/office/drawing/2014/main" xmlns="" id="{0F7EA116-7C57-48F0-A68A-F64821B4A4AB}"/>
              </a:ext>
            </a:extLst>
          </p:cNvPr>
          <p:cNvSpPr>
            <a:spLocks noGrp="1"/>
          </p:cNvSpPr>
          <p:nvPr>
            <p:ph type="title"/>
          </p:nvPr>
        </p:nvSpPr>
        <p:spPr>
          <a:xfrm>
            <a:off x="1554644" y="324678"/>
            <a:ext cx="9372600" cy="977348"/>
          </a:xfrm>
        </p:spPr>
        <p:txBody>
          <a:bodyPr>
            <a:normAutofit fontScale="90000"/>
          </a:bodyPr>
          <a:lstStyle/>
          <a:p>
            <a:pPr algn="just"/>
            <a:r>
              <a:rPr lang="en-US" sz="3600" b="1" dirty="0">
                <a:solidFill>
                  <a:srgbClr val="FF0000"/>
                </a:solidFill>
                <a:latin typeface="Times New Roman" panose="02020603050405020304" pitchFamily="18" charset="0"/>
                <a:cs typeface="Times New Roman" panose="02020603050405020304" pitchFamily="18" charset="0"/>
              </a:rPr>
              <a:t>2.</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Trong</a:t>
            </a:r>
            <a:r>
              <a:rPr lang="en-US" dirty="0">
                <a:solidFill>
                  <a:srgbClr val="FF0000"/>
                </a:solidFill>
                <a:latin typeface="Times New Roman" panose="02020603050405020304" pitchFamily="18" charset="0"/>
                <a:cs typeface="Times New Roman" panose="02020603050405020304" pitchFamily="18" charset="0"/>
              </a:rPr>
              <a:t> 3 </a:t>
            </a:r>
            <a:r>
              <a:rPr lang="en-US" dirty="0" err="1">
                <a:solidFill>
                  <a:srgbClr val="FF0000"/>
                </a:solidFill>
                <a:latin typeface="Times New Roman" panose="02020603050405020304" pitchFamily="18" charset="0"/>
                <a:cs typeface="Times New Roman" panose="02020603050405020304" pitchFamily="18" charset="0"/>
              </a:rPr>
              <a:t>câu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trên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câu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nào</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dùng</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để</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giới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thiệu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câu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nào</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dùng</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để</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nêu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nhận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định</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về</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bạn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Diệu</a:t>
            </a:r>
            <a:r>
              <a:rPr lang="en-US" dirty="0">
                <a:solidFill>
                  <a:srgbClr val="FF0000"/>
                </a:solidFill>
                <a:latin typeface="Times New Roman" panose="02020603050405020304" pitchFamily="18" charset="0"/>
                <a:cs typeface="Times New Roman" panose="02020603050405020304" pitchFamily="18" charset="0"/>
              </a:rPr>
              <a:t> Chi?</a:t>
            </a:r>
          </a:p>
        </p:txBody>
      </p:sp>
      <p:sp>
        <p:nvSpPr>
          <p:cNvPr id="9" name="Flowchart: Alternate Process 8">
            <a:extLst>
              <a:ext uri="{FF2B5EF4-FFF2-40B4-BE49-F238E27FC236}">
                <a16:creationId xmlns:a16="http://schemas.microsoft.com/office/drawing/2014/main" xmlns="" id="{B355658E-8CA9-43AF-B34F-ED96F1C1828A}"/>
              </a:ext>
            </a:extLst>
          </p:cNvPr>
          <p:cNvSpPr/>
          <p:nvPr/>
        </p:nvSpPr>
        <p:spPr>
          <a:xfrm>
            <a:off x="1554645" y="1470991"/>
            <a:ext cx="6187939" cy="586409"/>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lvl="0">
              <a:lnSpc>
                <a:spcPct val="150000"/>
              </a:lnSpc>
              <a:defRPr/>
            </a:pPr>
            <a:r>
              <a:rPr lang="en-US" sz="2500" b="1" i="1" dirty="0">
                <a:solidFill>
                  <a:srgbClr val="FF0000"/>
                </a:solidFill>
                <a:latin typeface="Times New Roman" panose="02020603050405020304" pitchFamily="18" charset="0"/>
                <a:cs typeface="Times New Roman" panose="02020603050405020304" pitchFamily="18" charset="0"/>
              </a:rPr>
              <a:t>(1)</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Đây</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là</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Diệu</a:t>
            </a:r>
            <a:r>
              <a:rPr lang="en-US" sz="2500" b="1" i="1" dirty="0">
                <a:solidFill>
                  <a:schemeClr val="tx2"/>
                </a:solidFill>
                <a:latin typeface="Times New Roman" panose="02020603050405020304" pitchFamily="18" charset="0"/>
                <a:cs typeface="Times New Roman" panose="02020603050405020304" pitchFamily="18" charset="0"/>
              </a:rPr>
              <a:t> Chi, </a:t>
            </a:r>
            <a:r>
              <a:rPr lang="en-US" sz="2500" b="1" i="1" dirty="0" err="1">
                <a:solidFill>
                  <a:schemeClr val="tx2"/>
                </a:solidFill>
                <a:latin typeface="Times New Roman" panose="02020603050405020304" pitchFamily="18" charset="0"/>
                <a:cs typeface="Times New Roman" panose="02020603050405020304" pitchFamily="18" charset="0"/>
              </a:rPr>
              <a:t>bạn</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mới</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của</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lớp</a:t>
            </a:r>
            <a:r>
              <a:rPr lang="en-US" sz="2500" b="1" i="1" dirty="0">
                <a:solidFill>
                  <a:schemeClr val="tx2"/>
                </a:solidFill>
                <a:latin typeface="Times New Roman" panose="02020603050405020304" pitchFamily="18" charset="0"/>
                <a:cs typeface="Times New Roman" panose="02020603050405020304" pitchFamily="18" charset="0"/>
              </a:rPr>
              <a:t> ta. </a:t>
            </a:r>
          </a:p>
        </p:txBody>
      </p:sp>
      <p:sp>
        <p:nvSpPr>
          <p:cNvPr id="10" name="Flowchart: Alternate Process 9">
            <a:extLst>
              <a:ext uri="{FF2B5EF4-FFF2-40B4-BE49-F238E27FC236}">
                <a16:creationId xmlns:a16="http://schemas.microsoft.com/office/drawing/2014/main" xmlns="" id="{D3A4BBC1-B78D-4626-BB99-EAD501A32811}"/>
              </a:ext>
            </a:extLst>
          </p:cNvPr>
          <p:cNvSpPr/>
          <p:nvPr/>
        </p:nvSpPr>
        <p:spPr>
          <a:xfrm>
            <a:off x="1554645" y="2226373"/>
            <a:ext cx="6187939" cy="1202635"/>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lvl="0">
              <a:lnSpc>
                <a:spcPct val="150000"/>
              </a:lnSpc>
              <a:defRPr/>
            </a:pPr>
            <a:r>
              <a:rPr lang="en-US" sz="2500" b="1" i="1" dirty="0">
                <a:solidFill>
                  <a:srgbClr val="FF0000"/>
                </a:solidFill>
                <a:latin typeface="Times New Roman" panose="02020603050405020304" pitchFamily="18" charset="0"/>
                <a:cs typeface="Times New Roman" panose="02020603050405020304" pitchFamily="18" charset="0"/>
              </a:rPr>
              <a:t>(2) </a:t>
            </a:r>
            <a:r>
              <a:rPr lang="en-US" sz="2500" b="1" i="1" dirty="0" err="1">
                <a:solidFill>
                  <a:schemeClr val="tx2"/>
                </a:solidFill>
                <a:latin typeface="Times New Roman" panose="02020603050405020304" pitchFamily="18" charset="0"/>
                <a:cs typeface="Times New Roman" panose="02020603050405020304" pitchFamily="18" charset="0"/>
              </a:rPr>
              <a:t>Bạn</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Diệu</a:t>
            </a:r>
            <a:r>
              <a:rPr lang="en-US" sz="2500" b="1" i="1" dirty="0">
                <a:solidFill>
                  <a:schemeClr val="tx2"/>
                </a:solidFill>
                <a:latin typeface="Times New Roman" panose="02020603050405020304" pitchFamily="18" charset="0"/>
                <a:cs typeface="Times New Roman" panose="02020603050405020304" pitchFamily="18" charset="0"/>
              </a:rPr>
              <a:t> Chi </a:t>
            </a:r>
            <a:r>
              <a:rPr lang="en-US" sz="2500" b="1" i="1" dirty="0" err="1">
                <a:solidFill>
                  <a:schemeClr val="tx2"/>
                </a:solidFill>
                <a:latin typeface="Times New Roman" panose="02020603050405020304" pitchFamily="18" charset="0"/>
                <a:cs typeface="Times New Roman" panose="02020603050405020304" pitchFamily="18" charset="0"/>
              </a:rPr>
              <a:t>là</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học</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sinh</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cũ</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của</a:t>
            </a:r>
            <a:r>
              <a:rPr lang="en-US" sz="2500" b="1" i="1" dirty="0">
                <a:solidFill>
                  <a:schemeClr val="tx2"/>
                </a:solidFill>
                <a:latin typeface="Times New Roman" panose="02020603050405020304" pitchFamily="18" charset="0"/>
                <a:cs typeface="Times New Roman" panose="02020603050405020304" pitchFamily="18" charset="0"/>
              </a:rPr>
              <a:t> Tr</a:t>
            </a:r>
            <a:r>
              <a:rPr lang="vi-VN" sz="2500" b="1" i="1" dirty="0">
                <a:solidFill>
                  <a:schemeClr val="tx2"/>
                </a:solidFill>
                <a:latin typeface="Times New Roman" panose="02020603050405020304" pitchFamily="18" charset="0"/>
                <a:cs typeface="Times New Roman" panose="02020603050405020304" pitchFamily="18" charset="0"/>
              </a:rPr>
              <a:t>ư</a:t>
            </a:r>
            <a:r>
              <a:rPr lang="en-US" sz="2500" b="1" i="1" dirty="0" err="1">
                <a:solidFill>
                  <a:schemeClr val="tx2"/>
                </a:solidFill>
                <a:latin typeface="Times New Roman" panose="02020603050405020304" pitchFamily="18" charset="0"/>
                <a:cs typeface="Times New Roman" panose="02020603050405020304" pitchFamily="18" charset="0"/>
              </a:rPr>
              <a:t>ờng</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Tiểu</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học</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Thành</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Công</a:t>
            </a:r>
            <a:r>
              <a:rPr lang="en-US" sz="2500" b="1" i="1" dirty="0">
                <a:solidFill>
                  <a:schemeClr val="tx2"/>
                </a:solidFill>
                <a:latin typeface="Times New Roman" panose="02020603050405020304" pitchFamily="18" charset="0"/>
                <a:cs typeface="Times New Roman" panose="02020603050405020304" pitchFamily="18" charset="0"/>
              </a:rPr>
              <a:t>. </a:t>
            </a:r>
          </a:p>
        </p:txBody>
      </p:sp>
      <p:sp>
        <p:nvSpPr>
          <p:cNvPr id="11" name="Flowchart: Alternate Process 10">
            <a:extLst>
              <a:ext uri="{FF2B5EF4-FFF2-40B4-BE49-F238E27FC236}">
                <a16:creationId xmlns:a16="http://schemas.microsoft.com/office/drawing/2014/main" xmlns="" id="{0B95864C-FC56-4D1A-81A6-F3D29D8A0C18}"/>
              </a:ext>
            </a:extLst>
          </p:cNvPr>
          <p:cNvSpPr/>
          <p:nvPr/>
        </p:nvSpPr>
        <p:spPr>
          <a:xfrm>
            <a:off x="1554645" y="3597966"/>
            <a:ext cx="6187939" cy="586409"/>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lvl="0">
              <a:lnSpc>
                <a:spcPct val="150000"/>
              </a:lnSpc>
              <a:defRPr/>
            </a:pPr>
            <a:r>
              <a:rPr lang="en-US" sz="2500" b="1" i="1" dirty="0">
                <a:solidFill>
                  <a:srgbClr val="FF0000"/>
                </a:solidFill>
                <a:latin typeface="Times New Roman" panose="02020603050405020304" pitchFamily="18" charset="0"/>
                <a:cs typeface="Times New Roman" panose="02020603050405020304" pitchFamily="18" charset="0"/>
              </a:rPr>
              <a:t>(3) </a:t>
            </a:r>
            <a:r>
              <a:rPr lang="en-US" sz="2500" b="1" i="1" dirty="0" err="1">
                <a:solidFill>
                  <a:schemeClr val="tx2"/>
                </a:solidFill>
                <a:latin typeface="Times New Roman" panose="02020603050405020304" pitchFamily="18" charset="0"/>
                <a:cs typeface="Times New Roman" panose="02020603050405020304" pitchFamily="18" charset="0"/>
              </a:rPr>
              <a:t>Bạn</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ấy</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là</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một</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họa</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sĩ</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nhỏ</a:t>
            </a:r>
            <a:r>
              <a:rPr lang="en-US" sz="2500" b="1" i="1" dirty="0">
                <a:solidFill>
                  <a:schemeClr val="tx2"/>
                </a:solidFill>
                <a:latin typeface="Times New Roman" panose="02020603050405020304" pitchFamily="18" charset="0"/>
                <a:cs typeface="Times New Roman" panose="02020603050405020304" pitchFamily="18" charset="0"/>
              </a:rPr>
              <a:t> </a:t>
            </a:r>
            <a:r>
              <a:rPr lang="en-US" sz="2500" b="1" i="1" dirty="0" err="1">
                <a:solidFill>
                  <a:schemeClr val="tx2"/>
                </a:solidFill>
                <a:latin typeface="Times New Roman" panose="02020603050405020304" pitchFamily="18" charset="0"/>
                <a:cs typeface="Times New Roman" panose="02020603050405020304" pitchFamily="18" charset="0"/>
              </a:rPr>
              <a:t>đấy</a:t>
            </a:r>
            <a:r>
              <a:rPr lang="en-US" sz="2500" b="1" i="1" dirty="0">
                <a:solidFill>
                  <a:schemeClr val="tx2"/>
                </a:solidFill>
                <a:latin typeface="Times New Roman" panose="02020603050405020304" pitchFamily="18" charset="0"/>
                <a:cs typeface="Times New Roman" panose="02020603050405020304" pitchFamily="18" charset="0"/>
              </a:rPr>
              <a:t>.</a:t>
            </a:r>
            <a:endParaRPr lang="en-US" sz="2500" b="1" dirty="0"/>
          </a:p>
        </p:txBody>
      </p:sp>
      <p:sp>
        <p:nvSpPr>
          <p:cNvPr id="12" name="Callout: Line 11">
            <a:extLst>
              <a:ext uri="{FF2B5EF4-FFF2-40B4-BE49-F238E27FC236}">
                <a16:creationId xmlns:a16="http://schemas.microsoft.com/office/drawing/2014/main" xmlns="" id="{514FF004-99CF-481D-9D51-87A7D20F5A61}"/>
              </a:ext>
            </a:extLst>
          </p:cNvPr>
          <p:cNvSpPr/>
          <p:nvPr/>
        </p:nvSpPr>
        <p:spPr>
          <a:xfrm>
            <a:off x="8885585" y="1609420"/>
            <a:ext cx="2474843" cy="536713"/>
          </a:xfrm>
          <a:prstGeom prst="borderCallout1">
            <a:avLst>
              <a:gd name="adj1" fmla="val 18750"/>
              <a:gd name="adj2" fmla="val -8333"/>
              <a:gd name="adj3" fmla="val 18056"/>
              <a:gd name="adj4" fmla="val -4636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err="1">
                <a:solidFill>
                  <a:srgbClr val="C00000"/>
                </a:solidFill>
                <a:latin typeface="Times New Roman" panose="02020603050405020304" pitchFamily="18" charset="0"/>
                <a:cs typeface="Times New Roman" panose="02020603050405020304" pitchFamily="18" charset="0"/>
              </a:rPr>
              <a:t>Giới</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thiệu</a:t>
            </a:r>
            <a:endParaRPr lang="en-US" sz="2400" b="1" dirty="0">
              <a:solidFill>
                <a:srgbClr val="C00000"/>
              </a:solidFill>
              <a:latin typeface="Times New Roman" panose="02020603050405020304" pitchFamily="18" charset="0"/>
              <a:cs typeface="Times New Roman" panose="02020603050405020304" pitchFamily="18" charset="0"/>
            </a:endParaRPr>
          </a:p>
        </p:txBody>
      </p:sp>
      <p:sp>
        <p:nvSpPr>
          <p:cNvPr id="13" name="Callout: Line 12">
            <a:extLst>
              <a:ext uri="{FF2B5EF4-FFF2-40B4-BE49-F238E27FC236}">
                <a16:creationId xmlns:a16="http://schemas.microsoft.com/office/drawing/2014/main" xmlns="" id="{CFE0D519-5755-4519-A292-4F7116070D5F}"/>
              </a:ext>
            </a:extLst>
          </p:cNvPr>
          <p:cNvSpPr/>
          <p:nvPr/>
        </p:nvSpPr>
        <p:spPr>
          <a:xfrm>
            <a:off x="8885585" y="2696322"/>
            <a:ext cx="2474843" cy="536713"/>
          </a:xfrm>
          <a:prstGeom prst="borderCallout1">
            <a:avLst>
              <a:gd name="adj1" fmla="val 18750"/>
              <a:gd name="adj2" fmla="val -8333"/>
              <a:gd name="adj3" fmla="val 18056"/>
              <a:gd name="adj4" fmla="val -4636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lnSpc>
                <a:spcPct val="150000"/>
              </a:lnSpc>
            </a:pPr>
            <a:r>
              <a:rPr lang="en-US" sz="2400" b="1" dirty="0" err="1">
                <a:solidFill>
                  <a:srgbClr val="C00000"/>
                </a:solidFill>
                <a:latin typeface="Times New Roman" panose="02020603050405020304" pitchFamily="18" charset="0"/>
                <a:cs typeface="Times New Roman" panose="02020603050405020304" pitchFamily="18" charset="0"/>
              </a:rPr>
              <a:t>Giới</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thiệu</a:t>
            </a:r>
            <a:endParaRPr lang="en-US" sz="2400" b="1" dirty="0">
              <a:solidFill>
                <a:srgbClr val="C00000"/>
              </a:solidFill>
              <a:latin typeface="Times New Roman" panose="02020603050405020304" pitchFamily="18" charset="0"/>
              <a:cs typeface="Times New Roman" panose="02020603050405020304" pitchFamily="18" charset="0"/>
            </a:endParaRPr>
          </a:p>
        </p:txBody>
      </p:sp>
      <p:sp>
        <p:nvSpPr>
          <p:cNvPr id="14" name="Callout: Line 13">
            <a:extLst>
              <a:ext uri="{FF2B5EF4-FFF2-40B4-BE49-F238E27FC236}">
                <a16:creationId xmlns:a16="http://schemas.microsoft.com/office/drawing/2014/main" xmlns="" id="{B3074F1D-79B5-4883-A260-882C571AC584}"/>
              </a:ext>
            </a:extLst>
          </p:cNvPr>
          <p:cNvSpPr/>
          <p:nvPr/>
        </p:nvSpPr>
        <p:spPr>
          <a:xfrm>
            <a:off x="8885581" y="3605516"/>
            <a:ext cx="2474843" cy="536713"/>
          </a:xfrm>
          <a:prstGeom prst="borderCallout1">
            <a:avLst>
              <a:gd name="adj1" fmla="val 18750"/>
              <a:gd name="adj2" fmla="val -8333"/>
              <a:gd name="adj3" fmla="val 18056"/>
              <a:gd name="adj4" fmla="val -4636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lnSpc>
                <a:spcPct val="150000"/>
              </a:lnSpc>
            </a:pPr>
            <a:r>
              <a:rPr lang="en-US" sz="2400" b="1" dirty="0" err="1">
                <a:solidFill>
                  <a:srgbClr val="C00000"/>
                </a:solidFill>
                <a:latin typeface="Times New Roman" panose="02020603050405020304" pitchFamily="18" charset="0"/>
                <a:cs typeface="Times New Roman" panose="02020603050405020304" pitchFamily="18" charset="0"/>
              </a:rPr>
              <a:t>Nêu</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nhận</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định</a:t>
            </a:r>
            <a:endParaRPr lang="en-US" sz="24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2506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heel(1)">
                                      <p:cBhvr>
                                        <p:cTn id="31" dur="20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1000"/>
                                        <p:tgtEl>
                                          <p:spTgt spid="7"/>
                                        </p:tgtEl>
                                      </p:cBhvr>
                                    </p:animEffect>
                                    <p:anim calcmode="lin" valueType="num">
                                      <p:cBhvr>
                                        <p:cTn id="37" dur="1000" fill="hold"/>
                                        <p:tgtEl>
                                          <p:spTgt spid="7"/>
                                        </p:tgtEl>
                                        <p:attrNameLst>
                                          <p:attrName>ppt_x</p:attrName>
                                        </p:attrNameLst>
                                      </p:cBhvr>
                                      <p:tavLst>
                                        <p:tav tm="0">
                                          <p:val>
                                            <p:strVal val="#ppt_x"/>
                                          </p:val>
                                        </p:tav>
                                        <p:tav tm="100000">
                                          <p:val>
                                            <p:strVal val="#ppt_x"/>
                                          </p:val>
                                        </p:tav>
                                      </p:tavLst>
                                    </p:anim>
                                    <p:anim calcmode="lin" valueType="num">
                                      <p:cBhvr>
                                        <p:cTn id="3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500" fill="hold"/>
                                        <p:tgtEl>
                                          <p:spTgt spid="5"/>
                                        </p:tgtEl>
                                        <p:attrNameLst>
                                          <p:attrName>ppt_x</p:attrName>
                                        </p:attrNameLst>
                                      </p:cBhvr>
                                      <p:tavLst>
                                        <p:tav tm="0">
                                          <p:val>
                                            <p:strVal val="#ppt_x"/>
                                          </p:val>
                                        </p:tav>
                                        <p:tav tm="100000">
                                          <p:val>
                                            <p:strVal val="#ppt_x"/>
                                          </p:val>
                                        </p:tav>
                                      </p:tavLst>
                                    </p:anim>
                                    <p:anim calcmode="lin" valueType="num">
                                      <p:cBhvr additive="base">
                                        <p:cTn id="4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3" presetClass="entr" presetSubtype="16"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plus(in)">
                                      <p:cBhvr>
                                        <p:cTn id="49" dur="2000"/>
                                        <p:tgtEl>
                                          <p:spTgt spid="1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wipe(down)">
                                      <p:cBhvr>
                                        <p:cTn id="54" dur="500"/>
                                        <p:tgtEl>
                                          <p:spTgt spid="13"/>
                                        </p:tgtEl>
                                      </p:cBhvr>
                                    </p:animEffect>
                                  </p:childTnLst>
                                </p:cTn>
                              </p:par>
                            </p:childTnLst>
                          </p:cTn>
                        </p:par>
                      </p:childTnLst>
                    </p:cTn>
                  </p:par>
                  <p:par>
                    <p:cTn id="55" fill="hold">
                      <p:stCondLst>
                        <p:cond delay="indefinite"/>
                      </p:stCondLst>
                      <p:childTnLst>
                        <p:par>
                          <p:cTn id="56" fill="hold">
                            <p:stCondLst>
                              <p:cond delay="0"/>
                            </p:stCondLst>
                            <p:childTnLst>
                              <p:par>
                                <p:cTn id="57" presetID="21" presetClass="entr" presetSubtype="1"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wheel(1)">
                                      <p:cBhvr>
                                        <p:cTn id="59"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animBg="1"/>
      <p:bldP spid="10" grpId="0" animBg="1"/>
      <p:bldP spid="11" grpId="0" animBg="1"/>
      <p:bldP spid="12" grpId="0" animBg="1"/>
      <p:bldP spid="13"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9" name="Table 29">
            <a:extLst>
              <a:ext uri="{FF2B5EF4-FFF2-40B4-BE49-F238E27FC236}">
                <a16:creationId xmlns:a16="http://schemas.microsoft.com/office/drawing/2014/main" xmlns="" id="{3A1EC836-47B0-4239-BAE7-B7EE68C7B4ED}"/>
              </a:ext>
            </a:extLst>
          </p:cNvPr>
          <p:cNvGraphicFramePr>
            <a:graphicFrameLocks noGrp="1"/>
          </p:cNvGraphicFramePr>
          <p:nvPr>
            <p:ph sz="half" idx="1"/>
            <p:extLst>
              <p:ext uri="{D42A27DB-BD31-4B8C-83A1-F6EECF244321}">
                <p14:modId xmlns:p14="http://schemas.microsoft.com/office/powerpoint/2010/main" val="3922383840"/>
              </p:ext>
            </p:extLst>
          </p:nvPr>
        </p:nvGraphicFramePr>
        <p:xfrm>
          <a:off x="-9939" y="1364682"/>
          <a:ext cx="12192000" cy="3912704"/>
        </p:xfrm>
        <a:graphic>
          <a:graphicData uri="http://schemas.openxmlformats.org/drawingml/2006/table">
            <a:tbl>
              <a:tblPr firstRow="1" bandRow="1">
                <a:tableStyleId>{1FECB4D8-DB02-4DC6-A0A2-4F2EBAE1DC90}</a:tableStyleId>
              </a:tblPr>
              <a:tblGrid>
                <a:gridCol w="5446643">
                  <a:extLst>
                    <a:ext uri="{9D8B030D-6E8A-4147-A177-3AD203B41FA5}">
                      <a16:colId xmlns:a16="http://schemas.microsoft.com/office/drawing/2014/main" xmlns="" val="1591377229"/>
                    </a:ext>
                  </a:extLst>
                </a:gridCol>
                <a:gridCol w="2343953">
                  <a:extLst>
                    <a:ext uri="{9D8B030D-6E8A-4147-A177-3AD203B41FA5}">
                      <a16:colId xmlns:a16="http://schemas.microsoft.com/office/drawing/2014/main" xmlns="" val="2405363883"/>
                    </a:ext>
                  </a:extLst>
                </a:gridCol>
                <a:gridCol w="4401404">
                  <a:extLst>
                    <a:ext uri="{9D8B030D-6E8A-4147-A177-3AD203B41FA5}">
                      <a16:colId xmlns:a16="http://schemas.microsoft.com/office/drawing/2014/main" xmlns="" val="73186314"/>
                    </a:ext>
                  </a:extLst>
                </a:gridCol>
              </a:tblGrid>
              <a:tr h="1184349">
                <a:tc>
                  <a:txBody>
                    <a:bodyPr/>
                    <a:lstStyle/>
                    <a:p>
                      <a:pPr algn="ctr"/>
                      <a:r>
                        <a:rPr lang="en-US" sz="3600" dirty="0" err="1">
                          <a:latin typeface="Times New Roman" panose="02020603050405020304" pitchFamily="18" charset="0"/>
                          <a:cs typeface="Times New Roman" panose="02020603050405020304" pitchFamily="18" charset="0"/>
                        </a:rPr>
                        <a:t>Câu</a:t>
                      </a:r>
                      <a:endParaRPr lang="en-US" sz="36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600" dirty="0">
                          <a:latin typeface="Times New Roman" panose="02020603050405020304" pitchFamily="18" charset="0"/>
                          <a:cs typeface="Times New Roman" panose="02020603050405020304" pitchFamily="18" charset="0"/>
                        </a:rPr>
                        <a:t>Ai (</a:t>
                      </a:r>
                      <a:r>
                        <a:rPr lang="en-US" sz="3600" dirty="0" err="1">
                          <a:latin typeface="Times New Roman" panose="02020603050405020304" pitchFamily="18" charset="0"/>
                          <a:cs typeface="Times New Roman" panose="02020603050405020304" pitchFamily="18" charset="0"/>
                        </a:rPr>
                        <a:t>cái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 con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ai,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con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878920892"/>
                  </a:ext>
                </a:extLst>
              </a:tr>
              <a:tr h="5229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8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851717607"/>
                  </a:ext>
                </a:extLst>
              </a:tr>
              <a:tr h="1083365">
                <a:tc>
                  <a:txBody>
                    <a:bodyPr/>
                    <a:lstStyle/>
                    <a:p>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8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540040881"/>
                  </a:ext>
                </a:extLst>
              </a:tr>
              <a:tr h="695739">
                <a:tc>
                  <a:txBody>
                    <a:bodyPr/>
                    <a:lstStyle/>
                    <a:p>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8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US" sz="28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427014093"/>
                  </a:ext>
                </a:extLst>
              </a:tr>
            </a:tbl>
          </a:graphicData>
        </a:graphic>
      </p:graphicFrame>
      <p:sp>
        <p:nvSpPr>
          <p:cNvPr id="26" name="Title 1">
            <a:extLst>
              <a:ext uri="{FF2B5EF4-FFF2-40B4-BE49-F238E27FC236}">
                <a16:creationId xmlns:a16="http://schemas.microsoft.com/office/drawing/2014/main" xmlns="" id="{822B0C09-5A27-438B-B704-BECEE7EFEA0E}"/>
              </a:ext>
            </a:extLst>
          </p:cNvPr>
          <p:cNvSpPr>
            <a:spLocks noGrp="1"/>
          </p:cNvSpPr>
          <p:nvPr>
            <p:ph type="title"/>
          </p:nvPr>
        </p:nvSpPr>
        <p:spPr>
          <a:xfrm>
            <a:off x="636107" y="189336"/>
            <a:ext cx="11111948" cy="977348"/>
          </a:xfrm>
        </p:spPr>
        <p:txBody>
          <a:bodyPr>
            <a:noAutofit/>
          </a:bodyPr>
          <a:lstStyle/>
          <a:p>
            <a:pPr algn="just"/>
            <a:r>
              <a:rPr lang="en-US" sz="2800" b="1" dirty="0">
                <a:solidFill>
                  <a:srgbClr val="0070C0"/>
                </a:solidFill>
                <a:latin typeface="Times New Roman" panose="02020603050405020304" pitchFamily="18" charset="0"/>
                <a:cs typeface="Times New Roman" panose="02020603050405020304" pitchFamily="18" charset="0"/>
              </a:rPr>
              <a:t>3. </a:t>
            </a:r>
            <a:r>
              <a:rPr lang="en-US" sz="2800" b="1" dirty="0" err="1">
                <a:solidFill>
                  <a:srgbClr val="0070C0"/>
                </a:solidFill>
                <a:latin typeface="Times New Roman" panose="02020603050405020304" pitchFamily="18" charset="0"/>
                <a:cs typeface="Times New Roman" panose="02020603050405020304" pitchFamily="18" charset="0"/>
              </a:rPr>
              <a:t>Trong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các</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câu</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trên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bộ</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phận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nào</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trả</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lời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cho</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câu</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hỏi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a:solidFill>
                  <a:schemeClr val="accent2"/>
                </a:solidFill>
                <a:latin typeface="Times New Roman" panose="02020603050405020304" pitchFamily="18" charset="0"/>
                <a:cs typeface="Times New Roman" panose="02020603050405020304" pitchFamily="18" charset="0"/>
              </a:rPr>
              <a:t>Ai (</a:t>
            </a:r>
            <a:r>
              <a:rPr lang="en-US" sz="2800" b="1" dirty="0" err="1">
                <a:solidFill>
                  <a:schemeClr val="accent2"/>
                </a:solidFill>
                <a:latin typeface="Times New Roman" panose="02020603050405020304" pitchFamily="18" charset="0"/>
                <a:cs typeface="Times New Roman" panose="02020603050405020304" pitchFamily="18" charset="0"/>
              </a:rPr>
              <a:t>cái</a:t>
            </a:r>
            <a:r>
              <a:rPr lang="en-US" sz="2800" b="1" dirty="0">
                <a:solidFill>
                  <a:schemeClr val="accent2"/>
                </a:solidFill>
                <a:latin typeface="Times New Roman" panose="02020603050405020304" pitchFamily="18" charset="0"/>
                <a:cs typeface="Times New Roman" panose="02020603050405020304" pitchFamily="18" charset="0"/>
              </a:rPr>
              <a:t> </a:t>
            </a:r>
            <a:r>
              <a:rPr lang="en-US" sz="2800" b="1" dirty="0" err="1">
                <a:solidFill>
                  <a:schemeClr val="accent2"/>
                </a:solidFill>
                <a:latin typeface="Times New Roman" panose="02020603050405020304" pitchFamily="18" charset="0"/>
                <a:cs typeface="Times New Roman" panose="02020603050405020304" pitchFamily="18" charset="0"/>
              </a:rPr>
              <a:t>gì</a:t>
            </a:r>
            <a:r>
              <a:rPr lang="en-US" sz="2800" b="1" dirty="0">
                <a:solidFill>
                  <a:schemeClr val="accent2"/>
                </a:solidFill>
                <a:latin typeface="Times New Roman" panose="02020603050405020304" pitchFamily="18" charset="0"/>
                <a:cs typeface="Times New Roman" panose="02020603050405020304" pitchFamily="18" charset="0"/>
              </a:rPr>
              <a:t>, con </a:t>
            </a:r>
            <a:r>
              <a:rPr lang="en-US" sz="2800" b="1" dirty="0" err="1">
                <a:solidFill>
                  <a:schemeClr val="accent2"/>
                </a:solidFill>
                <a:latin typeface="Times New Roman" panose="02020603050405020304" pitchFamily="18" charset="0"/>
                <a:cs typeface="Times New Roman" panose="02020603050405020304" pitchFamily="18" charset="0"/>
              </a:rPr>
              <a:t>gì</a:t>
            </a:r>
            <a:r>
              <a:rPr lang="en-US" sz="2800" b="1" dirty="0">
                <a:solidFill>
                  <a:schemeClr val="accent2"/>
                </a:solidFill>
                <a:latin typeface="Times New Roman" panose="02020603050405020304" pitchFamily="18" charset="0"/>
                <a:cs typeface="Times New Roman" panose="02020603050405020304" pitchFamily="18" charset="0"/>
              </a:rPr>
              <a: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bộ</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phận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nào</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trả</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lời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câu</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hỏi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chemeClr val="accent2"/>
                </a:solidFill>
                <a:latin typeface="Times New Roman" panose="02020603050405020304" pitchFamily="18" charset="0"/>
                <a:cs typeface="Times New Roman" panose="02020603050405020304" pitchFamily="18" charset="0"/>
              </a:rPr>
              <a:t>Là</a:t>
            </a:r>
            <a:r>
              <a:rPr lang="en-US" sz="2800" b="1" dirty="0">
                <a:solidFill>
                  <a:schemeClr val="accent2"/>
                </a:solidFill>
                <a:latin typeface="Times New Roman" panose="02020603050405020304" pitchFamily="18" charset="0"/>
                <a:cs typeface="Times New Roman" panose="02020603050405020304" pitchFamily="18" charset="0"/>
              </a:rPr>
              <a:t> </a:t>
            </a:r>
            <a:r>
              <a:rPr lang="en-US" sz="2800" b="1" dirty="0" err="1">
                <a:solidFill>
                  <a:schemeClr val="accent2"/>
                </a:solidFill>
                <a:latin typeface="Times New Roman" panose="02020603050405020304" pitchFamily="18" charset="0"/>
                <a:cs typeface="Times New Roman" panose="02020603050405020304" pitchFamily="18" charset="0"/>
              </a:rPr>
              <a:t>gì</a:t>
            </a:r>
            <a:r>
              <a:rPr lang="en-US" sz="2800" b="1" dirty="0">
                <a:solidFill>
                  <a:schemeClr val="accent2"/>
                </a:solidFill>
                <a:latin typeface="Times New Roman" panose="02020603050405020304" pitchFamily="18" charset="0"/>
                <a:cs typeface="Times New Roman" panose="02020603050405020304" pitchFamily="18" charset="0"/>
              </a:rPr>
              <a:t> (</a:t>
            </a:r>
            <a:r>
              <a:rPr lang="en-US" sz="2800" b="1" dirty="0" err="1">
                <a:solidFill>
                  <a:schemeClr val="accent2"/>
                </a:solidFill>
                <a:latin typeface="Times New Roman" panose="02020603050405020304" pitchFamily="18" charset="0"/>
                <a:cs typeface="Times New Roman" panose="02020603050405020304" pitchFamily="18" charset="0"/>
              </a:rPr>
              <a:t>là</a:t>
            </a:r>
            <a:r>
              <a:rPr lang="en-US" sz="2800" b="1" dirty="0">
                <a:solidFill>
                  <a:schemeClr val="accent2"/>
                </a:solidFill>
                <a:latin typeface="Times New Roman" panose="02020603050405020304" pitchFamily="18" charset="0"/>
                <a:cs typeface="Times New Roman" panose="02020603050405020304" pitchFamily="18" charset="0"/>
              </a:rPr>
              <a:t> ai, </a:t>
            </a:r>
            <a:r>
              <a:rPr lang="en-US" sz="2800" b="1" dirty="0" err="1">
                <a:solidFill>
                  <a:schemeClr val="accent2"/>
                </a:solidFill>
                <a:latin typeface="Times New Roman" panose="02020603050405020304" pitchFamily="18" charset="0"/>
                <a:cs typeface="Times New Roman" panose="02020603050405020304" pitchFamily="18" charset="0"/>
              </a:rPr>
              <a:t>là</a:t>
            </a:r>
            <a:r>
              <a:rPr lang="en-US" sz="2800" b="1" dirty="0">
                <a:solidFill>
                  <a:schemeClr val="accent2"/>
                </a:solidFill>
                <a:latin typeface="Times New Roman" panose="02020603050405020304" pitchFamily="18" charset="0"/>
                <a:cs typeface="Times New Roman" panose="02020603050405020304" pitchFamily="18" charset="0"/>
              </a:rPr>
              <a:t> con </a:t>
            </a:r>
            <a:r>
              <a:rPr lang="en-US" sz="2800" b="1" dirty="0" err="1">
                <a:solidFill>
                  <a:schemeClr val="accent2"/>
                </a:solidFill>
                <a:latin typeface="Times New Roman" panose="02020603050405020304" pitchFamily="18" charset="0"/>
                <a:cs typeface="Times New Roman" panose="02020603050405020304" pitchFamily="18" charset="0"/>
              </a:rPr>
              <a:t>gì</a:t>
            </a:r>
            <a:r>
              <a:rPr lang="en-US" sz="2800" b="1" dirty="0">
                <a:solidFill>
                  <a:schemeClr val="accent2"/>
                </a:solidFill>
                <a:latin typeface="Times New Roman" panose="02020603050405020304" pitchFamily="18" charset="0"/>
                <a:cs typeface="Times New Roman" panose="02020603050405020304" pitchFamily="18" charset="0"/>
              </a:rPr>
              <a:t>)?</a:t>
            </a:r>
          </a:p>
        </p:txBody>
      </p:sp>
      <p:sp>
        <p:nvSpPr>
          <p:cNvPr id="4" name="TextBox 3">
            <a:extLst>
              <a:ext uri="{FF2B5EF4-FFF2-40B4-BE49-F238E27FC236}">
                <a16:creationId xmlns:a16="http://schemas.microsoft.com/office/drawing/2014/main" xmlns="" id="{D38A7393-4DAC-4904-9399-8D75692292AD}"/>
              </a:ext>
            </a:extLst>
          </p:cNvPr>
          <p:cNvSpPr txBox="1"/>
          <p:nvPr/>
        </p:nvSpPr>
        <p:spPr>
          <a:xfrm>
            <a:off x="43072" y="2797818"/>
            <a:ext cx="5476461"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Đây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Diệu</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ta. </a:t>
            </a:r>
          </a:p>
        </p:txBody>
      </p:sp>
      <p:sp>
        <p:nvSpPr>
          <p:cNvPr id="6" name="TextBox 5">
            <a:extLst>
              <a:ext uri="{FF2B5EF4-FFF2-40B4-BE49-F238E27FC236}">
                <a16:creationId xmlns:a16="http://schemas.microsoft.com/office/drawing/2014/main" xmlns="" id="{77253100-2A64-4723-BEC0-E367BE896332}"/>
              </a:ext>
            </a:extLst>
          </p:cNvPr>
          <p:cNvSpPr txBox="1"/>
          <p:nvPr/>
        </p:nvSpPr>
        <p:spPr>
          <a:xfrm>
            <a:off x="7865169" y="2629662"/>
            <a:ext cx="4552123" cy="954107"/>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Diệu</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ta</a:t>
            </a:r>
          </a:p>
        </p:txBody>
      </p:sp>
      <p:sp>
        <p:nvSpPr>
          <p:cNvPr id="7" name="TextBox 6">
            <a:extLst>
              <a:ext uri="{FF2B5EF4-FFF2-40B4-BE49-F238E27FC236}">
                <a16:creationId xmlns:a16="http://schemas.microsoft.com/office/drawing/2014/main" xmlns="" id="{77A88EE3-3C47-4AAB-9953-2FD53A14BA04}"/>
              </a:ext>
            </a:extLst>
          </p:cNvPr>
          <p:cNvSpPr txBox="1"/>
          <p:nvPr/>
        </p:nvSpPr>
        <p:spPr>
          <a:xfrm>
            <a:off x="160273" y="3623540"/>
            <a:ext cx="5287617" cy="954107"/>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Diệu</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Tr</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p>
        </p:txBody>
      </p:sp>
      <p:sp>
        <p:nvSpPr>
          <p:cNvPr id="9" name="TextBox 8">
            <a:extLst>
              <a:ext uri="{FF2B5EF4-FFF2-40B4-BE49-F238E27FC236}">
                <a16:creationId xmlns:a16="http://schemas.microsoft.com/office/drawing/2014/main" xmlns="" id="{A6920E37-C5C4-4D4F-B035-591636B38339}"/>
              </a:ext>
            </a:extLst>
          </p:cNvPr>
          <p:cNvSpPr txBox="1"/>
          <p:nvPr/>
        </p:nvSpPr>
        <p:spPr>
          <a:xfrm>
            <a:off x="7928118" y="3583769"/>
            <a:ext cx="4244009" cy="954107"/>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Tr</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endParaRPr lang="en-US" sz="28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xmlns="" id="{8D7C6D54-0460-4C45-AC99-48C7CF9E2257}"/>
              </a:ext>
            </a:extLst>
          </p:cNvPr>
          <p:cNvSpPr txBox="1"/>
          <p:nvPr/>
        </p:nvSpPr>
        <p:spPr>
          <a:xfrm>
            <a:off x="188013" y="4643087"/>
            <a:ext cx="4681331"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đấy</a:t>
            </a:r>
            <a:r>
              <a:rPr lang="en-US" sz="2800" dirty="0">
                <a:latin typeface="Times New Roman" panose="02020603050405020304" pitchFamily="18" charset="0"/>
                <a:cs typeface="Times New Roman" panose="02020603050405020304" pitchFamily="18" charset="0"/>
              </a:rPr>
              <a:t>.</a:t>
            </a:r>
          </a:p>
        </p:txBody>
      </p:sp>
      <p:sp>
        <p:nvSpPr>
          <p:cNvPr id="5" name="TextBox 4">
            <a:extLst>
              <a:ext uri="{FF2B5EF4-FFF2-40B4-BE49-F238E27FC236}">
                <a16:creationId xmlns:a16="http://schemas.microsoft.com/office/drawing/2014/main" xmlns="" id="{2E1BC8E9-ED7A-47B1-AB76-15348C1D21BB}"/>
              </a:ext>
            </a:extLst>
          </p:cNvPr>
          <p:cNvSpPr txBox="1"/>
          <p:nvPr/>
        </p:nvSpPr>
        <p:spPr>
          <a:xfrm>
            <a:off x="6192079" y="2743379"/>
            <a:ext cx="1232452"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Đây</a:t>
            </a:r>
            <a:endParaRPr lang="en-US" sz="28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xmlns="" id="{C03A4939-D1AE-4BD7-8EAE-80398B7D4C75}"/>
              </a:ext>
            </a:extLst>
          </p:cNvPr>
          <p:cNvSpPr txBox="1"/>
          <p:nvPr/>
        </p:nvSpPr>
        <p:spPr>
          <a:xfrm>
            <a:off x="5565087" y="3757010"/>
            <a:ext cx="2176671"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Diệu</a:t>
            </a:r>
            <a:r>
              <a:rPr lang="en-US" sz="2800" dirty="0">
                <a:latin typeface="Times New Roman" panose="02020603050405020304" pitchFamily="18" charset="0"/>
                <a:cs typeface="Times New Roman" panose="02020603050405020304" pitchFamily="18" charset="0"/>
              </a:rPr>
              <a:t> Chi</a:t>
            </a:r>
          </a:p>
        </p:txBody>
      </p:sp>
      <p:sp>
        <p:nvSpPr>
          <p:cNvPr id="11" name="TextBox 10">
            <a:extLst>
              <a:ext uri="{FF2B5EF4-FFF2-40B4-BE49-F238E27FC236}">
                <a16:creationId xmlns:a16="http://schemas.microsoft.com/office/drawing/2014/main" xmlns="" id="{260976BD-80DA-4FB4-93A0-AB7CB468ACBC}"/>
              </a:ext>
            </a:extLst>
          </p:cNvPr>
          <p:cNvSpPr txBox="1"/>
          <p:nvPr/>
        </p:nvSpPr>
        <p:spPr>
          <a:xfrm>
            <a:off x="5999926" y="4643083"/>
            <a:ext cx="1865247"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ấy</a:t>
            </a:r>
            <a:endParaRPr lang="en-US" sz="2800"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xmlns="" id="{4BED87BD-B8B7-4C8E-A30A-2E34D05A4BE3}"/>
              </a:ext>
            </a:extLst>
          </p:cNvPr>
          <p:cNvSpPr txBox="1"/>
          <p:nvPr/>
        </p:nvSpPr>
        <p:spPr>
          <a:xfrm>
            <a:off x="8096251" y="4650547"/>
            <a:ext cx="3907736" cy="523220"/>
          </a:xfrm>
          <a:prstGeom prst="rect">
            <a:avLst/>
          </a:prstGeom>
          <a:noFill/>
        </p:spPr>
        <p:txBody>
          <a:bodyPr wrap="square" rtlCol="0">
            <a:spAutoFit/>
          </a:bodyPr>
          <a:lstStyle/>
          <a:p>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đấy</a:t>
            </a:r>
            <a:endParaRPr lang="en-US" sz="2800" dirty="0">
              <a:latin typeface="Times New Roman" panose="02020603050405020304" pitchFamily="18" charset="0"/>
              <a:cs typeface="Times New Roman" panose="02020603050405020304" pitchFamily="18" charset="0"/>
            </a:endParaRPr>
          </a:p>
        </p:txBody>
      </p:sp>
      <p:sp>
        <p:nvSpPr>
          <p:cNvPr id="3" name="Callout: Line 2">
            <a:extLst>
              <a:ext uri="{FF2B5EF4-FFF2-40B4-BE49-F238E27FC236}">
                <a16:creationId xmlns:a16="http://schemas.microsoft.com/office/drawing/2014/main" xmlns="" id="{D7B818BF-7082-46DE-9491-1CA90BD820DD}"/>
              </a:ext>
            </a:extLst>
          </p:cNvPr>
          <p:cNvSpPr/>
          <p:nvPr/>
        </p:nvSpPr>
        <p:spPr>
          <a:xfrm>
            <a:off x="5937806" y="5798793"/>
            <a:ext cx="1741007" cy="864704"/>
          </a:xfrm>
          <a:prstGeom prst="borderCallout1">
            <a:avLst>
              <a:gd name="adj1" fmla="val -4238"/>
              <a:gd name="adj2" fmla="val 47614"/>
              <a:gd name="adj3" fmla="val -54166"/>
              <a:gd name="adj4" fmla="val 47300"/>
            </a:avLst>
          </a:prstGeom>
          <a:ln w="12700">
            <a:solidFill>
              <a:schemeClr val="tx1">
                <a:lumMod val="5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endParaRPr lang="en-US" sz="2800" dirty="0">
              <a:latin typeface="Times New Roman" panose="02020603050405020304" pitchFamily="18" charset="0"/>
              <a:cs typeface="Times New Roman" panose="02020603050405020304" pitchFamily="18" charset="0"/>
            </a:endParaRPr>
          </a:p>
        </p:txBody>
      </p:sp>
      <p:sp>
        <p:nvSpPr>
          <p:cNvPr id="15" name="Callout: Line 14">
            <a:extLst>
              <a:ext uri="{FF2B5EF4-FFF2-40B4-BE49-F238E27FC236}">
                <a16:creationId xmlns:a16="http://schemas.microsoft.com/office/drawing/2014/main" xmlns="" id="{C37EA9AF-6BDC-4993-A275-BF43ED1F2972}"/>
              </a:ext>
            </a:extLst>
          </p:cNvPr>
          <p:cNvSpPr/>
          <p:nvPr/>
        </p:nvSpPr>
        <p:spPr>
          <a:xfrm>
            <a:off x="9270730" y="5798793"/>
            <a:ext cx="1741007" cy="864704"/>
          </a:xfrm>
          <a:prstGeom prst="borderCallout1">
            <a:avLst>
              <a:gd name="adj1" fmla="val -4238"/>
              <a:gd name="adj2" fmla="val 47614"/>
              <a:gd name="adj3" fmla="val -54166"/>
              <a:gd name="adj4" fmla="val 47300"/>
            </a:avLst>
          </a:prstGeom>
          <a:ln w="12700">
            <a:solidFill>
              <a:schemeClr val="tx1">
                <a:lumMod val="5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endParaRPr lang="en-US" sz="2800" dirty="0">
              <a:latin typeface="Times New Roman" panose="02020603050405020304" pitchFamily="18" charset="0"/>
              <a:cs typeface="Times New Roman" panose="02020603050405020304" pitchFamily="18" charset="0"/>
            </a:endParaRPr>
          </a:p>
        </p:txBody>
      </p:sp>
      <p:sp>
        <p:nvSpPr>
          <p:cNvPr id="17" name="Callout: Line 16">
            <a:extLst>
              <a:ext uri="{FF2B5EF4-FFF2-40B4-BE49-F238E27FC236}">
                <a16:creationId xmlns:a16="http://schemas.microsoft.com/office/drawing/2014/main" xmlns="" id="{C18C632B-9D22-4417-8EC1-777FC74B690A}"/>
              </a:ext>
            </a:extLst>
          </p:cNvPr>
          <p:cNvSpPr/>
          <p:nvPr/>
        </p:nvSpPr>
        <p:spPr>
          <a:xfrm>
            <a:off x="1197251" y="5698281"/>
            <a:ext cx="2662860" cy="864704"/>
          </a:xfrm>
          <a:prstGeom prst="borderCallout1">
            <a:avLst>
              <a:gd name="adj1" fmla="val 52084"/>
              <a:gd name="adj2" fmla="val 100706"/>
              <a:gd name="adj3" fmla="val 52731"/>
              <a:gd name="adj4" fmla="val 178651"/>
            </a:avLst>
          </a:prstGeom>
          <a:ln w="12700">
            <a:solidFill>
              <a:schemeClr val="tx1">
                <a:lumMod val="5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b="1" i="1" dirty="0">
                <a:latin typeface="Times New Roman" panose="02020603050405020304" pitchFamily="18" charset="0"/>
                <a:cs typeface="Times New Roman" panose="02020603050405020304" pitchFamily="18" charset="0"/>
              </a:rPr>
              <a:t>Ai </a:t>
            </a:r>
            <a:r>
              <a:rPr lang="en-US" sz="2800" b="1" i="1" dirty="0" err="1">
                <a:latin typeface="Times New Roman" panose="02020603050405020304" pitchFamily="18" charset="0"/>
                <a:cs typeface="Times New Roman" panose="02020603050405020304" pitchFamily="18" charset="0"/>
              </a:rPr>
              <a:t>là</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gì</a:t>
            </a:r>
            <a:r>
              <a:rPr lang="en-US" sz="2800" b="1" i="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0201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ppt_x"/>
                                          </p:val>
                                        </p:tav>
                                        <p:tav tm="100000">
                                          <p:val>
                                            <p:strVal val="#ppt_x"/>
                                          </p:val>
                                        </p:tav>
                                      </p:tavLst>
                                    </p:anim>
                                    <p:anim calcmode="lin" valueType="num">
                                      <p:cBhvr additive="base">
                                        <p:cTn id="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wipe(down)">
                                      <p:cBhvr>
                                        <p:cTn id="13" dur="580">
                                          <p:stCondLst>
                                            <p:cond delay="0"/>
                                          </p:stCondLst>
                                        </p:cTn>
                                        <p:tgtEl>
                                          <p:spTgt spid="29"/>
                                        </p:tgtEl>
                                      </p:cBhvr>
                                    </p:animEffect>
                                    <p:anim calcmode="lin" valueType="num">
                                      <p:cBhvr>
                                        <p:cTn id="14"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19" dur="26">
                                          <p:stCondLst>
                                            <p:cond delay="650"/>
                                          </p:stCondLst>
                                        </p:cTn>
                                        <p:tgtEl>
                                          <p:spTgt spid="29"/>
                                        </p:tgtEl>
                                      </p:cBhvr>
                                      <p:to x="100000" y="60000"/>
                                    </p:animScale>
                                    <p:animScale>
                                      <p:cBhvr>
                                        <p:cTn id="20" dur="166" decel="50000">
                                          <p:stCondLst>
                                            <p:cond delay="676"/>
                                          </p:stCondLst>
                                        </p:cTn>
                                        <p:tgtEl>
                                          <p:spTgt spid="29"/>
                                        </p:tgtEl>
                                      </p:cBhvr>
                                      <p:to x="100000" y="100000"/>
                                    </p:animScale>
                                    <p:animScale>
                                      <p:cBhvr>
                                        <p:cTn id="21" dur="26">
                                          <p:stCondLst>
                                            <p:cond delay="1312"/>
                                          </p:stCondLst>
                                        </p:cTn>
                                        <p:tgtEl>
                                          <p:spTgt spid="29"/>
                                        </p:tgtEl>
                                      </p:cBhvr>
                                      <p:to x="100000" y="80000"/>
                                    </p:animScale>
                                    <p:animScale>
                                      <p:cBhvr>
                                        <p:cTn id="22" dur="166" decel="50000">
                                          <p:stCondLst>
                                            <p:cond delay="1338"/>
                                          </p:stCondLst>
                                        </p:cTn>
                                        <p:tgtEl>
                                          <p:spTgt spid="29"/>
                                        </p:tgtEl>
                                      </p:cBhvr>
                                      <p:to x="100000" y="100000"/>
                                    </p:animScale>
                                    <p:animScale>
                                      <p:cBhvr>
                                        <p:cTn id="23" dur="26">
                                          <p:stCondLst>
                                            <p:cond delay="1642"/>
                                          </p:stCondLst>
                                        </p:cTn>
                                        <p:tgtEl>
                                          <p:spTgt spid="29"/>
                                        </p:tgtEl>
                                      </p:cBhvr>
                                      <p:to x="100000" y="90000"/>
                                    </p:animScale>
                                    <p:animScale>
                                      <p:cBhvr>
                                        <p:cTn id="24" dur="166" decel="50000">
                                          <p:stCondLst>
                                            <p:cond delay="1668"/>
                                          </p:stCondLst>
                                        </p:cTn>
                                        <p:tgtEl>
                                          <p:spTgt spid="29"/>
                                        </p:tgtEl>
                                      </p:cBhvr>
                                      <p:to x="100000" y="100000"/>
                                    </p:animScale>
                                    <p:animScale>
                                      <p:cBhvr>
                                        <p:cTn id="25" dur="26">
                                          <p:stCondLst>
                                            <p:cond delay="1808"/>
                                          </p:stCondLst>
                                        </p:cTn>
                                        <p:tgtEl>
                                          <p:spTgt spid="29"/>
                                        </p:tgtEl>
                                      </p:cBhvr>
                                      <p:to x="100000" y="95000"/>
                                    </p:animScale>
                                    <p:animScale>
                                      <p:cBhvr>
                                        <p:cTn id="26" dur="166" decel="50000">
                                          <p:stCondLst>
                                            <p:cond delay="1834"/>
                                          </p:stCondLst>
                                        </p:cTn>
                                        <p:tgtEl>
                                          <p:spTgt spid="29"/>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ipe(down)">
                                      <p:cBhvr>
                                        <p:cTn id="31" dur="580">
                                          <p:stCondLst>
                                            <p:cond delay="0"/>
                                          </p:stCondLst>
                                        </p:cTn>
                                        <p:tgtEl>
                                          <p:spTgt spid="4"/>
                                        </p:tgtEl>
                                      </p:cBhvr>
                                    </p:animEffect>
                                    <p:anim calcmode="lin" valueType="num">
                                      <p:cBhvr>
                                        <p:cTn id="3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7" dur="26">
                                          <p:stCondLst>
                                            <p:cond delay="650"/>
                                          </p:stCondLst>
                                        </p:cTn>
                                        <p:tgtEl>
                                          <p:spTgt spid="4"/>
                                        </p:tgtEl>
                                      </p:cBhvr>
                                      <p:to x="100000" y="60000"/>
                                    </p:animScale>
                                    <p:animScale>
                                      <p:cBhvr>
                                        <p:cTn id="38" dur="166" decel="50000">
                                          <p:stCondLst>
                                            <p:cond delay="676"/>
                                          </p:stCondLst>
                                        </p:cTn>
                                        <p:tgtEl>
                                          <p:spTgt spid="4"/>
                                        </p:tgtEl>
                                      </p:cBhvr>
                                      <p:to x="100000" y="100000"/>
                                    </p:animScale>
                                    <p:animScale>
                                      <p:cBhvr>
                                        <p:cTn id="39" dur="26">
                                          <p:stCondLst>
                                            <p:cond delay="1312"/>
                                          </p:stCondLst>
                                        </p:cTn>
                                        <p:tgtEl>
                                          <p:spTgt spid="4"/>
                                        </p:tgtEl>
                                      </p:cBhvr>
                                      <p:to x="100000" y="80000"/>
                                    </p:animScale>
                                    <p:animScale>
                                      <p:cBhvr>
                                        <p:cTn id="40" dur="166" decel="50000">
                                          <p:stCondLst>
                                            <p:cond delay="1338"/>
                                          </p:stCondLst>
                                        </p:cTn>
                                        <p:tgtEl>
                                          <p:spTgt spid="4"/>
                                        </p:tgtEl>
                                      </p:cBhvr>
                                      <p:to x="100000" y="100000"/>
                                    </p:animScale>
                                    <p:animScale>
                                      <p:cBhvr>
                                        <p:cTn id="41" dur="26">
                                          <p:stCondLst>
                                            <p:cond delay="1642"/>
                                          </p:stCondLst>
                                        </p:cTn>
                                        <p:tgtEl>
                                          <p:spTgt spid="4"/>
                                        </p:tgtEl>
                                      </p:cBhvr>
                                      <p:to x="100000" y="90000"/>
                                    </p:animScale>
                                    <p:animScale>
                                      <p:cBhvr>
                                        <p:cTn id="42" dur="166" decel="50000">
                                          <p:stCondLst>
                                            <p:cond delay="1668"/>
                                          </p:stCondLst>
                                        </p:cTn>
                                        <p:tgtEl>
                                          <p:spTgt spid="4"/>
                                        </p:tgtEl>
                                      </p:cBhvr>
                                      <p:to x="100000" y="100000"/>
                                    </p:animScale>
                                    <p:animScale>
                                      <p:cBhvr>
                                        <p:cTn id="43" dur="26">
                                          <p:stCondLst>
                                            <p:cond delay="1808"/>
                                          </p:stCondLst>
                                        </p:cTn>
                                        <p:tgtEl>
                                          <p:spTgt spid="4"/>
                                        </p:tgtEl>
                                      </p:cBhvr>
                                      <p:to x="100000" y="95000"/>
                                    </p:animScale>
                                    <p:animScale>
                                      <p:cBhvr>
                                        <p:cTn id="44" dur="166" decel="50000">
                                          <p:stCondLst>
                                            <p:cond delay="1834"/>
                                          </p:stCondLst>
                                        </p:cTn>
                                        <p:tgtEl>
                                          <p:spTgt spid="4"/>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fade">
                                      <p:cBhvr>
                                        <p:cTn id="49" dur="1000"/>
                                        <p:tgtEl>
                                          <p:spTgt spid="5"/>
                                        </p:tgtEl>
                                      </p:cBhvr>
                                    </p:animEffect>
                                    <p:anim calcmode="lin" valueType="num">
                                      <p:cBhvr>
                                        <p:cTn id="50" dur="1000" fill="hold"/>
                                        <p:tgtEl>
                                          <p:spTgt spid="5"/>
                                        </p:tgtEl>
                                        <p:attrNameLst>
                                          <p:attrName>ppt_x</p:attrName>
                                        </p:attrNameLst>
                                      </p:cBhvr>
                                      <p:tavLst>
                                        <p:tav tm="0">
                                          <p:val>
                                            <p:strVal val="#ppt_x"/>
                                          </p:val>
                                        </p:tav>
                                        <p:tav tm="100000">
                                          <p:val>
                                            <p:strVal val="#ppt_x"/>
                                          </p:val>
                                        </p:tav>
                                      </p:tavLst>
                                    </p:anim>
                                    <p:anim calcmode="lin" valueType="num">
                                      <p:cBhvr>
                                        <p:cTn id="5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6"/>
                                        </p:tgtEl>
                                        <p:attrNameLst>
                                          <p:attrName>style.visibility</p:attrName>
                                        </p:attrNameLst>
                                      </p:cBhvr>
                                      <p:to>
                                        <p:strVal val="visible"/>
                                      </p:to>
                                    </p:set>
                                    <p:animEffect transition="in" filter="fade">
                                      <p:cBhvr>
                                        <p:cTn id="56" dur="1000"/>
                                        <p:tgtEl>
                                          <p:spTgt spid="6"/>
                                        </p:tgtEl>
                                      </p:cBhvr>
                                    </p:animEffect>
                                    <p:anim calcmode="lin" valueType="num">
                                      <p:cBhvr>
                                        <p:cTn id="57" dur="1000" fill="hold"/>
                                        <p:tgtEl>
                                          <p:spTgt spid="6"/>
                                        </p:tgtEl>
                                        <p:attrNameLst>
                                          <p:attrName>ppt_x</p:attrName>
                                        </p:attrNameLst>
                                      </p:cBhvr>
                                      <p:tavLst>
                                        <p:tav tm="0">
                                          <p:val>
                                            <p:strVal val="#ppt_x"/>
                                          </p:val>
                                        </p:tav>
                                        <p:tav tm="100000">
                                          <p:val>
                                            <p:strVal val="#ppt_x"/>
                                          </p:val>
                                        </p:tav>
                                      </p:tavLst>
                                    </p:anim>
                                    <p:anim calcmode="lin" valueType="num">
                                      <p:cBhvr>
                                        <p:cTn id="5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barn(inVertical)">
                                      <p:cBhvr>
                                        <p:cTn id="63" dur="500"/>
                                        <p:tgtEl>
                                          <p:spTgt spid="7"/>
                                        </p:tgtEl>
                                      </p:cBhvr>
                                    </p:animEffect>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8"/>
                                        </p:tgtEl>
                                        <p:attrNameLst>
                                          <p:attrName>style.visibility</p:attrName>
                                        </p:attrNameLst>
                                      </p:cBhvr>
                                      <p:to>
                                        <p:strVal val="visible"/>
                                      </p:to>
                                    </p:set>
                                    <p:anim calcmode="lin" valueType="num">
                                      <p:cBhvr additive="base">
                                        <p:cTn id="68" dur="500" fill="hold"/>
                                        <p:tgtEl>
                                          <p:spTgt spid="8"/>
                                        </p:tgtEl>
                                        <p:attrNameLst>
                                          <p:attrName>ppt_x</p:attrName>
                                        </p:attrNameLst>
                                      </p:cBhvr>
                                      <p:tavLst>
                                        <p:tav tm="0">
                                          <p:val>
                                            <p:strVal val="#ppt_x"/>
                                          </p:val>
                                        </p:tav>
                                        <p:tav tm="100000">
                                          <p:val>
                                            <p:strVal val="#ppt_x"/>
                                          </p:val>
                                        </p:tav>
                                      </p:tavLst>
                                    </p:anim>
                                    <p:anim calcmode="lin" valueType="num">
                                      <p:cBhvr additive="base">
                                        <p:cTn id="6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53" presetClass="entr" presetSubtype="16" fill="hold" grpId="0" nodeType="clickEffect">
                                  <p:stCondLst>
                                    <p:cond delay="0"/>
                                  </p:stCondLst>
                                  <p:childTnLst>
                                    <p:set>
                                      <p:cBhvr>
                                        <p:cTn id="73" dur="1" fill="hold">
                                          <p:stCondLst>
                                            <p:cond delay="0"/>
                                          </p:stCondLst>
                                        </p:cTn>
                                        <p:tgtEl>
                                          <p:spTgt spid="9"/>
                                        </p:tgtEl>
                                        <p:attrNameLst>
                                          <p:attrName>style.visibility</p:attrName>
                                        </p:attrNameLst>
                                      </p:cBhvr>
                                      <p:to>
                                        <p:strVal val="visible"/>
                                      </p:to>
                                    </p:set>
                                    <p:anim calcmode="lin" valueType="num">
                                      <p:cBhvr>
                                        <p:cTn id="74" dur="500" fill="hold"/>
                                        <p:tgtEl>
                                          <p:spTgt spid="9"/>
                                        </p:tgtEl>
                                        <p:attrNameLst>
                                          <p:attrName>ppt_w</p:attrName>
                                        </p:attrNameLst>
                                      </p:cBhvr>
                                      <p:tavLst>
                                        <p:tav tm="0">
                                          <p:val>
                                            <p:fltVal val="0"/>
                                          </p:val>
                                        </p:tav>
                                        <p:tav tm="100000">
                                          <p:val>
                                            <p:strVal val="#ppt_w"/>
                                          </p:val>
                                        </p:tav>
                                      </p:tavLst>
                                    </p:anim>
                                    <p:anim calcmode="lin" valueType="num">
                                      <p:cBhvr>
                                        <p:cTn id="75" dur="500" fill="hold"/>
                                        <p:tgtEl>
                                          <p:spTgt spid="9"/>
                                        </p:tgtEl>
                                        <p:attrNameLst>
                                          <p:attrName>ppt_h</p:attrName>
                                        </p:attrNameLst>
                                      </p:cBhvr>
                                      <p:tavLst>
                                        <p:tav tm="0">
                                          <p:val>
                                            <p:fltVal val="0"/>
                                          </p:val>
                                        </p:tav>
                                        <p:tav tm="100000">
                                          <p:val>
                                            <p:strVal val="#ppt_h"/>
                                          </p:val>
                                        </p:tav>
                                      </p:tavLst>
                                    </p:anim>
                                    <p:animEffect transition="in" filter="fade">
                                      <p:cBhvr>
                                        <p:cTn id="76" dur="500"/>
                                        <p:tgtEl>
                                          <p:spTgt spid="9"/>
                                        </p:tgtEl>
                                      </p:cBhvr>
                                    </p:animEffect>
                                  </p:childTnLst>
                                </p:cTn>
                              </p:par>
                            </p:childTnLst>
                          </p:cTn>
                        </p:par>
                      </p:childTnLst>
                    </p:cTn>
                  </p:par>
                  <p:par>
                    <p:cTn id="77" fill="hold">
                      <p:stCondLst>
                        <p:cond delay="indefinite"/>
                      </p:stCondLst>
                      <p:childTnLst>
                        <p:par>
                          <p:cTn id="78" fill="hold">
                            <p:stCondLst>
                              <p:cond delay="0"/>
                            </p:stCondLst>
                            <p:childTnLst>
                              <p:par>
                                <p:cTn id="79" presetID="21" presetClass="entr" presetSubtype="1" fill="hold" grpId="0"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wheel(1)">
                                      <p:cBhvr>
                                        <p:cTn id="81" dur="2000"/>
                                        <p:tgtEl>
                                          <p:spTgt spid="10"/>
                                        </p:tgtEl>
                                      </p:cBhvr>
                                    </p:animEffect>
                                  </p:childTnLst>
                                </p:cTn>
                              </p:par>
                            </p:childTnLst>
                          </p:cTn>
                        </p:par>
                      </p:childTnLst>
                    </p:cTn>
                  </p:par>
                  <p:par>
                    <p:cTn id="82" fill="hold">
                      <p:stCondLst>
                        <p:cond delay="indefinite"/>
                      </p:stCondLst>
                      <p:childTnLst>
                        <p:par>
                          <p:cTn id="83" fill="hold">
                            <p:stCondLst>
                              <p:cond delay="0"/>
                            </p:stCondLst>
                            <p:childTnLst>
                              <p:par>
                                <p:cTn id="84" presetID="21" presetClass="entr" presetSubtype="1" fill="hold" grpId="0" nodeType="clickEffect">
                                  <p:stCondLst>
                                    <p:cond delay="0"/>
                                  </p:stCondLst>
                                  <p:childTnLst>
                                    <p:set>
                                      <p:cBhvr>
                                        <p:cTn id="85" dur="1" fill="hold">
                                          <p:stCondLst>
                                            <p:cond delay="0"/>
                                          </p:stCondLst>
                                        </p:cTn>
                                        <p:tgtEl>
                                          <p:spTgt spid="11"/>
                                        </p:tgtEl>
                                        <p:attrNameLst>
                                          <p:attrName>style.visibility</p:attrName>
                                        </p:attrNameLst>
                                      </p:cBhvr>
                                      <p:to>
                                        <p:strVal val="visible"/>
                                      </p:to>
                                    </p:set>
                                    <p:animEffect transition="in" filter="wheel(1)">
                                      <p:cBhvr>
                                        <p:cTn id="86" dur="2000"/>
                                        <p:tgtEl>
                                          <p:spTgt spid="11"/>
                                        </p:tgtEl>
                                      </p:cBhvr>
                                    </p:animEffect>
                                  </p:childTnLst>
                                </p:cTn>
                              </p:par>
                            </p:childTnLst>
                          </p:cTn>
                        </p:par>
                      </p:childTnLst>
                    </p:cTn>
                  </p:par>
                  <p:par>
                    <p:cTn id="87" fill="hold">
                      <p:stCondLst>
                        <p:cond delay="indefinite"/>
                      </p:stCondLst>
                      <p:childTnLst>
                        <p:par>
                          <p:cTn id="88" fill="hold">
                            <p:stCondLst>
                              <p:cond delay="0"/>
                            </p:stCondLst>
                            <p:childTnLst>
                              <p:par>
                                <p:cTn id="89" presetID="14" presetClass="entr" presetSubtype="10" fill="hold" grpId="0" nodeType="clickEffect">
                                  <p:stCondLst>
                                    <p:cond delay="0"/>
                                  </p:stCondLst>
                                  <p:childTnLst>
                                    <p:set>
                                      <p:cBhvr>
                                        <p:cTn id="90" dur="1" fill="hold">
                                          <p:stCondLst>
                                            <p:cond delay="0"/>
                                          </p:stCondLst>
                                        </p:cTn>
                                        <p:tgtEl>
                                          <p:spTgt spid="12"/>
                                        </p:tgtEl>
                                        <p:attrNameLst>
                                          <p:attrName>style.visibility</p:attrName>
                                        </p:attrNameLst>
                                      </p:cBhvr>
                                      <p:to>
                                        <p:strVal val="visible"/>
                                      </p:to>
                                    </p:set>
                                    <p:animEffect transition="in" filter="randombar(horizontal)">
                                      <p:cBhvr>
                                        <p:cTn id="91" dur="500"/>
                                        <p:tgtEl>
                                          <p:spTgt spid="12"/>
                                        </p:tgtEl>
                                      </p:cBhvr>
                                    </p:animEffect>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grpId="0" nodeType="clickEffect">
                                  <p:stCondLst>
                                    <p:cond delay="0"/>
                                  </p:stCondLst>
                                  <p:childTnLst>
                                    <p:set>
                                      <p:cBhvr>
                                        <p:cTn id="95" dur="1" fill="hold">
                                          <p:stCondLst>
                                            <p:cond delay="0"/>
                                          </p:stCondLst>
                                        </p:cTn>
                                        <p:tgtEl>
                                          <p:spTgt spid="3"/>
                                        </p:tgtEl>
                                        <p:attrNameLst>
                                          <p:attrName>style.visibility</p:attrName>
                                        </p:attrNameLst>
                                      </p:cBhvr>
                                      <p:to>
                                        <p:strVal val="visible"/>
                                      </p:to>
                                    </p:set>
                                    <p:anim calcmode="lin" valueType="num">
                                      <p:cBhvr additive="base">
                                        <p:cTn id="96" dur="500" fill="hold"/>
                                        <p:tgtEl>
                                          <p:spTgt spid="3"/>
                                        </p:tgtEl>
                                        <p:attrNameLst>
                                          <p:attrName>ppt_x</p:attrName>
                                        </p:attrNameLst>
                                      </p:cBhvr>
                                      <p:tavLst>
                                        <p:tav tm="0">
                                          <p:val>
                                            <p:strVal val="#ppt_x"/>
                                          </p:val>
                                        </p:tav>
                                        <p:tav tm="100000">
                                          <p:val>
                                            <p:strVal val="#ppt_x"/>
                                          </p:val>
                                        </p:tav>
                                      </p:tavLst>
                                    </p:anim>
                                    <p:anim calcmode="lin" valueType="num">
                                      <p:cBhvr additive="base">
                                        <p:cTn id="97"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15"/>
                                        </p:tgtEl>
                                        <p:attrNameLst>
                                          <p:attrName>style.visibility</p:attrName>
                                        </p:attrNameLst>
                                      </p:cBhvr>
                                      <p:to>
                                        <p:strVal val="visible"/>
                                      </p:to>
                                    </p:set>
                                    <p:anim calcmode="lin" valueType="num">
                                      <p:cBhvr additive="base">
                                        <p:cTn id="102" dur="500" fill="hold"/>
                                        <p:tgtEl>
                                          <p:spTgt spid="15"/>
                                        </p:tgtEl>
                                        <p:attrNameLst>
                                          <p:attrName>ppt_x</p:attrName>
                                        </p:attrNameLst>
                                      </p:cBhvr>
                                      <p:tavLst>
                                        <p:tav tm="0">
                                          <p:val>
                                            <p:strVal val="#ppt_x"/>
                                          </p:val>
                                        </p:tav>
                                        <p:tav tm="100000">
                                          <p:val>
                                            <p:strVal val="#ppt_x"/>
                                          </p:val>
                                        </p:tav>
                                      </p:tavLst>
                                    </p:anim>
                                    <p:anim calcmode="lin" valueType="num">
                                      <p:cBhvr additive="base">
                                        <p:cTn id="10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 presetClass="entr" presetSubtype="4" fill="hold" grpId="0" nodeType="clickEffect">
                                  <p:stCondLst>
                                    <p:cond delay="0"/>
                                  </p:stCondLst>
                                  <p:childTnLst>
                                    <p:set>
                                      <p:cBhvr>
                                        <p:cTn id="107" dur="1" fill="hold">
                                          <p:stCondLst>
                                            <p:cond delay="0"/>
                                          </p:stCondLst>
                                        </p:cTn>
                                        <p:tgtEl>
                                          <p:spTgt spid="17"/>
                                        </p:tgtEl>
                                        <p:attrNameLst>
                                          <p:attrName>style.visibility</p:attrName>
                                        </p:attrNameLst>
                                      </p:cBhvr>
                                      <p:to>
                                        <p:strVal val="visible"/>
                                      </p:to>
                                    </p:set>
                                    <p:anim calcmode="lin" valueType="num">
                                      <p:cBhvr additive="base">
                                        <p:cTn id="108" dur="500" fill="hold"/>
                                        <p:tgtEl>
                                          <p:spTgt spid="17"/>
                                        </p:tgtEl>
                                        <p:attrNameLst>
                                          <p:attrName>ppt_x</p:attrName>
                                        </p:attrNameLst>
                                      </p:cBhvr>
                                      <p:tavLst>
                                        <p:tav tm="0">
                                          <p:val>
                                            <p:strVal val="#ppt_x"/>
                                          </p:val>
                                        </p:tav>
                                        <p:tav tm="100000">
                                          <p:val>
                                            <p:strVal val="#ppt_x"/>
                                          </p:val>
                                        </p:tav>
                                      </p:tavLst>
                                    </p:anim>
                                    <p:anim calcmode="lin" valueType="num">
                                      <p:cBhvr additive="base">
                                        <p:cTn id="10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4" grpId="0"/>
      <p:bldP spid="6" grpId="0"/>
      <p:bldP spid="7" grpId="0"/>
      <p:bldP spid="9" grpId="0"/>
      <p:bldP spid="10" grpId="0"/>
      <p:bldP spid="5" grpId="0"/>
      <p:bldP spid="8" grpId="0"/>
      <p:bldP spid="11" grpId="0"/>
      <p:bldP spid="12" grpId="0"/>
      <p:bldP spid="3" grpId="0" animBg="1"/>
      <p:bldP spid="15"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871" y="364435"/>
            <a:ext cx="11686760" cy="1200416"/>
          </a:xfrm>
        </p:spPr>
        <p:txBody>
          <a:bodyPr/>
          <a:lstStyle/>
          <a:p>
            <a:pPr algn="just"/>
            <a:r>
              <a:rPr lang="en-US" dirty="0">
                <a:solidFill>
                  <a:schemeClr val="accent2"/>
                </a:solidFill>
                <a:latin typeface="Times New Roman" panose="02020603050405020304" pitchFamily="18" charset="0"/>
                <a:cs typeface="Times New Roman" panose="02020603050405020304" pitchFamily="18" charset="0"/>
              </a:rPr>
              <a:t>4. </a:t>
            </a:r>
            <a:r>
              <a:rPr lang="en-US" dirty="0" err="1">
                <a:solidFill>
                  <a:schemeClr val="accent2"/>
                </a:solidFill>
                <a:latin typeface="Times New Roman" panose="02020603050405020304" pitchFamily="18" charset="0"/>
                <a:cs typeface="Times New Roman" panose="02020603050405020304" pitchFamily="18" charset="0"/>
              </a:rPr>
              <a:t>Kiểu</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câu</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trên</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khác</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hai</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kiểu</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câu</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đã</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học</a:t>
            </a:r>
            <a:r>
              <a:rPr lang="en-US" dirty="0">
                <a:solidFill>
                  <a:schemeClr val="accent2"/>
                </a:solidFill>
                <a:latin typeface="Times New Roman" panose="02020603050405020304" pitchFamily="18" charset="0"/>
                <a:cs typeface="Times New Roman" panose="02020603050405020304" pitchFamily="18" charset="0"/>
              </a:rPr>
              <a:t> </a:t>
            </a:r>
            <a:r>
              <a:rPr lang="en-US" b="1" dirty="0">
                <a:solidFill>
                  <a:schemeClr val="accent2"/>
                </a:solidFill>
                <a:latin typeface="Times New Roman" panose="02020603050405020304" pitchFamily="18" charset="0"/>
                <a:cs typeface="Times New Roman" panose="02020603050405020304" pitchFamily="18" charset="0"/>
              </a:rPr>
              <a:t>Ai </a:t>
            </a:r>
            <a:r>
              <a:rPr lang="en-US" b="1" dirty="0" err="1">
                <a:solidFill>
                  <a:schemeClr val="accent2"/>
                </a:solidFill>
                <a:latin typeface="Times New Roman" panose="02020603050405020304" pitchFamily="18" charset="0"/>
                <a:cs typeface="Times New Roman" panose="02020603050405020304" pitchFamily="18" charset="0"/>
              </a:rPr>
              <a:t>làm</a:t>
            </a:r>
            <a:r>
              <a:rPr lang="en-US" b="1" dirty="0">
                <a:solidFill>
                  <a:schemeClr val="accent2"/>
                </a:solidFill>
                <a:latin typeface="Times New Roman" panose="02020603050405020304" pitchFamily="18" charset="0"/>
                <a:cs typeface="Times New Roman" panose="02020603050405020304" pitchFamily="18" charset="0"/>
              </a:rPr>
              <a:t> </a:t>
            </a:r>
            <a:r>
              <a:rPr lang="en-US" b="1" dirty="0" err="1">
                <a:solidFill>
                  <a:schemeClr val="accent2"/>
                </a:solidFill>
                <a:latin typeface="Times New Roman" panose="02020603050405020304" pitchFamily="18" charset="0"/>
                <a:cs typeface="Times New Roman" panose="02020603050405020304" pitchFamily="18" charset="0"/>
              </a:rPr>
              <a:t>gì</a:t>
            </a:r>
            <a:r>
              <a:rPr lang="en-US" b="1" dirty="0">
                <a:solidFill>
                  <a:schemeClr val="accent2"/>
                </a:solidFill>
                <a:latin typeface="Times New Roman" panose="02020603050405020304" pitchFamily="18" charset="0"/>
                <a:cs typeface="Times New Roman" panose="02020603050405020304" pitchFamily="18" charset="0"/>
              </a:rPr>
              <a:t>?, Ai </a:t>
            </a:r>
            <a:r>
              <a:rPr lang="en-US" b="1" dirty="0" err="1">
                <a:solidFill>
                  <a:schemeClr val="accent2"/>
                </a:solidFill>
                <a:latin typeface="Times New Roman" panose="02020603050405020304" pitchFamily="18" charset="0"/>
                <a:cs typeface="Times New Roman" panose="02020603050405020304" pitchFamily="18" charset="0"/>
              </a:rPr>
              <a:t>thế</a:t>
            </a:r>
            <a:r>
              <a:rPr lang="en-US" b="1" dirty="0">
                <a:solidFill>
                  <a:schemeClr val="accent2"/>
                </a:solidFill>
                <a:latin typeface="Times New Roman" panose="02020603050405020304" pitchFamily="18" charset="0"/>
                <a:cs typeface="Times New Roman" panose="02020603050405020304" pitchFamily="18" charset="0"/>
              </a:rPr>
              <a:t> </a:t>
            </a:r>
            <a:r>
              <a:rPr lang="en-US" b="1" dirty="0" err="1">
                <a:solidFill>
                  <a:schemeClr val="accent2"/>
                </a:solidFill>
                <a:latin typeface="Times New Roman" panose="02020603050405020304" pitchFamily="18" charset="0"/>
                <a:cs typeface="Times New Roman" panose="02020603050405020304" pitchFamily="18" charset="0"/>
              </a:rPr>
              <a:t>nào</a:t>
            </a:r>
            <a:r>
              <a:rPr lang="en-US" b="1" dirty="0">
                <a:solidFill>
                  <a:schemeClr val="accent2"/>
                </a:solidFill>
                <a:latin typeface="Times New Roman" panose="02020603050405020304" pitchFamily="18" charset="0"/>
                <a:cs typeface="Times New Roman" panose="02020603050405020304" pitchFamily="18" charset="0"/>
              </a:rPr>
              <a:t>? </a:t>
            </a:r>
            <a:r>
              <a:rPr lang="en-US" dirty="0">
                <a:solidFill>
                  <a:schemeClr val="accent2"/>
                </a:solidFill>
                <a:latin typeface="Times New Roman" panose="02020603050405020304" pitchFamily="18" charset="0"/>
                <a:cs typeface="Times New Roman" panose="02020603050405020304" pitchFamily="18" charset="0"/>
              </a:rPr>
              <a:t>ở </a:t>
            </a:r>
            <a:r>
              <a:rPr lang="en-US" dirty="0" err="1">
                <a:solidFill>
                  <a:schemeClr val="accent2"/>
                </a:solidFill>
                <a:latin typeface="Times New Roman" panose="02020603050405020304" pitchFamily="18" charset="0"/>
                <a:cs typeface="Times New Roman" panose="02020603050405020304" pitchFamily="18" charset="0"/>
              </a:rPr>
              <a:t>chỗ</a:t>
            </a:r>
            <a:r>
              <a:rPr lang="en-US" dirty="0">
                <a:solidFill>
                  <a:schemeClr val="accent2"/>
                </a:solidFill>
                <a:latin typeface="Times New Roman" panose="02020603050405020304" pitchFamily="18" charset="0"/>
                <a:cs typeface="Times New Roman" panose="02020603050405020304" pitchFamily="18" charset="0"/>
              </a:rPr>
              <a:t> </a:t>
            </a:r>
            <a:r>
              <a:rPr lang="en-US" dirty="0" err="1">
                <a:solidFill>
                  <a:schemeClr val="accent2"/>
                </a:solidFill>
                <a:latin typeface="Times New Roman" panose="02020603050405020304" pitchFamily="18" charset="0"/>
                <a:cs typeface="Times New Roman" panose="02020603050405020304" pitchFamily="18" charset="0"/>
              </a:rPr>
              <a:t>nào</a:t>
            </a:r>
            <a:r>
              <a:rPr lang="en-US" dirty="0">
                <a:solidFill>
                  <a:schemeClr val="accent2"/>
                </a:solidFill>
                <a:latin typeface="Times New Roman" panose="02020603050405020304" pitchFamily="18" charset="0"/>
                <a:cs typeface="Times New Roman" panose="02020603050405020304" pitchFamily="18" charset="0"/>
              </a:rPr>
              <a:t>?</a:t>
            </a:r>
          </a:p>
        </p:txBody>
      </p:sp>
      <p:graphicFrame>
        <p:nvGraphicFramePr>
          <p:cNvPr id="7" name="Table 6">
            <a:extLst>
              <a:ext uri="{FF2B5EF4-FFF2-40B4-BE49-F238E27FC236}">
                <a16:creationId xmlns:a16="http://schemas.microsoft.com/office/drawing/2014/main" xmlns="" id="{2855EF5A-80CE-4B71-AE07-72F9803CE69C}"/>
              </a:ext>
            </a:extLst>
          </p:cNvPr>
          <p:cNvGraphicFramePr>
            <a:graphicFrameLocks noGrp="1"/>
          </p:cNvGraphicFramePr>
          <p:nvPr>
            <p:extLst>
              <p:ext uri="{D42A27DB-BD31-4B8C-83A1-F6EECF244321}">
                <p14:modId xmlns:p14="http://schemas.microsoft.com/office/powerpoint/2010/main" val="3470714466"/>
              </p:ext>
            </p:extLst>
          </p:nvPr>
        </p:nvGraphicFramePr>
        <p:xfrm>
          <a:off x="1570382" y="1911891"/>
          <a:ext cx="9283147" cy="2862470"/>
        </p:xfrm>
        <a:graphic>
          <a:graphicData uri="http://schemas.openxmlformats.org/drawingml/2006/table">
            <a:tbl>
              <a:tblPr firstRow="1" firstCol="1" bandRow="1">
                <a:tableStyleId>{B301B821-A1FF-4177-AEE7-76D212191A09}</a:tableStyleId>
              </a:tblPr>
              <a:tblGrid>
                <a:gridCol w="2087217">
                  <a:extLst>
                    <a:ext uri="{9D8B030D-6E8A-4147-A177-3AD203B41FA5}">
                      <a16:colId xmlns:a16="http://schemas.microsoft.com/office/drawing/2014/main" xmlns="" val="3875199715"/>
                    </a:ext>
                  </a:extLst>
                </a:gridCol>
                <a:gridCol w="2392221">
                  <a:extLst>
                    <a:ext uri="{9D8B030D-6E8A-4147-A177-3AD203B41FA5}">
                      <a16:colId xmlns:a16="http://schemas.microsoft.com/office/drawing/2014/main" xmlns="" val="124012680"/>
                    </a:ext>
                  </a:extLst>
                </a:gridCol>
                <a:gridCol w="4803709">
                  <a:extLst>
                    <a:ext uri="{9D8B030D-6E8A-4147-A177-3AD203B41FA5}">
                      <a16:colId xmlns:a16="http://schemas.microsoft.com/office/drawing/2014/main" xmlns="" val="3582664498"/>
                    </a:ext>
                  </a:extLst>
                </a:gridCol>
              </a:tblGrid>
              <a:tr h="565864">
                <a:tc>
                  <a:txBody>
                    <a:bodyPr/>
                    <a:lstStyle/>
                    <a:p>
                      <a:pPr algn="ctr">
                        <a:lnSpc>
                          <a:spcPct val="150000"/>
                        </a:lnSpc>
                        <a:spcAft>
                          <a:spcPts val="0"/>
                        </a:spcAft>
                      </a:pPr>
                      <a:r>
                        <a:rPr lang="en-US" sz="2400" dirty="0" err="1">
                          <a:effectLst/>
                          <a:latin typeface="Times New Roman" panose="02020603050405020304" pitchFamily="18" charset="0"/>
                          <a:cs typeface="Times New Roman" panose="02020603050405020304" pitchFamily="18" charset="0"/>
                        </a:rPr>
                        <a:t>Câu</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kể</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ngữ</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n-US" sz="2400" dirty="0" err="1">
                          <a:effectLst/>
                          <a:latin typeface="Times New Roman" panose="02020603050405020304" pitchFamily="18" charset="0"/>
                          <a:cs typeface="Times New Roman" panose="02020603050405020304" pitchFamily="18" charset="0"/>
                        </a:rPr>
                        <a:t>Vị</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ngữ</a:t>
                      </a: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872862548"/>
                  </a:ext>
                </a:extLst>
              </a:tr>
              <a:tr h="565864">
                <a:tc>
                  <a:txBody>
                    <a:bodyPr/>
                    <a:lstStyle/>
                    <a:p>
                      <a:pPr algn="ctr">
                        <a:lnSpc>
                          <a:spcPct val="150000"/>
                        </a:lnSpc>
                        <a:spcAft>
                          <a:spcPts val="0"/>
                        </a:spcAft>
                      </a:pPr>
                      <a:r>
                        <a:rPr lang="en-US" sz="2400" dirty="0">
                          <a:effectLst/>
                          <a:latin typeface="Times New Roman" panose="02020603050405020304" pitchFamily="18" charset="0"/>
                          <a:cs typeface="Times New Roman" panose="02020603050405020304" pitchFamily="18" charset="0"/>
                        </a:rPr>
                        <a:t>Ai </a:t>
                      </a:r>
                      <a:r>
                        <a:rPr lang="en-US" sz="2400" dirty="0" err="1">
                          <a:effectLst/>
                          <a:latin typeface="Times New Roman" panose="02020603050405020304" pitchFamily="18" charset="0"/>
                          <a:cs typeface="Times New Roman" panose="02020603050405020304" pitchFamily="18" charset="0"/>
                        </a:rPr>
                        <a:t>làm</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gì</a:t>
                      </a:r>
                      <a:r>
                        <a:rPr lang="en-US" sz="2400" dirty="0">
                          <a:effectLst/>
                          <a:latin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722279520"/>
                  </a:ext>
                </a:extLst>
              </a:tr>
              <a:tr h="865371">
                <a:tc>
                  <a:txBody>
                    <a:bodyPr/>
                    <a:lstStyle/>
                    <a:p>
                      <a:pPr algn="ctr">
                        <a:lnSpc>
                          <a:spcPct val="150000"/>
                        </a:lnSpc>
                        <a:spcAft>
                          <a:spcPts val="0"/>
                        </a:spcAft>
                      </a:pPr>
                      <a:r>
                        <a:rPr lang="en-US" sz="2400" dirty="0">
                          <a:effectLst/>
                          <a:latin typeface="Times New Roman" panose="02020603050405020304" pitchFamily="18" charset="0"/>
                          <a:cs typeface="Times New Roman" panose="02020603050405020304" pitchFamily="18" charset="0"/>
                        </a:rPr>
                        <a:t>Ai </a:t>
                      </a:r>
                      <a:r>
                        <a:rPr lang="en-US" sz="2400" dirty="0" err="1">
                          <a:effectLst/>
                          <a:latin typeface="Times New Roman" panose="02020603050405020304" pitchFamily="18" charset="0"/>
                          <a:cs typeface="Times New Roman" panose="02020603050405020304" pitchFamily="18" charset="0"/>
                        </a:rPr>
                        <a:t>thế</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nào</a:t>
                      </a:r>
                      <a:r>
                        <a:rPr lang="en-US" sz="2400" dirty="0">
                          <a:effectLst/>
                          <a:latin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94340466"/>
                  </a:ext>
                </a:extLst>
              </a:tr>
              <a:tr h="865371">
                <a:tc>
                  <a:txBody>
                    <a:bodyPr/>
                    <a:lstStyle/>
                    <a:p>
                      <a:pPr algn="ctr">
                        <a:lnSpc>
                          <a:spcPct val="150000"/>
                        </a:lnSpc>
                        <a:spcAft>
                          <a:spcPts val="0"/>
                        </a:spcAft>
                      </a:pPr>
                      <a:r>
                        <a:rPr lang="en-US" sz="2400" dirty="0">
                          <a:effectLst/>
                          <a:latin typeface="Times New Roman" panose="02020603050405020304" pitchFamily="18" charset="0"/>
                          <a:cs typeface="Times New Roman" panose="02020603050405020304" pitchFamily="18" charset="0"/>
                        </a:rPr>
                        <a:t>Ai </a:t>
                      </a:r>
                      <a:r>
                        <a:rPr lang="en-US" sz="2400" dirty="0" err="1">
                          <a:effectLst/>
                          <a:latin typeface="Times New Roman" panose="02020603050405020304" pitchFamily="18" charset="0"/>
                          <a:cs typeface="Times New Roman" panose="02020603050405020304" pitchFamily="18" charset="0"/>
                        </a:rPr>
                        <a:t>là</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gì</a:t>
                      </a:r>
                      <a:r>
                        <a:rPr lang="en-US" sz="2400" dirty="0">
                          <a:effectLst/>
                          <a:latin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116589707"/>
                  </a:ext>
                </a:extLst>
              </a:tr>
            </a:tbl>
          </a:graphicData>
        </a:graphic>
      </p:graphicFrame>
      <p:sp>
        <p:nvSpPr>
          <p:cNvPr id="3" name="TextBox 2">
            <a:extLst>
              <a:ext uri="{FF2B5EF4-FFF2-40B4-BE49-F238E27FC236}">
                <a16:creationId xmlns:a16="http://schemas.microsoft.com/office/drawing/2014/main" xmlns="" id="{3D2F8F28-84E7-468D-A1B9-5875FE04CE81}"/>
              </a:ext>
            </a:extLst>
          </p:cNvPr>
          <p:cNvSpPr txBox="1"/>
          <p:nvPr/>
        </p:nvSpPr>
        <p:spPr>
          <a:xfrm>
            <a:off x="3667545" y="2454973"/>
            <a:ext cx="2544417" cy="461665"/>
          </a:xfrm>
          <a:prstGeom prst="rect">
            <a:avLst/>
          </a:prstGeom>
          <a:noFill/>
        </p:spPr>
        <p:txBody>
          <a:bodyPr wrap="square" rtlCol="0">
            <a:spAutoFit/>
          </a:bodyPr>
          <a:lstStyle/>
          <a:p>
            <a:r>
              <a:rPr lang="en-US" sz="2400" b="1" dirty="0">
                <a:latin typeface="Times New Roman" panose="02020603050405020304" pitchFamily="18" charset="0"/>
                <a:ea typeface="Calibri" panose="020F0502020204030204" pitchFamily="34" charset="0"/>
                <a:cs typeface="Times New Roman" panose="02020603050405020304" pitchFamily="18" charset="0"/>
              </a:rPr>
              <a:t>Ai</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r>
              <a:rPr lang="en-US" sz="2400" dirty="0" err="1">
                <a:latin typeface="Times New Roman" panose="02020603050405020304" pitchFamily="18" charset="0"/>
                <a:ea typeface="Calibri" panose="020F0502020204030204" pitchFamily="34" charset="0"/>
                <a:cs typeface="Times New Roman" panose="02020603050405020304" pitchFamily="18" charset="0"/>
              </a:rPr>
              <a:t>cái</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gì</a:t>
            </a:r>
            <a:r>
              <a:rPr lang="en-US" sz="2400" dirty="0">
                <a:latin typeface="Times New Roman" panose="02020603050405020304" pitchFamily="18" charset="0"/>
                <a:ea typeface="Calibri" panose="020F0502020204030204" pitchFamily="34" charset="0"/>
                <a:cs typeface="Times New Roman" panose="02020603050405020304" pitchFamily="18" charset="0"/>
              </a:rPr>
              <a:t>, con </a:t>
            </a:r>
            <a:r>
              <a:rPr lang="en-US" sz="2400" dirty="0" err="1">
                <a:latin typeface="Times New Roman" panose="02020603050405020304" pitchFamily="18" charset="0"/>
                <a:ea typeface="Calibri" panose="020F0502020204030204" pitchFamily="34" charset="0"/>
                <a:cs typeface="Times New Roman" panose="02020603050405020304" pitchFamily="18" charset="0"/>
              </a:rPr>
              <a:t>gì</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4" name="TextBox 3">
            <a:extLst>
              <a:ext uri="{FF2B5EF4-FFF2-40B4-BE49-F238E27FC236}">
                <a16:creationId xmlns:a16="http://schemas.microsoft.com/office/drawing/2014/main" xmlns="" id="{FEA505A6-F65F-49E2-A02D-C6AB8A2D843D}"/>
              </a:ext>
            </a:extLst>
          </p:cNvPr>
          <p:cNvSpPr txBox="1"/>
          <p:nvPr/>
        </p:nvSpPr>
        <p:spPr>
          <a:xfrm>
            <a:off x="6191251" y="2464912"/>
            <a:ext cx="4532244" cy="461665"/>
          </a:xfrm>
          <a:prstGeom prst="rect">
            <a:avLst/>
          </a:prstGeom>
          <a:noFill/>
        </p:spPr>
        <p:txBody>
          <a:bodyPr wrap="square" rtlCol="0">
            <a:spAutoFit/>
          </a:bodyPr>
          <a:lstStyle/>
          <a:p>
            <a:r>
              <a:rPr lang="en-US" sz="2400" b="1" dirty="0" err="1">
                <a:latin typeface="Times New Roman" panose="02020603050405020304" pitchFamily="18" charset="0"/>
                <a:cs typeface="Times New Roman" panose="02020603050405020304" pitchFamily="18" charset="0"/>
              </a:rPr>
              <a:t>Làm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gì</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cụm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576AC0A5-8755-4E0C-86B1-8AFB7E0DFCC2}"/>
              </a:ext>
            </a:extLst>
          </p:cNvPr>
          <p:cNvSpPr txBox="1"/>
          <p:nvPr/>
        </p:nvSpPr>
        <p:spPr>
          <a:xfrm>
            <a:off x="3667540" y="3195396"/>
            <a:ext cx="2405269" cy="461665"/>
          </a:xfrm>
          <a:prstGeom prst="rect">
            <a:avLst/>
          </a:prstGeom>
          <a:noFill/>
        </p:spPr>
        <p:txBody>
          <a:bodyPr wrap="square" rtlCol="0">
            <a:spAutoFit/>
          </a:bodyPr>
          <a:lstStyle/>
          <a:p>
            <a:r>
              <a:rPr lang="en-US" sz="2400" b="1" dirty="0">
                <a:latin typeface="Times New Roman" panose="02020603050405020304" pitchFamily="18" charset="0"/>
                <a:ea typeface="Calibri" panose="020F0502020204030204" pitchFamily="34" charset="0"/>
                <a:cs typeface="Times New Roman" panose="02020603050405020304" pitchFamily="18" charset="0"/>
              </a:rPr>
              <a:t>Ai</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r>
              <a:rPr lang="en-US" sz="2400" dirty="0" err="1">
                <a:latin typeface="Times New Roman" panose="02020603050405020304" pitchFamily="18" charset="0"/>
                <a:ea typeface="Calibri" panose="020F0502020204030204" pitchFamily="34" charset="0"/>
                <a:cs typeface="Times New Roman" panose="02020603050405020304" pitchFamily="18" charset="0"/>
              </a:rPr>
              <a:t>cái</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gì</a:t>
            </a:r>
            <a:r>
              <a:rPr lang="en-US" sz="2400" dirty="0">
                <a:latin typeface="Times New Roman" panose="02020603050405020304" pitchFamily="18" charset="0"/>
                <a:ea typeface="Calibri" panose="020F0502020204030204" pitchFamily="34" charset="0"/>
                <a:cs typeface="Times New Roman" panose="02020603050405020304" pitchFamily="18" charset="0"/>
              </a:rPr>
              <a:t>, con </a:t>
            </a:r>
            <a:r>
              <a:rPr lang="en-US" sz="2400" dirty="0" err="1">
                <a:latin typeface="Times New Roman" panose="02020603050405020304" pitchFamily="18" charset="0"/>
                <a:ea typeface="Calibri" panose="020F0502020204030204" pitchFamily="34" charset="0"/>
                <a:cs typeface="Times New Roman" panose="02020603050405020304" pitchFamily="18" charset="0"/>
              </a:rPr>
              <a:t>gì</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6" name="TextBox 5">
            <a:extLst>
              <a:ext uri="{FF2B5EF4-FFF2-40B4-BE49-F238E27FC236}">
                <a16:creationId xmlns:a16="http://schemas.microsoft.com/office/drawing/2014/main" xmlns="" id="{969F7549-F7DC-4A8F-B403-49C4CDA8DE89}"/>
              </a:ext>
            </a:extLst>
          </p:cNvPr>
          <p:cNvSpPr txBox="1"/>
          <p:nvPr/>
        </p:nvSpPr>
        <p:spPr>
          <a:xfrm>
            <a:off x="3667545" y="4086841"/>
            <a:ext cx="2404441" cy="461665"/>
          </a:xfrm>
          <a:prstGeom prst="rect">
            <a:avLst/>
          </a:prstGeom>
          <a:noFill/>
        </p:spPr>
        <p:txBody>
          <a:bodyPr wrap="square" rtlCol="0">
            <a:spAutoFit/>
          </a:bodyPr>
          <a:lstStyle/>
          <a:p>
            <a:r>
              <a:rPr lang="en-US" sz="2400" b="1" dirty="0">
                <a:latin typeface="Times New Roman" panose="02020603050405020304" pitchFamily="18" charset="0"/>
                <a:ea typeface="Calibri" panose="020F0502020204030204" pitchFamily="34" charset="0"/>
                <a:cs typeface="Times New Roman" panose="02020603050405020304" pitchFamily="18" charset="0"/>
              </a:rPr>
              <a:t>Ai</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r>
              <a:rPr lang="en-US" sz="2400" dirty="0" err="1">
                <a:latin typeface="Times New Roman" panose="02020603050405020304" pitchFamily="18" charset="0"/>
                <a:ea typeface="Calibri" panose="020F0502020204030204" pitchFamily="34" charset="0"/>
                <a:cs typeface="Times New Roman" panose="02020603050405020304" pitchFamily="18" charset="0"/>
              </a:rPr>
              <a:t>cái</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gì</a:t>
            </a:r>
            <a:r>
              <a:rPr lang="en-US" sz="2400" dirty="0">
                <a:latin typeface="Times New Roman" panose="02020603050405020304" pitchFamily="18" charset="0"/>
                <a:ea typeface="Calibri" panose="020F0502020204030204" pitchFamily="34" charset="0"/>
                <a:cs typeface="Times New Roman" panose="02020603050405020304" pitchFamily="18" charset="0"/>
              </a:rPr>
              <a:t>, con </a:t>
            </a:r>
            <a:r>
              <a:rPr lang="en-US" sz="2400" dirty="0" err="1">
                <a:latin typeface="Times New Roman" panose="02020603050405020304" pitchFamily="18" charset="0"/>
                <a:ea typeface="Calibri" panose="020F0502020204030204" pitchFamily="34" charset="0"/>
                <a:cs typeface="Times New Roman" panose="02020603050405020304" pitchFamily="18" charset="0"/>
              </a:rPr>
              <a:t>gì</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8" name="TextBox 7">
            <a:extLst>
              <a:ext uri="{FF2B5EF4-FFF2-40B4-BE49-F238E27FC236}">
                <a16:creationId xmlns:a16="http://schemas.microsoft.com/office/drawing/2014/main" xmlns="" id="{7F747615-D703-4206-9566-9A06FA490224}"/>
              </a:ext>
            </a:extLst>
          </p:cNvPr>
          <p:cNvSpPr txBox="1"/>
          <p:nvPr/>
        </p:nvSpPr>
        <p:spPr>
          <a:xfrm>
            <a:off x="6161845" y="3010730"/>
            <a:ext cx="4662280" cy="830997"/>
          </a:xfrm>
          <a:prstGeom prst="rect">
            <a:avLst/>
          </a:prstGeom>
          <a:noFill/>
        </p:spPr>
        <p:txBody>
          <a:bodyPr wrap="square" rtlCol="0">
            <a:spAutoFit/>
          </a:bodyPr>
          <a:lstStyle/>
          <a:p>
            <a:r>
              <a:rPr lang="en-US" sz="2400" b="1" dirty="0" err="1">
                <a:latin typeface="Times New Roman" panose="02020603050405020304" pitchFamily="18" charset="0"/>
                <a:cs typeface="Times New Roman" panose="02020603050405020304" pitchFamily="18" charset="0"/>
              </a:rPr>
              <a:t>Thế</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nào</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cụm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cụm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xmlns="" id="{F9CA57BC-A5DD-4161-AEC2-789079F53E77}"/>
              </a:ext>
            </a:extLst>
          </p:cNvPr>
          <p:cNvSpPr txBox="1"/>
          <p:nvPr/>
        </p:nvSpPr>
        <p:spPr>
          <a:xfrm>
            <a:off x="6211959" y="3955082"/>
            <a:ext cx="4310271" cy="830997"/>
          </a:xfrm>
          <a:prstGeom prst="rect">
            <a:avLst/>
          </a:prstGeom>
          <a:noFill/>
        </p:spPr>
        <p:txBody>
          <a:bodyPr wrap="square" rtlCol="0">
            <a:spAutoFit/>
          </a:bodyPr>
          <a:lstStyle/>
          <a:p>
            <a:r>
              <a:rPr lang="en-US" sz="2400" b="1" dirty="0" err="1">
                <a:latin typeface="Times New Roman" panose="02020603050405020304" pitchFamily="18" charset="0"/>
                <a:cs typeface="Times New Roman" panose="02020603050405020304" pitchFamily="18" charset="0"/>
              </a:rPr>
              <a:t>Là</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gì</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ai,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cụm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5224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ppt_x"/>
                                          </p:val>
                                        </p:tav>
                                        <p:tav tm="100000">
                                          <p:val>
                                            <p:strVal val="#ppt_x"/>
                                          </p:val>
                                        </p:tav>
                                      </p:tavLst>
                                    </p:anim>
                                    <p:anim calcmode="lin" valueType="num">
                                      <p:cBhvr additive="base">
                                        <p:cTn id="21"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additive="base">
                                        <p:cTn id="26" dur="500" fill="hold"/>
                                        <p:tgtEl>
                                          <p:spTgt spid="4"/>
                                        </p:tgtEl>
                                        <p:attrNameLst>
                                          <p:attrName>ppt_x</p:attrName>
                                        </p:attrNameLst>
                                      </p:cBhvr>
                                      <p:tavLst>
                                        <p:tav tm="0">
                                          <p:val>
                                            <p:strVal val="#ppt_x"/>
                                          </p:val>
                                        </p:tav>
                                        <p:tav tm="100000">
                                          <p:val>
                                            <p:strVal val="#ppt_x"/>
                                          </p:val>
                                        </p:tav>
                                      </p:tavLst>
                                    </p:anim>
                                    <p:anim calcmode="lin" valueType="num">
                                      <p:cBhvr additive="base">
                                        <p:cTn id="2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80">
                                          <p:stCondLst>
                                            <p:cond delay="0"/>
                                          </p:stCondLst>
                                        </p:cTn>
                                        <p:tgtEl>
                                          <p:spTgt spid="5"/>
                                        </p:tgtEl>
                                      </p:cBhvr>
                                    </p:animEffect>
                                    <p:anim calcmode="lin" valueType="num">
                                      <p:cBhvr>
                                        <p:cTn id="3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8" dur="26">
                                          <p:stCondLst>
                                            <p:cond delay="650"/>
                                          </p:stCondLst>
                                        </p:cTn>
                                        <p:tgtEl>
                                          <p:spTgt spid="5"/>
                                        </p:tgtEl>
                                      </p:cBhvr>
                                      <p:to x="100000" y="60000"/>
                                    </p:animScale>
                                    <p:animScale>
                                      <p:cBhvr>
                                        <p:cTn id="39" dur="166" decel="50000">
                                          <p:stCondLst>
                                            <p:cond delay="676"/>
                                          </p:stCondLst>
                                        </p:cTn>
                                        <p:tgtEl>
                                          <p:spTgt spid="5"/>
                                        </p:tgtEl>
                                      </p:cBhvr>
                                      <p:to x="100000" y="100000"/>
                                    </p:animScale>
                                    <p:animScale>
                                      <p:cBhvr>
                                        <p:cTn id="40" dur="26">
                                          <p:stCondLst>
                                            <p:cond delay="1312"/>
                                          </p:stCondLst>
                                        </p:cTn>
                                        <p:tgtEl>
                                          <p:spTgt spid="5"/>
                                        </p:tgtEl>
                                      </p:cBhvr>
                                      <p:to x="100000" y="80000"/>
                                    </p:animScale>
                                    <p:animScale>
                                      <p:cBhvr>
                                        <p:cTn id="41" dur="166" decel="50000">
                                          <p:stCondLst>
                                            <p:cond delay="1338"/>
                                          </p:stCondLst>
                                        </p:cTn>
                                        <p:tgtEl>
                                          <p:spTgt spid="5"/>
                                        </p:tgtEl>
                                      </p:cBhvr>
                                      <p:to x="100000" y="100000"/>
                                    </p:animScale>
                                    <p:animScale>
                                      <p:cBhvr>
                                        <p:cTn id="42" dur="26">
                                          <p:stCondLst>
                                            <p:cond delay="1642"/>
                                          </p:stCondLst>
                                        </p:cTn>
                                        <p:tgtEl>
                                          <p:spTgt spid="5"/>
                                        </p:tgtEl>
                                      </p:cBhvr>
                                      <p:to x="100000" y="90000"/>
                                    </p:animScale>
                                    <p:animScale>
                                      <p:cBhvr>
                                        <p:cTn id="43" dur="166" decel="50000">
                                          <p:stCondLst>
                                            <p:cond delay="1668"/>
                                          </p:stCondLst>
                                        </p:cTn>
                                        <p:tgtEl>
                                          <p:spTgt spid="5"/>
                                        </p:tgtEl>
                                      </p:cBhvr>
                                      <p:to x="100000" y="100000"/>
                                    </p:animScale>
                                    <p:animScale>
                                      <p:cBhvr>
                                        <p:cTn id="44" dur="26">
                                          <p:stCondLst>
                                            <p:cond delay="1808"/>
                                          </p:stCondLst>
                                        </p:cTn>
                                        <p:tgtEl>
                                          <p:spTgt spid="5"/>
                                        </p:tgtEl>
                                      </p:cBhvr>
                                      <p:to x="100000" y="95000"/>
                                    </p:animScale>
                                    <p:animScale>
                                      <p:cBhvr>
                                        <p:cTn id="45" dur="166" decel="50000">
                                          <p:stCondLst>
                                            <p:cond delay="1834"/>
                                          </p:stCondLst>
                                        </p:cTn>
                                        <p:tgtEl>
                                          <p:spTgt spid="5"/>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wipe(down)">
                                      <p:cBhvr>
                                        <p:cTn id="50" dur="580">
                                          <p:stCondLst>
                                            <p:cond delay="0"/>
                                          </p:stCondLst>
                                        </p:cTn>
                                        <p:tgtEl>
                                          <p:spTgt spid="8"/>
                                        </p:tgtEl>
                                      </p:cBhvr>
                                    </p:animEffect>
                                    <p:anim calcmode="lin" valueType="num">
                                      <p:cBhvr>
                                        <p:cTn id="51"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56" dur="26">
                                          <p:stCondLst>
                                            <p:cond delay="650"/>
                                          </p:stCondLst>
                                        </p:cTn>
                                        <p:tgtEl>
                                          <p:spTgt spid="8"/>
                                        </p:tgtEl>
                                      </p:cBhvr>
                                      <p:to x="100000" y="60000"/>
                                    </p:animScale>
                                    <p:animScale>
                                      <p:cBhvr>
                                        <p:cTn id="57" dur="166" decel="50000">
                                          <p:stCondLst>
                                            <p:cond delay="676"/>
                                          </p:stCondLst>
                                        </p:cTn>
                                        <p:tgtEl>
                                          <p:spTgt spid="8"/>
                                        </p:tgtEl>
                                      </p:cBhvr>
                                      <p:to x="100000" y="100000"/>
                                    </p:animScale>
                                    <p:animScale>
                                      <p:cBhvr>
                                        <p:cTn id="58" dur="26">
                                          <p:stCondLst>
                                            <p:cond delay="1312"/>
                                          </p:stCondLst>
                                        </p:cTn>
                                        <p:tgtEl>
                                          <p:spTgt spid="8"/>
                                        </p:tgtEl>
                                      </p:cBhvr>
                                      <p:to x="100000" y="80000"/>
                                    </p:animScale>
                                    <p:animScale>
                                      <p:cBhvr>
                                        <p:cTn id="59" dur="166" decel="50000">
                                          <p:stCondLst>
                                            <p:cond delay="1338"/>
                                          </p:stCondLst>
                                        </p:cTn>
                                        <p:tgtEl>
                                          <p:spTgt spid="8"/>
                                        </p:tgtEl>
                                      </p:cBhvr>
                                      <p:to x="100000" y="100000"/>
                                    </p:animScale>
                                    <p:animScale>
                                      <p:cBhvr>
                                        <p:cTn id="60" dur="26">
                                          <p:stCondLst>
                                            <p:cond delay="1642"/>
                                          </p:stCondLst>
                                        </p:cTn>
                                        <p:tgtEl>
                                          <p:spTgt spid="8"/>
                                        </p:tgtEl>
                                      </p:cBhvr>
                                      <p:to x="100000" y="90000"/>
                                    </p:animScale>
                                    <p:animScale>
                                      <p:cBhvr>
                                        <p:cTn id="61" dur="166" decel="50000">
                                          <p:stCondLst>
                                            <p:cond delay="1668"/>
                                          </p:stCondLst>
                                        </p:cTn>
                                        <p:tgtEl>
                                          <p:spTgt spid="8"/>
                                        </p:tgtEl>
                                      </p:cBhvr>
                                      <p:to x="100000" y="100000"/>
                                    </p:animScale>
                                    <p:animScale>
                                      <p:cBhvr>
                                        <p:cTn id="62" dur="26">
                                          <p:stCondLst>
                                            <p:cond delay="1808"/>
                                          </p:stCondLst>
                                        </p:cTn>
                                        <p:tgtEl>
                                          <p:spTgt spid="8"/>
                                        </p:tgtEl>
                                      </p:cBhvr>
                                      <p:to x="100000" y="95000"/>
                                    </p:animScale>
                                    <p:animScale>
                                      <p:cBhvr>
                                        <p:cTn id="63" dur="166" decel="50000">
                                          <p:stCondLst>
                                            <p:cond delay="1834"/>
                                          </p:stCondLst>
                                        </p:cTn>
                                        <p:tgtEl>
                                          <p:spTgt spid="8"/>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6"/>
                                        </p:tgtEl>
                                        <p:attrNameLst>
                                          <p:attrName>style.visibility</p:attrName>
                                        </p:attrNameLst>
                                      </p:cBhvr>
                                      <p:to>
                                        <p:strVal val="visible"/>
                                      </p:to>
                                    </p:set>
                                    <p:animEffect transition="in" filter="fade">
                                      <p:cBhvr>
                                        <p:cTn id="68" dur="1000"/>
                                        <p:tgtEl>
                                          <p:spTgt spid="6"/>
                                        </p:tgtEl>
                                      </p:cBhvr>
                                    </p:animEffect>
                                    <p:anim calcmode="lin" valueType="num">
                                      <p:cBhvr>
                                        <p:cTn id="69" dur="1000" fill="hold"/>
                                        <p:tgtEl>
                                          <p:spTgt spid="6"/>
                                        </p:tgtEl>
                                        <p:attrNameLst>
                                          <p:attrName>ppt_x</p:attrName>
                                        </p:attrNameLst>
                                      </p:cBhvr>
                                      <p:tavLst>
                                        <p:tav tm="0">
                                          <p:val>
                                            <p:strVal val="#ppt_x"/>
                                          </p:val>
                                        </p:tav>
                                        <p:tav tm="100000">
                                          <p:val>
                                            <p:strVal val="#ppt_x"/>
                                          </p:val>
                                        </p:tav>
                                      </p:tavLst>
                                    </p:anim>
                                    <p:anim calcmode="lin" valueType="num">
                                      <p:cBhvr>
                                        <p:cTn id="7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fade">
                                      <p:cBhvr>
                                        <p:cTn id="75" dur="1000"/>
                                        <p:tgtEl>
                                          <p:spTgt spid="9"/>
                                        </p:tgtEl>
                                      </p:cBhvr>
                                    </p:animEffect>
                                    <p:anim calcmode="lin" valueType="num">
                                      <p:cBhvr>
                                        <p:cTn id="76" dur="1000" fill="hold"/>
                                        <p:tgtEl>
                                          <p:spTgt spid="9"/>
                                        </p:tgtEl>
                                        <p:attrNameLst>
                                          <p:attrName>ppt_x</p:attrName>
                                        </p:attrNameLst>
                                      </p:cBhvr>
                                      <p:tavLst>
                                        <p:tav tm="0">
                                          <p:val>
                                            <p:strVal val="#ppt_x"/>
                                          </p:val>
                                        </p:tav>
                                        <p:tav tm="100000">
                                          <p:val>
                                            <p:strVal val="#ppt_x"/>
                                          </p:val>
                                        </p:tav>
                                      </p:tavLst>
                                    </p:anim>
                                    <p:anim calcmode="lin" valueType="num">
                                      <p:cBhvr>
                                        <p:cTn id="7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8" grpId="0"/>
      <p:bldP spid="9" grpId="0"/>
    </p:bldLst>
  </p:timing>
</p:sld>
</file>

<file path=ppt/theme/theme1.xml><?xml version="1.0" encoding="utf-8"?>
<a:theme xmlns:a="http://schemas.openxmlformats.org/drawingml/2006/main" name="Children Playing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F03461883.potx" id="{18737D51-7733-4200-B5C9-BF22CA2CE631}" vid="{40CEFE45-12FF-4454-86EB-59F04C858872}"/>
    </a:ext>
  </a:extLst>
</a:theme>
</file>

<file path=ppt/theme/theme2.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Children playing education presentation design (cartoon illustration, widescreen)</Template>
  <TotalTime>884</TotalTime>
  <Words>1222</Words>
  <Application>Microsoft Office PowerPoint</Application>
  <PresentationFormat>Custom</PresentationFormat>
  <Paragraphs>113</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Children Playing 16x9</vt:lpstr>
      <vt:lpstr>PowerPoint Presentation</vt:lpstr>
      <vt:lpstr>KHỞI ĐỘNG</vt:lpstr>
      <vt:lpstr>PowerPoint Presentation</vt:lpstr>
      <vt:lpstr>Những câu sau thuộc kiểu câu gì?</vt:lpstr>
      <vt:lpstr>PowerPoint Presentation</vt:lpstr>
      <vt:lpstr>I. Nhận xét:</vt:lpstr>
      <vt:lpstr>2. Trong 3 câu trên, câu nào dùng để giới thiệu, câu nào dùng để nêu nhận định về bạn Diệu Chi?</vt:lpstr>
      <vt:lpstr>3. Trong các câu trên, bộ phận nào trả lời cho câu hỏi Ai (cái gì, con gì)?, bộ phận nào trả lời câu hỏi Là gì (là ai, là con gì)?</vt:lpstr>
      <vt:lpstr>4. Kiểu câu trên khác hai kiểu câu đã học Ai làm gì?, Ai thế nào? ở chỗ nào?</vt:lpstr>
      <vt:lpstr>II. Ghi nhớ</vt:lpstr>
      <vt:lpstr>Ví dụ: </vt:lpstr>
      <vt:lpstr>LUYỆN TẬP</vt:lpstr>
      <vt:lpstr>PowerPoint Presentation</vt:lpstr>
      <vt:lpstr>PowerPoint Presentation</vt:lpstr>
      <vt:lpstr>PowerPoint Presentation</vt:lpstr>
      <vt:lpstr>Bài tập 2:  Dùng câu kể Ai là gì? giới thiệu về các bạn trong lớp em (hoặc giới thiệu từng người trong ảnh chụp gia đình em).</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Khởi động</dc:title>
  <dc:creator>Quynh</dc:creator>
  <cp:lastModifiedBy>THANH HUONG</cp:lastModifiedBy>
  <cp:revision>49</cp:revision>
  <dcterms:created xsi:type="dcterms:W3CDTF">2020-04-08T16:15:46Z</dcterms:created>
  <dcterms:modified xsi:type="dcterms:W3CDTF">2022-02-25T04:51:32Z</dcterms:modified>
</cp:coreProperties>
</file>