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handoutMasterIdLst>
    <p:handoutMasterId r:id="rId25"/>
  </p:handoutMasterIdLst>
  <p:sldIdLst>
    <p:sldId id="411" r:id="rId2"/>
    <p:sldId id="428" r:id="rId3"/>
    <p:sldId id="393" r:id="rId4"/>
    <p:sldId id="404" r:id="rId5"/>
    <p:sldId id="412" r:id="rId6"/>
    <p:sldId id="394" r:id="rId7"/>
    <p:sldId id="413" r:id="rId8"/>
    <p:sldId id="406" r:id="rId9"/>
    <p:sldId id="414" r:id="rId10"/>
    <p:sldId id="395" r:id="rId11"/>
    <p:sldId id="407" r:id="rId12"/>
    <p:sldId id="415" r:id="rId13"/>
    <p:sldId id="417" r:id="rId14"/>
    <p:sldId id="408" r:id="rId15"/>
    <p:sldId id="396" r:id="rId16"/>
    <p:sldId id="419" r:id="rId17"/>
    <p:sldId id="420" r:id="rId18"/>
    <p:sldId id="422" r:id="rId19"/>
    <p:sldId id="410" r:id="rId20"/>
    <p:sldId id="423" r:id="rId21"/>
    <p:sldId id="424" r:id="rId22"/>
    <p:sldId id="425" r:id="rId23"/>
  </p:sldIdLst>
  <p:sldSz cx="12192000" cy="6858000"/>
  <p:notesSz cx="6858000" cy="9144000"/>
  <p:embeddedFontLst>
    <p:embeddedFont>
      <p:font typeface="DengXian" charset="-122"/>
      <p:regular r:id="rId26"/>
      <p:bold r:id="rId27"/>
    </p:embeddedFont>
    <p:embeddedFont>
      <p:font typeface="#9Slide07 Altus" charset="0"/>
      <p:regular r:id="rId28"/>
    </p:embeddedFont>
    <p:embeddedFont>
      <p:font typeface="#9Slide07 HoneyCream" charset="0"/>
      <p:regular r:id="rId29"/>
    </p:embeddedFont>
    <p:embeddedFont>
      <p:font typeface="Arial Black" pitchFamily="34" charset="0"/>
      <p:bold r:id="rId30"/>
    </p:embeddedFont>
    <p:embeddedFont>
      <p:font typeface="#9Slide06 Broodfath" charset="0"/>
      <p:regular r:id="rId31"/>
    </p:embeddedFont>
    <p:embeddedFont>
      <p:font typeface="#9Slide04 Goku Stencil" charset="0"/>
      <p:regular r:id="rId32"/>
    </p:embeddedFont>
    <p:embeddedFont>
      <p:font typeface="Cambria" pitchFamily="18" charset="0"/>
      <p:regular r:id="rId33"/>
      <p:bold r:id="rId34"/>
      <p:italic r:id="rId35"/>
      <p:boldItalic r:id="rId36"/>
    </p:embeddedFont>
    <p:embeddedFont>
      <p:font typeface="#9Slide03 SVNEvery Movie Every " charset="0"/>
      <p:regular r:id="rId37"/>
    </p:embeddedFont>
    <p:embeddedFont>
      <p:font typeface="#9Slide05 Authentica Regular" charset="0"/>
      <p:regular r:id="rId38"/>
    </p:embeddedFont>
    <p:embeddedFont>
      <p:font typeface="#9Slide05 Bodega Script" charset="0"/>
      <p:regular r:id="rId39"/>
    </p:embeddedFont>
    <p:embeddedFont>
      <p:font typeface="#9Slide07 IcielQueulat Uni" charset="0"/>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A9"/>
    <a:srgbClr val="24144A"/>
    <a:srgbClr val="E791B6"/>
    <a:srgbClr val="FDEFA5"/>
    <a:srgbClr val="323968"/>
    <a:srgbClr val="A8A9AD"/>
    <a:srgbClr val="414146"/>
    <a:srgbClr val="5A5A60"/>
    <a:srgbClr val="797676"/>
    <a:srgbClr val="1817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82"/>
  </p:normalViewPr>
  <p:slideViewPr>
    <p:cSldViewPr snapToGrid="0" snapToObjects="1">
      <p:cViewPr>
        <p:scale>
          <a:sx n="52" d="100"/>
          <a:sy n="52" d="100"/>
        </p:scale>
        <p:origin x="-1164" y="-3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2022/10/16</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2022/10/16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a:t>
            </a:fld>
            <a:endParaRPr kumimoji="1" lang="zh-CN" altLang="en-US"/>
          </a:p>
        </p:txBody>
      </p:sp>
    </p:spTree>
    <p:extLst>
      <p:ext uri="{BB962C8B-B14F-4D97-AF65-F5344CB8AC3E}">
        <p14:creationId xmlns:p14="http://schemas.microsoft.com/office/powerpoint/2010/main" val="362362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10</a:t>
            </a:fld>
            <a:endParaRPr kumimoji="1" lang="zh-CN" altLang="en-US"/>
          </a:p>
        </p:txBody>
      </p:sp>
    </p:spTree>
    <p:extLst>
      <p:ext uri="{BB962C8B-B14F-4D97-AF65-F5344CB8AC3E}">
        <p14:creationId xmlns:p14="http://schemas.microsoft.com/office/powerpoint/2010/main" val="3756715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11</a:t>
            </a:fld>
            <a:endParaRPr kumimoji="1" lang="zh-CN" altLang="en-US"/>
          </a:p>
        </p:txBody>
      </p:sp>
    </p:spTree>
    <p:extLst>
      <p:ext uri="{BB962C8B-B14F-4D97-AF65-F5344CB8AC3E}">
        <p14:creationId xmlns:p14="http://schemas.microsoft.com/office/powerpoint/2010/main" val="243626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12</a:t>
            </a:fld>
            <a:endParaRPr kumimoji="1" lang="zh-CN" altLang="en-US"/>
          </a:p>
        </p:txBody>
      </p:sp>
    </p:spTree>
    <p:extLst>
      <p:ext uri="{BB962C8B-B14F-4D97-AF65-F5344CB8AC3E}">
        <p14:creationId xmlns:p14="http://schemas.microsoft.com/office/powerpoint/2010/main" val="269206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13</a:t>
            </a:fld>
            <a:endParaRPr kumimoji="1" lang="zh-CN" altLang="en-US"/>
          </a:p>
        </p:txBody>
      </p:sp>
    </p:spTree>
    <p:extLst>
      <p:ext uri="{BB962C8B-B14F-4D97-AF65-F5344CB8AC3E}">
        <p14:creationId xmlns:p14="http://schemas.microsoft.com/office/powerpoint/2010/main" val="3035186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14</a:t>
            </a:fld>
            <a:endParaRPr kumimoji="1" lang="zh-CN" altLang="en-US"/>
          </a:p>
        </p:txBody>
      </p:sp>
    </p:spTree>
    <p:extLst>
      <p:ext uri="{BB962C8B-B14F-4D97-AF65-F5344CB8AC3E}">
        <p14:creationId xmlns:p14="http://schemas.microsoft.com/office/powerpoint/2010/main" val="36108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15</a:t>
            </a:fld>
            <a:endParaRPr kumimoji="1" lang="zh-CN" altLang="en-US"/>
          </a:p>
        </p:txBody>
      </p:sp>
    </p:spTree>
    <p:extLst>
      <p:ext uri="{BB962C8B-B14F-4D97-AF65-F5344CB8AC3E}">
        <p14:creationId xmlns:p14="http://schemas.microsoft.com/office/powerpoint/2010/main" val="420032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16</a:t>
            </a:fld>
            <a:endParaRPr kumimoji="1" lang="zh-CN" altLang="en-US"/>
          </a:p>
        </p:txBody>
      </p:sp>
    </p:spTree>
    <p:extLst>
      <p:ext uri="{BB962C8B-B14F-4D97-AF65-F5344CB8AC3E}">
        <p14:creationId xmlns:p14="http://schemas.microsoft.com/office/powerpoint/2010/main" val="271529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17</a:t>
            </a:fld>
            <a:endParaRPr kumimoji="1" lang="zh-CN" altLang="en-US"/>
          </a:p>
        </p:txBody>
      </p:sp>
    </p:spTree>
    <p:extLst>
      <p:ext uri="{BB962C8B-B14F-4D97-AF65-F5344CB8AC3E}">
        <p14:creationId xmlns:p14="http://schemas.microsoft.com/office/powerpoint/2010/main" val="127498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18</a:t>
            </a:fld>
            <a:endParaRPr kumimoji="1" lang="zh-CN" altLang="en-US"/>
          </a:p>
        </p:txBody>
      </p:sp>
    </p:spTree>
    <p:extLst>
      <p:ext uri="{BB962C8B-B14F-4D97-AF65-F5344CB8AC3E}">
        <p14:creationId xmlns:p14="http://schemas.microsoft.com/office/powerpoint/2010/main" val="2504193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19</a:t>
            </a:fld>
            <a:endParaRPr kumimoji="1" lang="zh-CN" altLang="en-US"/>
          </a:p>
        </p:txBody>
      </p:sp>
    </p:spTree>
    <p:extLst>
      <p:ext uri="{BB962C8B-B14F-4D97-AF65-F5344CB8AC3E}">
        <p14:creationId xmlns:p14="http://schemas.microsoft.com/office/powerpoint/2010/main" val="17013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2</a:t>
            </a:fld>
            <a:endParaRPr kumimoji="1" lang="zh-CN" altLang="en-US"/>
          </a:p>
        </p:txBody>
      </p:sp>
    </p:spTree>
    <p:extLst>
      <p:ext uri="{BB962C8B-B14F-4D97-AF65-F5344CB8AC3E}">
        <p14:creationId xmlns:p14="http://schemas.microsoft.com/office/powerpoint/2010/main" val="245667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20</a:t>
            </a:fld>
            <a:endParaRPr kumimoji="1" lang="zh-CN" altLang="en-US"/>
          </a:p>
        </p:txBody>
      </p:sp>
    </p:spTree>
    <p:extLst>
      <p:ext uri="{BB962C8B-B14F-4D97-AF65-F5344CB8AC3E}">
        <p14:creationId xmlns:p14="http://schemas.microsoft.com/office/powerpoint/2010/main" val="26747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21</a:t>
            </a:fld>
            <a:endParaRPr kumimoji="1" lang="zh-CN" altLang="en-US"/>
          </a:p>
        </p:txBody>
      </p:sp>
    </p:spTree>
    <p:extLst>
      <p:ext uri="{BB962C8B-B14F-4D97-AF65-F5344CB8AC3E}">
        <p14:creationId xmlns:p14="http://schemas.microsoft.com/office/powerpoint/2010/main" val="504836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22</a:t>
            </a:fld>
            <a:endParaRPr lang="zh-CN" altLang="en-US"/>
          </a:p>
        </p:txBody>
      </p:sp>
    </p:spTree>
    <p:extLst>
      <p:ext uri="{BB962C8B-B14F-4D97-AF65-F5344CB8AC3E}">
        <p14:creationId xmlns:p14="http://schemas.microsoft.com/office/powerpoint/2010/main" val="166305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3</a:t>
            </a:fld>
            <a:endParaRPr kumimoji="1" lang="zh-CN" altLang="en-US"/>
          </a:p>
        </p:txBody>
      </p:sp>
    </p:spTree>
    <p:extLst>
      <p:ext uri="{BB962C8B-B14F-4D97-AF65-F5344CB8AC3E}">
        <p14:creationId xmlns:p14="http://schemas.microsoft.com/office/powerpoint/2010/main" val="2909248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139181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281836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6</a:t>
            </a:fld>
            <a:endParaRPr kumimoji="1" lang="zh-CN" altLang="en-US"/>
          </a:p>
        </p:txBody>
      </p:sp>
    </p:spTree>
    <p:extLst>
      <p:ext uri="{BB962C8B-B14F-4D97-AF65-F5344CB8AC3E}">
        <p14:creationId xmlns:p14="http://schemas.microsoft.com/office/powerpoint/2010/main" val="140353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312016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8</a:t>
            </a:fld>
            <a:endParaRPr kumimoji="1" lang="zh-CN" altLang="en-US"/>
          </a:p>
        </p:txBody>
      </p:sp>
    </p:spTree>
    <p:extLst>
      <p:ext uri="{BB962C8B-B14F-4D97-AF65-F5344CB8AC3E}">
        <p14:creationId xmlns:p14="http://schemas.microsoft.com/office/powerpoint/2010/main" val="90356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9</a:t>
            </a:fld>
            <a:endParaRPr kumimoji="1" lang="zh-CN" altLang="en-US"/>
          </a:p>
        </p:txBody>
      </p:sp>
    </p:spTree>
    <p:extLst>
      <p:ext uri="{BB962C8B-B14F-4D97-AF65-F5344CB8AC3E}">
        <p14:creationId xmlns:p14="http://schemas.microsoft.com/office/powerpoint/2010/main" val="530320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26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t>2022/10/16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472752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t>2022/10/16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7" b="87"/>
          <a:stretch/>
        </p:blipFill>
        <p:spPr bwMode="auto">
          <a:xfrm>
            <a:off x="-24303" y="0"/>
            <a:ext cx="12216302" cy="686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81360"/>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2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t>2022/10/16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t>‹#›</a:t>
            </a:fld>
            <a:endParaRPr kumimoji="1" lang="zh-CN" altLang="en-US"/>
          </a:p>
        </p:txBody>
      </p:sp>
      <p:pic>
        <p:nvPicPr>
          <p:cNvPr id="7" name="Picture 6">
            <a:extLst>
              <a:ext uri="{FF2B5EF4-FFF2-40B4-BE49-F238E27FC236}">
                <a16:creationId xmlns:a16="http://schemas.microsoft.com/office/drawing/2014/main" xmlns="" id="{372992A8-7583-6670-07B9-6909732DAD89}"/>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F458372E-F6D4-AC4B-109F-25A0C570D6E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542D2BDD-CD36-24A6-60D0-1DC2F431532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E6153F27-A5F9-A6BF-9969-6AD59089ED3E}"/>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xmlns="" id="{874616CD-3ADB-DB08-3ED1-50BB1FB9595F}"/>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xmlns="" id="{C404E526-7E16-3F50-89DE-EE7DE11BD6D2}"/>
              </a:ext>
            </a:extLst>
          </p:cNvPr>
          <p:cNvSpPr txBox="1">
            <a:spLocks/>
          </p:cNvSpPr>
          <p:nvPr userDrawn="1"/>
        </p:nvSpPr>
        <p:spPr>
          <a:xfrm>
            <a:off x="-2052206" y="189350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rgbClr val="E37DA9"/>
                </a:solidFill>
                <a:latin typeface="#9Slide07 Altus" pitchFamily="2" charset="0"/>
              </a:rPr>
              <a:t>By DIỆU HIỀN</a:t>
            </a:r>
            <a:endParaRPr lang="en-US" sz="2000" b="0" dirty="0">
              <a:solidFill>
                <a:srgbClr val="E37DA9"/>
              </a:solidFill>
              <a:latin typeface="#9Slide07 Altus" pitchFamily="2" charset="0"/>
            </a:endParaRPr>
          </a:p>
        </p:txBody>
      </p:sp>
      <p:sp>
        <p:nvSpPr>
          <p:cNvPr id="13" name="Title 1">
            <a:extLst>
              <a:ext uri="{FF2B5EF4-FFF2-40B4-BE49-F238E27FC236}">
                <a16:creationId xmlns:a16="http://schemas.microsoft.com/office/drawing/2014/main" xmlns="" id="{7CF5F140-6375-84F3-C52B-0DC8E585CDF4}"/>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E37DA9"/>
                </a:solidFill>
                <a:latin typeface="#9Slide07 HoneyCream" pitchFamily="2" charset="0"/>
              </a:rPr>
              <a:t>Măng Non</a:t>
            </a:r>
            <a:endParaRPr lang="en-US" sz="1800" b="0" dirty="0">
              <a:solidFill>
                <a:srgbClr val="E37DA9"/>
              </a:solidFill>
              <a:latin typeface="#9Slide07 HoneyCream" pitchFamily="2" charset="0"/>
            </a:endParaRPr>
          </a:p>
        </p:txBody>
      </p:sp>
      <p:sp>
        <p:nvSpPr>
          <p:cNvPr id="14" name="Title 1">
            <a:extLst>
              <a:ext uri="{FF2B5EF4-FFF2-40B4-BE49-F238E27FC236}">
                <a16:creationId xmlns:a16="http://schemas.microsoft.com/office/drawing/2014/main" xmlns="" id="{BFB11D05-B05B-33BB-CD53-6617DC07E7A5}"/>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5" name="Picture 14">
            <a:extLst>
              <a:ext uri="{FF2B5EF4-FFF2-40B4-BE49-F238E27FC236}">
                <a16:creationId xmlns:a16="http://schemas.microsoft.com/office/drawing/2014/main" xmlns="" id="{8510303F-88C7-ADB3-089A-DAA6ABAC3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xmlns="" id="{AAC3D54E-DEFB-0EB5-2830-0C98954309F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xmlns="" id="{CFEE89E5-774E-27DB-8309-34855B2BD7C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xmlns="" id="{9059EF0B-925B-C951-22FD-FE1B6CC7212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61" r:id="rId7"/>
    <p:sldLayoutId id="2147483662" r:id="rId8"/>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4794"/>
            <a:ext cx="12192000" cy="6858000"/>
          </a:xfrm>
          <a:prstGeom prst="rect">
            <a:avLst/>
          </a:prstGeom>
        </p:spPr>
      </p:pic>
      <p:sp>
        <p:nvSpPr>
          <p:cNvPr id="12" name="文本框 17">
            <a:extLst>
              <a:ext uri="{FF2B5EF4-FFF2-40B4-BE49-F238E27FC236}">
                <a16:creationId xmlns:a16="http://schemas.microsoft.com/office/drawing/2014/main" xmlns="" id="{EAC76C34-88BB-0903-594C-97E861B02A53}"/>
              </a:ext>
            </a:extLst>
          </p:cNvPr>
          <p:cNvSpPr txBox="1"/>
          <p:nvPr/>
        </p:nvSpPr>
        <p:spPr>
          <a:xfrm>
            <a:off x="2265698" y="477123"/>
            <a:ext cx="2414444" cy="707886"/>
          </a:xfrm>
          <a:prstGeom prst="rect">
            <a:avLst/>
          </a:prstGeom>
          <a:noFill/>
        </p:spPr>
        <p:txBody>
          <a:bodyPr wrap="none" rtlCol="0">
            <a:spAutoFit/>
          </a:bodyPr>
          <a:lstStyle/>
          <a:p>
            <a:r>
              <a:rPr kumimoji="1" lang="en-US" altLang="zh-CN" sz="4000">
                <a:solidFill>
                  <a:srgbClr val="E791B6"/>
                </a:solidFill>
                <a:latin typeface="#9Slide03 SVNEvery Movie Every " panose="02000500000000000000" pitchFamily="2" charset="0"/>
                <a:cs typeface="#9Slide05 Bodega Script" pitchFamily="2" charset="0"/>
                <a:sym typeface="+mn-lt"/>
              </a:rPr>
              <a:t>CHỦ ĐIỂM</a:t>
            </a:r>
            <a:endParaRPr kumimoji="1" lang="zh-CN" altLang="en-US" sz="4000" dirty="0">
              <a:solidFill>
                <a:srgbClr val="E791B6"/>
              </a:solidFill>
              <a:latin typeface="#9Slide03 SVNEvery Movie Every " panose="02000500000000000000" pitchFamily="2" charset="0"/>
              <a:cs typeface="#9Slide05 Bodega Script" pitchFamily="2" charset="0"/>
              <a:sym typeface="+mn-lt"/>
            </a:endParaRPr>
          </a:p>
        </p:txBody>
      </p:sp>
      <p:pic>
        <p:nvPicPr>
          <p:cNvPr id="14" name="Picture 3">
            <a:extLst>
              <a:ext uri="{FF2B5EF4-FFF2-40B4-BE49-F238E27FC236}">
                <a16:creationId xmlns:a16="http://schemas.microsoft.com/office/drawing/2014/main" xmlns="" id="{E2375B42-A3DD-13F5-DC1F-AE6F76E581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rcRect l="1492" t="1661" r="2688" b="2027"/>
          <a:stretch/>
        </p:blipFill>
        <p:spPr bwMode="auto">
          <a:xfrm rot="562797">
            <a:off x="5842094" y="665924"/>
            <a:ext cx="5898026" cy="5236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580" y="1330436"/>
            <a:ext cx="6129391" cy="2585323"/>
          </a:xfrm>
          <a:prstGeom prst="rect">
            <a:avLst/>
          </a:prstGeom>
          <a:noFill/>
        </p:spPr>
        <p:txBody>
          <a:bodyPr wrap="square" rtlCol="0">
            <a:spAutoFit/>
          </a:bodyPr>
          <a:lstStyle/>
          <a:p>
            <a:pPr algn="ctr"/>
            <a:r>
              <a:rPr lang="en-US" sz="9600">
                <a:solidFill>
                  <a:schemeClr val="bg1"/>
                </a:solidFill>
                <a:effectLst>
                  <a:glow rad="63500">
                    <a:schemeClr val="accent5">
                      <a:satMod val="175000"/>
                      <a:alpha val="40000"/>
                    </a:schemeClr>
                  </a:glow>
                </a:effectLst>
                <a:latin typeface="#9Slide05 Bodega Script" pitchFamily="2" charset="0"/>
                <a:cs typeface="#9Slide05 Bodega Script" pitchFamily="2" charset="0"/>
              </a:rPr>
              <a:t>Trên đôi cánh </a:t>
            </a:r>
          </a:p>
          <a:p>
            <a:pPr algn="ctr"/>
            <a:r>
              <a:rPr lang="en-US" sz="6600">
                <a:ln>
                  <a:solidFill>
                    <a:srgbClr val="FFFF00"/>
                  </a:solidFill>
                </a:ln>
                <a:solidFill>
                  <a:srgbClr val="FFFF00"/>
                </a:solidFill>
                <a:effectLst>
                  <a:glow rad="101600">
                    <a:schemeClr val="accent4">
                      <a:satMod val="175000"/>
                      <a:alpha val="40000"/>
                    </a:schemeClr>
                  </a:glow>
                </a:effectLst>
                <a:latin typeface="#9Slide07 IcielQueulat Uni" panose="00000A00000000000000" pitchFamily="2" charset="0"/>
                <a:cs typeface="#9Slide05 Bodega Script" pitchFamily="2" charset="0"/>
              </a:rPr>
              <a:t>ước mơ</a:t>
            </a:r>
            <a:endParaRPr lang="en-US" sz="6600" dirty="0">
              <a:ln>
                <a:solidFill>
                  <a:srgbClr val="FFFF00"/>
                </a:solidFill>
              </a:ln>
              <a:solidFill>
                <a:srgbClr val="FFFF00"/>
              </a:solidFill>
              <a:effectLst>
                <a:glow rad="101600">
                  <a:schemeClr val="accent4">
                    <a:satMod val="175000"/>
                    <a:alpha val="40000"/>
                  </a:schemeClr>
                </a:glow>
              </a:effectLst>
              <a:latin typeface="#9Slide07 IcielQueulat Uni" panose="00000A00000000000000" pitchFamily="2" charset="0"/>
              <a:cs typeface="#9Slide05 Bodega Script" pitchFamily="2" charset="0"/>
            </a:endParaRPr>
          </a:p>
        </p:txBody>
      </p:sp>
      <p:pic>
        <p:nvPicPr>
          <p:cNvPr id="8" name="图片 7">
            <a:extLst>
              <a:ext uri="{FF2B5EF4-FFF2-40B4-BE49-F238E27FC236}">
                <a16:creationId xmlns:a16="http://schemas.microsoft.com/office/drawing/2014/main" xmlns="" id="{2E3B8E92-6174-9855-535A-CE7CED75C4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629" y="-144794"/>
            <a:ext cx="9931716" cy="6335325"/>
          </a:xfrm>
          <a:prstGeom prst="rect">
            <a:avLst/>
          </a:prstGeom>
        </p:spPr>
      </p:pic>
      <p:sp>
        <p:nvSpPr>
          <p:cNvPr id="10" name="Title 1">
            <a:extLst>
              <a:ext uri="{FF2B5EF4-FFF2-40B4-BE49-F238E27FC236}">
                <a16:creationId xmlns:a16="http://schemas.microsoft.com/office/drawing/2014/main" xmlns="" id="{BD61F0F8-54A1-46D8-3126-1F06B5C577D1}"/>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xmlns="" id="{1C5732E2-F011-F323-3991-9BD738406BFC}"/>
              </a:ext>
            </a:extLst>
          </p:cNvPr>
          <p:cNvSpPr txBox="1">
            <a:spLocks/>
          </p:cNvSpPr>
          <p:nvPr/>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DIỆU HIỀN</a:t>
            </a:r>
            <a:endParaRPr lang="en-US" sz="3200" b="0" dirty="0">
              <a:solidFill>
                <a:schemeClr val="accent6">
                  <a:lumMod val="50000"/>
                </a:schemeClr>
              </a:solidFill>
              <a:latin typeface="#9Slide07 Altus" pitchFamily="2" charset="0"/>
            </a:endParaRPr>
          </a:p>
        </p:txBody>
      </p:sp>
    </p:spTree>
    <p:extLst>
      <p:ext uri="{BB962C8B-B14F-4D97-AF65-F5344CB8AC3E}">
        <p14:creationId xmlns:p14="http://schemas.microsoft.com/office/powerpoint/2010/main" val="87947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25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250"/>
                                        <p:tgtEl>
                                          <p:spTgt spid="9"/>
                                        </p:tgtEl>
                                      </p:cBhvr>
                                    </p:animEffect>
                                  </p:childTnLst>
                                </p:cTn>
                              </p:par>
                            </p:childTnLst>
                          </p:cTn>
                        </p:par>
                        <p:par>
                          <p:cTn id="11" fill="hold">
                            <p:stCondLst>
                              <p:cond delay="125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xmlns="" id="{8F3B489D-B77C-3E3E-8556-1F08BBA06E59}"/>
              </a:ext>
            </a:extLst>
          </p:cNvPr>
          <p:cNvSpPr txBox="1"/>
          <p:nvPr/>
        </p:nvSpPr>
        <p:spPr>
          <a:xfrm>
            <a:off x="7683042" y="152760"/>
            <a:ext cx="5468182" cy="1446550"/>
          </a:xfrm>
          <a:prstGeom prst="rect">
            <a:avLst/>
          </a:prstGeom>
          <a:noFill/>
        </p:spPr>
        <p:txBody>
          <a:bodyPr wrap="square" rtlCol="0">
            <a:spAutoFit/>
          </a:bodyPr>
          <a:lstStyle/>
          <a:p>
            <a:r>
              <a:rPr lang="en-US" sz="8800">
                <a:solidFill>
                  <a:schemeClr val="bg1"/>
                </a:solidFill>
                <a:effectLst>
                  <a:glow rad="63500">
                    <a:schemeClr val="accent5">
                      <a:satMod val="175000"/>
                      <a:alpha val="40000"/>
                    </a:schemeClr>
                  </a:glow>
                </a:effectLst>
                <a:latin typeface="#9Slide05 Bodega Script" pitchFamily="2" charset="0"/>
                <a:cs typeface="#9Slide05 Bodega Script" pitchFamily="2" charset="0"/>
              </a:rPr>
              <a:t>Luyện đọc câu</a:t>
            </a:r>
            <a:endParaRPr lang="en-US" sz="88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13" name="Text Box 11">
            <a:extLst>
              <a:ext uri="{FF2B5EF4-FFF2-40B4-BE49-F238E27FC236}">
                <a16:creationId xmlns:a16="http://schemas.microsoft.com/office/drawing/2014/main" xmlns="" id="{A3752669-E28B-6CF1-CB67-9248C75D438E}"/>
              </a:ext>
            </a:extLst>
          </p:cNvPr>
          <p:cNvSpPr txBox="1"/>
          <p:nvPr/>
        </p:nvSpPr>
        <p:spPr>
          <a:xfrm>
            <a:off x="189571" y="4573182"/>
            <a:ext cx="11812858" cy="1938992"/>
          </a:xfrm>
          <a:prstGeom prst="rect">
            <a:avLst/>
          </a:prstGeom>
          <a:noFill/>
        </p:spPr>
        <p:txBody>
          <a:bodyPr wrap="square" rtlCol="0" anchor="t">
            <a:spAutoFit/>
          </a:bodyPr>
          <a:lstStyle/>
          <a:p>
            <a:pPr algn="just"/>
            <a:r>
              <a:rPr lang="en-US" sz="4000">
                <a:solidFill>
                  <a:schemeClr val="bg1"/>
                </a:solidFill>
                <a:latin typeface="Cambria" panose="02040503050406030204" pitchFamily="18" charset="0"/>
                <a:ea typeface="Cambria" panose="02040503050406030204" pitchFamily="18" charset="0"/>
              </a:rPr>
              <a:t>	Trăng </a:t>
            </a:r>
            <a:r>
              <a:rPr lang="en-US" sz="4000" dirty="0" err="1">
                <a:solidFill>
                  <a:schemeClr val="bg1"/>
                </a:solidFill>
                <a:latin typeface="Cambria" panose="02040503050406030204" pitchFamily="18" charset="0"/>
                <a:ea typeface="Cambria" panose="02040503050406030204" pitchFamily="18" charset="0"/>
              </a:rPr>
              <a:t>của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các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em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sẽ</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soi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sáng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những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ống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khói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nhà</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máy</a:t>
            </a:r>
            <a:r>
              <a:rPr lang="en-US" sz="4000" dirty="0">
                <a:solidFill>
                  <a:schemeClr val="bg1"/>
                </a:solidFill>
                <a:latin typeface="Cambria" panose="02040503050406030204" pitchFamily="18" charset="0"/>
                <a:ea typeface="Cambria" panose="02040503050406030204" pitchFamily="18" charset="0"/>
              </a:rPr>
              <a:t> chi </a:t>
            </a:r>
            <a:r>
              <a:rPr lang="en-US" sz="4000" dirty="0" err="1">
                <a:solidFill>
                  <a:schemeClr val="bg1"/>
                </a:solidFill>
                <a:latin typeface="Cambria" panose="02040503050406030204" pitchFamily="18" charset="0"/>
                <a:ea typeface="Cambria" panose="02040503050406030204" pitchFamily="18" charset="0"/>
              </a:rPr>
              <a:t>chít</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cao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thẳm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rải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trên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đồng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lúa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bát</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ngát</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vàng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thơm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cùng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với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nông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trường</a:t>
            </a:r>
            <a:r>
              <a:rPr lang="en-US" sz="4000" dirty="0">
                <a:solidFill>
                  <a:schemeClr val="bg1"/>
                </a:solidFill>
                <a:latin typeface="Cambria" panose="02040503050406030204" pitchFamily="18" charset="0"/>
                <a:ea typeface="Cambria" panose="02040503050406030204" pitchFamily="18" charset="0"/>
              </a:rPr>
              <a:t> to </a:t>
            </a:r>
            <a:r>
              <a:rPr lang="en-US" sz="4000" dirty="0" err="1">
                <a:solidFill>
                  <a:schemeClr val="bg1"/>
                </a:solidFill>
                <a:latin typeface="Cambria" panose="02040503050406030204" pitchFamily="18" charset="0"/>
                <a:ea typeface="Cambria" panose="02040503050406030204" pitchFamily="18" charset="0"/>
              </a:rPr>
              <a:t>lớn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vui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tươi</a:t>
            </a:r>
            <a:r>
              <a:rPr lang="en-US" sz="4000" dirty="0">
                <a:solidFill>
                  <a:schemeClr val="bg1"/>
                </a:solidFill>
                <a:latin typeface="Cambria" panose="02040503050406030204" pitchFamily="18" charset="0"/>
                <a:ea typeface="Cambria" panose="02040503050406030204" pitchFamily="18" charset="0"/>
              </a:rPr>
              <a:t>.</a:t>
            </a:r>
          </a:p>
        </p:txBody>
      </p:sp>
      <p:sp>
        <p:nvSpPr>
          <p:cNvPr id="11" name="Text Box 11">
            <a:extLst>
              <a:ext uri="{FF2B5EF4-FFF2-40B4-BE49-F238E27FC236}">
                <a16:creationId xmlns:a16="http://schemas.microsoft.com/office/drawing/2014/main" xmlns="" id="{25DCFB36-2EDB-097F-BE82-D2E5235C4A45}"/>
              </a:ext>
            </a:extLst>
          </p:cNvPr>
          <p:cNvSpPr txBox="1"/>
          <p:nvPr/>
        </p:nvSpPr>
        <p:spPr>
          <a:xfrm>
            <a:off x="189571" y="1497464"/>
            <a:ext cx="11812858" cy="2554545"/>
          </a:xfrm>
          <a:prstGeom prst="rect">
            <a:avLst/>
          </a:prstGeom>
          <a:noFill/>
        </p:spPr>
        <p:txBody>
          <a:bodyPr wrap="square" rtlCol="0" anchor="t">
            <a:spAutoFit/>
          </a:bodyPr>
          <a:lstStyle/>
          <a:p>
            <a:pPr algn="just"/>
            <a:r>
              <a:rPr lang="en-US" sz="4000">
                <a:solidFill>
                  <a:schemeClr val="bg1"/>
                </a:solidFill>
                <a:latin typeface="Cambria" panose="02040503050406030204" pitchFamily="18" charset="0"/>
                <a:ea typeface="Cambria" panose="02040503050406030204" pitchFamily="18" charset="0"/>
              </a:rPr>
              <a:t>	Mươi </a:t>
            </a:r>
            <a:r>
              <a:rPr lang="en-US" sz="4000" dirty="0" err="1">
                <a:solidFill>
                  <a:schemeClr val="bg1"/>
                </a:solidFill>
                <a:latin typeface="Cambria" panose="02040503050406030204" pitchFamily="18" charset="0"/>
                <a:ea typeface="Cambria" panose="02040503050406030204" pitchFamily="18" charset="0"/>
              </a:rPr>
              <a:t>mười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lăm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năm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nữa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thôi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các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em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sẽ</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thấy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cũng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dưới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ánh</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trăng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này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dòng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thác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nước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đổ</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xuống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làm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chạy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máy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phát</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điện</a:t>
            </a:r>
            <a:r>
              <a:rPr lang="en-US" sz="4000" dirty="0">
                <a:solidFill>
                  <a:schemeClr val="bg1"/>
                </a:solidFill>
                <a:latin typeface="Cambria" panose="02040503050406030204" pitchFamily="18" charset="0"/>
                <a:ea typeface="Cambria" panose="02040503050406030204" pitchFamily="18" charset="0"/>
              </a:rPr>
              <a:t>; ở </a:t>
            </a:r>
            <a:r>
              <a:rPr lang="en-US" sz="4000" dirty="0" err="1">
                <a:solidFill>
                  <a:schemeClr val="bg1"/>
                </a:solidFill>
                <a:latin typeface="Cambria" panose="02040503050406030204" pitchFamily="18" charset="0"/>
                <a:ea typeface="Cambria" panose="02040503050406030204" pitchFamily="18" charset="0"/>
              </a:rPr>
              <a:t>giữa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biển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rộng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cờ</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đỏ</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sao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vàng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phấp</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phới</a:t>
            </a:r>
            <a:r>
              <a:rPr lang="en-US" sz="4000" dirty="0">
                <a:solidFill>
                  <a:schemeClr val="bg1"/>
                </a:solidFill>
                <a:latin typeface="Cambria" panose="02040503050406030204" pitchFamily="18" charset="0"/>
                <a:ea typeface="Cambria" panose="02040503050406030204" pitchFamily="18" charset="0"/>
              </a:rPr>
              <a:t> bay </a:t>
            </a:r>
            <a:r>
              <a:rPr lang="en-US" sz="4000" dirty="0" err="1">
                <a:solidFill>
                  <a:schemeClr val="bg1"/>
                </a:solidFill>
                <a:latin typeface="Cambria" panose="02040503050406030204" pitchFamily="18" charset="0"/>
                <a:ea typeface="Cambria" panose="02040503050406030204" pitchFamily="18" charset="0"/>
              </a:rPr>
              <a:t>trên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những</a:t>
            </a:r>
            <a:r>
              <a:rPr lang="en-US" sz="4000" dirty="0">
                <a:solidFill>
                  <a:schemeClr val="bg1"/>
                </a:solidFill>
                <a:latin typeface="Cambria" panose="02040503050406030204" pitchFamily="18" charset="0"/>
                <a:ea typeface="Cambria" panose="02040503050406030204" pitchFamily="18" charset="0"/>
              </a:rPr>
              <a:t> con </a:t>
            </a:r>
            <a:r>
              <a:rPr lang="en-US" sz="4000" dirty="0" err="1">
                <a:solidFill>
                  <a:schemeClr val="bg1"/>
                </a:solidFill>
                <a:latin typeface="Cambria" panose="02040503050406030204" pitchFamily="18" charset="0"/>
                <a:ea typeface="Cambria" panose="02040503050406030204" pitchFamily="18" charset="0"/>
              </a:rPr>
              <a:t>tàu</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lớn</a:t>
            </a:r>
            <a:r>
              <a:rPr lang="en-US" sz="4000">
                <a:solidFill>
                  <a:schemeClr val="bg1"/>
                </a:solidFill>
                <a:latin typeface="Cambria" panose="02040503050406030204" pitchFamily="18" charset="0"/>
                <a:ea typeface="Cambria" panose="02040503050406030204" pitchFamily="18" charset="0"/>
              </a:rPr>
              <a:t>. </a:t>
            </a:r>
            <a:endParaRPr lang="en-US" sz="4000" dirty="0">
              <a:solidFill>
                <a:schemeClr val="bg1"/>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43D4C33D-E5BC-2495-50A2-63A2401935B0}"/>
              </a:ext>
            </a:extLst>
          </p:cNvPr>
          <p:cNvCxnSpPr/>
          <p:nvPr/>
        </p:nvCxnSpPr>
        <p:spPr>
          <a:xfrm flipH="1">
            <a:off x="8276329" y="1519214"/>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FEFE4C4-3A68-25EB-B618-0A6ED15AD07C}"/>
              </a:ext>
            </a:extLst>
          </p:cNvPr>
          <p:cNvCxnSpPr>
            <a:cxnSpLocks/>
          </p:cNvCxnSpPr>
          <p:nvPr/>
        </p:nvCxnSpPr>
        <p:spPr>
          <a:xfrm flipH="1">
            <a:off x="5939086" y="2049882"/>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BBFCF0B-4064-FEFA-7B62-76C0ECDEF1C0}"/>
              </a:ext>
            </a:extLst>
          </p:cNvPr>
          <p:cNvCxnSpPr>
            <a:cxnSpLocks/>
          </p:cNvCxnSpPr>
          <p:nvPr/>
        </p:nvCxnSpPr>
        <p:spPr>
          <a:xfrm flipH="1">
            <a:off x="5615701" y="2774736"/>
            <a:ext cx="228600" cy="64753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80FCF08-BF50-F055-8C2C-04CCFABC87C5}"/>
              </a:ext>
            </a:extLst>
          </p:cNvPr>
          <p:cNvCxnSpPr/>
          <p:nvPr/>
        </p:nvCxnSpPr>
        <p:spPr>
          <a:xfrm flipH="1">
            <a:off x="9622971" y="2704145"/>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F31C7BC-D68D-3F44-45C3-90B47A05222B}"/>
              </a:ext>
            </a:extLst>
          </p:cNvPr>
          <p:cNvCxnSpPr/>
          <p:nvPr/>
        </p:nvCxnSpPr>
        <p:spPr>
          <a:xfrm flipH="1">
            <a:off x="9851571" y="3378077"/>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32B1EAB5-6BD1-9FF8-DDCF-1F78EDE3DCDA}"/>
              </a:ext>
            </a:extLst>
          </p:cNvPr>
          <p:cNvCxnSpPr/>
          <p:nvPr/>
        </p:nvCxnSpPr>
        <p:spPr>
          <a:xfrm flipH="1">
            <a:off x="4931228" y="4585986"/>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6FF651F5-7E0F-B3FB-AEFE-1D80B2889FF1}"/>
              </a:ext>
            </a:extLst>
          </p:cNvPr>
          <p:cNvCxnSpPr/>
          <p:nvPr/>
        </p:nvCxnSpPr>
        <p:spPr>
          <a:xfrm flipH="1">
            <a:off x="2993571" y="5243939"/>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B2093BEE-AB62-3AA4-458C-3C4F0656325C}"/>
              </a:ext>
            </a:extLst>
          </p:cNvPr>
          <p:cNvCxnSpPr/>
          <p:nvPr/>
        </p:nvCxnSpPr>
        <p:spPr>
          <a:xfrm flipH="1">
            <a:off x="1485899" y="5872562"/>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DC70FDF2-9664-3620-C176-9C676E2CB408}"/>
              </a:ext>
            </a:extLst>
          </p:cNvPr>
          <p:cNvCxnSpPr/>
          <p:nvPr/>
        </p:nvCxnSpPr>
        <p:spPr>
          <a:xfrm flipH="1">
            <a:off x="7772400" y="5872562"/>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4AA0861-8AC9-6BD5-7188-DFC6C82F2A5E}"/>
              </a:ext>
            </a:extLst>
          </p:cNvPr>
          <p:cNvCxnSpPr/>
          <p:nvPr/>
        </p:nvCxnSpPr>
        <p:spPr>
          <a:xfrm flipH="1">
            <a:off x="9851571" y="5872561"/>
            <a:ext cx="228600" cy="72485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748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2000" fill="hold"/>
                                        <p:tgtEl>
                                          <p:spTgt spid="11"/>
                                        </p:tgtEl>
                                        <p:attrNameLst>
                                          <p:attrName>style.color</p:attrName>
                                        </p:attrNameLst>
                                      </p:cBhvr>
                                      <p:to>
                                        <a:srgbClr val="E37DA9"/>
                                      </p:to>
                                    </p:animClr>
                                  </p:childTnLst>
                                </p:cTn>
                              </p:par>
                            </p:childTnLst>
                          </p:cTn>
                        </p:par>
                        <p:par>
                          <p:cTn id="18" fill="hold">
                            <p:stCondLst>
                              <p:cond delay="2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2"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500"/>
                            </p:stCondLst>
                            <p:childTnLst>
                              <p:par>
                                <p:cTn id="42" presetID="3" presetClass="emph" presetSubtype="2" fill="hold" grpId="0" nodeType="afterEffect">
                                  <p:stCondLst>
                                    <p:cond delay="0"/>
                                  </p:stCondLst>
                                  <p:childTnLst>
                                    <p:animClr clrSpc="rgb" dir="cw">
                                      <p:cBhvr override="childStyle">
                                        <p:cTn id="43" dur="2000" fill="hold"/>
                                        <p:tgtEl>
                                          <p:spTgt spid="13"/>
                                        </p:tgtEl>
                                        <p:attrNameLst>
                                          <p:attrName>style.color</p:attrName>
                                        </p:attrNameLst>
                                      </p:cBhvr>
                                      <p:to>
                                        <a:srgbClr val="00B0F0"/>
                                      </p:to>
                                    </p:animClr>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par>
                          <p:cTn id="48" fill="hold">
                            <p:stCondLst>
                              <p:cond delay="3000"/>
                            </p:stCondLst>
                            <p:childTnLst>
                              <p:par>
                                <p:cTn id="49" presetID="16" presetClass="entr" presetSubtype="21"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par>
                          <p:cTn id="52" fill="hold">
                            <p:stCondLst>
                              <p:cond delay="3500"/>
                            </p:stCondLst>
                            <p:childTnLst>
                              <p:par>
                                <p:cTn id="53" presetID="16" presetClass="entr" presetSubtype="21"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par>
                          <p:cTn id="56" fill="hold">
                            <p:stCondLst>
                              <p:cond delay="4000"/>
                            </p:stCondLst>
                            <p:childTnLst>
                              <p:par>
                                <p:cTn id="57" presetID="16" presetClass="entr" presetSubtype="21"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par>
                          <p:cTn id="60" fill="hold">
                            <p:stCondLst>
                              <p:cond delay="4500"/>
                            </p:stCondLst>
                            <p:childTnLst>
                              <p:par>
                                <p:cTn id="61" presetID="16" presetClass="entr" presetSubtype="21"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3" grpId="2"/>
      <p:bldP spid="11" grpId="0"/>
      <p:bldP spid="11" grpId="1"/>
      <p:bldP spid="1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0362C4EC-2133-7AA6-E889-B016E13714F7}"/>
              </a:ext>
            </a:extLst>
          </p:cNvPr>
          <p:cNvSpPr txBox="1"/>
          <p:nvPr/>
        </p:nvSpPr>
        <p:spPr>
          <a:xfrm>
            <a:off x="7552413" y="54789"/>
            <a:ext cx="5468182" cy="1446550"/>
          </a:xfrm>
          <a:prstGeom prst="rect">
            <a:avLst/>
          </a:prstGeom>
          <a:noFill/>
        </p:spPr>
        <p:txBody>
          <a:bodyPr wrap="square" rtlCol="0">
            <a:spAutoFit/>
          </a:bodyPr>
          <a:lstStyle/>
          <a:p>
            <a:r>
              <a:rPr lang="en-US" sz="8800">
                <a:solidFill>
                  <a:schemeClr val="bg1"/>
                </a:solidFill>
                <a:effectLst>
                  <a:glow rad="63500">
                    <a:schemeClr val="accent5">
                      <a:satMod val="175000"/>
                      <a:alpha val="40000"/>
                    </a:schemeClr>
                  </a:glow>
                </a:effectLst>
                <a:latin typeface="#9Slide05 Bodega Script" pitchFamily="2" charset="0"/>
                <a:cs typeface="#9Slide05 Bodega Script" pitchFamily="2" charset="0"/>
              </a:rPr>
              <a:t>Giải nghĩa từ</a:t>
            </a:r>
            <a:endParaRPr lang="en-US" sz="88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pic>
        <p:nvPicPr>
          <p:cNvPr id="23" name="Picture 21">
            <a:extLst>
              <a:ext uri="{FF2B5EF4-FFF2-40B4-BE49-F238E27FC236}">
                <a16:creationId xmlns:a16="http://schemas.microsoft.com/office/drawing/2014/main" xmlns="" id="{86AF80C4-03EF-FA72-8779-C199A4A550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4104"/>
          <a:stretch/>
        </p:blipFill>
        <p:spPr bwMode="auto">
          <a:xfrm>
            <a:off x="2026097" y="2655147"/>
            <a:ext cx="7895716" cy="385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
            <a:extLst>
              <a:ext uri="{FF2B5EF4-FFF2-40B4-BE49-F238E27FC236}">
                <a16:creationId xmlns:a16="http://schemas.microsoft.com/office/drawing/2014/main" xmlns="" id="{2D76F5D3-06A1-885B-6D98-F59956137A1D}"/>
              </a:ext>
            </a:extLst>
          </p:cNvPr>
          <p:cNvSpPr txBox="1"/>
          <p:nvPr/>
        </p:nvSpPr>
        <p:spPr>
          <a:xfrm>
            <a:off x="-273477" y="1208596"/>
            <a:ext cx="9482183" cy="1200329"/>
          </a:xfrm>
          <a:prstGeom prst="rect">
            <a:avLst/>
          </a:prstGeom>
          <a:noFill/>
          <a:ln w="9525">
            <a:noFill/>
          </a:ln>
        </p:spPr>
        <p:txBody>
          <a:bodyPr wrap="square">
            <a:spAutoFit/>
          </a:bodyPr>
          <a:lstStyle/>
          <a:p>
            <a:pPr algn="ctr">
              <a:buNone/>
            </a:pPr>
            <a:r>
              <a:rPr lang="vi-VN" altLang="en-US" sz="3600" b="1" dirty="0">
                <a:solidFill>
                  <a:srgbClr val="00B050"/>
                </a:solidFill>
                <a:latin typeface="Cambria" panose="02040503050406030204" pitchFamily="18" charset="0"/>
                <a:ea typeface="Cambria" panose="02040503050406030204" pitchFamily="18" charset="0"/>
              </a:rPr>
              <a:t>Trại (doanh trại) </a:t>
            </a:r>
            <a:r>
              <a:rPr lang="vi-VN" altLang="en-US" sz="3600" b="1">
                <a:solidFill>
                  <a:srgbClr val="00B050"/>
                </a:solidFill>
                <a:latin typeface="Cambria" panose="02040503050406030204" pitchFamily="18" charset="0"/>
                <a:ea typeface="Cambria" panose="02040503050406030204" pitchFamily="18" charset="0"/>
              </a:rPr>
              <a:t>: </a:t>
            </a:r>
            <a:endParaRPr lang="en-US" altLang="en-US" sz="3600" b="1">
              <a:solidFill>
                <a:srgbClr val="00B050"/>
              </a:solidFill>
              <a:latin typeface="Cambria" panose="02040503050406030204" pitchFamily="18" charset="0"/>
              <a:ea typeface="Cambria" panose="02040503050406030204" pitchFamily="18" charset="0"/>
            </a:endParaRPr>
          </a:p>
          <a:p>
            <a:pPr algn="ctr">
              <a:buNone/>
            </a:pPr>
            <a:r>
              <a:rPr lang="vi-VN" altLang="en-US" sz="3600" b="1">
                <a:solidFill>
                  <a:schemeClr val="bg1"/>
                </a:solidFill>
                <a:latin typeface="Cambria" panose="02040503050406030204" pitchFamily="18" charset="0"/>
                <a:ea typeface="Cambria" panose="02040503050406030204" pitchFamily="18" charset="0"/>
              </a:rPr>
              <a:t>nơi </a:t>
            </a:r>
            <a:r>
              <a:rPr lang="vi-VN" altLang="en-US" sz="3600" b="1" dirty="0">
                <a:solidFill>
                  <a:schemeClr val="bg1"/>
                </a:solidFill>
                <a:latin typeface="Cambria" panose="02040503050406030204" pitchFamily="18" charset="0"/>
                <a:ea typeface="Cambria" panose="02040503050406030204" pitchFamily="18" charset="0"/>
              </a:rPr>
              <a:t>bộ đội đóng quân</a:t>
            </a:r>
            <a:endParaRPr lang="en-US" altLang="en-US" sz="3600" b="1" dirty="0">
              <a:solidFill>
                <a:schemeClr val="bg1"/>
              </a:solidFill>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xmlns="" id="{5B070D6C-4166-538B-379C-C3F438B95DD6}"/>
              </a:ext>
            </a:extLst>
          </p:cNvPr>
          <p:cNvSpPr txBox="1">
            <a:spLocks/>
          </p:cNvSpPr>
          <p:nvPr/>
        </p:nvSpPr>
        <p:spPr>
          <a:xfrm>
            <a:off x="0" y="596494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3948043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Horizontal)">
                                      <p:cBhvr>
                                        <p:cTn id="7" dur="1000"/>
                                        <p:tgtEl>
                                          <p:spTgt spid="22"/>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0362C4EC-2133-7AA6-E889-B016E13714F7}"/>
              </a:ext>
            </a:extLst>
          </p:cNvPr>
          <p:cNvSpPr txBox="1"/>
          <p:nvPr/>
        </p:nvSpPr>
        <p:spPr>
          <a:xfrm>
            <a:off x="9969936" y="54789"/>
            <a:ext cx="5468182" cy="769441"/>
          </a:xfrm>
          <a:prstGeom prst="rect">
            <a:avLst/>
          </a:prstGeom>
          <a:noFill/>
        </p:spPr>
        <p:txBody>
          <a:bodyPr wrap="square" rtlCol="0">
            <a:spAutoFit/>
          </a:bodyPr>
          <a:lstStyle/>
          <a:p>
            <a:r>
              <a:rPr lang="en-US" sz="4400">
                <a:solidFill>
                  <a:schemeClr val="bg1"/>
                </a:solidFill>
                <a:effectLst>
                  <a:glow rad="63500">
                    <a:schemeClr val="accent5">
                      <a:satMod val="175000"/>
                      <a:alpha val="40000"/>
                    </a:schemeClr>
                  </a:glow>
                </a:effectLst>
                <a:latin typeface="#9Slide05 Bodega Script" pitchFamily="2" charset="0"/>
                <a:cs typeface="#9Slide05 Bodega Script" pitchFamily="2" charset="0"/>
              </a:rPr>
              <a:t>Giải nghĩa từ</a:t>
            </a:r>
            <a:endParaRPr lang="en-US" sz="44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24" name="TextBox 2">
            <a:extLst>
              <a:ext uri="{FF2B5EF4-FFF2-40B4-BE49-F238E27FC236}">
                <a16:creationId xmlns:a16="http://schemas.microsoft.com/office/drawing/2014/main" xmlns="" id="{2D76F5D3-06A1-885B-6D98-F59956137A1D}"/>
              </a:ext>
            </a:extLst>
          </p:cNvPr>
          <p:cNvSpPr txBox="1"/>
          <p:nvPr/>
        </p:nvSpPr>
        <p:spPr>
          <a:xfrm>
            <a:off x="1354908" y="134024"/>
            <a:ext cx="9482183" cy="1200329"/>
          </a:xfrm>
          <a:prstGeom prst="rect">
            <a:avLst/>
          </a:prstGeom>
          <a:noFill/>
          <a:ln w="9525">
            <a:noFill/>
          </a:ln>
        </p:spPr>
        <p:txBody>
          <a:bodyPr wrap="square">
            <a:spAutoFit/>
          </a:bodyPr>
          <a:lstStyle/>
          <a:p>
            <a:pPr algn="ctr">
              <a:buNone/>
            </a:pPr>
            <a:r>
              <a:rPr lang="en-US" altLang="en-US" sz="3600" b="1">
                <a:solidFill>
                  <a:srgbClr val="FFFF00"/>
                </a:solidFill>
                <a:latin typeface="Cambria" panose="02040503050406030204" pitchFamily="18" charset="0"/>
                <a:ea typeface="Cambria" panose="02040503050406030204" pitchFamily="18" charset="0"/>
              </a:rPr>
              <a:t>Trăng ngàn: </a:t>
            </a:r>
          </a:p>
          <a:p>
            <a:pPr algn="ctr">
              <a:buNone/>
            </a:pPr>
            <a:r>
              <a:rPr lang="en-US" altLang="en-US" sz="3600" b="1">
                <a:solidFill>
                  <a:srgbClr val="92D050"/>
                </a:solidFill>
                <a:latin typeface="Cambria" panose="02040503050406030204" pitchFamily="18" charset="0"/>
                <a:ea typeface="Cambria" panose="02040503050406030204" pitchFamily="18" charset="0"/>
              </a:rPr>
              <a:t>Trăng chiếu trên vùng núi rừng</a:t>
            </a:r>
            <a:endParaRPr lang="en-US" altLang="en-US" sz="3600" b="1" dirty="0">
              <a:solidFill>
                <a:srgbClr val="92D050"/>
              </a:solidFill>
              <a:latin typeface="Cambria" panose="02040503050406030204" pitchFamily="18" charset="0"/>
              <a:ea typeface="Cambria" panose="02040503050406030204" pitchFamily="18" charset="0"/>
            </a:endParaRPr>
          </a:p>
        </p:txBody>
      </p:sp>
      <p:pic>
        <p:nvPicPr>
          <p:cNvPr id="5" name="Picture 6">
            <a:extLst>
              <a:ext uri="{FF2B5EF4-FFF2-40B4-BE49-F238E27FC236}">
                <a16:creationId xmlns:a16="http://schemas.microsoft.com/office/drawing/2014/main" xmlns="" id="{73D22ED0-0BD6-6977-F2BF-0F8B8F2481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5178404" y="1410456"/>
            <a:ext cx="5839856" cy="3049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lueMoon-2">
            <a:extLst>
              <a:ext uri="{FF2B5EF4-FFF2-40B4-BE49-F238E27FC236}">
                <a16:creationId xmlns:a16="http://schemas.microsoft.com/office/drawing/2014/main" xmlns="" id="{61A4D689-D0F4-BBBD-76B1-133C0E76CD7B}"/>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606813">
            <a:off x="393913" y="2904533"/>
            <a:ext cx="5467407" cy="315668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C8BCB1D1-07E3-08B6-8E58-8F22265B1350}"/>
              </a:ext>
            </a:extLst>
          </p:cNvPr>
          <p:cNvSpPr txBox="1"/>
          <p:nvPr/>
        </p:nvSpPr>
        <p:spPr>
          <a:xfrm>
            <a:off x="5815808" y="4599562"/>
            <a:ext cx="6376192" cy="2062103"/>
          </a:xfrm>
          <a:prstGeom prst="rect">
            <a:avLst/>
          </a:prstGeom>
          <a:noFill/>
          <a:ln w="9525">
            <a:noFill/>
          </a:ln>
        </p:spPr>
        <p:txBody>
          <a:bodyPr wrap="square">
            <a:spAutoFit/>
          </a:bodyPr>
          <a:lstStyle/>
          <a:p>
            <a:pPr algn="ctr" eaLnBrk="1" hangingPunct="1"/>
            <a:r>
              <a:rPr sz="3200" b="1" dirty="0">
                <a:solidFill>
                  <a:srgbClr val="E791B6"/>
                </a:solidFill>
                <a:latin typeface="Cambria" panose="02040503050406030204" pitchFamily="18" charset="0"/>
                <a:ea typeface="Cambria" panose="02040503050406030204" pitchFamily="18" charset="0"/>
                <a:cs typeface="Times New Roman" panose="02020603050405020304" pitchFamily="18" charset="0"/>
              </a:rPr>
              <a:t>Vằng vặc</a:t>
            </a:r>
            <a:r>
              <a:rPr sz="3200">
                <a:solidFill>
                  <a:srgbClr val="E791B6"/>
                </a:solidFill>
                <a:latin typeface="Cambria" panose="02040503050406030204" pitchFamily="18" charset="0"/>
                <a:ea typeface="Cambria" panose="02040503050406030204" pitchFamily="18" charset="0"/>
                <a:cs typeface="Times New Roman" panose="02020603050405020304" pitchFamily="18" charset="0"/>
              </a:rPr>
              <a:t>: </a:t>
            </a:r>
            <a:endParaRPr lang="en-US" sz="3200">
              <a:solidFill>
                <a:srgbClr val="E791B6"/>
              </a:solidFill>
              <a:latin typeface="Cambria" panose="02040503050406030204" pitchFamily="18" charset="0"/>
              <a:ea typeface="Cambria" panose="02040503050406030204" pitchFamily="18" charset="0"/>
              <a:cs typeface="Times New Roman" panose="02020603050405020304" pitchFamily="18" charset="0"/>
            </a:endParaRPr>
          </a:p>
          <a:p>
            <a:pPr algn="ctr" eaLnBrk="1" hangingPunct="1"/>
            <a:r>
              <a:rPr sz="3200" b="1">
                <a:solidFill>
                  <a:schemeClr val="accent4">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Chỉ </a:t>
            </a:r>
            <a:r>
              <a:rPr sz="3200" b="1" dirty="0">
                <a:solidFill>
                  <a:schemeClr val="accent4">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ánh trăng rất sáng, không một chút gợn, khiến có thể nhìn thấy các vật.</a:t>
            </a:r>
            <a:endParaRPr sz="3200" b="1" u="sng" dirty="0">
              <a:solidFill>
                <a:schemeClr val="accent4">
                  <a:lumMod val="40000"/>
                  <a:lumOff val="6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9089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500"/>
                            </p:stCondLst>
                            <p:childTnLst>
                              <p:par>
                                <p:cTn id="25" presetID="5"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498"/>
            <a:ext cx="12192000" cy="68580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852" y="76498"/>
            <a:ext cx="12192000" cy="6858000"/>
          </a:xfrm>
          <a:prstGeom prst="rect">
            <a:avLst/>
          </a:prstGeom>
        </p:spPr>
      </p:pic>
      <p:sp>
        <p:nvSpPr>
          <p:cNvPr id="33" name="文本框 32"/>
          <p:cNvSpPr txBox="1"/>
          <p:nvPr/>
        </p:nvSpPr>
        <p:spPr>
          <a:xfrm rot="392223">
            <a:off x="4294187" y="831017"/>
            <a:ext cx="3603625" cy="2400657"/>
          </a:xfrm>
          <a:prstGeom prst="rect">
            <a:avLst/>
          </a:prstGeom>
          <a:noFill/>
        </p:spPr>
        <p:txBody>
          <a:bodyPr wrap="square" rtlCol="0">
            <a:spAutoFit/>
          </a:bodyPr>
          <a:lstStyle/>
          <a:p>
            <a:pPr algn="ctr"/>
            <a:r>
              <a:rPr lang="en-US" altLang="zh-CN" sz="15000">
                <a:solidFill>
                  <a:srgbClr val="FF0000"/>
                </a:solidFill>
                <a:latin typeface="#9Slide06 Broodfath" panose="02000500000000000000" pitchFamily="2" charset="0"/>
                <a:cs typeface="+mn-ea"/>
                <a:sym typeface="+mn-lt"/>
              </a:rPr>
              <a:t>02</a:t>
            </a:r>
            <a:endParaRPr lang="en-US" altLang="zh-CN" sz="15000" dirty="0">
              <a:solidFill>
                <a:srgbClr val="FF0000"/>
              </a:solidFill>
              <a:latin typeface="#9Slide06 Broodfath" panose="02000500000000000000" pitchFamily="2" charset="0"/>
              <a:cs typeface="+mn-ea"/>
              <a:sym typeface="+mn-lt"/>
            </a:endParaRPr>
          </a:p>
        </p:txBody>
      </p:sp>
      <p:sp>
        <p:nvSpPr>
          <p:cNvPr id="11" name="TextBox 10">
            <a:extLst>
              <a:ext uri="{FF2B5EF4-FFF2-40B4-BE49-F238E27FC236}">
                <a16:creationId xmlns:a16="http://schemas.microsoft.com/office/drawing/2014/main" xmlns="" id="{5481F32A-1E12-B2F0-B797-949551E8A0E4}"/>
              </a:ext>
            </a:extLst>
          </p:cNvPr>
          <p:cNvSpPr txBox="1"/>
          <p:nvPr/>
        </p:nvSpPr>
        <p:spPr>
          <a:xfrm>
            <a:off x="1397336" y="2244783"/>
            <a:ext cx="10464812" cy="3170099"/>
          </a:xfrm>
          <a:prstGeom prst="rect">
            <a:avLst/>
          </a:prstGeom>
          <a:noFill/>
        </p:spPr>
        <p:txBody>
          <a:bodyPr wrap="square" rtlCol="0">
            <a:spAutoFit/>
          </a:bodyPr>
          <a:lstStyle/>
          <a:p>
            <a:r>
              <a:rPr lang="en-US" sz="20000">
                <a:solidFill>
                  <a:schemeClr val="bg1"/>
                </a:solidFill>
                <a:effectLst>
                  <a:glow rad="63500">
                    <a:schemeClr val="accent2">
                      <a:satMod val="175000"/>
                      <a:alpha val="40000"/>
                    </a:schemeClr>
                  </a:glow>
                </a:effectLst>
                <a:latin typeface="#9Slide05 Bodega Script" pitchFamily="2" charset="0"/>
                <a:cs typeface="#9Slide05 Bodega Script" pitchFamily="2" charset="0"/>
              </a:rPr>
              <a:t>Tìm hiểu bài</a:t>
            </a:r>
            <a:endParaRPr lang="en-US" sz="20000" dirty="0">
              <a:solidFill>
                <a:schemeClr val="bg1"/>
              </a:solidFill>
              <a:effectLst>
                <a:glow rad="63500">
                  <a:schemeClr val="accent2">
                    <a:satMod val="175000"/>
                    <a:alpha val="40000"/>
                  </a:schemeClr>
                </a:glow>
              </a:effectLst>
              <a:latin typeface="#9Slide05 Bodega Script" pitchFamily="2" charset="0"/>
              <a:cs typeface="#9Slide05 Bodega Script" pitchFamily="2" charset="0"/>
            </a:endParaRPr>
          </a:p>
        </p:txBody>
      </p:sp>
      <p:sp>
        <p:nvSpPr>
          <p:cNvPr id="8" name="Title 1">
            <a:extLst>
              <a:ext uri="{FF2B5EF4-FFF2-40B4-BE49-F238E27FC236}">
                <a16:creationId xmlns:a16="http://schemas.microsoft.com/office/drawing/2014/main" xmlns="" id="{DE118838-9893-E0CD-0072-E803EA361686}"/>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2964001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Alternate Process 22">
            <a:extLst>
              <a:ext uri="{FF2B5EF4-FFF2-40B4-BE49-F238E27FC236}">
                <a16:creationId xmlns:a16="http://schemas.microsoft.com/office/drawing/2014/main" xmlns="" id="{BC0FD9C7-C0D1-BF16-47CE-7C45ED2FA950}"/>
              </a:ext>
            </a:extLst>
          </p:cNvPr>
          <p:cNvSpPr/>
          <p:nvPr/>
        </p:nvSpPr>
        <p:spPr>
          <a:xfrm>
            <a:off x="417412" y="572020"/>
            <a:ext cx="11620100" cy="1149985"/>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u="sng">
                <a:solidFill>
                  <a:schemeClr val="bg1"/>
                </a:solidFill>
                <a:latin typeface="UTM Americana" panose="02040603050506020204" pitchFamily="18" charset="0"/>
                <a:ea typeface="Cambria" panose="02040503050406030204" pitchFamily="18" charset="0"/>
                <a:cs typeface="#9Slide05 Bodega Script" pitchFamily="2" charset="0"/>
              </a:rPr>
              <a:t>Câu 1: </a:t>
            </a:r>
          </a:p>
          <a:p>
            <a:pPr algn="ctr"/>
            <a:r>
              <a:rPr lang="en-US" sz="4400">
                <a:solidFill>
                  <a:schemeClr val="bg1"/>
                </a:solidFill>
                <a:latin typeface="UTM Americana" panose="02040603050506020204" pitchFamily="18" charset="0"/>
                <a:ea typeface="Cambria" panose="02040503050406030204" pitchFamily="18" charset="0"/>
                <a:cs typeface="#9Slide05 Bodega Script" pitchFamily="2" charset="0"/>
              </a:rPr>
              <a:t>Trăng trung thu độc lập có gì đẹp?</a:t>
            </a:r>
          </a:p>
        </p:txBody>
      </p:sp>
      <p:sp>
        <p:nvSpPr>
          <p:cNvPr id="24" name="Flowchart: Alternate Process 23">
            <a:extLst>
              <a:ext uri="{FF2B5EF4-FFF2-40B4-BE49-F238E27FC236}">
                <a16:creationId xmlns:a16="http://schemas.microsoft.com/office/drawing/2014/main" xmlns="" id="{915FA375-8BBC-B5BA-9C5E-087CB4A04B63}"/>
              </a:ext>
            </a:extLst>
          </p:cNvPr>
          <p:cNvSpPr/>
          <p:nvPr/>
        </p:nvSpPr>
        <p:spPr>
          <a:xfrm>
            <a:off x="645185" y="2292263"/>
            <a:ext cx="10953750" cy="381835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Trăng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đẹp</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vẻ</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đẹp</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sông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tự</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do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độc</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lập</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Trăng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ngàn</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và</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gió</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bao</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la;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trăng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soi</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sáng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xuống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nước</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độc</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lập</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yêu</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quý</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trăng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vằng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vặc</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chiếu</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khắp</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thành</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phố</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mạc</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rừng</a:t>
            </a:r>
            <a:r>
              <a:rPr lang="en-US" sz="4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图片 4">
            <a:extLst>
              <a:ext uri="{FF2B5EF4-FFF2-40B4-BE49-F238E27FC236}">
                <a16:creationId xmlns:a16="http://schemas.microsoft.com/office/drawing/2014/main" xmlns="" id="{58799E22-70E9-E4EC-4A5C-B35BE69D6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145" y="-315389"/>
            <a:ext cx="12192000" cy="6858000"/>
          </a:xfrm>
          <a:prstGeom prst="rect">
            <a:avLst/>
          </a:prstGeom>
        </p:spPr>
      </p:pic>
      <p:sp>
        <p:nvSpPr>
          <p:cNvPr id="5" name="Title 1">
            <a:extLst>
              <a:ext uri="{FF2B5EF4-FFF2-40B4-BE49-F238E27FC236}">
                <a16:creationId xmlns:a16="http://schemas.microsoft.com/office/drawing/2014/main" xmlns="" id="{52F3F51A-178B-5E6B-0A16-9383187F61F0}"/>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1826733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edge">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4" grpId="0" bldLvl="0" animBg="1"/>
      <p:bldP spid="2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3185"/>
            <a:ext cx="12192000" cy="6858000"/>
          </a:xfrm>
          <a:prstGeom prst="rect">
            <a:avLst/>
          </a:prstGeom>
        </p:spPr>
      </p:pic>
      <p:sp>
        <p:nvSpPr>
          <p:cNvPr id="11" name="Flowchart: Alternate Process 10">
            <a:hlinkClick r:id="rId5" action="ppaction://hlinksldjump"/>
            <a:extLst>
              <a:ext uri="{FF2B5EF4-FFF2-40B4-BE49-F238E27FC236}">
                <a16:creationId xmlns:a16="http://schemas.microsoft.com/office/drawing/2014/main" xmlns="" id="{C6B5C8AD-2B47-88FD-A98C-907EEBB142B3}"/>
              </a:ext>
            </a:extLst>
          </p:cNvPr>
          <p:cNvSpPr/>
          <p:nvPr/>
        </p:nvSpPr>
        <p:spPr>
          <a:xfrm>
            <a:off x="335965" y="150176"/>
            <a:ext cx="12085320" cy="1149985"/>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u="sng">
                <a:solidFill>
                  <a:schemeClr val="bg1"/>
                </a:solidFill>
                <a:latin typeface="UTM Americana" panose="02040603050506020204" pitchFamily="18" charset="0"/>
                <a:ea typeface="Cambria" panose="02040503050406030204" pitchFamily="18" charset="0"/>
                <a:cs typeface="Times New Roman" panose="02020603050405020304" pitchFamily="18" charset="0"/>
              </a:rPr>
              <a:t>Câu 2:</a:t>
            </a:r>
            <a:r>
              <a:rPr lang="en-US" sz="320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p>
          <a:p>
            <a:pPr algn="ctr"/>
            <a:r>
              <a:rPr lang="en-US" sz="3200">
                <a:solidFill>
                  <a:srgbClr val="FFFF00"/>
                </a:solidFill>
                <a:latin typeface="UTM Americana" panose="02040603050506020204" pitchFamily="18" charset="0"/>
                <a:ea typeface="Cambria" panose="02040503050406030204" pitchFamily="18" charset="0"/>
                <a:cs typeface="Times New Roman" panose="02020603050405020304" pitchFamily="18" charset="0"/>
              </a:rPr>
              <a:t>Anh chiến sĩ tưởng tượng đất nước trong những </a:t>
            </a:r>
          </a:p>
          <a:p>
            <a:pPr algn="ctr"/>
            <a:r>
              <a:rPr lang="en-US" sz="3200">
                <a:solidFill>
                  <a:srgbClr val="FFFF00"/>
                </a:solidFill>
                <a:latin typeface="UTM Americana" panose="02040603050506020204" pitchFamily="18" charset="0"/>
                <a:ea typeface="Cambria" panose="02040503050406030204" pitchFamily="18" charset="0"/>
                <a:cs typeface="Times New Roman" panose="02020603050405020304" pitchFamily="18" charset="0"/>
              </a:rPr>
              <a:t>đêm trăng tương lai sao?</a:t>
            </a:r>
          </a:p>
        </p:txBody>
      </p:sp>
      <p:sp>
        <p:nvSpPr>
          <p:cNvPr id="12" name="Flowchart: Alternate Process 11">
            <a:extLst>
              <a:ext uri="{FF2B5EF4-FFF2-40B4-BE49-F238E27FC236}">
                <a16:creationId xmlns:a16="http://schemas.microsoft.com/office/drawing/2014/main" xmlns="" id="{DED7E94B-017C-5965-CD99-916594E28AB4}"/>
              </a:ext>
            </a:extLst>
          </p:cNvPr>
          <p:cNvSpPr/>
          <p:nvPr/>
        </p:nvSpPr>
        <p:spPr>
          <a:xfrm>
            <a:off x="356086" y="1397822"/>
            <a:ext cx="1898015" cy="1773782"/>
          </a:xfrm>
          <a:prstGeom prst="flowChartAlternateProcess">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a:solidFill>
                  <a:schemeClr val="bg1"/>
                </a:solidFill>
                <a:latin typeface="Cambria" panose="02040503050406030204" pitchFamily="18" charset="0"/>
                <a:ea typeface="Cambria" panose="02040503050406030204" pitchFamily="18" charset="0"/>
                <a:cs typeface="Times New Roman" panose="02020603050405020304" pitchFamily="18" charset="0"/>
              </a:rPr>
              <a:t>Dưới </a:t>
            </a:r>
          </a:p>
          <a:p>
            <a:pPr algn="ctr"/>
            <a:r>
              <a:rPr lang="en-US" sz="4000" b="1">
                <a:solidFill>
                  <a:schemeClr val="bg1"/>
                </a:solidFill>
                <a:latin typeface="Cambria" panose="02040503050406030204" pitchFamily="18" charset="0"/>
                <a:ea typeface="Cambria" panose="02040503050406030204" pitchFamily="18" charset="0"/>
                <a:cs typeface="Times New Roman" panose="02020603050405020304" pitchFamily="18" charset="0"/>
              </a:rPr>
              <a:t>ánh trăng </a:t>
            </a:r>
          </a:p>
        </p:txBody>
      </p:sp>
      <p:sp>
        <p:nvSpPr>
          <p:cNvPr id="13" name="Flowchart: Alternate Process 12">
            <a:extLst>
              <a:ext uri="{FF2B5EF4-FFF2-40B4-BE49-F238E27FC236}">
                <a16:creationId xmlns:a16="http://schemas.microsoft.com/office/drawing/2014/main" xmlns="" id="{F517F5B2-C987-5495-02A0-EB8BF920CE27}"/>
              </a:ext>
            </a:extLst>
          </p:cNvPr>
          <p:cNvSpPr/>
          <p:nvPr/>
        </p:nvSpPr>
        <p:spPr>
          <a:xfrm>
            <a:off x="2915335" y="1531035"/>
            <a:ext cx="8710295" cy="1079072"/>
          </a:xfrm>
          <a:prstGeom prst="flowChartAlternateProcess">
            <a:avLst/>
          </a:prstGeom>
          <a:solidFill>
            <a:schemeClr val="accent6">
              <a:lumMod val="60000"/>
              <a:lumOff val="4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cs typeface="Times New Roman" panose="02020603050405020304" pitchFamily="18" charset="0"/>
              </a:rPr>
              <a:t>Dòng thác nước đổ xuống làm chạy </a:t>
            </a:r>
          </a:p>
          <a:p>
            <a:pPr algn="ctr"/>
            <a:r>
              <a:rPr lang="en-US" sz="3600">
                <a:latin typeface="Cambria" panose="02040503050406030204" pitchFamily="18" charset="0"/>
                <a:ea typeface="Cambria" panose="02040503050406030204" pitchFamily="18" charset="0"/>
                <a:cs typeface="Times New Roman" panose="02020603050405020304" pitchFamily="18" charset="0"/>
              </a:rPr>
              <a:t>máy phát điện.</a:t>
            </a:r>
            <a:r>
              <a:rPr lang="en-US" sz="3600" b="1">
                <a:latin typeface="Cambria" panose="02040503050406030204" pitchFamily="18" charset="0"/>
                <a:ea typeface="Cambria" panose="02040503050406030204" pitchFamily="18" charset="0"/>
                <a:cs typeface="Times New Roman" panose="02020603050405020304" pitchFamily="18" charset="0"/>
              </a:rPr>
              <a:t> </a:t>
            </a:r>
          </a:p>
        </p:txBody>
      </p:sp>
      <p:sp>
        <p:nvSpPr>
          <p:cNvPr id="14" name="Flowchart: Alternate Process 13">
            <a:extLst>
              <a:ext uri="{FF2B5EF4-FFF2-40B4-BE49-F238E27FC236}">
                <a16:creationId xmlns:a16="http://schemas.microsoft.com/office/drawing/2014/main" xmlns="" id="{1E6146BE-E5FA-BBD9-E2B9-0815308FC2F7}"/>
              </a:ext>
            </a:extLst>
          </p:cNvPr>
          <p:cNvSpPr/>
          <p:nvPr/>
        </p:nvSpPr>
        <p:spPr>
          <a:xfrm>
            <a:off x="3009315" y="2724409"/>
            <a:ext cx="8740099" cy="1133386"/>
          </a:xfrm>
          <a:prstGeom prst="flowChartAlternateProcess">
            <a:avLst/>
          </a:prstGeom>
          <a:solidFill>
            <a:srgbClr val="E791B6"/>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cs typeface="Times New Roman" panose="02020603050405020304" pitchFamily="18" charset="0"/>
              </a:rPr>
              <a:t>Giữa biển rộng, cờ đỏ sao vàng phấp phới bay trên những con tàu lớn.</a:t>
            </a:r>
            <a:endParaRPr lang="en-US" sz="3600" b="1">
              <a:latin typeface="Cambria" panose="02040503050406030204" pitchFamily="18" charset="0"/>
              <a:ea typeface="Cambria" panose="02040503050406030204" pitchFamily="18" charset="0"/>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xmlns="" id="{7B6A96ED-986E-A02D-0A46-6FB01C4772E3}"/>
              </a:ext>
            </a:extLst>
          </p:cNvPr>
          <p:cNvSpPr/>
          <p:nvPr/>
        </p:nvSpPr>
        <p:spPr>
          <a:xfrm>
            <a:off x="2994075" y="3930085"/>
            <a:ext cx="8710295" cy="936112"/>
          </a:xfrm>
          <a:prstGeom prst="flowChartAlternateProcess">
            <a:avLst/>
          </a:prstGeom>
          <a:solidFill>
            <a:srgbClr val="FDEFA5"/>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cs typeface="Times New Roman" panose="02020603050405020304" pitchFamily="18" charset="0"/>
              </a:rPr>
              <a:t>Ống khói nhà máy chi chít, cao thẳm</a:t>
            </a:r>
            <a:endParaRPr lang="en-US" sz="3600" b="1">
              <a:latin typeface="Cambria" panose="02040503050406030204" pitchFamily="18" charset="0"/>
              <a:ea typeface="Cambria" panose="02040503050406030204" pitchFamily="18" charset="0"/>
              <a:cs typeface="Times New Roman" panose="02020603050405020304" pitchFamily="18" charset="0"/>
            </a:endParaRPr>
          </a:p>
        </p:txBody>
      </p:sp>
      <p:sp>
        <p:nvSpPr>
          <p:cNvPr id="16" name="Flowchart: Alternate Process 15">
            <a:extLst>
              <a:ext uri="{FF2B5EF4-FFF2-40B4-BE49-F238E27FC236}">
                <a16:creationId xmlns:a16="http://schemas.microsoft.com/office/drawing/2014/main" xmlns="" id="{F588622A-0439-EEAD-FB11-D404CAE51883}"/>
              </a:ext>
            </a:extLst>
          </p:cNvPr>
          <p:cNvSpPr/>
          <p:nvPr/>
        </p:nvSpPr>
        <p:spPr>
          <a:xfrm>
            <a:off x="3016250" y="4946523"/>
            <a:ext cx="8710295" cy="946613"/>
          </a:xfrm>
          <a:prstGeom prst="flowChartAlternateProcess">
            <a:avLst/>
          </a:prstGeom>
          <a:solidFill>
            <a:srgbClr val="00B0F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cs typeface="Times New Roman" panose="02020603050405020304" pitchFamily="18" charset="0"/>
              </a:rPr>
              <a:t>Đồng lúa bát ngát, vàng thơm.</a:t>
            </a:r>
            <a:endParaRPr lang="en-US" sz="3600" b="1">
              <a:latin typeface="Cambria" panose="02040503050406030204" pitchFamily="18" charset="0"/>
              <a:ea typeface="Cambria" panose="02040503050406030204" pitchFamily="18" charset="0"/>
              <a:cs typeface="Times New Roman" panose="02020603050405020304" pitchFamily="18" charset="0"/>
            </a:endParaRPr>
          </a:p>
        </p:txBody>
      </p:sp>
      <p:sp>
        <p:nvSpPr>
          <p:cNvPr id="17" name="Flowchart: Alternate Process 16">
            <a:extLst>
              <a:ext uri="{FF2B5EF4-FFF2-40B4-BE49-F238E27FC236}">
                <a16:creationId xmlns:a16="http://schemas.microsoft.com/office/drawing/2014/main" xmlns="" id="{F13AE730-DF81-81CE-AB55-052161D78E26}"/>
              </a:ext>
            </a:extLst>
          </p:cNvPr>
          <p:cNvSpPr/>
          <p:nvPr/>
        </p:nvSpPr>
        <p:spPr>
          <a:xfrm>
            <a:off x="3049816" y="6009278"/>
            <a:ext cx="8710295" cy="686332"/>
          </a:xfrm>
          <a:prstGeom prst="flowChartAlternateProcess">
            <a:avLst/>
          </a:prstGeom>
          <a:solidFill>
            <a:schemeClr val="accent2">
              <a:lumMod val="60000"/>
              <a:lumOff val="4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cs typeface="Times New Roman" panose="02020603050405020304" pitchFamily="18" charset="0"/>
              </a:rPr>
              <a:t>Nông trường to lớn, vui tươi.</a:t>
            </a:r>
            <a:endParaRPr lang="en-US" sz="3600" b="1">
              <a:latin typeface="Cambria" panose="02040503050406030204" pitchFamily="18" charset="0"/>
              <a:ea typeface="Cambria" panose="020405030504060302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xmlns="" id="{DF83D9F0-62E8-2B3B-152A-547E7785F4B9}"/>
              </a:ext>
            </a:extLst>
          </p:cNvPr>
          <p:cNvCxnSpPr>
            <a:cxnSpLocks/>
            <a:stCxn id="12" idx="3"/>
          </p:cNvCxnSpPr>
          <p:nvPr/>
        </p:nvCxnSpPr>
        <p:spPr>
          <a:xfrm flipV="1">
            <a:off x="2254101" y="2079619"/>
            <a:ext cx="640429" cy="20509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C401ECB-5D3F-0BC4-18E8-60F6FC56817A}"/>
              </a:ext>
            </a:extLst>
          </p:cNvPr>
          <p:cNvCxnSpPr>
            <a:cxnSpLocks/>
            <a:stCxn id="12" idx="3"/>
            <a:endCxn id="14" idx="1"/>
          </p:cNvCxnSpPr>
          <p:nvPr/>
        </p:nvCxnSpPr>
        <p:spPr>
          <a:xfrm>
            <a:off x="2254101" y="2284713"/>
            <a:ext cx="755214" cy="100638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DB99BEC-4243-1345-250B-81C3CBF364C2}"/>
              </a:ext>
            </a:extLst>
          </p:cNvPr>
          <p:cNvCxnSpPr>
            <a:cxnSpLocks/>
            <a:stCxn id="12" idx="3"/>
            <a:endCxn id="15" idx="1"/>
          </p:cNvCxnSpPr>
          <p:nvPr/>
        </p:nvCxnSpPr>
        <p:spPr>
          <a:xfrm>
            <a:off x="2254101" y="2284713"/>
            <a:ext cx="739974" cy="211342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E66AA63-7E60-9415-2668-24DD1FBCFC6D}"/>
              </a:ext>
            </a:extLst>
          </p:cNvPr>
          <p:cNvCxnSpPr>
            <a:cxnSpLocks/>
            <a:stCxn id="12" idx="3"/>
            <a:endCxn id="16" idx="1"/>
          </p:cNvCxnSpPr>
          <p:nvPr/>
        </p:nvCxnSpPr>
        <p:spPr>
          <a:xfrm>
            <a:off x="2254101" y="2284713"/>
            <a:ext cx="762149" cy="313511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433CC800-0A0A-910E-CCF0-04AEE87E8F96}"/>
              </a:ext>
            </a:extLst>
          </p:cNvPr>
          <p:cNvCxnSpPr>
            <a:cxnSpLocks/>
            <a:stCxn id="12" idx="3"/>
            <a:endCxn id="17" idx="1"/>
          </p:cNvCxnSpPr>
          <p:nvPr/>
        </p:nvCxnSpPr>
        <p:spPr>
          <a:xfrm>
            <a:off x="2254101" y="2284713"/>
            <a:ext cx="795715" cy="406773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xmlns="" id="{42111906-1D4A-B500-754C-7C01B1E5BBE4}"/>
              </a:ext>
            </a:extLst>
          </p:cNvPr>
          <p:cNvSpPr txBox="1">
            <a:spLocks/>
          </p:cNvSpPr>
          <p:nvPr/>
        </p:nvSpPr>
        <p:spPr>
          <a:xfrm>
            <a:off x="10666987" y="-48494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a:solidFill>
                  <a:schemeClr val="accent2">
                    <a:lumMod val="20000"/>
                    <a:lumOff val="80000"/>
                  </a:schemeClr>
                </a:solidFill>
                <a:latin typeface="#9Slide07 HoneyCream" pitchFamily="2" charset="0"/>
              </a:rPr>
              <a:t>Măng Non</a:t>
            </a:r>
            <a:endParaRPr lang="en-US" sz="1200" b="0" dirty="0">
              <a:solidFill>
                <a:schemeClr val="accent2">
                  <a:lumMod val="20000"/>
                  <a:lumOff val="80000"/>
                </a:schemeClr>
              </a:solidFill>
              <a:latin typeface="#9Slide07 HoneyCream" pitchFamily="2" charset="0"/>
            </a:endParaRPr>
          </a:p>
        </p:txBody>
      </p:sp>
      <p:pic>
        <p:nvPicPr>
          <p:cNvPr id="24" name="Picture 23">
            <a:extLst>
              <a:ext uri="{FF2B5EF4-FFF2-40B4-BE49-F238E27FC236}">
                <a16:creationId xmlns:a16="http://schemas.microsoft.com/office/drawing/2014/main" xmlns="" id="{97D342B5-132C-932E-B996-83D8775BF05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560439" y="3197574"/>
            <a:ext cx="4067731" cy="4067731"/>
          </a:xfrm>
          <a:prstGeom prst="rect">
            <a:avLst/>
          </a:prstGeom>
        </p:spPr>
      </p:pic>
    </p:spTree>
    <p:extLst>
      <p:ext uri="{BB962C8B-B14F-4D97-AF65-F5344CB8AC3E}">
        <p14:creationId xmlns:p14="http://schemas.microsoft.com/office/powerpoint/2010/main" val="80761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2"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2"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2"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2"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2"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2" grpId="0" animBg="1"/>
      <p:bldP spid="12" grpId="1" animBg="1"/>
      <p:bldP spid="13" grpId="1" animBg="1"/>
      <p:bldP spid="13" grpId="2" animBg="1"/>
      <p:bldP spid="14" grpId="1" animBg="1"/>
      <p:bldP spid="14" grpId="2" animBg="1"/>
      <p:bldP spid="15" grpId="1" animBg="1"/>
      <p:bldP spid="15" grpId="2" animBg="1"/>
      <p:bldP spid="16" grpId="1" animBg="1"/>
      <p:bldP spid="16" grpId="2" animBg="1"/>
      <p:bldP spid="17" grpId="1" animBg="1"/>
      <p:bldP spid="1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3">
            <a:extLst>
              <a:ext uri="{FF2B5EF4-FFF2-40B4-BE49-F238E27FC236}">
                <a16:creationId xmlns:a16="http://schemas.microsoft.com/office/drawing/2014/main" xmlns="" id="{731D8468-1F12-35DF-BF7F-DD306D45E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图片 2">
            <a:extLst>
              <a:ext uri="{FF2B5EF4-FFF2-40B4-BE49-F238E27FC236}">
                <a16:creationId xmlns:a16="http://schemas.microsoft.com/office/drawing/2014/main" xmlns="" id="{D2A74589-AD97-B5FF-0F80-43481E16D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lowchart: Alternate Process 22">
            <a:hlinkClick r:id="rId6" action="ppaction://hlinksldjump"/>
            <a:extLst>
              <a:ext uri="{FF2B5EF4-FFF2-40B4-BE49-F238E27FC236}">
                <a16:creationId xmlns:a16="http://schemas.microsoft.com/office/drawing/2014/main" xmlns="" id="{2EB1A850-C9F3-E3D6-4F6B-B728B6837FD1}"/>
              </a:ext>
            </a:extLst>
          </p:cNvPr>
          <p:cNvSpPr/>
          <p:nvPr/>
        </p:nvSpPr>
        <p:spPr>
          <a:xfrm>
            <a:off x="1318711" y="745172"/>
            <a:ext cx="9964106" cy="1149985"/>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bg1"/>
                </a:solidFill>
                <a:latin typeface="UTM Americana" panose="02040603050506020204" pitchFamily="18" charset="0"/>
                <a:ea typeface="Cambria" panose="02040503050406030204" pitchFamily="18" charset="0"/>
                <a:cs typeface="Times New Roman" panose="02020603050405020304" pitchFamily="18" charset="0"/>
              </a:rPr>
              <a:t>Vẻ đẹp đó có gì khác so với đêm trung thu độc lập?</a:t>
            </a:r>
          </a:p>
        </p:txBody>
      </p:sp>
      <p:sp>
        <p:nvSpPr>
          <p:cNvPr id="24" name="Flowchart: Alternate Process 23">
            <a:extLst>
              <a:ext uri="{FF2B5EF4-FFF2-40B4-BE49-F238E27FC236}">
                <a16:creationId xmlns:a16="http://schemas.microsoft.com/office/drawing/2014/main" xmlns="" id="{7A200B2A-A86A-ED94-77BD-24B837E527ED}"/>
              </a:ext>
            </a:extLst>
          </p:cNvPr>
          <p:cNvSpPr/>
          <p:nvPr/>
        </p:nvSpPr>
        <p:spPr>
          <a:xfrm>
            <a:off x="1210598" y="2197644"/>
            <a:ext cx="10180332" cy="2178934"/>
          </a:xfrm>
          <a:prstGeom prst="flowChartAlternateProcess">
            <a:avLst/>
          </a:prstGeom>
          <a:solidFill>
            <a:schemeClr val="bg1"/>
          </a:solidFill>
          <a:ln w="57150">
            <a:solidFill>
              <a:srgbClr val="E37DA9"/>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Đó</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vẻ</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đẹp</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đất</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giàu</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hơn</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rất</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nhiều</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so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với</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ngày</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độc</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lập</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tiên</a:t>
            </a:r>
            <a:r>
              <a:rPr lang="en-US"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7" name="Title 1">
            <a:extLst>
              <a:ext uri="{FF2B5EF4-FFF2-40B4-BE49-F238E27FC236}">
                <a16:creationId xmlns:a16="http://schemas.microsoft.com/office/drawing/2014/main" xmlns="" id="{B89E73B8-EC38-9266-04EF-7E9F0BF9A9BA}"/>
              </a:ext>
            </a:extLst>
          </p:cNvPr>
          <p:cNvSpPr txBox="1">
            <a:spLocks/>
          </p:cNvSpPr>
          <p:nvPr/>
        </p:nvSpPr>
        <p:spPr>
          <a:xfrm>
            <a:off x="10472710" y="-19347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accent2">
                    <a:lumMod val="20000"/>
                    <a:lumOff val="80000"/>
                  </a:schemeClr>
                </a:solidFill>
                <a:latin typeface="#9Slide07 HoneyCream" pitchFamily="2" charset="0"/>
              </a:rPr>
              <a:t>Măng Non</a:t>
            </a:r>
            <a:endParaRPr lang="en-US" sz="24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2592082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edge">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3" grpId="2"/>
      <p:bldP spid="24" grpId="0" bldLvl="0" animBg="1"/>
      <p:bldP spid="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3">
            <a:extLst>
              <a:ext uri="{FF2B5EF4-FFF2-40B4-BE49-F238E27FC236}">
                <a16:creationId xmlns:a16="http://schemas.microsoft.com/office/drawing/2014/main" xmlns="" id="{731D8468-1F12-35DF-BF7F-DD306D45E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图片 2">
            <a:extLst>
              <a:ext uri="{FF2B5EF4-FFF2-40B4-BE49-F238E27FC236}">
                <a16:creationId xmlns:a16="http://schemas.microsoft.com/office/drawing/2014/main" xmlns="" id="{D2A74589-AD97-B5FF-0F80-43481E16D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lowchart: Alternate Process 6">
            <a:hlinkClick r:id="rId6" action="ppaction://hlinksldjump"/>
            <a:extLst>
              <a:ext uri="{FF2B5EF4-FFF2-40B4-BE49-F238E27FC236}">
                <a16:creationId xmlns:a16="http://schemas.microsoft.com/office/drawing/2014/main" xmlns="" id="{17ECC7C1-7B20-4005-775B-E8D66E897D2A}"/>
              </a:ext>
            </a:extLst>
          </p:cNvPr>
          <p:cNvSpPr/>
          <p:nvPr/>
        </p:nvSpPr>
        <p:spPr>
          <a:xfrm>
            <a:off x="672169" y="-160237"/>
            <a:ext cx="10457815" cy="2586355"/>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u="sng"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Câu</a:t>
            </a:r>
            <a:r>
              <a:rPr lang="en-US" sz="3600" b="1" u="sng"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3</a:t>
            </a:r>
            <a:r>
              <a:rPr lang="en-US" sz="3600" b="1" u="sng">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p>
          <a:p>
            <a:pPr algn="ctr"/>
            <a:r>
              <a:rPr lang="en-US" sz="3600" b="1">
                <a:solidFill>
                  <a:schemeClr val="bg1"/>
                </a:solidFill>
                <a:latin typeface="UTM Americana" panose="02040603050506020204" pitchFamily="18" charset="0"/>
                <a:ea typeface="Cambria" panose="02040503050406030204" pitchFamily="18" charset="0"/>
                <a:cs typeface="Times New Roman" panose="02020603050405020304" pitchFamily="18" charset="0"/>
              </a:rPr>
              <a:t>Cuộc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sống</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hiện</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nay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có</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những</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gì</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giống</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với</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mong</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ước</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của</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anh</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chiến</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sĩ</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năm</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b="1"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xưa</a:t>
            </a:r>
            <a:r>
              <a:rPr lang="en-US" sz="3600" b="1"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a:t>
            </a:r>
          </a:p>
        </p:txBody>
      </p:sp>
      <p:sp>
        <p:nvSpPr>
          <p:cNvPr id="8" name="TextBox 16">
            <a:extLst>
              <a:ext uri="{FF2B5EF4-FFF2-40B4-BE49-F238E27FC236}">
                <a16:creationId xmlns:a16="http://schemas.microsoft.com/office/drawing/2014/main" xmlns="" id="{E6553824-6723-A51F-F545-C19461755440}"/>
              </a:ext>
            </a:extLst>
          </p:cNvPr>
          <p:cNvSpPr txBox="1"/>
          <p:nvPr/>
        </p:nvSpPr>
        <p:spPr>
          <a:xfrm>
            <a:off x="755374" y="2246823"/>
            <a:ext cx="10854743"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5400" b="1" dirty="0">
                <a:solidFill>
                  <a:srgbClr val="E791B6"/>
                </a:solidFill>
                <a:latin typeface="Cambria" panose="02040503050406030204" pitchFamily="18" charset="0"/>
                <a:ea typeface="Cambria" panose="02040503050406030204" pitchFamily="18" charset="0"/>
                <a:cs typeface="Times New Roman" panose="02020603050405020304" pitchFamily="18" charset="0"/>
              </a:rPr>
              <a:t> </a:t>
            </a:r>
            <a:r>
              <a:rPr sz="5400" b="1" dirty="0">
                <a:solidFill>
                  <a:srgbClr val="E791B6"/>
                </a:solidFill>
                <a:latin typeface="Cambria" panose="02040503050406030204" pitchFamily="18" charset="0"/>
                <a:ea typeface="Cambria" panose="02040503050406030204" pitchFamily="18" charset="0"/>
                <a:cs typeface="Times New Roman" panose="02020603050405020304" pitchFamily="18" charset="0"/>
              </a:rPr>
              <a:t>Những ước mơ của anh chiến sĩ năm xưa đã trở th</a:t>
            </a:r>
            <a:r>
              <a:rPr sz="5400" b="1" dirty="0">
                <a:solidFill>
                  <a:srgbClr val="E791B6"/>
                </a:solidFill>
                <a:latin typeface="Cambria" panose="02040503050406030204" pitchFamily="18" charset="0"/>
                <a:ea typeface="Cambria" panose="02040503050406030204" pitchFamily="18" charset="0"/>
              </a:rPr>
              <a:t>à</a:t>
            </a:r>
            <a:r>
              <a:rPr sz="5400" b="1" dirty="0">
                <a:solidFill>
                  <a:srgbClr val="E791B6"/>
                </a:solidFill>
                <a:latin typeface="Cambria" panose="02040503050406030204" pitchFamily="18" charset="0"/>
                <a:ea typeface="Cambria" panose="02040503050406030204" pitchFamily="18" charset="0"/>
                <a:cs typeface="Times New Roman" panose="02020603050405020304" pitchFamily="18" charset="0"/>
              </a:rPr>
              <a:t>nh </a:t>
            </a:r>
            <a:r>
              <a:rPr sz="5400" b="1">
                <a:solidFill>
                  <a:srgbClr val="E791B6"/>
                </a:solidFill>
                <a:latin typeface="Cambria" panose="02040503050406030204" pitchFamily="18" charset="0"/>
                <a:ea typeface="Cambria" panose="02040503050406030204" pitchFamily="18" charset="0"/>
                <a:cs typeface="Times New Roman" panose="02020603050405020304" pitchFamily="18" charset="0"/>
              </a:rPr>
              <a:t>hiện thực</a:t>
            </a:r>
            <a:r>
              <a:rPr lang="en-US" sz="5400" b="1">
                <a:solidFill>
                  <a:srgbClr val="E791B6"/>
                </a:solidFill>
                <a:latin typeface="Cambria" panose="02040503050406030204" pitchFamily="18" charset="0"/>
                <a:ea typeface="Cambria" panose="02040503050406030204" pitchFamily="18" charset="0"/>
                <a:cs typeface="Times New Roman" panose="02020603050405020304" pitchFamily="18" charset="0"/>
              </a:rPr>
              <a:t>.</a:t>
            </a:r>
            <a:endParaRPr lang="vi-VN" altLang="x-none" sz="5400" b="1" dirty="0">
              <a:solidFill>
                <a:srgbClr val="E791B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9B10DB00-C440-D0CB-12DB-D634479134CF}"/>
              </a:ext>
            </a:extLst>
          </p:cNvPr>
          <p:cNvSpPr txBox="1">
            <a:spLocks/>
          </p:cNvSpPr>
          <p:nvPr/>
        </p:nvSpPr>
        <p:spPr>
          <a:xfrm>
            <a:off x="10260675" y="524884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3933280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1"/>
      <p:bldP spid="8"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3">
            <a:extLst>
              <a:ext uri="{FF2B5EF4-FFF2-40B4-BE49-F238E27FC236}">
                <a16:creationId xmlns:a16="http://schemas.microsoft.com/office/drawing/2014/main" xmlns="" id="{731D8468-1F12-35DF-BF7F-DD306D45E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图片 2">
            <a:extLst>
              <a:ext uri="{FF2B5EF4-FFF2-40B4-BE49-F238E27FC236}">
                <a16:creationId xmlns:a16="http://schemas.microsoft.com/office/drawing/2014/main" xmlns="" id="{D2A74589-AD97-B5FF-0F80-43481E16D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011"/>
            <a:ext cx="12192000" cy="6910022"/>
          </a:xfrm>
          <a:prstGeom prst="rect">
            <a:avLst/>
          </a:prstGeom>
        </p:spPr>
      </p:pic>
      <p:sp>
        <p:nvSpPr>
          <p:cNvPr id="10" name="Flowchart: Alternate Process 9">
            <a:extLst>
              <a:ext uri="{FF2B5EF4-FFF2-40B4-BE49-F238E27FC236}">
                <a16:creationId xmlns:a16="http://schemas.microsoft.com/office/drawing/2014/main" xmlns="" id="{B72CBBCF-D1FF-4DEF-B539-F16689FC5623}"/>
              </a:ext>
            </a:extLst>
          </p:cNvPr>
          <p:cNvSpPr/>
          <p:nvPr/>
        </p:nvSpPr>
        <p:spPr>
          <a:xfrm>
            <a:off x="1726147" y="1774371"/>
            <a:ext cx="9046482" cy="1911937"/>
          </a:xfrm>
          <a:prstGeom prst="flowChartAlternateProcess">
            <a:avLst/>
          </a:prstGeom>
          <a:noFill/>
          <a:ln w="38100">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chemeClr val="bg1"/>
                </a:solidFill>
                <a:latin typeface="UTM Americana" panose="02040603050506020204" pitchFamily="18" charset="0"/>
                <a:ea typeface="Cambria" panose="02040503050406030204" pitchFamily="18" charset="0"/>
                <a:cs typeface="Times New Roman" panose="02020603050405020304" pitchFamily="18" charset="0"/>
              </a:rPr>
              <a:t>Em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mơ</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ước</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đất</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nước</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ta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có</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một</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nền</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công</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nghiệp</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hiện</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đại</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phát</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triển</a:t>
            </a:r>
            <a:r>
              <a:rPr lang="en-US" sz="3600">
                <a:solidFill>
                  <a:schemeClr val="bg1"/>
                </a:solidFill>
                <a:latin typeface="UTM Americana" panose="02040603050506020204" pitchFamily="18" charset="0"/>
                <a:ea typeface="Cambria" panose="02040503050406030204" pitchFamily="18" charset="0"/>
                <a:cs typeface="Times New Roman" panose="02020603050405020304" pitchFamily="18" charset="0"/>
              </a:rPr>
              <a:t> ngang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tầm</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thế</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 </a:t>
            </a:r>
            <a:r>
              <a:rPr lang="en-US" sz="3600" dirty="0" err="1">
                <a:solidFill>
                  <a:schemeClr val="bg1"/>
                </a:solidFill>
                <a:latin typeface="UTM Americana" panose="02040603050506020204" pitchFamily="18" charset="0"/>
                <a:ea typeface="Cambria" panose="02040503050406030204" pitchFamily="18" charset="0"/>
                <a:cs typeface="Times New Roman" panose="02020603050405020304" pitchFamily="18" charset="0"/>
              </a:rPr>
              <a:t>giới</a:t>
            </a:r>
            <a:r>
              <a:rPr lang="en-US" sz="3600" dirty="0">
                <a:solidFill>
                  <a:schemeClr val="bg1"/>
                </a:solidFill>
                <a:latin typeface="UTM Americana" panose="02040603050506020204" pitchFamily="18" charset="0"/>
                <a:ea typeface="Cambria" panose="02040503050406030204" pitchFamily="18" charset="0"/>
                <a:cs typeface="Times New Roman" panose="02020603050405020304" pitchFamily="18" charset="0"/>
              </a:rPr>
              <a:t>,....</a:t>
            </a:r>
          </a:p>
        </p:txBody>
      </p:sp>
      <p:sp>
        <p:nvSpPr>
          <p:cNvPr id="9" name="Flowchart: Alternate Process 8">
            <a:extLst>
              <a:ext uri="{FF2B5EF4-FFF2-40B4-BE49-F238E27FC236}">
                <a16:creationId xmlns:a16="http://schemas.microsoft.com/office/drawing/2014/main" xmlns="" id="{FE725793-2C40-F63C-BE60-F1E4D2620B1A}"/>
              </a:ext>
            </a:extLst>
          </p:cNvPr>
          <p:cNvSpPr/>
          <p:nvPr/>
        </p:nvSpPr>
        <p:spPr>
          <a:xfrm>
            <a:off x="153388" y="52022"/>
            <a:ext cx="12192000" cy="1549999"/>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u="sng"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Câu</a:t>
            </a:r>
            <a:r>
              <a:rPr lang="en-US" sz="3600" b="1" u="sng" dirty="0">
                <a:solidFill>
                  <a:srgbClr val="92D050"/>
                </a:solidFill>
                <a:latin typeface="Cambria" panose="02040503050406030204" pitchFamily="18" charset="0"/>
                <a:ea typeface="Cambria" panose="02040503050406030204" pitchFamily="18" charset="0"/>
                <a:cs typeface="Times New Roman" panose="02020603050405020304" pitchFamily="18" charset="0"/>
              </a:rPr>
              <a:t> 4</a:t>
            </a:r>
            <a:r>
              <a:rPr lang="en-US" sz="3600" b="1" u="sng">
                <a:solidFill>
                  <a:srgbClr val="92D050"/>
                </a:solidFill>
                <a:latin typeface="Cambria" panose="02040503050406030204" pitchFamily="18" charset="0"/>
                <a:ea typeface="Cambria" panose="02040503050406030204" pitchFamily="18" charset="0"/>
                <a:cs typeface="Times New Roman" panose="02020603050405020304" pitchFamily="18" charset="0"/>
              </a:rPr>
              <a:t>:</a:t>
            </a:r>
            <a:r>
              <a:rPr lang="en-US" sz="3600">
                <a:solidFill>
                  <a:srgbClr val="92D05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3600">
                <a:solidFill>
                  <a:srgbClr val="92D050"/>
                </a:solidFill>
                <a:latin typeface="Cambria" panose="02040503050406030204" pitchFamily="18" charset="0"/>
                <a:ea typeface="Cambria" panose="02040503050406030204" pitchFamily="18" charset="0"/>
                <a:cs typeface="Times New Roman" panose="02020603050405020304" pitchFamily="18" charset="0"/>
              </a:rPr>
              <a:t>Em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ước</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mơ</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đất</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nước</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ta </a:t>
            </a:r>
            <a:r>
              <a:rPr lang="en-US" sz="3600" err="1">
                <a:solidFill>
                  <a:srgbClr val="92D050"/>
                </a:solidFill>
                <a:latin typeface="Cambria" panose="02040503050406030204" pitchFamily="18" charset="0"/>
                <a:ea typeface="Cambria" panose="02040503050406030204" pitchFamily="18" charset="0"/>
                <a:cs typeface="Times New Roman" panose="02020603050405020304" pitchFamily="18" charset="0"/>
              </a:rPr>
              <a:t>mai</a:t>
            </a:r>
            <a:r>
              <a:rPr lang="en-US" sz="3600">
                <a:solidFill>
                  <a:srgbClr val="92D050"/>
                </a:solidFill>
                <a:latin typeface="Cambria" panose="02040503050406030204" pitchFamily="18" charset="0"/>
                <a:ea typeface="Cambria" panose="02040503050406030204" pitchFamily="18" charset="0"/>
                <a:cs typeface="Times New Roman" panose="02020603050405020304" pitchFamily="18" charset="0"/>
              </a:rPr>
              <a:t> sau sẽ phát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triển</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như</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thế</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92D050"/>
                </a:solidFill>
                <a:latin typeface="Cambria" panose="02040503050406030204" pitchFamily="18" charset="0"/>
                <a:ea typeface="Cambria" panose="02040503050406030204" pitchFamily="18" charset="0"/>
                <a:cs typeface="Times New Roman" panose="02020603050405020304" pitchFamily="18" charset="0"/>
              </a:rPr>
              <a:t>nào</a:t>
            </a:r>
            <a:r>
              <a:rPr lang="en-US" sz="3600" dirty="0">
                <a:solidFill>
                  <a:srgbClr val="92D05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Cloud Callout 10">
            <a:extLst>
              <a:ext uri="{FF2B5EF4-FFF2-40B4-BE49-F238E27FC236}">
                <a16:creationId xmlns:a16="http://schemas.microsoft.com/office/drawing/2014/main" xmlns="" id="{82FD0BE7-BABC-010E-396F-E0DA4B2FEAC9}"/>
              </a:ext>
            </a:extLst>
          </p:cNvPr>
          <p:cNvSpPr/>
          <p:nvPr/>
        </p:nvSpPr>
        <p:spPr>
          <a:xfrm>
            <a:off x="2588613" y="4125685"/>
            <a:ext cx="7643959" cy="132505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a:solidFill>
                  <a:srgbClr val="E37DA9"/>
                </a:solidFill>
                <a:latin typeface="Cambria" panose="02040503050406030204" pitchFamily="18" charset="0"/>
                <a:ea typeface="Cambria" panose="02040503050406030204" pitchFamily="18" charset="0"/>
              </a:rPr>
              <a:t>   Là một học sinh, em làm gì để thể hiện lòng yêu nước của mình?</a:t>
            </a:r>
          </a:p>
        </p:txBody>
      </p:sp>
      <p:sp>
        <p:nvSpPr>
          <p:cNvPr id="13" name="Title 1">
            <a:extLst>
              <a:ext uri="{FF2B5EF4-FFF2-40B4-BE49-F238E27FC236}">
                <a16:creationId xmlns:a16="http://schemas.microsoft.com/office/drawing/2014/main" xmlns="" id="{DF316021-F666-8702-B8CF-386735E02FFC}"/>
              </a:ext>
            </a:extLst>
          </p:cNvPr>
          <p:cNvSpPr txBox="1">
            <a:spLocks/>
          </p:cNvSpPr>
          <p:nvPr/>
        </p:nvSpPr>
        <p:spPr>
          <a:xfrm rot="3472904">
            <a:off x="580866" y="5083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3277674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9" grpId="0" bldLvl="0"/>
      <p:bldP spid="9" grpId="1"/>
      <p:bldP spid="12" grpId="0" bldLvl="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6032" y="0"/>
            <a:ext cx="4315968"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0615" y="-81643"/>
            <a:ext cx="12752615" cy="68580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08" y="-571500"/>
            <a:ext cx="12192000" cy="6858000"/>
          </a:xfrm>
          <a:prstGeom prst="rect">
            <a:avLst/>
          </a:prstGeom>
        </p:spPr>
      </p:pic>
      <p:sp>
        <p:nvSpPr>
          <p:cNvPr id="9" name="Rounded Rectangle 7">
            <a:extLst>
              <a:ext uri="{FF2B5EF4-FFF2-40B4-BE49-F238E27FC236}">
                <a16:creationId xmlns:a16="http://schemas.microsoft.com/office/drawing/2014/main" xmlns="" id="{8B2258FA-E01B-E05F-F0AC-1DDD56AA6536}"/>
              </a:ext>
            </a:extLst>
          </p:cNvPr>
          <p:cNvSpPr/>
          <p:nvPr/>
        </p:nvSpPr>
        <p:spPr>
          <a:xfrm>
            <a:off x="669607" y="1992086"/>
            <a:ext cx="10852785" cy="2710543"/>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chemeClr val="bg1"/>
                </a:solidFill>
                <a:latin typeface="Cambria" panose="02040503050406030204" pitchFamily="18" charset="0"/>
                <a:ea typeface="Cambria" panose="02040503050406030204" pitchFamily="18" charset="0"/>
                <a:cs typeface="Times New Roman" panose="02020603050405020304" pitchFamily="18" charset="0"/>
              </a:rPr>
              <a:t>Bài tập đọc cho thấy tình cảm của anh chiến sĩ với các em nhỏ như thế nào?</a:t>
            </a:r>
          </a:p>
        </p:txBody>
      </p:sp>
      <p:sp>
        <p:nvSpPr>
          <p:cNvPr id="10" name="Title 1">
            <a:extLst>
              <a:ext uri="{FF2B5EF4-FFF2-40B4-BE49-F238E27FC236}">
                <a16:creationId xmlns:a16="http://schemas.microsoft.com/office/drawing/2014/main" xmlns="" id="{F0773A91-6F74-00B2-8FF3-C8FC7B92320F}"/>
              </a:ext>
            </a:extLst>
          </p:cNvPr>
          <p:cNvSpPr txBox="1">
            <a:spLocks/>
          </p:cNvSpPr>
          <p:nvPr/>
        </p:nvSpPr>
        <p:spPr>
          <a:xfrm rot="3273468">
            <a:off x="658646" y="510086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3889492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6032" y="0"/>
            <a:ext cx="4315968"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8247"/>
            <a:ext cx="12192000" cy="68580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229" y="-394435"/>
            <a:ext cx="12192000" cy="6858000"/>
          </a:xfrm>
          <a:prstGeom prst="rect">
            <a:avLst/>
          </a:prstGeom>
        </p:spPr>
      </p:pic>
      <p:sp>
        <p:nvSpPr>
          <p:cNvPr id="9" name="TextBox 8"/>
          <p:cNvSpPr txBox="1"/>
          <p:nvPr/>
        </p:nvSpPr>
        <p:spPr>
          <a:xfrm>
            <a:off x="1335297" y="1353359"/>
            <a:ext cx="9155133" cy="3170099"/>
          </a:xfrm>
          <a:prstGeom prst="rect">
            <a:avLst/>
          </a:prstGeom>
          <a:noFill/>
        </p:spPr>
        <p:txBody>
          <a:bodyPr wrap="square" rtlCol="0">
            <a:spAutoFit/>
          </a:bodyPr>
          <a:lstStyle/>
          <a:p>
            <a:r>
              <a:rPr lang="en-US" sz="20000">
                <a:solidFill>
                  <a:schemeClr val="bg1"/>
                </a:solidFill>
                <a:effectLst>
                  <a:glow rad="63500">
                    <a:schemeClr val="accent5">
                      <a:satMod val="175000"/>
                      <a:alpha val="40000"/>
                    </a:schemeClr>
                  </a:glow>
                </a:effectLst>
                <a:latin typeface="#9Slide05 Bodega Script" pitchFamily="2" charset="0"/>
                <a:cs typeface="#9Slide05 Bodega Script" pitchFamily="2" charset="0"/>
              </a:rPr>
              <a:t>Trung thu</a:t>
            </a:r>
            <a:endParaRPr lang="en-US" sz="200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11" name="文本框 25">
            <a:extLst>
              <a:ext uri="{FF2B5EF4-FFF2-40B4-BE49-F238E27FC236}">
                <a16:creationId xmlns:a16="http://schemas.microsoft.com/office/drawing/2014/main" xmlns="" id="{267A358D-43DE-E4F2-94C9-86A69275A6EB}"/>
              </a:ext>
            </a:extLst>
          </p:cNvPr>
          <p:cNvSpPr txBox="1"/>
          <p:nvPr/>
        </p:nvSpPr>
        <p:spPr>
          <a:xfrm>
            <a:off x="5717970" y="2817751"/>
            <a:ext cx="4772460" cy="1938992"/>
          </a:xfrm>
          <a:prstGeom prst="rect">
            <a:avLst/>
          </a:prstGeom>
          <a:noFill/>
        </p:spPr>
        <p:txBody>
          <a:bodyPr wrap="none" rtlCol="0">
            <a:spAutoFit/>
          </a:bodyPr>
          <a:lstStyle/>
          <a:p>
            <a:r>
              <a:rPr lang="en-US" altLang="zh-CN" sz="12000">
                <a:ln>
                  <a:solidFill>
                    <a:srgbClr val="FFFF00"/>
                  </a:solidFill>
                </a:ln>
                <a:solidFill>
                  <a:schemeClr val="bg1"/>
                </a:solidFill>
                <a:effectLst>
                  <a:glow rad="139700">
                    <a:schemeClr val="accent4">
                      <a:satMod val="175000"/>
                      <a:alpha val="40000"/>
                    </a:schemeClr>
                  </a:glow>
                </a:effectLst>
                <a:latin typeface="#9Slide04 Goku Stencil" pitchFamily="2" charset="0"/>
              </a:rPr>
              <a:t>độc lập</a:t>
            </a:r>
            <a:endParaRPr lang="zh-CN" altLang="en-US" sz="120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12" name="文本框 17">
            <a:extLst>
              <a:ext uri="{FF2B5EF4-FFF2-40B4-BE49-F238E27FC236}">
                <a16:creationId xmlns:a16="http://schemas.microsoft.com/office/drawing/2014/main" xmlns="" id="{EAC76C34-88BB-0903-594C-97E861B02A53}"/>
              </a:ext>
            </a:extLst>
          </p:cNvPr>
          <p:cNvSpPr txBox="1"/>
          <p:nvPr/>
        </p:nvSpPr>
        <p:spPr>
          <a:xfrm>
            <a:off x="371584" y="1168302"/>
            <a:ext cx="2198038" cy="707886"/>
          </a:xfrm>
          <a:prstGeom prst="rect">
            <a:avLst/>
          </a:prstGeom>
          <a:noFill/>
        </p:spPr>
        <p:txBody>
          <a:bodyPr wrap="none" rtlCol="0">
            <a:spAutoFit/>
          </a:bodyPr>
          <a:lstStyle/>
          <a:p>
            <a:r>
              <a:rPr kumimoji="1" lang="en-US" altLang="zh-CN" sz="4000">
                <a:solidFill>
                  <a:srgbClr val="FDEFA5"/>
                </a:solidFill>
                <a:latin typeface="#9Slide03 SVNEvery Movie Every " panose="02000500000000000000" pitchFamily="2" charset="0"/>
                <a:cs typeface="#9Slide05 Bodega Script" pitchFamily="2" charset="0"/>
                <a:sym typeface="+mn-lt"/>
              </a:rPr>
              <a:t>Tập đọc</a:t>
            </a:r>
            <a:endParaRPr kumimoji="1" lang="zh-CN" altLang="en-US" sz="4000" dirty="0">
              <a:solidFill>
                <a:srgbClr val="FDEFA5"/>
              </a:solidFill>
              <a:latin typeface="#9Slide03 SVNEvery Movie Every " panose="02000500000000000000" pitchFamily="2" charset="0"/>
              <a:cs typeface="#9Slide05 Bodega Script" pitchFamily="2" charset="0"/>
              <a:sym typeface="+mn-lt"/>
            </a:endParaRPr>
          </a:p>
        </p:txBody>
      </p:sp>
      <p:sp>
        <p:nvSpPr>
          <p:cNvPr id="13" name="文本框 25">
            <a:extLst>
              <a:ext uri="{FF2B5EF4-FFF2-40B4-BE49-F238E27FC236}">
                <a16:creationId xmlns:a16="http://schemas.microsoft.com/office/drawing/2014/main" xmlns="" id="{EA846C1E-4834-1134-0C51-9EB522DFF0B3}"/>
              </a:ext>
            </a:extLst>
          </p:cNvPr>
          <p:cNvSpPr txBox="1"/>
          <p:nvPr/>
        </p:nvSpPr>
        <p:spPr>
          <a:xfrm>
            <a:off x="6970716" y="5031899"/>
            <a:ext cx="2266967" cy="830997"/>
          </a:xfrm>
          <a:prstGeom prst="rect">
            <a:avLst/>
          </a:prstGeom>
          <a:noFill/>
        </p:spPr>
        <p:txBody>
          <a:bodyPr wrap="none" rtlCol="0">
            <a:spAutoFit/>
          </a:bodyPr>
          <a:lstStyle/>
          <a:p>
            <a:r>
              <a:rPr lang="en-US" altLang="zh-CN" sz="4800">
                <a:solidFill>
                  <a:srgbClr val="E791B6"/>
                </a:solidFill>
                <a:latin typeface="#9Slide05 Authentica Regular" pitchFamily="2" charset="0"/>
              </a:rPr>
              <a:t>Trang 66 </a:t>
            </a:r>
            <a:endParaRPr lang="zh-CN" altLang="en-US" sz="4800" dirty="0">
              <a:solidFill>
                <a:srgbClr val="E791B6"/>
              </a:solidFill>
              <a:latin typeface="#9Slide05 Authentica Regular" pitchFamily="2" charset="0"/>
            </a:endParaRPr>
          </a:p>
        </p:txBody>
      </p:sp>
      <p:sp>
        <p:nvSpPr>
          <p:cNvPr id="14" name="Title 1">
            <a:extLst>
              <a:ext uri="{FF2B5EF4-FFF2-40B4-BE49-F238E27FC236}">
                <a16:creationId xmlns:a16="http://schemas.microsoft.com/office/drawing/2014/main" xmlns="" id="{FA5B3BFA-AFB0-568D-FF9E-3999042C4350}"/>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1903228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1750"/>
                                        <p:tgtEl>
                                          <p:spTgt spid="9"/>
                                        </p:tgtEl>
                                      </p:cBhvr>
                                    </p:animEffect>
                                  </p:childTnLst>
                                </p:cTn>
                              </p:par>
                            </p:childTnLst>
                          </p:cTn>
                        </p:par>
                        <p:par>
                          <p:cTn id="13" fill="hold">
                            <p:stCondLst>
                              <p:cond delay="2250"/>
                            </p:stCondLst>
                            <p:childTnLst>
                              <p:par>
                                <p:cTn id="14" presetID="53"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Effect transition="in" filter="fade">
                                      <p:cBhvr>
                                        <p:cTn id="18" dur="1000"/>
                                        <p:tgtEl>
                                          <p:spTgt spid="11"/>
                                        </p:tgtEl>
                                      </p:cBhvr>
                                    </p:animEffect>
                                  </p:childTnLst>
                                </p:cTn>
                              </p:par>
                            </p:childTnLst>
                          </p:cTn>
                        </p:par>
                        <p:par>
                          <p:cTn id="19" fill="hold">
                            <p:stCondLst>
                              <p:cond delay="3250"/>
                            </p:stCondLst>
                            <p:childTnLst>
                              <p:par>
                                <p:cTn id="20" presetID="14"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23" y="243199"/>
            <a:ext cx="12192000" cy="6858000"/>
          </a:xfrm>
          <a:prstGeom prst="rect">
            <a:avLst/>
          </a:prstGeom>
        </p:spPr>
      </p:pic>
      <p:sp>
        <p:nvSpPr>
          <p:cNvPr id="11" name="TextBox 10">
            <a:extLst>
              <a:ext uri="{FF2B5EF4-FFF2-40B4-BE49-F238E27FC236}">
                <a16:creationId xmlns:a16="http://schemas.microsoft.com/office/drawing/2014/main" xmlns="" id="{5481F32A-1E12-B2F0-B797-949551E8A0E4}"/>
              </a:ext>
            </a:extLst>
          </p:cNvPr>
          <p:cNvSpPr txBox="1"/>
          <p:nvPr/>
        </p:nvSpPr>
        <p:spPr>
          <a:xfrm>
            <a:off x="859932" y="707238"/>
            <a:ext cx="10464812" cy="2092881"/>
          </a:xfrm>
          <a:prstGeom prst="rect">
            <a:avLst/>
          </a:prstGeom>
          <a:noFill/>
        </p:spPr>
        <p:txBody>
          <a:bodyPr wrap="square" rtlCol="0">
            <a:spAutoFit/>
          </a:bodyPr>
          <a:lstStyle/>
          <a:p>
            <a:r>
              <a:rPr lang="en-US" sz="13000">
                <a:solidFill>
                  <a:schemeClr val="bg1"/>
                </a:solidFill>
                <a:effectLst>
                  <a:glow rad="63500">
                    <a:schemeClr val="accent4">
                      <a:satMod val="175000"/>
                      <a:alpha val="40000"/>
                    </a:schemeClr>
                  </a:glow>
                </a:effectLst>
                <a:latin typeface="#9Slide05 Bodega Script" pitchFamily="2" charset="0"/>
                <a:cs typeface="#9Slide05 Bodega Script" pitchFamily="2" charset="0"/>
              </a:rPr>
              <a:t>Nội dung</a:t>
            </a:r>
            <a:endParaRPr lang="en-US" sz="13000" dirty="0">
              <a:solidFill>
                <a:schemeClr val="bg1"/>
              </a:solidFill>
              <a:effectLst>
                <a:glow rad="63500">
                  <a:schemeClr val="accent4">
                    <a:satMod val="175000"/>
                    <a:alpha val="40000"/>
                  </a:schemeClr>
                </a:glow>
              </a:effectLst>
              <a:latin typeface="#9Slide05 Bodega Script" pitchFamily="2" charset="0"/>
              <a:cs typeface="#9Slide05 Bodega Script" pitchFamily="2" charset="0"/>
            </a:endParaRPr>
          </a:p>
        </p:txBody>
      </p:sp>
      <p:sp>
        <p:nvSpPr>
          <p:cNvPr id="8" name="Rectangle 1">
            <a:extLst>
              <a:ext uri="{FF2B5EF4-FFF2-40B4-BE49-F238E27FC236}">
                <a16:creationId xmlns:a16="http://schemas.microsoft.com/office/drawing/2014/main" xmlns="" id="{90E3C74D-083E-0922-B82E-AC2EEAA3DFD2}"/>
              </a:ext>
            </a:extLst>
          </p:cNvPr>
          <p:cNvSpPr/>
          <p:nvPr/>
        </p:nvSpPr>
        <p:spPr>
          <a:xfrm>
            <a:off x="2275681" y="2505336"/>
            <a:ext cx="9415780" cy="2800660"/>
          </a:xfrm>
          <a:prstGeom prst="rect">
            <a:avLst/>
          </a:prstGeom>
          <a:noFill/>
          <a:ln w="9525">
            <a:noFill/>
          </a:ln>
        </p:spPr>
        <p:txBody>
          <a:bodyPr wrap="square" lIns="91345" tIns="45667" rIns="91345" bIns="45667">
            <a:spAutoFit/>
          </a:bodyPr>
          <a:lstStyle/>
          <a:p>
            <a:pPr algn="ctr" eaLnBrk="1" hangingPunct="1"/>
            <a:r>
              <a:rPr lang="en-US" altLang="en-US" sz="4400" b="1" dirty="0">
                <a:solidFill>
                  <a:srgbClr val="E37DA9"/>
                </a:solidFill>
                <a:latin typeface="Cambria" panose="02040503050406030204" pitchFamily="18" charset="0"/>
                <a:ea typeface="Cambria" panose="02040503050406030204" pitchFamily="18" charset="0"/>
              </a:rPr>
              <a:t> Tình yêu th</a:t>
            </a:r>
            <a:r>
              <a:rPr lang="vi-VN" altLang="en-US" sz="4400" b="1" dirty="0">
                <a:solidFill>
                  <a:srgbClr val="E37DA9"/>
                </a:solidFill>
                <a:latin typeface="Cambria" panose="02040503050406030204" pitchFamily="18" charset="0"/>
                <a:ea typeface="Cambria" panose="02040503050406030204" pitchFamily="18" charset="0"/>
              </a:rPr>
              <a:t>ươ</a:t>
            </a:r>
            <a:r>
              <a:rPr lang="en-US" altLang="en-US" sz="4400" b="1" dirty="0">
                <a:solidFill>
                  <a:srgbClr val="E37DA9"/>
                </a:solidFill>
                <a:latin typeface="Cambria" panose="02040503050406030204" pitchFamily="18" charset="0"/>
                <a:ea typeface="Cambria" panose="02040503050406030204" pitchFamily="18" charset="0"/>
              </a:rPr>
              <a:t>ng các em </a:t>
            </a:r>
            <a:r>
              <a:rPr lang="en-US" altLang="en-US" sz="4400" b="1">
                <a:solidFill>
                  <a:srgbClr val="E37DA9"/>
                </a:solidFill>
                <a:latin typeface="Cambria" panose="02040503050406030204" pitchFamily="18" charset="0"/>
                <a:ea typeface="Cambria" panose="02040503050406030204" pitchFamily="18" charset="0"/>
              </a:rPr>
              <a:t>nhỏ </a:t>
            </a:r>
          </a:p>
          <a:p>
            <a:pPr algn="ctr" eaLnBrk="1" hangingPunct="1"/>
            <a:r>
              <a:rPr lang="en-US" altLang="en-US" sz="4400" b="1">
                <a:solidFill>
                  <a:srgbClr val="00B0F0"/>
                </a:solidFill>
                <a:latin typeface="Cambria" panose="02040503050406030204" pitchFamily="18" charset="0"/>
                <a:ea typeface="Cambria" panose="02040503050406030204" pitchFamily="18" charset="0"/>
              </a:rPr>
              <a:t>của </a:t>
            </a:r>
            <a:r>
              <a:rPr lang="en-US" altLang="en-US" sz="4400" b="1" dirty="0">
                <a:solidFill>
                  <a:srgbClr val="00B0F0"/>
                </a:solidFill>
                <a:latin typeface="Cambria" panose="02040503050406030204" pitchFamily="18" charset="0"/>
                <a:ea typeface="Cambria" panose="02040503050406030204" pitchFamily="18" charset="0"/>
              </a:rPr>
              <a:t>anh chiến sĩ, m</a:t>
            </a:r>
            <a:r>
              <a:rPr lang="vi-VN" altLang="en-US" sz="4400" b="1" dirty="0">
                <a:solidFill>
                  <a:srgbClr val="00B0F0"/>
                </a:solidFill>
                <a:latin typeface="Cambria" panose="02040503050406030204" pitchFamily="18" charset="0"/>
                <a:ea typeface="Cambria" panose="02040503050406030204" pitchFamily="18" charset="0"/>
              </a:rPr>
              <a:t>ơ</a:t>
            </a:r>
            <a:r>
              <a:rPr lang="en-US" altLang="en-US" sz="4400" b="1" dirty="0">
                <a:solidFill>
                  <a:srgbClr val="00B0F0"/>
                </a:solidFill>
                <a:latin typeface="Cambria" panose="02040503050406030204" pitchFamily="18" charset="0"/>
                <a:ea typeface="Cambria" panose="02040503050406030204" pitchFamily="18" charset="0"/>
              </a:rPr>
              <a:t> </a:t>
            </a:r>
            <a:r>
              <a:rPr lang="vi-VN" altLang="en-US" sz="4400" b="1" dirty="0">
                <a:solidFill>
                  <a:srgbClr val="00B0F0"/>
                </a:solidFill>
                <a:latin typeface="Cambria" panose="02040503050406030204" pitchFamily="18" charset="0"/>
                <a:ea typeface="Cambria" panose="02040503050406030204" pitchFamily="18" charset="0"/>
              </a:rPr>
              <a:t>ước</a:t>
            </a:r>
            <a:r>
              <a:rPr lang="en-US" altLang="en-US" sz="4400" b="1" dirty="0">
                <a:solidFill>
                  <a:srgbClr val="00B0F0"/>
                </a:solidFill>
                <a:latin typeface="Cambria" panose="02040503050406030204" pitchFamily="18" charset="0"/>
                <a:ea typeface="Cambria" panose="02040503050406030204" pitchFamily="18" charset="0"/>
              </a:rPr>
              <a:t> của </a:t>
            </a:r>
            <a:r>
              <a:rPr lang="en-US" altLang="en-US" sz="4400" b="1">
                <a:solidFill>
                  <a:srgbClr val="00B0F0"/>
                </a:solidFill>
                <a:latin typeface="Cambria" panose="02040503050406030204" pitchFamily="18" charset="0"/>
                <a:ea typeface="Cambria" panose="02040503050406030204" pitchFamily="18" charset="0"/>
              </a:rPr>
              <a:t>anh </a:t>
            </a:r>
          </a:p>
          <a:p>
            <a:pPr algn="ctr" eaLnBrk="1" hangingPunct="1"/>
            <a:r>
              <a:rPr lang="en-US" altLang="en-US" sz="4400" b="1">
                <a:solidFill>
                  <a:srgbClr val="E37DA9"/>
                </a:solidFill>
                <a:latin typeface="Cambria" panose="02040503050406030204" pitchFamily="18" charset="0"/>
                <a:ea typeface="Cambria" panose="02040503050406030204" pitchFamily="18" charset="0"/>
              </a:rPr>
              <a:t>về </a:t>
            </a:r>
            <a:r>
              <a:rPr lang="en-US" altLang="en-US" sz="4400" b="1" dirty="0">
                <a:solidFill>
                  <a:srgbClr val="E37DA9"/>
                </a:solidFill>
                <a:latin typeface="Cambria" panose="02040503050406030204" pitchFamily="18" charset="0"/>
                <a:ea typeface="Cambria" panose="02040503050406030204" pitchFamily="18" charset="0"/>
              </a:rPr>
              <a:t>t</a:t>
            </a:r>
            <a:r>
              <a:rPr lang="vi-VN" altLang="en-US" sz="4400" b="1" dirty="0">
                <a:solidFill>
                  <a:srgbClr val="E37DA9"/>
                </a:solidFill>
                <a:latin typeface="Cambria" panose="02040503050406030204" pitchFamily="18" charset="0"/>
                <a:ea typeface="Cambria" panose="02040503050406030204" pitchFamily="18" charset="0"/>
              </a:rPr>
              <a:t>ươ</a:t>
            </a:r>
            <a:r>
              <a:rPr lang="en-US" altLang="en-US" sz="4400" b="1" dirty="0">
                <a:solidFill>
                  <a:srgbClr val="E37DA9"/>
                </a:solidFill>
                <a:latin typeface="Cambria" panose="02040503050406030204" pitchFamily="18" charset="0"/>
                <a:ea typeface="Cambria" panose="02040503050406030204" pitchFamily="18" charset="0"/>
              </a:rPr>
              <a:t>ng </a:t>
            </a:r>
            <a:r>
              <a:rPr lang="en-US" altLang="en-US" sz="4400" b="1" dirty="0" err="1">
                <a:solidFill>
                  <a:srgbClr val="E37DA9"/>
                </a:solidFill>
                <a:latin typeface="Cambria" panose="02040503050406030204" pitchFamily="18" charset="0"/>
                <a:ea typeface="Cambria" panose="02040503050406030204" pitchFamily="18" charset="0"/>
              </a:rPr>
              <a:t>lai</a:t>
            </a:r>
            <a:r>
              <a:rPr lang="en-US" altLang="en-US" sz="4400" b="1" dirty="0">
                <a:solidFill>
                  <a:srgbClr val="E37DA9"/>
                </a:solidFill>
                <a:latin typeface="Cambria" panose="02040503050406030204" pitchFamily="18" charset="0"/>
                <a:ea typeface="Cambria" panose="02040503050406030204" pitchFamily="18" charset="0"/>
              </a:rPr>
              <a:t> </a:t>
            </a:r>
            <a:r>
              <a:rPr lang="en-US" altLang="en-US" sz="4400" b="1" dirty="0" err="1">
                <a:solidFill>
                  <a:srgbClr val="E37DA9"/>
                </a:solidFill>
                <a:latin typeface="Cambria" panose="02040503050406030204" pitchFamily="18" charset="0"/>
                <a:ea typeface="Cambria" panose="02040503050406030204" pitchFamily="18" charset="0"/>
              </a:rPr>
              <a:t>đẹp</a:t>
            </a:r>
            <a:r>
              <a:rPr lang="en-US" altLang="en-US" sz="4400" b="1" dirty="0">
                <a:solidFill>
                  <a:srgbClr val="E37DA9"/>
                </a:solidFill>
                <a:latin typeface="Cambria" panose="02040503050406030204" pitchFamily="18" charset="0"/>
                <a:ea typeface="Cambria" panose="02040503050406030204" pitchFamily="18" charset="0"/>
              </a:rPr>
              <a:t> </a:t>
            </a:r>
            <a:r>
              <a:rPr lang="en-US" altLang="en-US" sz="4400" b="1" dirty="0" err="1">
                <a:solidFill>
                  <a:srgbClr val="E37DA9"/>
                </a:solidFill>
                <a:latin typeface="Cambria" panose="02040503050406030204" pitchFamily="18" charset="0"/>
                <a:ea typeface="Cambria" panose="02040503050406030204" pitchFamily="18" charset="0"/>
              </a:rPr>
              <a:t>đẽ</a:t>
            </a:r>
            <a:r>
              <a:rPr lang="en-US" altLang="en-US" sz="4400" b="1" dirty="0">
                <a:solidFill>
                  <a:srgbClr val="E37DA9"/>
                </a:solidFill>
                <a:latin typeface="Cambria" panose="02040503050406030204" pitchFamily="18" charset="0"/>
                <a:ea typeface="Cambria" panose="02040503050406030204" pitchFamily="18" charset="0"/>
              </a:rPr>
              <a:t> </a:t>
            </a:r>
            <a:r>
              <a:rPr lang="en-US" altLang="en-US" sz="4400" b="1" dirty="0" err="1">
                <a:solidFill>
                  <a:srgbClr val="E37DA9"/>
                </a:solidFill>
                <a:latin typeface="Cambria" panose="02040503050406030204" pitchFamily="18" charset="0"/>
                <a:ea typeface="Cambria" panose="02040503050406030204" pitchFamily="18" charset="0"/>
              </a:rPr>
              <a:t>của</a:t>
            </a:r>
            <a:r>
              <a:rPr lang="en-US" altLang="en-US" sz="4400" b="1" dirty="0">
                <a:solidFill>
                  <a:srgbClr val="E37DA9"/>
                </a:solidFill>
                <a:latin typeface="Cambria" panose="02040503050406030204" pitchFamily="18" charset="0"/>
                <a:ea typeface="Cambria" panose="02040503050406030204" pitchFamily="18" charset="0"/>
              </a:rPr>
              <a:t> </a:t>
            </a:r>
            <a:r>
              <a:rPr lang="en-US" altLang="en-US" sz="4400" b="1" dirty="0" err="1">
                <a:solidFill>
                  <a:srgbClr val="E37DA9"/>
                </a:solidFill>
                <a:latin typeface="Cambria" panose="02040503050406030204" pitchFamily="18" charset="0"/>
                <a:ea typeface="Cambria" panose="02040503050406030204" pitchFamily="18" charset="0"/>
              </a:rPr>
              <a:t>các</a:t>
            </a:r>
            <a:r>
              <a:rPr lang="en-US" altLang="en-US" sz="4400" b="1" dirty="0">
                <a:solidFill>
                  <a:srgbClr val="E37DA9"/>
                </a:solidFill>
                <a:latin typeface="Cambria" panose="02040503050406030204" pitchFamily="18" charset="0"/>
                <a:ea typeface="Cambria" panose="02040503050406030204" pitchFamily="18" charset="0"/>
              </a:rPr>
              <a:t> </a:t>
            </a:r>
            <a:r>
              <a:rPr lang="en-US" altLang="en-US" sz="4400" b="1" err="1">
                <a:solidFill>
                  <a:srgbClr val="E37DA9"/>
                </a:solidFill>
                <a:latin typeface="Cambria" panose="02040503050406030204" pitchFamily="18" charset="0"/>
                <a:ea typeface="Cambria" panose="02040503050406030204" pitchFamily="18" charset="0"/>
              </a:rPr>
              <a:t>em</a:t>
            </a:r>
            <a:r>
              <a:rPr lang="en-US" altLang="en-US" sz="4400" b="1">
                <a:solidFill>
                  <a:srgbClr val="E37DA9"/>
                </a:solidFill>
                <a:latin typeface="Cambria" panose="02040503050406030204" pitchFamily="18" charset="0"/>
                <a:ea typeface="Cambria" panose="02040503050406030204" pitchFamily="18" charset="0"/>
              </a:rPr>
              <a:t> </a:t>
            </a:r>
          </a:p>
          <a:p>
            <a:pPr algn="ctr" eaLnBrk="1" hangingPunct="1"/>
            <a:r>
              <a:rPr lang="en-US" altLang="en-US" sz="4400" b="1">
                <a:solidFill>
                  <a:srgbClr val="00B0F0"/>
                </a:solidFill>
                <a:latin typeface="Cambria" panose="02040503050406030204" pitchFamily="18" charset="0"/>
                <a:ea typeface="Cambria" panose="02040503050406030204" pitchFamily="18" charset="0"/>
              </a:rPr>
              <a:t>và </a:t>
            </a:r>
            <a:r>
              <a:rPr lang="en-US" altLang="en-US" sz="4400" b="1" dirty="0" err="1">
                <a:solidFill>
                  <a:srgbClr val="00B0F0"/>
                </a:solidFill>
                <a:latin typeface="Cambria" panose="02040503050406030204" pitchFamily="18" charset="0"/>
                <a:ea typeface="Cambria" panose="02040503050406030204" pitchFamily="18" charset="0"/>
              </a:rPr>
              <a:t>của</a:t>
            </a:r>
            <a:r>
              <a:rPr lang="en-US" altLang="en-US" sz="4400" b="1" dirty="0">
                <a:solidFill>
                  <a:srgbClr val="00B0F0"/>
                </a:solidFill>
                <a:latin typeface="Cambria" panose="02040503050406030204" pitchFamily="18" charset="0"/>
                <a:ea typeface="Cambria" panose="02040503050406030204" pitchFamily="18" charset="0"/>
              </a:rPr>
              <a:t> </a:t>
            </a:r>
            <a:r>
              <a:rPr lang="vi-VN" altLang="en-US" sz="4400" b="1" dirty="0">
                <a:solidFill>
                  <a:srgbClr val="00B0F0"/>
                </a:solidFill>
                <a:latin typeface="Cambria" panose="02040503050406030204" pitchFamily="18" charset="0"/>
                <a:ea typeface="Cambria" panose="02040503050406030204" pitchFamily="18" charset="0"/>
              </a:rPr>
              <a:t>đất</a:t>
            </a:r>
            <a:r>
              <a:rPr lang="en-US" altLang="en-US" sz="4400" b="1" dirty="0">
                <a:solidFill>
                  <a:srgbClr val="00B0F0"/>
                </a:solidFill>
                <a:latin typeface="Cambria" panose="02040503050406030204" pitchFamily="18" charset="0"/>
                <a:ea typeface="Cambria" panose="02040503050406030204" pitchFamily="18" charset="0"/>
              </a:rPr>
              <a:t> n</a:t>
            </a:r>
            <a:r>
              <a:rPr lang="vi-VN" altLang="en-US" sz="4400" b="1" dirty="0">
                <a:solidFill>
                  <a:srgbClr val="00B0F0"/>
                </a:solidFill>
                <a:latin typeface="Cambria" panose="02040503050406030204" pitchFamily="18" charset="0"/>
                <a:ea typeface="Cambria" panose="02040503050406030204" pitchFamily="18" charset="0"/>
              </a:rPr>
              <a:t>ước</a:t>
            </a:r>
            <a:r>
              <a:rPr lang="en-US" altLang="en-US" sz="4400" b="1" dirty="0">
                <a:solidFill>
                  <a:srgbClr val="00B0F0"/>
                </a:solidFill>
                <a:latin typeface="Cambria" panose="02040503050406030204" pitchFamily="18" charset="0"/>
                <a:ea typeface="Cambria" panose="02040503050406030204" pitchFamily="18" charset="0"/>
              </a:rPr>
              <a:t>.</a:t>
            </a:r>
          </a:p>
        </p:txBody>
      </p:sp>
      <p:sp>
        <p:nvSpPr>
          <p:cNvPr id="9" name="Title 1">
            <a:extLst>
              <a:ext uri="{FF2B5EF4-FFF2-40B4-BE49-F238E27FC236}">
                <a16:creationId xmlns:a16="http://schemas.microsoft.com/office/drawing/2014/main" xmlns="" id="{94B8C9A7-49F0-89CA-38E9-761F284257F2}"/>
              </a:ext>
            </a:extLst>
          </p:cNvPr>
          <p:cNvSpPr txBox="1">
            <a:spLocks/>
          </p:cNvSpPr>
          <p:nvPr/>
        </p:nvSpPr>
        <p:spPr>
          <a:xfrm rot="3129542">
            <a:off x="543196" y="5282968"/>
            <a:ext cx="2186247" cy="5808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781721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1500"/>
                                        <p:tgtEl>
                                          <p:spTgt spid="11"/>
                                        </p:tgtEl>
                                      </p:cBhvr>
                                    </p:animEffect>
                                  </p:childTnLst>
                                </p:cTn>
                              </p:par>
                            </p:childTnLst>
                          </p:cTn>
                        </p:par>
                        <p:par>
                          <p:cTn id="8" fill="hold">
                            <p:stCondLst>
                              <p:cond delay="1500"/>
                            </p:stCondLst>
                            <p:childTnLst>
                              <p:par>
                                <p:cTn id="9" presetID="53" presetClass="entr" presetSubtype="16" fill="hold" grpId="2"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500" fill="hold"/>
                                        <p:tgtEl>
                                          <p:spTgt spid="8"/>
                                        </p:tgtEl>
                                        <p:attrNameLst>
                                          <p:attrName>ppt_w</p:attrName>
                                        </p:attrNameLst>
                                      </p:cBhvr>
                                      <p:tavLst>
                                        <p:tav tm="0">
                                          <p:val>
                                            <p:fltVal val="0"/>
                                          </p:val>
                                        </p:tav>
                                        <p:tav tm="100000">
                                          <p:val>
                                            <p:strVal val="#ppt_w"/>
                                          </p:val>
                                        </p:tav>
                                      </p:tavLst>
                                    </p:anim>
                                    <p:anim calcmode="lin" valueType="num">
                                      <p:cBhvr>
                                        <p:cTn id="12" dur="1500" fill="hold"/>
                                        <p:tgtEl>
                                          <p:spTgt spid="8"/>
                                        </p:tgtEl>
                                        <p:attrNameLst>
                                          <p:attrName>ppt_h</p:attrName>
                                        </p:attrNameLst>
                                      </p:cBhvr>
                                      <p:tavLst>
                                        <p:tav tm="0">
                                          <p:val>
                                            <p:fltVal val="0"/>
                                          </p:val>
                                        </p:tav>
                                        <p:tav tm="100000">
                                          <p:val>
                                            <p:strVal val="#ppt_h"/>
                                          </p:val>
                                        </p:tav>
                                      </p:tavLst>
                                    </p:anim>
                                    <p:animEffect transition="in" filter="fade">
                                      <p:cBhvr>
                                        <p:cTn id="1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1"/>
      <p:bldP spid="8"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498"/>
            <a:ext cx="12192000" cy="68580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852" y="76498"/>
            <a:ext cx="12192000" cy="6858000"/>
          </a:xfrm>
          <a:prstGeom prst="rect">
            <a:avLst/>
          </a:prstGeom>
        </p:spPr>
      </p:pic>
      <p:sp>
        <p:nvSpPr>
          <p:cNvPr id="33" name="文本框 32"/>
          <p:cNvSpPr txBox="1"/>
          <p:nvPr/>
        </p:nvSpPr>
        <p:spPr>
          <a:xfrm rot="392223">
            <a:off x="8489717" y="1367680"/>
            <a:ext cx="3603625" cy="1938992"/>
          </a:xfrm>
          <a:prstGeom prst="rect">
            <a:avLst/>
          </a:prstGeom>
          <a:noFill/>
        </p:spPr>
        <p:txBody>
          <a:bodyPr wrap="square" rtlCol="0">
            <a:spAutoFit/>
          </a:bodyPr>
          <a:lstStyle/>
          <a:p>
            <a:pPr algn="ctr"/>
            <a:r>
              <a:rPr lang="en-US" altLang="zh-CN" sz="12000">
                <a:solidFill>
                  <a:srgbClr val="FDEFA5"/>
                </a:solidFill>
                <a:latin typeface="#9Slide06 Broodfath" panose="02000500000000000000" pitchFamily="2" charset="0"/>
                <a:cs typeface="+mn-ea"/>
                <a:sym typeface="+mn-lt"/>
              </a:rPr>
              <a:t>03</a:t>
            </a:r>
            <a:endParaRPr lang="en-US" altLang="zh-CN" sz="12000" dirty="0">
              <a:solidFill>
                <a:srgbClr val="FDEFA5"/>
              </a:solidFill>
              <a:latin typeface="#9Slide06 Broodfath" panose="02000500000000000000" pitchFamily="2" charset="0"/>
              <a:cs typeface="+mn-ea"/>
              <a:sym typeface="+mn-lt"/>
            </a:endParaRPr>
          </a:p>
        </p:txBody>
      </p:sp>
      <p:sp>
        <p:nvSpPr>
          <p:cNvPr id="11" name="TextBox 10">
            <a:extLst>
              <a:ext uri="{FF2B5EF4-FFF2-40B4-BE49-F238E27FC236}">
                <a16:creationId xmlns:a16="http://schemas.microsoft.com/office/drawing/2014/main" xmlns="" id="{5481F32A-1E12-B2F0-B797-949551E8A0E4}"/>
              </a:ext>
            </a:extLst>
          </p:cNvPr>
          <p:cNvSpPr txBox="1"/>
          <p:nvPr/>
        </p:nvSpPr>
        <p:spPr>
          <a:xfrm>
            <a:off x="1193446" y="2503547"/>
            <a:ext cx="10464812" cy="2400657"/>
          </a:xfrm>
          <a:prstGeom prst="rect">
            <a:avLst/>
          </a:prstGeom>
          <a:noFill/>
        </p:spPr>
        <p:txBody>
          <a:bodyPr wrap="square" rtlCol="0">
            <a:spAutoFit/>
          </a:bodyPr>
          <a:lstStyle/>
          <a:p>
            <a:r>
              <a:rPr lang="en-US" sz="15000">
                <a:solidFill>
                  <a:schemeClr val="bg1"/>
                </a:solidFill>
                <a:effectLst>
                  <a:glow rad="63500">
                    <a:schemeClr val="accent1">
                      <a:satMod val="175000"/>
                      <a:alpha val="40000"/>
                    </a:schemeClr>
                  </a:glow>
                </a:effectLst>
                <a:latin typeface="#9Slide05 Bodega Script" pitchFamily="2" charset="0"/>
                <a:cs typeface="#9Slide05 Bodega Script" pitchFamily="2" charset="0"/>
              </a:rPr>
              <a:t>Luyện đọc diễn cảm</a:t>
            </a:r>
            <a:endParaRPr lang="en-US" sz="15000" dirty="0">
              <a:solidFill>
                <a:schemeClr val="bg1"/>
              </a:solidFill>
              <a:effectLst>
                <a:glow rad="63500">
                  <a:schemeClr val="accent1">
                    <a:satMod val="175000"/>
                    <a:alpha val="40000"/>
                  </a:schemeClr>
                </a:glow>
              </a:effectLst>
              <a:latin typeface="#9Slide05 Bodega Script" pitchFamily="2" charset="0"/>
              <a:cs typeface="#9Slide05 Bodega Script" pitchFamily="2" charset="0"/>
            </a:endParaRPr>
          </a:p>
        </p:txBody>
      </p:sp>
      <p:sp>
        <p:nvSpPr>
          <p:cNvPr id="8" name="Title 1">
            <a:extLst>
              <a:ext uri="{FF2B5EF4-FFF2-40B4-BE49-F238E27FC236}">
                <a16:creationId xmlns:a16="http://schemas.microsoft.com/office/drawing/2014/main" xmlns="" id="{83643871-1A33-95AC-683B-AFB98EDFE8C1}"/>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2589540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xmlns="" id="{D448E785-9205-CBC2-3E9D-E1E9AB3F6D8C}"/>
              </a:ext>
            </a:extLst>
          </p:cNvPr>
          <p:cNvSpPr txBox="1"/>
          <p:nvPr/>
        </p:nvSpPr>
        <p:spPr>
          <a:xfrm>
            <a:off x="189570" y="457038"/>
            <a:ext cx="11812858" cy="2585323"/>
          </a:xfrm>
          <a:prstGeom prst="rect">
            <a:avLst/>
          </a:prstGeom>
          <a:noFill/>
        </p:spPr>
        <p:txBody>
          <a:bodyPr wrap="square" rtlCol="0" anchor="t">
            <a:spAutoFit/>
          </a:bodyPr>
          <a:lstStyle/>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đứng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gác</a:t>
            </a:r>
            <a:r>
              <a:rPr lang="en-US" sz="2700" dirty="0">
                <a:solidFill>
                  <a:schemeClr val="bg1"/>
                </a:solidFill>
                <a:latin typeface="Cambria" panose="02040503050406030204" pitchFamily="18" charset="0"/>
                <a:ea typeface="Cambria" panose="02040503050406030204" pitchFamily="18" charset="0"/>
              </a:rPr>
              <a:t> ở </a:t>
            </a:r>
            <a:r>
              <a:rPr lang="en-US" sz="2700" dirty="0" err="1">
                <a:solidFill>
                  <a:schemeClr val="bg1"/>
                </a:solidFill>
                <a:latin typeface="Cambria" panose="02040503050406030204" pitchFamily="18" charset="0"/>
                <a:ea typeface="Cambria" panose="02040503050406030204" pitchFamily="18" charset="0"/>
              </a:rPr>
              <a:t>trại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gió</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bao</a:t>
            </a:r>
            <a:r>
              <a:rPr lang="en-US" sz="2700" dirty="0">
                <a:solidFill>
                  <a:schemeClr val="bg1"/>
                </a:solidFill>
                <a:latin typeface="Cambria" panose="02040503050406030204" pitchFamily="18" charset="0"/>
                <a:ea typeface="Cambria" panose="02040503050406030204" pitchFamily="18" charset="0"/>
              </a:rPr>
              <a:t> la </a:t>
            </a:r>
            <a:r>
              <a:rPr lang="en-US" sz="2700" dirty="0" err="1">
                <a:solidFill>
                  <a:schemeClr val="bg1"/>
                </a:solidFill>
                <a:latin typeface="Cambria" panose="02040503050406030204" pitchFamily="18" charset="0"/>
                <a:ea typeface="Cambria" panose="02040503050406030204" pitchFamily="18" charset="0"/>
              </a:rPr>
              <a:t>khiến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lòng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man </a:t>
            </a:r>
            <a:r>
              <a:rPr lang="en-US" sz="2700" dirty="0" err="1">
                <a:solidFill>
                  <a:schemeClr val="bg1"/>
                </a:solidFill>
                <a:latin typeface="Cambria" panose="02040503050406030204" pitchFamily="18" charset="0"/>
                <a:ea typeface="Cambria" panose="02040503050406030204" pitchFamily="18" charset="0"/>
              </a:rPr>
              <a:t>mác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trung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soi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sym typeface="+mn-ea"/>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xuống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đất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nước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Việt</a:t>
            </a:r>
            <a:r>
              <a:rPr lang="en-US" sz="2700" dirty="0">
                <a:solidFill>
                  <a:schemeClr val="bg1"/>
                </a:solidFill>
                <a:latin typeface="Cambria" panose="02040503050406030204" pitchFamily="18" charset="0"/>
                <a:ea typeface="Cambria" panose="02040503050406030204" pitchFamily="18" charset="0"/>
              </a:rPr>
              <a:t> Nam </a:t>
            </a:r>
            <a:r>
              <a:rPr lang="en-US" sz="2700" dirty="0" err="1">
                <a:solidFill>
                  <a:schemeClr val="bg1"/>
                </a:solidFill>
                <a:latin typeface="Cambria" panose="02040503050406030204" pitchFamily="18" charset="0"/>
                <a:ea typeface="Cambria" panose="02040503050406030204" pitchFamily="18" charset="0"/>
              </a:rPr>
              <a:t>độc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lập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yêu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mùa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vằng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vặc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chiếu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khắp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thành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phố</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rừng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quê</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hương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thân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thiết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err="1">
                <a:solidFill>
                  <a:schemeClr val="bg1"/>
                </a:solidFill>
                <a:latin typeface="Cambria" panose="02040503050406030204" pitchFamily="18" charset="0"/>
                <a:ea typeface="Cambria" panose="02040503050406030204" pitchFamily="18" charset="0"/>
              </a:rPr>
              <a:t>em</a:t>
            </a:r>
            <a:r>
              <a:rPr lang="en-US" sz="2700">
                <a:solidFill>
                  <a:schemeClr val="bg1"/>
                </a:solidFill>
                <a:latin typeface="Cambria" panose="02040503050406030204" pitchFamily="18" charset="0"/>
                <a:ea typeface="Cambria" panose="02040503050406030204" pitchFamily="18" charset="0"/>
              </a:rPr>
              <a:t>…</a:t>
            </a:r>
          </a:p>
          <a:p>
            <a:pPr algn="just"/>
            <a:endParaRPr lang="en-US" sz="2700" dirty="0">
              <a:solidFill>
                <a:schemeClr val="bg1"/>
              </a:solidFill>
              <a:latin typeface="Cambria" panose="02040503050406030204" pitchFamily="18" charset="0"/>
              <a:ea typeface="Cambria" panose="02040503050406030204" pitchFamily="18" charset="0"/>
            </a:endParaRPr>
          </a:p>
        </p:txBody>
      </p:sp>
      <p:sp>
        <p:nvSpPr>
          <p:cNvPr id="4" name="Text Box 11">
            <a:extLst>
              <a:ext uri="{FF2B5EF4-FFF2-40B4-BE49-F238E27FC236}">
                <a16:creationId xmlns:a16="http://schemas.microsoft.com/office/drawing/2014/main" xmlns="" id="{93D70061-94E5-2EEC-7068-884EED43202F}"/>
              </a:ext>
            </a:extLst>
          </p:cNvPr>
          <p:cNvSpPr txBox="1"/>
          <p:nvPr/>
        </p:nvSpPr>
        <p:spPr>
          <a:xfrm>
            <a:off x="189570" y="2507752"/>
            <a:ext cx="11812858" cy="3000821"/>
          </a:xfrm>
          <a:prstGeom prst="rect">
            <a:avLst/>
          </a:prstGeom>
          <a:noFill/>
        </p:spPr>
        <p:txBody>
          <a:bodyPr wrap="square" rtlCol="0" anchor="t">
            <a:spAutoFit/>
          </a:bodyPr>
          <a:lstStyle/>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nhìn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mai</a:t>
            </a:r>
            <a:r>
              <a:rPr lang="en-US" sz="2700" dirty="0">
                <a:solidFill>
                  <a:schemeClr val="bg1"/>
                </a:solidFill>
                <a:latin typeface="Cambria" panose="02040503050406030204" pitchFamily="18" charset="0"/>
                <a:ea typeface="Cambria" panose="02040503050406030204" pitchFamily="18" charset="0"/>
              </a:rPr>
              <a:t>…</a:t>
            </a:r>
          </a:p>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mai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có</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quyền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mơ</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tưởng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một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cuộc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đẹp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vô</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cùng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Mươi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mười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lăm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năm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nữa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thôi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thấy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cũng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dưới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ánh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dòng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nước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đổ</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xuống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làm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chạy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máy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điện</a:t>
            </a:r>
            <a:r>
              <a:rPr lang="en-US" sz="2700" dirty="0">
                <a:solidFill>
                  <a:schemeClr val="bg1"/>
                </a:solidFill>
                <a:latin typeface="Cambria" panose="02040503050406030204" pitchFamily="18" charset="0"/>
                <a:ea typeface="Cambria" panose="02040503050406030204" pitchFamily="18" charset="0"/>
              </a:rPr>
              <a:t>; ở </a:t>
            </a:r>
            <a:r>
              <a:rPr lang="en-US" sz="2700" dirty="0" err="1">
                <a:solidFill>
                  <a:schemeClr val="bg1"/>
                </a:solidFill>
                <a:latin typeface="Cambria" panose="02040503050406030204" pitchFamily="18" charset="0"/>
                <a:ea typeface="Cambria" panose="02040503050406030204" pitchFamily="18" charset="0"/>
              </a:rPr>
              <a:t>giữa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biển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rộng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cờ</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đỏ</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sao</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phấp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phới</a:t>
            </a:r>
            <a:r>
              <a:rPr lang="en-US" sz="2700" dirty="0">
                <a:solidFill>
                  <a:schemeClr val="bg1"/>
                </a:solidFill>
                <a:latin typeface="Cambria" panose="02040503050406030204" pitchFamily="18" charset="0"/>
                <a:ea typeface="Cambria" panose="02040503050406030204" pitchFamily="18" charset="0"/>
              </a:rPr>
              <a:t> bay </a:t>
            </a:r>
            <a:r>
              <a:rPr lang="en-US" sz="2700" dirty="0" err="1">
                <a:solidFill>
                  <a:schemeClr val="bg1"/>
                </a:solidFill>
                <a:latin typeface="Cambria" panose="02040503050406030204" pitchFamily="18" charset="0"/>
                <a:ea typeface="Cambria" panose="02040503050406030204" pitchFamily="18" charset="0"/>
              </a:rPr>
              <a:t>trên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những</a:t>
            </a:r>
            <a:r>
              <a:rPr lang="en-US" sz="2700" dirty="0">
                <a:solidFill>
                  <a:schemeClr val="bg1"/>
                </a:solidFill>
                <a:latin typeface="Cambria" panose="02040503050406030204" pitchFamily="18" charset="0"/>
                <a:ea typeface="Cambria" panose="02040503050406030204" pitchFamily="18" charset="0"/>
              </a:rPr>
              <a:t> con </a:t>
            </a:r>
            <a:r>
              <a:rPr lang="en-US" sz="2700" dirty="0" err="1">
                <a:solidFill>
                  <a:schemeClr val="bg1"/>
                </a:solidFill>
                <a:latin typeface="Cambria" panose="02040503050406030204" pitchFamily="18" charset="0"/>
                <a:ea typeface="Cambria" panose="02040503050406030204" pitchFamily="18" charset="0"/>
              </a:rPr>
              <a:t>tàu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lớn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soi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những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khói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máy</a:t>
            </a:r>
            <a:r>
              <a:rPr lang="en-US" sz="2700" dirty="0">
                <a:solidFill>
                  <a:schemeClr val="bg1"/>
                </a:solidFill>
                <a:latin typeface="Cambria" panose="02040503050406030204" pitchFamily="18" charset="0"/>
                <a:ea typeface="Cambria" panose="02040503050406030204" pitchFamily="18" charset="0"/>
              </a:rPr>
              <a:t> chi </a:t>
            </a:r>
            <a:r>
              <a:rPr lang="en-US" sz="2700" dirty="0" err="1">
                <a:solidFill>
                  <a:schemeClr val="bg1"/>
                </a:solidFill>
                <a:latin typeface="Cambria" panose="02040503050406030204" pitchFamily="18" charset="0"/>
                <a:ea typeface="Cambria" panose="02040503050406030204" pitchFamily="18" charset="0"/>
              </a:rPr>
              <a:t>chít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cao</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thẳm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rải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trên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đồng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lúa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thơm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cùng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nông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trường</a:t>
            </a:r>
            <a:r>
              <a:rPr lang="en-US" sz="2700" dirty="0">
                <a:solidFill>
                  <a:schemeClr val="bg1"/>
                </a:solidFill>
                <a:latin typeface="Cambria" panose="02040503050406030204" pitchFamily="18" charset="0"/>
                <a:ea typeface="Cambria" panose="02040503050406030204" pitchFamily="18" charset="0"/>
              </a:rPr>
              <a:t> to </a:t>
            </a:r>
            <a:r>
              <a:rPr lang="en-US" sz="2700" dirty="0" err="1">
                <a:solidFill>
                  <a:schemeClr val="bg1"/>
                </a:solidFill>
                <a:latin typeface="Cambria" panose="02040503050406030204" pitchFamily="18" charset="0"/>
                <a:ea typeface="Cambria" panose="02040503050406030204" pitchFamily="18" charset="0"/>
              </a:rPr>
              <a:t>lớn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vui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tươi</a:t>
            </a:r>
            <a:r>
              <a:rPr lang="en-US" sz="2700" dirty="0">
                <a:solidFill>
                  <a:schemeClr val="bg1"/>
                </a:solidFill>
                <a:latin typeface="Cambria" panose="02040503050406030204" pitchFamily="18" charset="0"/>
                <a:ea typeface="Cambria" panose="02040503050406030204" pitchFamily="18" charset="0"/>
              </a:rPr>
              <a:t>.</a:t>
            </a:r>
          </a:p>
        </p:txBody>
      </p:sp>
      <p:sp>
        <p:nvSpPr>
          <p:cNvPr id="8" name="Text Box 12">
            <a:extLst>
              <a:ext uri="{FF2B5EF4-FFF2-40B4-BE49-F238E27FC236}">
                <a16:creationId xmlns:a16="http://schemas.microsoft.com/office/drawing/2014/main" xmlns="" id="{08655691-4786-088D-14B8-F62FFB19A856}"/>
              </a:ext>
            </a:extLst>
          </p:cNvPr>
          <p:cNvSpPr txBox="1"/>
          <p:nvPr/>
        </p:nvSpPr>
        <p:spPr>
          <a:xfrm>
            <a:off x="236298" y="5508573"/>
            <a:ext cx="11719401" cy="1338828"/>
          </a:xfrm>
          <a:prstGeom prst="rect">
            <a:avLst/>
          </a:prstGeom>
          <a:noFill/>
        </p:spPr>
        <p:txBody>
          <a:bodyPr wrap="square" rtlCol="0" anchor="t">
            <a:spAutoFit/>
          </a:bodyPr>
          <a:lstStyle/>
          <a:p>
            <a:pPr algn="just"/>
            <a:r>
              <a:rPr lang="en-US" sz="2700">
                <a:solidFill>
                  <a:schemeClr val="bg1"/>
                </a:solidFill>
                <a:latin typeface="Cambria" panose="02040503050406030204" pitchFamily="18" charset="0"/>
                <a:ea typeface="Cambria" panose="02040503050406030204" pitchFamily="18" charset="0"/>
              </a:rPr>
              <a:t>    Trăng đêm nay sáng quá! Trăng mai còn sáng hơn. Anh mừng cho các em vui Tết Trung thu độc lập đầu tiên và anh mong ước ngày mai đây, những tết trung thu tươi đẹp hơn nữa sẽ đến với các em.</a:t>
            </a:r>
          </a:p>
        </p:txBody>
      </p:sp>
      <p:sp>
        <p:nvSpPr>
          <p:cNvPr id="9" name="文本框 25">
            <a:extLst>
              <a:ext uri="{FF2B5EF4-FFF2-40B4-BE49-F238E27FC236}">
                <a16:creationId xmlns:a16="http://schemas.microsoft.com/office/drawing/2014/main" xmlns="" id="{42396BB1-7F00-C28B-8AEE-96638A3F14FA}"/>
              </a:ext>
            </a:extLst>
          </p:cNvPr>
          <p:cNvSpPr txBox="1"/>
          <p:nvPr/>
        </p:nvSpPr>
        <p:spPr>
          <a:xfrm>
            <a:off x="4018079" y="-77849"/>
            <a:ext cx="3869329" cy="707886"/>
          </a:xfrm>
          <a:prstGeom prst="rect">
            <a:avLst/>
          </a:prstGeom>
          <a:noFill/>
        </p:spPr>
        <p:txBody>
          <a:bodyPr wrap="none" rtlCol="0">
            <a:spAutoFit/>
          </a:bodyPr>
          <a:lstStyle/>
          <a:p>
            <a:r>
              <a:rPr lang="en-US" altLang="zh-CN" sz="4000">
                <a:ln>
                  <a:solidFill>
                    <a:srgbClr val="FFFF00"/>
                  </a:solidFill>
                </a:ln>
                <a:solidFill>
                  <a:schemeClr val="bg1"/>
                </a:solidFill>
                <a:effectLst>
                  <a:glow rad="139700">
                    <a:schemeClr val="accent4">
                      <a:satMod val="175000"/>
                      <a:alpha val="40000"/>
                    </a:schemeClr>
                  </a:glow>
                </a:effectLst>
                <a:latin typeface="#9Slide04 Goku Stencil" pitchFamily="2" charset="0"/>
              </a:rPr>
              <a:t>Trung thu độc lập</a:t>
            </a:r>
            <a:endParaRPr lang="zh-CN" altLang="en-US" sz="40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10" name="文本框 25">
            <a:extLst>
              <a:ext uri="{FF2B5EF4-FFF2-40B4-BE49-F238E27FC236}">
                <a16:creationId xmlns:a16="http://schemas.microsoft.com/office/drawing/2014/main" xmlns="" id="{1ED68DDE-EF9C-02C5-5847-7962B6E087F0}"/>
              </a:ext>
            </a:extLst>
          </p:cNvPr>
          <p:cNvSpPr txBox="1"/>
          <p:nvPr/>
        </p:nvSpPr>
        <p:spPr>
          <a:xfrm>
            <a:off x="10138628" y="6334780"/>
            <a:ext cx="1577291" cy="523220"/>
          </a:xfrm>
          <a:prstGeom prst="rect">
            <a:avLst/>
          </a:prstGeom>
          <a:noFill/>
        </p:spPr>
        <p:txBody>
          <a:bodyPr wrap="none" rtlCol="0">
            <a:spAutoFit/>
          </a:bodyPr>
          <a:lstStyle/>
          <a:p>
            <a:r>
              <a:rPr lang="en-US" altLang="zh-CN" sz="2800">
                <a:ln>
                  <a:solidFill>
                    <a:srgbClr val="FFFF00"/>
                  </a:solidFill>
                </a:ln>
                <a:solidFill>
                  <a:schemeClr val="bg1"/>
                </a:solidFill>
                <a:effectLst>
                  <a:glow rad="139700">
                    <a:schemeClr val="accent4">
                      <a:satMod val="175000"/>
                      <a:alpha val="40000"/>
                    </a:schemeClr>
                  </a:glow>
                </a:effectLst>
                <a:latin typeface="#9Slide04 Goku Stencil" pitchFamily="2" charset="0"/>
              </a:rPr>
              <a:t>Thép Mới</a:t>
            </a:r>
            <a:endParaRPr lang="zh-CN" altLang="en-US" sz="28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Tree>
    <p:extLst>
      <p:ext uri="{BB962C8B-B14F-4D97-AF65-F5344CB8AC3E}">
        <p14:creationId xmlns:p14="http://schemas.microsoft.com/office/powerpoint/2010/main" val="38404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rgbClr val="00B0F0"/>
                                      </p:to>
                                    </p:animClr>
                                  </p:childTnLst>
                                </p:cTn>
                              </p:par>
                              <p:par>
                                <p:cTn id="9" presetID="3" presetClass="emph" presetSubtype="2" fill="hold" grpId="0" nodeType="withEffect">
                                  <p:stCondLst>
                                    <p:cond delay="0"/>
                                  </p:stCondLst>
                                  <p:childTnLst>
                                    <p:animClr clrSpc="rgb" dir="cw">
                                      <p:cBhvr override="childStyle">
                                        <p:cTn id="10" dur="2000" fill="hold"/>
                                        <p:tgtEl>
                                          <p:spTgt spid="8"/>
                                        </p:tgtEl>
                                        <p:attrNameLst>
                                          <p:attrName>style.color</p:attrName>
                                        </p:attrNameLst>
                                      </p:cBhvr>
                                      <p:to>
                                        <a:srgbClr val="64BC6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71" y="0"/>
            <a:ext cx="12192000" cy="6858000"/>
          </a:xfrm>
          <a:prstGeom prst="rect">
            <a:avLst/>
          </a:prstGeom>
        </p:spPr>
      </p:pic>
      <p:sp>
        <p:nvSpPr>
          <p:cNvPr id="33" name="文本框 32"/>
          <p:cNvSpPr txBox="1"/>
          <p:nvPr/>
        </p:nvSpPr>
        <p:spPr>
          <a:xfrm rot="392223">
            <a:off x="4490130" y="764741"/>
            <a:ext cx="3603625" cy="2400657"/>
          </a:xfrm>
          <a:prstGeom prst="rect">
            <a:avLst/>
          </a:prstGeom>
          <a:noFill/>
        </p:spPr>
        <p:txBody>
          <a:bodyPr wrap="square" rtlCol="0">
            <a:spAutoFit/>
          </a:bodyPr>
          <a:lstStyle/>
          <a:p>
            <a:pPr algn="ctr"/>
            <a:r>
              <a:rPr lang="en-US" altLang="zh-CN" sz="15000">
                <a:solidFill>
                  <a:srgbClr val="FFC000"/>
                </a:solidFill>
                <a:latin typeface="#9Slide06 Broodfath" panose="02000500000000000000" pitchFamily="2" charset="0"/>
                <a:cs typeface="+mn-ea"/>
                <a:sym typeface="+mn-lt"/>
              </a:rPr>
              <a:t>01</a:t>
            </a:r>
            <a:endParaRPr lang="en-US" altLang="zh-CN" sz="15000" dirty="0">
              <a:solidFill>
                <a:srgbClr val="FFC000"/>
              </a:solidFill>
              <a:latin typeface="#9Slide06 Broodfath" panose="02000500000000000000" pitchFamily="2" charset="0"/>
              <a:cs typeface="+mn-ea"/>
              <a:sym typeface="+mn-lt"/>
            </a:endParaRPr>
          </a:p>
        </p:txBody>
      </p:sp>
      <p:sp>
        <p:nvSpPr>
          <p:cNvPr id="11" name="TextBox 10">
            <a:extLst>
              <a:ext uri="{FF2B5EF4-FFF2-40B4-BE49-F238E27FC236}">
                <a16:creationId xmlns:a16="http://schemas.microsoft.com/office/drawing/2014/main" xmlns="" id="{5481F32A-1E12-B2F0-B797-949551E8A0E4}"/>
              </a:ext>
            </a:extLst>
          </p:cNvPr>
          <p:cNvSpPr txBox="1"/>
          <p:nvPr/>
        </p:nvSpPr>
        <p:spPr>
          <a:xfrm>
            <a:off x="2361840" y="1843950"/>
            <a:ext cx="9155133" cy="3170099"/>
          </a:xfrm>
          <a:prstGeom prst="rect">
            <a:avLst/>
          </a:prstGeom>
          <a:noFill/>
        </p:spPr>
        <p:txBody>
          <a:bodyPr wrap="square" rtlCol="0">
            <a:spAutoFit/>
          </a:bodyPr>
          <a:lstStyle/>
          <a:p>
            <a:r>
              <a:rPr lang="en-US" sz="20000">
                <a:solidFill>
                  <a:schemeClr val="bg1"/>
                </a:solidFill>
                <a:effectLst>
                  <a:glow rad="63500">
                    <a:schemeClr val="accent5">
                      <a:satMod val="175000"/>
                      <a:alpha val="40000"/>
                    </a:schemeClr>
                  </a:glow>
                </a:effectLst>
                <a:latin typeface="#9Slide05 Bodega Script" pitchFamily="2" charset="0"/>
                <a:cs typeface="#9Slide05 Bodega Script" pitchFamily="2" charset="0"/>
              </a:rPr>
              <a:t>Luyện đọc</a:t>
            </a:r>
            <a:endParaRPr lang="en-US" sz="200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8" name="Title 1">
            <a:extLst>
              <a:ext uri="{FF2B5EF4-FFF2-40B4-BE49-F238E27FC236}">
                <a16:creationId xmlns:a16="http://schemas.microsoft.com/office/drawing/2014/main" xmlns="" id="{22E7F2AE-D7F6-024D-208B-5530B4F3BB97}"/>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3025587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250" fill="hold"/>
                                        <p:tgtEl>
                                          <p:spTgt spid="33"/>
                                        </p:tgtEl>
                                        <p:attrNameLst>
                                          <p:attrName>ppt_x</p:attrName>
                                        </p:attrNameLst>
                                      </p:cBhvr>
                                      <p:tavLst>
                                        <p:tav tm="0">
                                          <p:val>
                                            <p:strVal val="#ppt_x"/>
                                          </p:val>
                                        </p:tav>
                                        <p:tav tm="100000">
                                          <p:val>
                                            <p:strVal val="#ppt_x"/>
                                          </p:val>
                                        </p:tav>
                                      </p:tavLst>
                                    </p:anim>
                                    <p:anim calcmode="lin" valueType="num">
                                      <p:cBhvr additive="base">
                                        <p:cTn id="8" dur="125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16" presetClass="entr" presetSubtype="2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CAN0004">
            <a:extLst>
              <a:ext uri="{FF2B5EF4-FFF2-40B4-BE49-F238E27FC236}">
                <a16:creationId xmlns:a16="http://schemas.microsoft.com/office/drawing/2014/main" xmlns="" id="{0A0BBB24-3958-3A21-7D2D-326986BFED6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500" t="4036" r="3215" b="4497"/>
          <a:stretch/>
        </p:blipFill>
        <p:spPr>
          <a:xfrm rot="315131">
            <a:off x="716120" y="1387696"/>
            <a:ext cx="9091277" cy="47297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xmlns="" id="{9578BF99-7FAC-F55F-F912-647EE4E2D1CC}"/>
              </a:ext>
            </a:extLst>
          </p:cNvPr>
          <p:cNvSpPr txBox="1"/>
          <p:nvPr/>
        </p:nvSpPr>
        <p:spPr>
          <a:xfrm>
            <a:off x="5108350" y="252161"/>
            <a:ext cx="6287821" cy="1569660"/>
          </a:xfrm>
          <a:prstGeom prst="rect">
            <a:avLst/>
          </a:prstGeom>
          <a:noFill/>
        </p:spPr>
        <p:txBody>
          <a:bodyPr wrap="square" rtlCol="0">
            <a:spAutoFit/>
          </a:bodyPr>
          <a:lstStyle/>
          <a:p>
            <a:r>
              <a:rPr lang="en-US" sz="9600">
                <a:solidFill>
                  <a:schemeClr val="bg1"/>
                </a:solidFill>
                <a:effectLst>
                  <a:glow rad="63500">
                    <a:schemeClr val="accent5">
                      <a:satMod val="175000"/>
                      <a:alpha val="40000"/>
                    </a:schemeClr>
                  </a:glow>
                </a:effectLst>
                <a:latin typeface="#9Slide05 Bodega Script" pitchFamily="2" charset="0"/>
                <a:cs typeface="#9Slide05 Bodega Script" pitchFamily="2" charset="0"/>
              </a:rPr>
              <a:t>Bức tranh vẽ gì?</a:t>
            </a:r>
            <a:endParaRPr lang="en-US" sz="96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4" name="Title 1">
            <a:extLst>
              <a:ext uri="{FF2B5EF4-FFF2-40B4-BE49-F238E27FC236}">
                <a16:creationId xmlns:a16="http://schemas.microsoft.com/office/drawing/2014/main" xmlns="" id="{C0DFB777-6634-DF27-53A0-D4A1AD3DE401}"/>
              </a:ext>
            </a:extLst>
          </p:cNvPr>
          <p:cNvSpPr txBox="1">
            <a:spLocks/>
          </p:cNvSpPr>
          <p:nvPr/>
        </p:nvSpPr>
        <p:spPr>
          <a:xfrm>
            <a:off x="-142281"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134363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xmlns="" id="{D448E785-9205-CBC2-3E9D-E1E9AB3F6D8C}"/>
              </a:ext>
            </a:extLst>
          </p:cNvPr>
          <p:cNvSpPr txBox="1"/>
          <p:nvPr/>
        </p:nvSpPr>
        <p:spPr>
          <a:xfrm>
            <a:off x="189569" y="536551"/>
            <a:ext cx="11812858" cy="2585323"/>
          </a:xfrm>
          <a:prstGeom prst="rect">
            <a:avLst/>
          </a:prstGeom>
          <a:noFill/>
        </p:spPr>
        <p:txBody>
          <a:bodyPr wrap="square" rtlCol="0" anchor="t">
            <a:spAutoFit/>
          </a:bodyPr>
          <a:lstStyle/>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đứng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gác</a:t>
            </a:r>
            <a:r>
              <a:rPr lang="en-US" sz="2700" dirty="0">
                <a:solidFill>
                  <a:schemeClr val="bg1"/>
                </a:solidFill>
                <a:latin typeface="Cambria" panose="02040503050406030204" pitchFamily="18" charset="0"/>
                <a:ea typeface="Cambria" panose="02040503050406030204" pitchFamily="18" charset="0"/>
              </a:rPr>
              <a:t> ở </a:t>
            </a:r>
            <a:r>
              <a:rPr lang="en-US" sz="2700" dirty="0" err="1">
                <a:solidFill>
                  <a:schemeClr val="bg1"/>
                </a:solidFill>
                <a:latin typeface="Cambria" panose="02040503050406030204" pitchFamily="18" charset="0"/>
                <a:ea typeface="Cambria" panose="02040503050406030204" pitchFamily="18" charset="0"/>
              </a:rPr>
              <a:t>trại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gió</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bao</a:t>
            </a:r>
            <a:r>
              <a:rPr lang="en-US" sz="2700" dirty="0">
                <a:solidFill>
                  <a:schemeClr val="bg1"/>
                </a:solidFill>
                <a:latin typeface="Cambria" panose="02040503050406030204" pitchFamily="18" charset="0"/>
                <a:ea typeface="Cambria" panose="02040503050406030204" pitchFamily="18" charset="0"/>
              </a:rPr>
              <a:t> la </a:t>
            </a:r>
            <a:r>
              <a:rPr lang="en-US" sz="2700" dirty="0" err="1">
                <a:solidFill>
                  <a:schemeClr val="bg1"/>
                </a:solidFill>
                <a:latin typeface="Cambria" panose="02040503050406030204" pitchFamily="18" charset="0"/>
                <a:ea typeface="Cambria" panose="02040503050406030204" pitchFamily="18" charset="0"/>
              </a:rPr>
              <a:t>khiến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lòng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man </a:t>
            </a:r>
            <a:r>
              <a:rPr lang="en-US" sz="2700" dirty="0" err="1">
                <a:solidFill>
                  <a:schemeClr val="bg1"/>
                </a:solidFill>
                <a:latin typeface="Cambria" panose="02040503050406030204" pitchFamily="18" charset="0"/>
                <a:ea typeface="Cambria" panose="02040503050406030204" pitchFamily="18" charset="0"/>
              </a:rPr>
              <a:t>mác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trung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soi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sym typeface="+mn-ea"/>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xuống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đất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nước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Việt</a:t>
            </a:r>
            <a:r>
              <a:rPr lang="en-US" sz="2700" dirty="0">
                <a:solidFill>
                  <a:schemeClr val="bg1"/>
                </a:solidFill>
                <a:latin typeface="Cambria" panose="02040503050406030204" pitchFamily="18" charset="0"/>
                <a:ea typeface="Cambria" panose="02040503050406030204" pitchFamily="18" charset="0"/>
              </a:rPr>
              <a:t> Nam </a:t>
            </a:r>
            <a:r>
              <a:rPr lang="en-US" sz="2700" dirty="0" err="1">
                <a:solidFill>
                  <a:schemeClr val="bg1"/>
                </a:solidFill>
                <a:latin typeface="Cambria" panose="02040503050406030204" pitchFamily="18" charset="0"/>
                <a:ea typeface="Cambria" panose="02040503050406030204" pitchFamily="18" charset="0"/>
              </a:rPr>
              <a:t>độc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lập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yêu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mùa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vằng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vặc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chiếu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khắp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thành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phố</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rừng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quê</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hương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thân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thiết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err="1">
                <a:solidFill>
                  <a:schemeClr val="bg1"/>
                </a:solidFill>
                <a:latin typeface="Cambria" panose="02040503050406030204" pitchFamily="18" charset="0"/>
                <a:ea typeface="Cambria" panose="02040503050406030204" pitchFamily="18" charset="0"/>
              </a:rPr>
              <a:t>em</a:t>
            </a:r>
            <a:r>
              <a:rPr lang="en-US" sz="2700">
                <a:solidFill>
                  <a:schemeClr val="bg1"/>
                </a:solidFill>
                <a:latin typeface="Cambria" panose="02040503050406030204" pitchFamily="18" charset="0"/>
                <a:ea typeface="Cambria" panose="02040503050406030204" pitchFamily="18" charset="0"/>
              </a:rPr>
              <a:t>…</a:t>
            </a:r>
          </a:p>
          <a:p>
            <a:pPr algn="just"/>
            <a:endParaRPr lang="en-US" sz="2700" dirty="0">
              <a:solidFill>
                <a:schemeClr val="bg1"/>
              </a:solidFill>
              <a:latin typeface="Cambria" panose="02040503050406030204" pitchFamily="18" charset="0"/>
              <a:ea typeface="Cambria" panose="02040503050406030204" pitchFamily="18" charset="0"/>
            </a:endParaRPr>
          </a:p>
        </p:txBody>
      </p:sp>
      <p:sp>
        <p:nvSpPr>
          <p:cNvPr id="4" name="Text Box 11">
            <a:extLst>
              <a:ext uri="{FF2B5EF4-FFF2-40B4-BE49-F238E27FC236}">
                <a16:creationId xmlns:a16="http://schemas.microsoft.com/office/drawing/2014/main" xmlns="" id="{93D70061-94E5-2EEC-7068-884EED43202F}"/>
              </a:ext>
            </a:extLst>
          </p:cNvPr>
          <p:cNvSpPr txBox="1"/>
          <p:nvPr/>
        </p:nvSpPr>
        <p:spPr>
          <a:xfrm>
            <a:off x="142841" y="2617083"/>
            <a:ext cx="11812858" cy="3000821"/>
          </a:xfrm>
          <a:prstGeom prst="rect">
            <a:avLst/>
          </a:prstGeom>
          <a:noFill/>
        </p:spPr>
        <p:txBody>
          <a:bodyPr wrap="square" rtlCol="0" anchor="t">
            <a:spAutoFit/>
          </a:bodyPr>
          <a:lstStyle/>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nhìn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mai</a:t>
            </a:r>
            <a:r>
              <a:rPr lang="en-US" sz="2700" dirty="0">
                <a:solidFill>
                  <a:schemeClr val="bg1"/>
                </a:solidFill>
                <a:latin typeface="Cambria" panose="02040503050406030204" pitchFamily="18" charset="0"/>
                <a:ea typeface="Cambria" panose="02040503050406030204" pitchFamily="18" charset="0"/>
              </a:rPr>
              <a:t>…</a:t>
            </a:r>
          </a:p>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mai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có</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quyền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mơ</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tưởng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một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cuộc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đẹp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vô</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cùng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Mươi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mười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lăm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năm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nữa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thôi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thấy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cũng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dưới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ánh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này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dòng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nước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đổ</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xuống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làm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chạy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máy</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điện</a:t>
            </a:r>
            <a:r>
              <a:rPr lang="en-US" sz="2700" dirty="0">
                <a:solidFill>
                  <a:schemeClr val="bg1"/>
                </a:solidFill>
                <a:latin typeface="Cambria" panose="02040503050406030204" pitchFamily="18" charset="0"/>
                <a:ea typeface="Cambria" panose="02040503050406030204" pitchFamily="18" charset="0"/>
              </a:rPr>
              <a:t>; ở </a:t>
            </a:r>
            <a:r>
              <a:rPr lang="en-US" sz="2700" dirty="0" err="1">
                <a:solidFill>
                  <a:schemeClr val="bg1"/>
                </a:solidFill>
                <a:latin typeface="Cambria" panose="02040503050406030204" pitchFamily="18" charset="0"/>
                <a:ea typeface="Cambria" panose="02040503050406030204" pitchFamily="18" charset="0"/>
              </a:rPr>
              <a:t>giữa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biển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rộng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cờ</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đỏ</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sao</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phấp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phới</a:t>
            </a:r>
            <a:r>
              <a:rPr lang="en-US" sz="2700" dirty="0">
                <a:solidFill>
                  <a:schemeClr val="bg1"/>
                </a:solidFill>
                <a:latin typeface="Cambria" panose="02040503050406030204" pitchFamily="18" charset="0"/>
                <a:ea typeface="Cambria" panose="02040503050406030204" pitchFamily="18" charset="0"/>
              </a:rPr>
              <a:t> bay </a:t>
            </a:r>
            <a:r>
              <a:rPr lang="en-US" sz="2700" dirty="0" err="1">
                <a:solidFill>
                  <a:schemeClr val="bg1"/>
                </a:solidFill>
                <a:latin typeface="Cambria" panose="02040503050406030204" pitchFamily="18" charset="0"/>
                <a:ea typeface="Cambria" panose="02040503050406030204" pitchFamily="18" charset="0"/>
              </a:rPr>
              <a:t>trên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những</a:t>
            </a:r>
            <a:r>
              <a:rPr lang="en-US" sz="2700" dirty="0">
                <a:solidFill>
                  <a:schemeClr val="bg1"/>
                </a:solidFill>
                <a:latin typeface="Cambria" panose="02040503050406030204" pitchFamily="18" charset="0"/>
                <a:ea typeface="Cambria" panose="02040503050406030204" pitchFamily="18" charset="0"/>
              </a:rPr>
              <a:t> con </a:t>
            </a:r>
            <a:r>
              <a:rPr lang="en-US" sz="2700" dirty="0" err="1">
                <a:solidFill>
                  <a:schemeClr val="bg1"/>
                </a:solidFill>
                <a:latin typeface="Cambria" panose="02040503050406030204" pitchFamily="18" charset="0"/>
                <a:ea typeface="Cambria" panose="02040503050406030204" pitchFamily="18" charset="0"/>
              </a:rPr>
              <a:t>tàu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lớn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soi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những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khói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nhà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máy</a:t>
            </a:r>
            <a:r>
              <a:rPr lang="en-US" sz="2700" dirty="0">
                <a:solidFill>
                  <a:schemeClr val="bg1"/>
                </a:solidFill>
                <a:latin typeface="Cambria" panose="02040503050406030204" pitchFamily="18" charset="0"/>
                <a:ea typeface="Cambria" panose="02040503050406030204" pitchFamily="18" charset="0"/>
              </a:rPr>
              <a:t> chi </a:t>
            </a:r>
            <a:r>
              <a:rPr lang="en-US" sz="2700" dirty="0" err="1">
                <a:solidFill>
                  <a:schemeClr val="bg1"/>
                </a:solidFill>
                <a:latin typeface="Cambria" panose="02040503050406030204" pitchFamily="18" charset="0"/>
                <a:ea typeface="Cambria" panose="02040503050406030204" pitchFamily="18" charset="0"/>
              </a:rPr>
              <a:t>chít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cao</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thẳm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rải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trên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đồng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lúa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ngát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thơm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cùng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nông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trường</a:t>
            </a:r>
            <a:r>
              <a:rPr lang="en-US" sz="2700" dirty="0">
                <a:solidFill>
                  <a:schemeClr val="bg1"/>
                </a:solidFill>
                <a:latin typeface="Cambria" panose="02040503050406030204" pitchFamily="18" charset="0"/>
                <a:ea typeface="Cambria" panose="02040503050406030204" pitchFamily="18" charset="0"/>
              </a:rPr>
              <a:t> to </a:t>
            </a:r>
            <a:r>
              <a:rPr lang="en-US" sz="2700" dirty="0" err="1">
                <a:solidFill>
                  <a:schemeClr val="bg1"/>
                </a:solidFill>
                <a:latin typeface="Cambria" panose="02040503050406030204" pitchFamily="18" charset="0"/>
                <a:ea typeface="Cambria" panose="02040503050406030204" pitchFamily="18" charset="0"/>
              </a:rPr>
              <a:t>lớn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vui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tươi</a:t>
            </a:r>
            <a:r>
              <a:rPr lang="en-US" sz="2700" dirty="0">
                <a:solidFill>
                  <a:schemeClr val="bg1"/>
                </a:solidFill>
                <a:latin typeface="Cambria" panose="02040503050406030204" pitchFamily="18" charset="0"/>
                <a:ea typeface="Cambria" panose="02040503050406030204" pitchFamily="18" charset="0"/>
              </a:rPr>
              <a:t>.</a:t>
            </a:r>
          </a:p>
        </p:txBody>
      </p:sp>
      <p:sp>
        <p:nvSpPr>
          <p:cNvPr id="8" name="Text Box 12">
            <a:extLst>
              <a:ext uri="{FF2B5EF4-FFF2-40B4-BE49-F238E27FC236}">
                <a16:creationId xmlns:a16="http://schemas.microsoft.com/office/drawing/2014/main" xmlns="" id="{08655691-4786-088D-14B8-F62FFB19A856}"/>
              </a:ext>
            </a:extLst>
          </p:cNvPr>
          <p:cNvSpPr txBox="1"/>
          <p:nvPr/>
        </p:nvSpPr>
        <p:spPr>
          <a:xfrm>
            <a:off x="236298" y="5508573"/>
            <a:ext cx="11719401" cy="1338828"/>
          </a:xfrm>
          <a:prstGeom prst="rect">
            <a:avLst/>
          </a:prstGeom>
          <a:noFill/>
        </p:spPr>
        <p:txBody>
          <a:bodyPr wrap="square" rtlCol="0" anchor="t">
            <a:spAutoFit/>
          </a:bodyPr>
          <a:lstStyle/>
          <a:p>
            <a:pPr algn="just"/>
            <a:r>
              <a:rPr lang="en-US" sz="2700">
                <a:solidFill>
                  <a:schemeClr val="bg1"/>
                </a:solidFill>
                <a:latin typeface="Cambria" panose="02040503050406030204" pitchFamily="18" charset="0"/>
                <a:ea typeface="Cambria" panose="02040503050406030204" pitchFamily="18" charset="0"/>
              </a:rPr>
              <a:t>    Trăng đêm nay sáng quá! Trăng mai còn sáng hơn. Anh mừng cho các em vui Tết Trung thu độc lập đầu tiên và anh mong ước ngày mai đây, những tết trung thu tươi đẹp hơn nữa sẽ đến với các em.</a:t>
            </a:r>
          </a:p>
        </p:txBody>
      </p:sp>
      <p:sp>
        <p:nvSpPr>
          <p:cNvPr id="9" name="文本框 25">
            <a:extLst>
              <a:ext uri="{FF2B5EF4-FFF2-40B4-BE49-F238E27FC236}">
                <a16:creationId xmlns:a16="http://schemas.microsoft.com/office/drawing/2014/main" xmlns="" id="{42396BB1-7F00-C28B-8AEE-96638A3F14FA}"/>
              </a:ext>
            </a:extLst>
          </p:cNvPr>
          <p:cNvSpPr txBox="1"/>
          <p:nvPr/>
        </p:nvSpPr>
        <p:spPr>
          <a:xfrm>
            <a:off x="4018079" y="0"/>
            <a:ext cx="3869329" cy="707886"/>
          </a:xfrm>
          <a:prstGeom prst="rect">
            <a:avLst/>
          </a:prstGeom>
          <a:noFill/>
        </p:spPr>
        <p:txBody>
          <a:bodyPr wrap="none" rtlCol="0">
            <a:spAutoFit/>
          </a:bodyPr>
          <a:lstStyle/>
          <a:p>
            <a:r>
              <a:rPr lang="en-US" altLang="zh-CN" sz="4000">
                <a:ln>
                  <a:solidFill>
                    <a:srgbClr val="FFFF00"/>
                  </a:solidFill>
                </a:ln>
                <a:solidFill>
                  <a:schemeClr val="bg1"/>
                </a:solidFill>
                <a:effectLst>
                  <a:glow rad="139700">
                    <a:schemeClr val="accent4">
                      <a:satMod val="175000"/>
                      <a:alpha val="40000"/>
                    </a:schemeClr>
                  </a:glow>
                </a:effectLst>
                <a:latin typeface="#9Slide04 Goku Stencil" pitchFamily="2" charset="0"/>
              </a:rPr>
              <a:t>Trung thu độc lập</a:t>
            </a:r>
            <a:endParaRPr lang="zh-CN" altLang="en-US" sz="40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10" name="文本框 25">
            <a:extLst>
              <a:ext uri="{FF2B5EF4-FFF2-40B4-BE49-F238E27FC236}">
                <a16:creationId xmlns:a16="http://schemas.microsoft.com/office/drawing/2014/main" xmlns="" id="{1ED68DDE-EF9C-02C5-5847-7962B6E087F0}"/>
              </a:ext>
            </a:extLst>
          </p:cNvPr>
          <p:cNvSpPr txBox="1"/>
          <p:nvPr/>
        </p:nvSpPr>
        <p:spPr>
          <a:xfrm>
            <a:off x="10138628" y="6334780"/>
            <a:ext cx="1577291" cy="523220"/>
          </a:xfrm>
          <a:prstGeom prst="rect">
            <a:avLst/>
          </a:prstGeom>
          <a:noFill/>
        </p:spPr>
        <p:txBody>
          <a:bodyPr wrap="none" rtlCol="0">
            <a:spAutoFit/>
          </a:bodyPr>
          <a:lstStyle/>
          <a:p>
            <a:r>
              <a:rPr lang="en-US" altLang="zh-CN" sz="2800">
                <a:ln>
                  <a:solidFill>
                    <a:srgbClr val="FFFF00"/>
                  </a:solidFill>
                </a:ln>
                <a:solidFill>
                  <a:schemeClr val="bg1"/>
                </a:solidFill>
                <a:effectLst>
                  <a:glow rad="139700">
                    <a:schemeClr val="accent4">
                      <a:satMod val="175000"/>
                      <a:alpha val="40000"/>
                    </a:schemeClr>
                  </a:glow>
                </a:effectLst>
                <a:latin typeface="#9Slide04 Goku Stencil" pitchFamily="2" charset="0"/>
              </a:rPr>
              <a:t>Thép Mới</a:t>
            </a:r>
            <a:endParaRPr lang="zh-CN" altLang="en-US" sz="28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Tree>
    <p:extLst>
      <p:ext uri="{BB962C8B-B14F-4D97-AF65-F5344CB8AC3E}">
        <p14:creationId xmlns:p14="http://schemas.microsoft.com/office/powerpoint/2010/main" val="3127313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14" presetClass="entr" presetSubtype="10" fill="hold" grpId="2"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4" presetClass="entr" presetSubtype="10" fill="hold" grpId="2"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grpId="2"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4" grpId="1"/>
      <p:bldP spid="4" grpId="2"/>
      <p:bldP spid="8" grpId="1"/>
      <p:bldP spid="8" grpId="2"/>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框 25">
            <a:extLst>
              <a:ext uri="{FF2B5EF4-FFF2-40B4-BE49-F238E27FC236}">
                <a16:creationId xmlns:a16="http://schemas.microsoft.com/office/drawing/2014/main" xmlns="" id="{050A4327-0C69-8F10-7DCC-76640F11D161}"/>
              </a:ext>
            </a:extLst>
          </p:cNvPr>
          <p:cNvSpPr txBox="1"/>
          <p:nvPr/>
        </p:nvSpPr>
        <p:spPr>
          <a:xfrm rot="21177932">
            <a:off x="2003880" y="592610"/>
            <a:ext cx="5923384" cy="1134198"/>
          </a:xfrm>
          <a:prstGeom prst="rect">
            <a:avLst/>
          </a:prstGeom>
          <a:noFill/>
        </p:spPr>
        <p:txBody>
          <a:bodyPr wrap="none" rtlCol="0">
            <a:prstTxWarp prst="textArchUp">
              <a:avLst>
                <a:gd name="adj" fmla="val 10392529"/>
              </a:avLst>
            </a:prstTxWarp>
            <a:spAutoFit/>
          </a:bodyPr>
          <a:lstStyle/>
          <a:p>
            <a:r>
              <a:rPr lang="en-US" altLang="zh-CN" sz="5500">
                <a:ln>
                  <a:solidFill>
                    <a:srgbClr val="FFFF00"/>
                  </a:solidFill>
                </a:ln>
                <a:solidFill>
                  <a:schemeClr val="bg1"/>
                </a:solidFill>
                <a:effectLst>
                  <a:glow rad="139700">
                    <a:schemeClr val="accent4">
                      <a:satMod val="175000"/>
                      <a:alpha val="40000"/>
                    </a:schemeClr>
                  </a:glow>
                </a:effectLst>
                <a:latin typeface="#9Slide04 Goku Stencil" pitchFamily="2" charset="0"/>
              </a:rPr>
              <a:t>Giọng đọc</a:t>
            </a:r>
            <a:endParaRPr lang="zh-CN" altLang="en-US" sz="55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12" name="TextBox 8">
            <a:extLst>
              <a:ext uri="{FF2B5EF4-FFF2-40B4-BE49-F238E27FC236}">
                <a16:creationId xmlns:a16="http://schemas.microsoft.com/office/drawing/2014/main" xmlns="" id="{3AD0615F-B4C6-8B8C-F951-B45B8068C58A}"/>
              </a:ext>
            </a:extLst>
          </p:cNvPr>
          <p:cNvSpPr txBox="1"/>
          <p:nvPr/>
        </p:nvSpPr>
        <p:spPr>
          <a:xfrm>
            <a:off x="3352800" y="978337"/>
            <a:ext cx="8142514" cy="4433008"/>
          </a:xfrm>
          <a:prstGeom prst="rect">
            <a:avLst/>
          </a:prstGeom>
          <a:noFill/>
          <a:ln w="9525">
            <a:noFill/>
          </a:ln>
        </p:spPr>
        <p:txBody>
          <a:bodyPr wrap="square">
            <a:spAutoFit/>
          </a:bodyPr>
          <a:lstStyle/>
          <a:p>
            <a:pPr algn="just">
              <a:lnSpc>
                <a:spcPct val="150000"/>
              </a:lnSpc>
            </a:pPr>
            <a:r>
              <a:rPr lang="en-US" alt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Giọng đọc to</a:t>
            </a:r>
            <a:r>
              <a:rPr lang="en-US" altLang="en-US" sz="3200" b="1" dirty="0">
                <a:solidFill>
                  <a:schemeClr val="bg1"/>
                </a:solidFill>
                <a:latin typeface="Cambria" panose="02040503050406030204" pitchFamily="18" charset="0"/>
                <a:ea typeface="Cambria" panose="02040503050406030204" pitchFamily="18" charset="0"/>
              </a:rPr>
              <a:t>à</a:t>
            </a:r>
            <a:r>
              <a:rPr lang="en-US" alt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n b</a:t>
            </a:r>
            <a:r>
              <a:rPr lang="en-US" altLang="en-US" sz="3200" b="1" dirty="0">
                <a:solidFill>
                  <a:schemeClr val="bg1"/>
                </a:solidFill>
                <a:latin typeface="Cambria" panose="02040503050406030204" pitchFamily="18" charset="0"/>
                <a:ea typeface="Cambria" panose="02040503050406030204" pitchFamily="18" charset="0"/>
              </a:rPr>
              <a:t>à</a:t>
            </a:r>
            <a:r>
              <a:rPr lang="en-US" alt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i: </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nhẹ nh</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rPr>
              <a:t>à</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ng, trìu mến thể hiện được tình cảm yêu thương v</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rPr>
              <a:t>à</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 niềm hi vọng của anh bộ đội đối với tương lai của trẻ em nước nh</a:t>
            </a:r>
            <a:r>
              <a:rPr lang="fr-FR" altLang="en-US" sz="3200" b="1" i="1" dirty="0">
                <a:solidFill>
                  <a:schemeClr val="accent5">
                    <a:lumMod val="40000"/>
                    <a:lumOff val="60000"/>
                  </a:schemeClr>
                </a:solidFill>
                <a:latin typeface="Cambria" panose="02040503050406030204" pitchFamily="18" charset="0"/>
                <a:ea typeface="Cambria" panose="02040503050406030204" pitchFamily="18" charset="0"/>
              </a:rPr>
              <a:t>à</a:t>
            </a:r>
            <a:r>
              <a:rPr lang="en-US" altLang="fr-FR" sz="3200" b="1" i="1" dirty="0">
                <a:solidFill>
                  <a:schemeClr val="accent5">
                    <a:lumMod val="40000"/>
                    <a:lumOff val="60000"/>
                  </a:schemeClr>
                </a:solidFill>
                <a:latin typeface="Cambria" panose="02040503050406030204" pitchFamily="18" charset="0"/>
                <a:ea typeface="Cambria" panose="02040503050406030204" pitchFamily="18" charset="0"/>
              </a:rPr>
              <a:t>.</a:t>
            </a:r>
          </a:p>
          <a:p>
            <a:pPr algn="just">
              <a:lnSpc>
                <a:spcPct val="150000"/>
              </a:lnSpc>
            </a:pPr>
            <a:r>
              <a:rPr lang="en-US" altLang="fr-FR" sz="3200" b="1" dirty="0">
                <a:solidFill>
                  <a:srgbClr val="E791B6"/>
                </a:solidFill>
                <a:latin typeface="Cambria" panose="02040503050406030204" pitchFamily="18" charset="0"/>
                <a:ea typeface="Cambria" panose="02040503050406030204" pitchFamily="18" charset="0"/>
              </a:rPr>
              <a:t>+ Đoạn 1, 2: </a:t>
            </a:r>
            <a:r>
              <a:rPr lang="en-US" altLang="fr-FR" sz="3200" b="1" i="1" dirty="0">
                <a:solidFill>
                  <a:srgbClr val="E791B6"/>
                </a:solidFill>
                <a:latin typeface="Cambria" panose="02040503050406030204" pitchFamily="18" charset="0"/>
                <a:ea typeface="Cambria" panose="02040503050406030204" pitchFamily="18" charset="0"/>
              </a:rPr>
              <a:t>giọng đọc ngân dài, chậm rãi.</a:t>
            </a:r>
          </a:p>
          <a:p>
            <a:pPr algn="just">
              <a:lnSpc>
                <a:spcPct val="150000"/>
              </a:lnSpc>
            </a:pPr>
            <a:r>
              <a:rPr lang="en-US" altLang="fr-FR" sz="3200" b="1" dirty="0">
                <a:solidFill>
                  <a:srgbClr val="FDEFA5"/>
                </a:solidFill>
                <a:latin typeface="Cambria" panose="02040503050406030204" pitchFamily="18" charset="0"/>
                <a:ea typeface="Cambria" panose="02040503050406030204" pitchFamily="18" charset="0"/>
              </a:rPr>
              <a:t>+ Đoạn kết: </a:t>
            </a:r>
            <a:r>
              <a:rPr lang="en-US" altLang="fr-FR" sz="3200" b="1" i="1" dirty="0">
                <a:solidFill>
                  <a:srgbClr val="FDEFA5"/>
                </a:solidFill>
                <a:latin typeface="Cambria" panose="02040503050406030204" pitchFamily="18" charset="0"/>
                <a:ea typeface="Cambria" panose="02040503050406030204" pitchFamily="18" charset="0"/>
              </a:rPr>
              <a:t>giọng nhanh, vui tươi.</a:t>
            </a:r>
          </a:p>
        </p:txBody>
      </p:sp>
    </p:spTree>
    <p:extLst>
      <p:ext uri="{BB962C8B-B14F-4D97-AF65-F5344CB8AC3E}">
        <p14:creationId xmlns:p14="http://schemas.microsoft.com/office/powerpoint/2010/main" val="5179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578BF99-7FAC-F55F-F912-647EE4E2D1CC}"/>
              </a:ext>
            </a:extLst>
          </p:cNvPr>
          <p:cNvSpPr txBox="1"/>
          <p:nvPr/>
        </p:nvSpPr>
        <p:spPr>
          <a:xfrm>
            <a:off x="610771" y="877816"/>
            <a:ext cx="12246428" cy="830997"/>
          </a:xfrm>
          <a:prstGeom prst="rect">
            <a:avLst/>
          </a:prstGeom>
          <a:noFill/>
        </p:spPr>
        <p:txBody>
          <a:bodyPr wrap="square" rtlCol="0">
            <a:spAutoFit/>
          </a:bodyPr>
          <a:lstStyle/>
          <a:p>
            <a:r>
              <a:rPr lang="en-US" sz="4800">
                <a:solidFill>
                  <a:schemeClr val="bg1"/>
                </a:solidFill>
                <a:effectLst>
                  <a:glow rad="63500">
                    <a:schemeClr val="accent2">
                      <a:satMod val="175000"/>
                      <a:alpha val="40000"/>
                    </a:schemeClr>
                  </a:glow>
                </a:effectLst>
                <a:latin typeface="Cambria" panose="02040503050406030204" pitchFamily="18" charset="0"/>
                <a:ea typeface="Cambria" panose="02040503050406030204" pitchFamily="18" charset="0"/>
                <a:cs typeface="#9Slide05 Bodega Script" pitchFamily="2" charset="0"/>
              </a:rPr>
              <a:t>Theo em bài viết được chia làm mấy đoạn?</a:t>
            </a:r>
            <a:endParaRPr lang="en-US" sz="4800" dirty="0">
              <a:solidFill>
                <a:schemeClr val="bg1"/>
              </a:solidFill>
              <a:effectLst>
                <a:glow rad="63500">
                  <a:schemeClr val="accent2">
                    <a:satMod val="175000"/>
                    <a:alpha val="40000"/>
                  </a:schemeClr>
                </a:glow>
              </a:effectLst>
              <a:latin typeface="Cambria" panose="02040503050406030204" pitchFamily="18" charset="0"/>
              <a:ea typeface="Cambria" panose="02040503050406030204" pitchFamily="18" charset="0"/>
              <a:cs typeface="#9Slide05 Bodega Script" pitchFamily="2" charset="0"/>
            </a:endParaRPr>
          </a:p>
        </p:txBody>
      </p:sp>
      <p:grpSp>
        <p:nvGrpSpPr>
          <p:cNvPr id="2" name="Group 1">
            <a:extLst>
              <a:ext uri="{FF2B5EF4-FFF2-40B4-BE49-F238E27FC236}">
                <a16:creationId xmlns:a16="http://schemas.microsoft.com/office/drawing/2014/main" xmlns="" id="{600F0A31-A4CF-9F0C-5AF0-7B3DA322AE43}"/>
              </a:ext>
            </a:extLst>
          </p:cNvPr>
          <p:cNvGrpSpPr/>
          <p:nvPr/>
        </p:nvGrpSpPr>
        <p:grpSpPr>
          <a:xfrm>
            <a:off x="519413" y="2440837"/>
            <a:ext cx="12763256" cy="1678085"/>
            <a:chOff x="393057" y="1946035"/>
            <a:chExt cx="12763256" cy="1678085"/>
          </a:xfrm>
        </p:grpSpPr>
        <p:sp>
          <p:nvSpPr>
            <p:cNvPr id="4" name="文本框 25">
              <a:extLst>
                <a:ext uri="{FF2B5EF4-FFF2-40B4-BE49-F238E27FC236}">
                  <a16:creationId xmlns:a16="http://schemas.microsoft.com/office/drawing/2014/main" xmlns="" id="{6059C498-3F2D-6997-AE4B-BCA8156B7BF4}"/>
                </a:ext>
              </a:extLst>
            </p:cNvPr>
            <p:cNvSpPr txBox="1"/>
            <p:nvPr/>
          </p:nvSpPr>
          <p:spPr>
            <a:xfrm>
              <a:off x="393057" y="1946035"/>
              <a:ext cx="1543371" cy="707886"/>
            </a:xfrm>
            <a:prstGeom prst="rect">
              <a:avLst/>
            </a:prstGeom>
            <a:noFill/>
          </p:spPr>
          <p:txBody>
            <a:bodyPr wrap="none" rtlCol="0">
              <a:spAutoFit/>
            </a:bodyPr>
            <a:lstStyle/>
            <a:p>
              <a:r>
                <a:rPr lang="en-US" altLang="zh-CN" sz="4000">
                  <a:ln>
                    <a:solidFill>
                      <a:srgbClr val="FFFF00"/>
                    </a:solidFill>
                  </a:ln>
                  <a:solidFill>
                    <a:schemeClr val="bg1"/>
                  </a:solidFill>
                  <a:effectLst>
                    <a:glow rad="139700">
                      <a:schemeClr val="accent4">
                        <a:satMod val="175000"/>
                        <a:alpha val="40000"/>
                      </a:schemeClr>
                    </a:glow>
                  </a:effectLst>
                  <a:latin typeface="#9Slide04 Goku Stencil" pitchFamily="2" charset="0"/>
                </a:rPr>
                <a:t>Đoạn 1</a:t>
              </a:r>
              <a:endParaRPr lang="zh-CN" altLang="en-US" sz="40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5" name="Text Box 10">
              <a:extLst>
                <a:ext uri="{FF2B5EF4-FFF2-40B4-BE49-F238E27FC236}">
                  <a16:creationId xmlns:a16="http://schemas.microsoft.com/office/drawing/2014/main" xmlns="" id="{1D20ADB7-EC70-F367-E04B-025ABFE8C2D7}"/>
                </a:ext>
              </a:extLst>
            </p:cNvPr>
            <p:cNvSpPr txBox="1"/>
            <p:nvPr/>
          </p:nvSpPr>
          <p:spPr>
            <a:xfrm>
              <a:off x="1343455" y="2300681"/>
              <a:ext cx="11812858" cy="1323439"/>
            </a:xfrm>
            <a:prstGeom prst="rect">
              <a:avLst/>
            </a:prstGeom>
            <a:noFill/>
          </p:spPr>
          <p:txBody>
            <a:bodyPr wrap="square" rtlCol="0" anchor="t">
              <a:spAutoFit/>
            </a:bodyPr>
            <a:lstStyle/>
            <a:p>
              <a:pPr algn="just"/>
              <a:r>
                <a:rPr lang="en-US" sz="4000">
                  <a:solidFill>
                    <a:schemeClr val="bg1"/>
                  </a:solidFill>
                  <a:latin typeface="Cambria" panose="02040503050406030204" pitchFamily="18" charset="0"/>
                  <a:ea typeface="Cambria" panose="02040503050406030204" pitchFamily="18" charset="0"/>
                </a:rPr>
                <a:t>      Từ Đêm nay … đến …. thân thiết của các em…</a:t>
              </a:r>
            </a:p>
            <a:p>
              <a:pPr algn="just"/>
              <a:endParaRPr lang="en-US" sz="4000" dirty="0">
                <a:solidFill>
                  <a:schemeClr val="bg1"/>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1BF05BB3-0136-75E0-F187-5936002C2754}"/>
              </a:ext>
            </a:extLst>
          </p:cNvPr>
          <p:cNvGrpSpPr/>
          <p:nvPr/>
        </p:nvGrpSpPr>
        <p:grpSpPr>
          <a:xfrm>
            <a:off x="1099428" y="3963390"/>
            <a:ext cx="12941969" cy="1678085"/>
            <a:chOff x="393057" y="1946035"/>
            <a:chExt cx="12941969" cy="1678085"/>
          </a:xfrm>
        </p:grpSpPr>
        <p:sp>
          <p:nvSpPr>
            <p:cNvPr id="8" name="文本框 25">
              <a:extLst>
                <a:ext uri="{FF2B5EF4-FFF2-40B4-BE49-F238E27FC236}">
                  <a16:creationId xmlns:a16="http://schemas.microsoft.com/office/drawing/2014/main" xmlns="" id="{20B41CDD-180C-E7AC-DA67-E91E073DBC45}"/>
                </a:ext>
              </a:extLst>
            </p:cNvPr>
            <p:cNvSpPr txBox="1"/>
            <p:nvPr/>
          </p:nvSpPr>
          <p:spPr>
            <a:xfrm>
              <a:off x="393057" y="1946035"/>
              <a:ext cx="1673215" cy="707886"/>
            </a:xfrm>
            <a:prstGeom prst="rect">
              <a:avLst/>
            </a:prstGeom>
            <a:noFill/>
          </p:spPr>
          <p:txBody>
            <a:bodyPr wrap="none" rtlCol="0">
              <a:spAutoFit/>
            </a:bodyPr>
            <a:lstStyle/>
            <a:p>
              <a:r>
                <a:rPr lang="en-US" altLang="zh-CN" sz="4000">
                  <a:solidFill>
                    <a:schemeClr val="bg1"/>
                  </a:solidFill>
                  <a:effectLst>
                    <a:glow rad="101600">
                      <a:schemeClr val="accent5">
                        <a:satMod val="175000"/>
                        <a:alpha val="40000"/>
                      </a:schemeClr>
                    </a:glow>
                  </a:effectLst>
                  <a:latin typeface="#9Slide04 Goku Stencil" pitchFamily="2" charset="0"/>
                </a:rPr>
                <a:t>Đoạn 2</a:t>
              </a:r>
              <a:endParaRPr lang="zh-CN" altLang="en-US" sz="4000" dirty="0">
                <a:solidFill>
                  <a:schemeClr val="bg1"/>
                </a:solidFill>
                <a:effectLst>
                  <a:glow rad="101600">
                    <a:schemeClr val="accent5">
                      <a:satMod val="175000"/>
                      <a:alpha val="40000"/>
                    </a:schemeClr>
                  </a:glow>
                </a:effectLst>
                <a:latin typeface="#9Slide04 Goku Stencil" pitchFamily="2" charset="0"/>
              </a:endParaRPr>
            </a:p>
          </p:txBody>
        </p:sp>
        <p:sp>
          <p:nvSpPr>
            <p:cNvPr id="9" name="Text Box 10">
              <a:extLst>
                <a:ext uri="{FF2B5EF4-FFF2-40B4-BE49-F238E27FC236}">
                  <a16:creationId xmlns:a16="http://schemas.microsoft.com/office/drawing/2014/main" xmlns="" id="{76D3F415-CC9B-DF29-65B8-F9C6C39E495A}"/>
                </a:ext>
              </a:extLst>
            </p:cNvPr>
            <p:cNvSpPr txBox="1"/>
            <p:nvPr/>
          </p:nvSpPr>
          <p:spPr>
            <a:xfrm>
              <a:off x="1522168" y="2300681"/>
              <a:ext cx="11812858" cy="1323439"/>
            </a:xfrm>
            <a:prstGeom prst="rect">
              <a:avLst/>
            </a:prstGeom>
            <a:noFill/>
          </p:spPr>
          <p:txBody>
            <a:bodyPr wrap="square" rtlCol="0" anchor="t">
              <a:spAutoFit/>
            </a:bodyPr>
            <a:lstStyle/>
            <a:p>
              <a:pPr algn="just"/>
              <a:r>
                <a:rPr lang="en-US" sz="4000">
                  <a:solidFill>
                    <a:schemeClr val="bg1"/>
                  </a:solidFill>
                  <a:latin typeface="Cambria" panose="02040503050406030204" pitchFamily="18" charset="0"/>
                  <a:ea typeface="Cambria" panose="02040503050406030204" pitchFamily="18" charset="0"/>
                </a:rPr>
                <a:t>      Tiếp theo … đến …. to lớn, vui tươi.</a:t>
              </a:r>
            </a:p>
            <a:p>
              <a:pPr algn="just"/>
              <a:endParaRPr lang="en-US" sz="4000" dirty="0">
                <a:solidFill>
                  <a:schemeClr val="bg1"/>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CA8FDC9E-F7BB-A184-3793-12D88831C602}"/>
              </a:ext>
            </a:extLst>
          </p:cNvPr>
          <p:cNvGrpSpPr/>
          <p:nvPr/>
        </p:nvGrpSpPr>
        <p:grpSpPr>
          <a:xfrm>
            <a:off x="519413" y="5464152"/>
            <a:ext cx="12763256" cy="1678085"/>
            <a:chOff x="393057" y="1946035"/>
            <a:chExt cx="12763256" cy="1678085"/>
          </a:xfrm>
        </p:grpSpPr>
        <p:sp>
          <p:nvSpPr>
            <p:cNvPr id="13" name="文本框 25">
              <a:extLst>
                <a:ext uri="{FF2B5EF4-FFF2-40B4-BE49-F238E27FC236}">
                  <a16:creationId xmlns:a16="http://schemas.microsoft.com/office/drawing/2014/main" xmlns="" id="{2E7ADD7B-E4E1-5A97-B304-7FB5E47D8D6C}"/>
                </a:ext>
              </a:extLst>
            </p:cNvPr>
            <p:cNvSpPr txBox="1"/>
            <p:nvPr/>
          </p:nvSpPr>
          <p:spPr>
            <a:xfrm>
              <a:off x="393057" y="1946035"/>
              <a:ext cx="1673215" cy="707886"/>
            </a:xfrm>
            <a:prstGeom prst="rect">
              <a:avLst/>
            </a:prstGeom>
            <a:noFill/>
          </p:spPr>
          <p:txBody>
            <a:bodyPr wrap="none" rtlCol="0">
              <a:spAutoFit/>
            </a:bodyPr>
            <a:lstStyle/>
            <a:p>
              <a:r>
                <a:rPr lang="en-US" altLang="zh-CN" sz="4000">
                  <a:solidFill>
                    <a:schemeClr val="bg1"/>
                  </a:solidFill>
                  <a:effectLst>
                    <a:glow rad="139700">
                      <a:schemeClr val="accent2">
                        <a:satMod val="175000"/>
                        <a:alpha val="40000"/>
                      </a:schemeClr>
                    </a:glow>
                  </a:effectLst>
                  <a:latin typeface="#9Slide04 Goku Stencil" pitchFamily="2" charset="0"/>
                </a:rPr>
                <a:t>Đoạn 3</a:t>
              </a:r>
              <a:endParaRPr lang="zh-CN" altLang="en-US" sz="4000" dirty="0">
                <a:solidFill>
                  <a:schemeClr val="bg1"/>
                </a:solidFill>
                <a:effectLst>
                  <a:glow rad="139700">
                    <a:schemeClr val="accent2">
                      <a:satMod val="175000"/>
                      <a:alpha val="40000"/>
                    </a:schemeClr>
                  </a:glow>
                </a:effectLst>
                <a:latin typeface="#9Slide04 Goku Stencil" pitchFamily="2" charset="0"/>
              </a:endParaRPr>
            </a:p>
          </p:txBody>
        </p:sp>
        <p:sp>
          <p:nvSpPr>
            <p:cNvPr id="14" name="Text Box 10">
              <a:extLst>
                <a:ext uri="{FF2B5EF4-FFF2-40B4-BE49-F238E27FC236}">
                  <a16:creationId xmlns:a16="http://schemas.microsoft.com/office/drawing/2014/main" xmlns="" id="{FA013477-0F5E-0716-5E1C-82AB7D6B0BCF}"/>
                </a:ext>
              </a:extLst>
            </p:cNvPr>
            <p:cNvSpPr txBox="1"/>
            <p:nvPr/>
          </p:nvSpPr>
          <p:spPr>
            <a:xfrm>
              <a:off x="1343455" y="2300681"/>
              <a:ext cx="11812858" cy="1323439"/>
            </a:xfrm>
            <a:prstGeom prst="rect">
              <a:avLst/>
            </a:prstGeom>
            <a:noFill/>
          </p:spPr>
          <p:txBody>
            <a:bodyPr wrap="square" rtlCol="0" anchor="t">
              <a:spAutoFit/>
            </a:bodyPr>
            <a:lstStyle/>
            <a:p>
              <a:pPr algn="just"/>
              <a:r>
                <a:rPr lang="en-US" sz="4000">
                  <a:solidFill>
                    <a:schemeClr val="bg1"/>
                  </a:solidFill>
                  <a:latin typeface="Cambria" panose="02040503050406030204" pitchFamily="18" charset="0"/>
                  <a:ea typeface="Cambria" panose="02040503050406030204" pitchFamily="18" charset="0"/>
                </a:rPr>
                <a:t>      Tiếp theo … đến …. đến với các em.</a:t>
              </a:r>
            </a:p>
            <a:p>
              <a:pPr algn="just"/>
              <a:endParaRPr lang="en-US" sz="4000" dirty="0">
                <a:solidFill>
                  <a:schemeClr val="bg1"/>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xmlns="" id="{CF7DCCD4-78D8-771A-A5C1-6A3C697206C9}"/>
              </a:ext>
            </a:extLst>
          </p:cNvPr>
          <p:cNvSpPr txBox="1"/>
          <p:nvPr/>
        </p:nvSpPr>
        <p:spPr>
          <a:xfrm>
            <a:off x="1621814" y="1210671"/>
            <a:ext cx="12246428" cy="830997"/>
          </a:xfrm>
          <a:prstGeom prst="rect">
            <a:avLst/>
          </a:prstGeom>
          <a:noFill/>
        </p:spPr>
        <p:txBody>
          <a:bodyPr wrap="square" rtlCol="0">
            <a:spAutoFit/>
          </a:bodyPr>
          <a:lstStyle/>
          <a:p>
            <a:r>
              <a:rPr lang="en-US" sz="4800">
                <a:solidFill>
                  <a:schemeClr val="bg1"/>
                </a:solidFill>
                <a:effectLst>
                  <a:glow rad="63500">
                    <a:schemeClr val="accent2">
                      <a:satMod val="175000"/>
                      <a:alpha val="40000"/>
                    </a:schemeClr>
                  </a:glow>
                </a:effectLst>
                <a:latin typeface="Cambria" panose="02040503050406030204" pitchFamily="18" charset="0"/>
                <a:ea typeface="Cambria" panose="02040503050406030204" pitchFamily="18" charset="0"/>
                <a:cs typeface="#9Slide05 Bodega Script" pitchFamily="2" charset="0"/>
              </a:rPr>
              <a:t>Bài viết được chia làm 3 đoạn:</a:t>
            </a:r>
            <a:endParaRPr lang="en-US" sz="4800" dirty="0">
              <a:solidFill>
                <a:schemeClr val="bg1"/>
              </a:solidFill>
              <a:effectLst>
                <a:glow rad="63500">
                  <a:schemeClr val="accent2">
                    <a:satMod val="175000"/>
                    <a:alpha val="40000"/>
                  </a:schemeClr>
                </a:glow>
              </a:effectLst>
              <a:latin typeface="Cambria" panose="02040503050406030204" pitchFamily="18" charset="0"/>
              <a:ea typeface="Cambria" panose="02040503050406030204" pitchFamily="18" charset="0"/>
              <a:cs typeface="#9Slide05 Bodega Script" pitchFamily="2" charset="0"/>
            </a:endParaRPr>
          </a:p>
        </p:txBody>
      </p:sp>
      <p:sp>
        <p:nvSpPr>
          <p:cNvPr id="16" name="Title 1">
            <a:extLst>
              <a:ext uri="{FF2B5EF4-FFF2-40B4-BE49-F238E27FC236}">
                <a16:creationId xmlns:a16="http://schemas.microsoft.com/office/drawing/2014/main" xmlns="" id="{35F22D17-2C13-5779-00F7-93A9E69020C6}"/>
              </a:ext>
            </a:extLst>
          </p:cNvPr>
          <p:cNvSpPr txBox="1">
            <a:spLocks/>
          </p:cNvSpPr>
          <p:nvPr/>
        </p:nvSpPr>
        <p:spPr>
          <a:xfrm>
            <a:off x="10260675" y="-1447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1494854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strVal val="ppt_h"/>
                                          </p:val>
                                        </p:tav>
                                      </p:tavLst>
                                    </p:anim>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
            <a:extLst>
              <a:ext uri="{FF2B5EF4-FFF2-40B4-BE49-F238E27FC236}">
                <a16:creationId xmlns:a16="http://schemas.microsoft.com/office/drawing/2014/main" xmlns="" id="{F2B277C5-E3E3-C1B5-7AD6-001B8BBBF047}"/>
              </a:ext>
            </a:extLst>
          </p:cNvPr>
          <p:cNvSpPr txBox="1"/>
          <p:nvPr/>
        </p:nvSpPr>
        <p:spPr>
          <a:xfrm>
            <a:off x="189571" y="459094"/>
            <a:ext cx="11812858" cy="2585323"/>
          </a:xfrm>
          <a:prstGeom prst="rect">
            <a:avLst/>
          </a:prstGeom>
          <a:noFill/>
        </p:spPr>
        <p:txBody>
          <a:bodyPr wrap="square" rtlCol="0" anchor="t">
            <a:spAutoFit/>
          </a:bodyPr>
          <a:lstStyle/>
          <a:p>
            <a:pPr algn="just"/>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đứng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gác</a:t>
            </a:r>
            <a:r>
              <a:rPr lang="en-US" sz="2700" dirty="0">
                <a:solidFill>
                  <a:schemeClr val="bg1"/>
                </a:solidFill>
                <a:latin typeface="Cambria" panose="02040503050406030204" pitchFamily="18" charset="0"/>
                <a:ea typeface="Cambria" panose="02040503050406030204" pitchFamily="18" charset="0"/>
              </a:rPr>
              <a:t> ở </a:t>
            </a:r>
            <a:r>
              <a:rPr lang="en-US" sz="2700" dirty="0" err="1">
                <a:solidFill>
                  <a:schemeClr val="bg1"/>
                </a:solidFill>
                <a:latin typeface="Cambria" panose="02040503050406030204" pitchFamily="18" charset="0"/>
                <a:ea typeface="Cambria" panose="02040503050406030204" pitchFamily="18" charset="0"/>
              </a:rPr>
              <a:t>trại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ngàn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gió</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bao</a:t>
            </a:r>
            <a:r>
              <a:rPr lang="en-US" sz="2700" dirty="0">
                <a:solidFill>
                  <a:schemeClr val="bg1"/>
                </a:solidFill>
                <a:latin typeface="Cambria" panose="02040503050406030204" pitchFamily="18" charset="0"/>
                <a:ea typeface="Cambria" panose="02040503050406030204" pitchFamily="18" charset="0"/>
              </a:rPr>
              <a:t> la </a:t>
            </a:r>
            <a:r>
              <a:rPr lang="en-US" sz="2700" dirty="0" err="1">
                <a:solidFill>
                  <a:schemeClr val="bg1"/>
                </a:solidFill>
                <a:latin typeface="Cambria" panose="02040503050406030204" pitchFamily="18" charset="0"/>
                <a:ea typeface="Cambria" panose="02040503050406030204" pitchFamily="18" charset="0"/>
              </a:rPr>
              <a:t>khiến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lòng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anh</a:t>
            </a:r>
            <a:r>
              <a:rPr lang="en-US" sz="2700" dirty="0">
                <a:solidFill>
                  <a:schemeClr val="bg1"/>
                </a:solidFill>
                <a:latin typeface="Cambria" panose="02040503050406030204" pitchFamily="18" charset="0"/>
                <a:ea typeface="Cambria" panose="02040503050406030204" pitchFamily="18" charset="0"/>
              </a:rPr>
              <a:t> man </a:t>
            </a:r>
            <a:r>
              <a:rPr lang="en-US" sz="2700" dirty="0" err="1">
                <a:solidFill>
                  <a:schemeClr val="bg1"/>
                </a:solidFill>
                <a:latin typeface="Cambria" panose="02040503050406030204" pitchFamily="18" charset="0"/>
                <a:ea typeface="Cambria" panose="02040503050406030204" pitchFamily="18" charset="0"/>
              </a:rPr>
              <a:t>mác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trung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và</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nghĩ</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tới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đêm</a:t>
            </a:r>
            <a:r>
              <a:rPr lang="en-US" sz="2700" dirty="0">
                <a:solidFill>
                  <a:schemeClr val="bg1"/>
                </a:solidFill>
                <a:latin typeface="Cambria" panose="02040503050406030204" pitchFamily="18" charset="0"/>
                <a:ea typeface="Cambria" panose="02040503050406030204" pitchFamily="18" charset="0"/>
              </a:rPr>
              <a:t> nay </a:t>
            </a:r>
            <a:r>
              <a:rPr lang="en-US" sz="2700" dirty="0" err="1">
                <a:solidFill>
                  <a:schemeClr val="bg1"/>
                </a:solidFill>
                <a:latin typeface="Cambria" panose="02040503050406030204" pitchFamily="18" charset="0"/>
                <a:ea typeface="Cambria" panose="02040503050406030204" pitchFamily="18" charset="0"/>
              </a:rPr>
              <a:t>soi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sym typeface="+mn-ea"/>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xuống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đất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nước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Việt</a:t>
            </a:r>
            <a:r>
              <a:rPr lang="en-US" sz="2700" dirty="0">
                <a:solidFill>
                  <a:schemeClr val="bg1"/>
                </a:solidFill>
                <a:latin typeface="Cambria" panose="02040503050406030204" pitchFamily="18" charset="0"/>
                <a:ea typeface="Cambria" panose="02040503050406030204" pitchFamily="18" charset="0"/>
              </a:rPr>
              <a:t> Nam </a:t>
            </a:r>
            <a:r>
              <a:rPr lang="en-US" sz="2700" dirty="0" err="1">
                <a:solidFill>
                  <a:schemeClr val="bg1"/>
                </a:solidFill>
                <a:latin typeface="Cambria" panose="02040503050406030204" pitchFamily="18" charset="0"/>
                <a:ea typeface="Cambria" panose="02040503050406030204" pitchFamily="18" charset="0"/>
              </a:rPr>
              <a:t>độc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lập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yêu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quý</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em</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Trăng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sáng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mùa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vằng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vặc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chiếu</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khắp</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thành</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phố</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làng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mạc</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núi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rừng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nơi</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quê</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hương</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thân</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thiết</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của</a:t>
            </a:r>
            <a:r>
              <a:rPr lang="en-US" sz="2700" dirty="0">
                <a:solidFill>
                  <a:schemeClr val="bg1"/>
                </a:solidFill>
                <a:latin typeface="Cambria" panose="02040503050406030204" pitchFamily="18" charset="0"/>
                <a:ea typeface="Cambria" panose="02040503050406030204" pitchFamily="18" charset="0"/>
              </a:rPr>
              <a:t> </a:t>
            </a:r>
            <a:r>
              <a:rPr lang="en-US" sz="2700" dirty="0" err="1">
                <a:solidFill>
                  <a:schemeClr val="bg1"/>
                </a:solidFill>
                <a:latin typeface="Cambria" panose="02040503050406030204" pitchFamily="18" charset="0"/>
                <a:ea typeface="Cambria" panose="02040503050406030204" pitchFamily="18" charset="0"/>
              </a:rPr>
              <a:t>các</a:t>
            </a:r>
            <a:r>
              <a:rPr lang="en-US" sz="2700" dirty="0">
                <a:solidFill>
                  <a:schemeClr val="bg1"/>
                </a:solidFill>
                <a:latin typeface="Cambria" panose="02040503050406030204" pitchFamily="18" charset="0"/>
                <a:ea typeface="Cambria" panose="02040503050406030204" pitchFamily="18" charset="0"/>
              </a:rPr>
              <a:t> </a:t>
            </a:r>
            <a:r>
              <a:rPr lang="en-US" sz="2700" err="1">
                <a:solidFill>
                  <a:schemeClr val="bg1"/>
                </a:solidFill>
                <a:latin typeface="Cambria" panose="02040503050406030204" pitchFamily="18" charset="0"/>
                <a:ea typeface="Cambria" panose="02040503050406030204" pitchFamily="18" charset="0"/>
              </a:rPr>
              <a:t>em</a:t>
            </a:r>
            <a:r>
              <a:rPr lang="en-US" sz="2700">
                <a:solidFill>
                  <a:schemeClr val="bg1"/>
                </a:solidFill>
                <a:latin typeface="Cambria" panose="02040503050406030204" pitchFamily="18" charset="0"/>
                <a:ea typeface="Cambria" panose="02040503050406030204" pitchFamily="18" charset="0"/>
              </a:rPr>
              <a:t>…</a:t>
            </a:r>
          </a:p>
          <a:p>
            <a:pPr algn="just"/>
            <a:endParaRPr lang="en-US" sz="2700" dirty="0">
              <a:solidFill>
                <a:schemeClr val="bg1"/>
              </a:solidFill>
              <a:latin typeface="Cambria" panose="02040503050406030204" pitchFamily="18" charset="0"/>
              <a:ea typeface="Cambria" panose="02040503050406030204" pitchFamily="18" charset="0"/>
            </a:endParaRPr>
          </a:p>
        </p:txBody>
      </p:sp>
      <p:sp>
        <p:nvSpPr>
          <p:cNvPr id="13" name="Text Box 11">
            <a:extLst>
              <a:ext uri="{FF2B5EF4-FFF2-40B4-BE49-F238E27FC236}">
                <a16:creationId xmlns:a16="http://schemas.microsoft.com/office/drawing/2014/main" xmlns="" id="{224BB50B-6EF9-47EB-5E15-3DADF667D9B2}"/>
              </a:ext>
            </a:extLst>
          </p:cNvPr>
          <p:cNvSpPr txBox="1"/>
          <p:nvPr/>
        </p:nvSpPr>
        <p:spPr>
          <a:xfrm>
            <a:off x="155171" y="2437556"/>
            <a:ext cx="11812858" cy="3000821"/>
          </a:xfrm>
          <a:prstGeom prst="rect">
            <a:avLst/>
          </a:prstGeom>
          <a:noFill/>
        </p:spPr>
        <p:txBody>
          <a:bodyPr wrap="square" rtlCol="0" anchor="t">
            <a:spAutoFit/>
          </a:bodyPr>
          <a:lstStyle/>
          <a:p>
            <a:pPr algn="just"/>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Anh</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nhìn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trăng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và</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nghĩ</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tới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ngày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mai</a:t>
            </a:r>
            <a:r>
              <a:rPr lang="en-US" sz="2700" dirty="0">
                <a:solidFill>
                  <a:srgbClr val="FFFF00"/>
                </a:solidFill>
                <a:latin typeface="Cambria" panose="02040503050406030204" pitchFamily="18" charset="0"/>
                <a:ea typeface="Cambria" panose="02040503050406030204" pitchFamily="18" charset="0"/>
              </a:rPr>
              <a:t>…</a:t>
            </a:r>
          </a:p>
          <a:p>
            <a:pPr algn="just"/>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Ngày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mai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các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em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có</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quyền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mơ</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tưởng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một</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cuộc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sống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tươi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đẹp</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vô</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cùng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Mươi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mười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lăm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năm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nữa</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thôi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các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em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sẽ</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thấy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cũng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dưới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ánh</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trăng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này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dòng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thác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nước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đổ</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xuống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làm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chạy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máy</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phát</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điện</a:t>
            </a:r>
            <a:r>
              <a:rPr lang="en-US" sz="2700" dirty="0">
                <a:solidFill>
                  <a:srgbClr val="FFFF00"/>
                </a:solidFill>
                <a:latin typeface="Cambria" panose="02040503050406030204" pitchFamily="18" charset="0"/>
                <a:ea typeface="Cambria" panose="02040503050406030204" pitchFamily="18" charset="0"/>
              </a:rPr>
              <a:t>; ở </a:t>
            </a:r>
            <a:r>
              <a:rPr lang="en-US" sz="2700" dirty="0" err="1">
                <a:solidFill>
                  <a:srgbClr val="FFFF00"/>
                </a:solidFill>
                <a:latin typeface="Cambria" panose="02040503050406030204" pitchFamily="18" charset="0"/>
                <a:ea typeface="Cambria" panose="02040503050406030204" pitchFamily="18" charset="0"/>
              </a:rPr>
              <a:t>giữa</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biển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rộng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cờ</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đỏ</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sao</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vàng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phấp</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phới</a:t>
            </a:r>
            <a:r>
              <a:rPr lang="en-US" sz="2700" dirty="0">
                <a:solidFill>
                  <a:srgbClr val="FFFF00"/>
                </a:solidFill>
                <a:latin typeface="Cambria" panose="02040503050406030204" pitchFamily="18" charset="0"/>
                <a:ea typeface="Cambria" panose="02040503050406030204" pitchFamily="18" charset="0"/>
              </a:rPr>
              <a:t> bay </a:t>
            </a:r>
            <a:r>
              <a:rPr lang="en-US" sz="2700" dirty="0" err="1">
                <a:solidFill>
                  <a:srgbClr val="FFFF00"/>
                </a:solidFill>
                <a:latin typeface="Cambria" panose="02040503050406030204" pitchFamily="18" charset="0"/>
                <a:ea typeface="Cambria" panose="02040503050406030204" pitchFamily="18" charset="0"/>
              </a:rPr>
              <a:t>trên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những</a:t>
            </a:r>
            <a:r>
              <a:rPr lang="en-US" sz="2700" dirty="0">
                <a:solidFill>
                  <a:srgbClr val="FFFF00"/>
                </a:solidFill>
                <a:latin typeface="Cambria" panose="02040503050406030204" pitchFamily="18" charset="0"/>
                <a:ea typeface="Cambria" panose="02040503050406030204" pitchFamily="18" charset="0"/>
              </a:rPr>
              <a:t> con </a:t>
            </a:r>
            <a:r>
              <a:rPr lang="en-US" sz="2700" dirty="0" err="1">
                <a:solidFill>
                  <a:srgbClr val="FFFF00"/>
                </a:solidFill>
                <a:latin typeface="Cambria" panose="02040503050406030204" pitchFamily="18" charset="0"/>
                <a:ea typeface="Cambria" panose="02040503050406030204" pitchFamily="18" charset="0"/>
              </a:rPr>
              <a:t>tàu</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lớn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Trăng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của</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các</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em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sẽ</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soi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sáng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những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ống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khói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nhà</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máy</a:t>
            </a:r>
            <a:r>
              <a:rPr lang="en-US" sz="2700" dirty="0">
                <a:solidFill>
                  <a:srgbClr val="FFFF00"/>
                </a:solidFill>
                <a:latin typeface="Cambria" panose="02040503050406030204" pitchFamily="18" charset="0"/>
                <a:ea typeface="Cambria" panose="02040503050406030204" pitchFamily="18" charset="0"/>
              </a:rPr>
              <a:t> chi </a:t>
            </a:r>
            <a:r>
              <a:rPr lang="en-US" sz="2700" dirty="0" err="1">
                <a:solidFill>
                  <a:srgbClr val="FFFF00"/>
                </a:solidFill>
                <a:latin typeface="Cambria" panose="02040503050406030204" pitchFamily="18" charset="0"/>
                <a:ea typeface="Cambria" panose="02040503050406030204" pitchFamily="18" charset="0"/>
              </a:rPr>
              <a:t>chít</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cao</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thẳm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rải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trên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đồng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lúa</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bát</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ngát</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vàng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thơm</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cùng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với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nông</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trường</a:t>
            </a:r>
            <a:r>
              <a:rPr lang="en-US" sz="2700" dirty="0">
                <a:solidFill>
                  <a:srgbClr val="FFFF00"/>
                </a:solidFill>
                <a:latin typeface="Cambria" panose="02040503050406030204" pitchFamily="18" charset="0"/>
                <a:ea typeface="Cambria" panose="02040503050406030204" pitchFamily="18" charset="0"/>
              </a:rPr>
              <a:t> to </a:t>
            </a:r>
            <a:r>
              <a:rPr lang="en-US" sz="2700" dirty="0" err="1">
                <a:solidFill>
                  <a:srgbClr val="FFFF00"/>
                </a:solidFill>
                <a:latin typeface="Cambria" panose="02040503050406030204" pitchFamily="18" charset="0"/>
                <a:ea typeface="Cambria" panose="02040503050406030204" pitchFamily="18" charset="0"/>
              </a:rPr>
              <a:t>lớn</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vui</a:t>
            </a:r>
            <a:r>
              <a:rPr lang="en-US" sz="2700" dirty="0">
                <a:solidFill>
                  <a:srgbClr val="FFFF00"/>
                </a:solidFill>
                <a:latin typeface="Cambria" panose="02040503050406030204" pitchFamily="18" charset="0"/>
                <a:ea typeface="Cambria" panose="02040503050406030204" pitchFamily="18" charset="0"/>
              </a:rPr>
              <a:t> </a:t>
            </a:r>
            <a:r>
              <a:rPr lang="en-US" sz="2700" dirty="0" err="1">
                <a:solidFill>
                  <a:srgbClr val="FFFF00"/>
                </a:solidFill>
                <a:latin typeface="Cambria" panose="02040503050406030204" pitchFamily="18" charset="0"/>
                <a:ea typeface="Cambria" panose="02040503050406030204" pitchFamily="18" charset="0"/>
              </a:rPr>
              <a:t>tươi</a:t>
            </a:r>
            <a:r>
              <a:rPr lang="en-US" sz="2700" dirty="0">
                <a:solidFill>
                  <a:srgbClr val="FFFF00"/>
                </a:solidFill>
                <a:latin typeface="Cambria" panose="02040503050406030204" pitchFamily="18" charset="0"/>
                <a:ea typeface="Cambria" panose="02040503050406030204" pitchFamily="18" charset="0"/>
              </a:rPr>
              <a:t>.</a:t>
            </a:r>
          </a:p>
        </p:txBody>
      </p:sp>
      <p:sp>
        <p:nvSpPr>
          <p:cNvPr id="23" name="Text Box 12">
            <a:extLst>
              <a:ext uri="{FF2B5EF4-FFF2-40B4-BE49-F238E27FC236}">
                <a16:creationId xmlns:a16="http://schemas.microsoft.com/office/drawing/2014/main" xmlns="" id="{D52177AA-E305-96FB-69B5-2A4C9ABAC895}"/>
              </a:ext>
            </a:extLst>
          </p:cNvPr>
          <p:cNvSpPr txBox="1"/>
          <p:nvPr/>
        </p:nvSpPr>
        <p:spPr>
          <a:xfrm>
            <a:off x="261199" y="5438377"/>
            <a:ext cx="11812856" cy="1338828"/>
          </a:xfrm>
          <a:prstGeom prst="rect">
            <a:avLst/>
          </a:prstGeom>
          <a:noFill/>
        </p:spPr>
        <p:txBody>
          <a:bodyPr wrap="square" rtlCol="0" anchor="t">
            <a:spAutoFit/>
          </a:bodyPr>
          <a:lstStyle/>
          <a:p>
            <a:pPr algn="just"/>
            <a:r>
              <a:rPr lang="en-US" sz="2700">
                <a:solidFill>
                  <a:srgbClr val="E791B6"/>
                </a:solidFill>
                <a:latin typeface="Cambria" panose="02040503050406030204" pitchFamily="18" charset="0"/>
                <a:ea typeface="Cambria" panose="02040503050406030204" pitchFamily="18" charset="0"/>
              </a:rPr>
              <a:t>    Trăng đêm nay sáng quá! Trăng mai còn sáng hơn. Anh mừng cho các em vui Tết Trung thu độc lập đầu tiên và anh mong ước ngày mai đây, những tết trung thu tươi đẹp hơn nữa sẽ đến với các em.</a:t>
            </a:r>
          </a:p>
        </p:txBody>
      </p:sp>
      <p:sp>
        <p:nvSpPr>
          <p:cNvPr id="24" name="文本框 25">
            <a:extLst>
              <a:ext uri="{FF2B5EF4-FFF2-40B4-BE49-F238E27FC236}">
                <a16:creationId xmlns:a16="http://schemas.microsoft.com/office/drawing/2014/main" xmlns="" id="{32B7E6D3-4A41-2D08-B0D3-CECA6FB3D20D}"/>
              </a:ext>
            </a:extLst>
          </p:cNvPr>
          <p:cNvSpPr txBox="1"/>
          <p:nvPr/>
        </p:nvSpPr>
        <p:spPr>
          <a:xfrm>
            <a:off x="4302536" y="-42157"/>
            <a:ext cx="3869329" cy="707886"/>
          </a:xfrm>
          <a:prstGeom prst="rect">
            <a:avLst/>
          </a:prstGeom>
          <a:noFill/>
        </p:spPr>
        <p:txBody>
          <a:bodyPr wrap="none" rtlCol="0">
            <a:spAutoFit/>
          </a:bodyPr>
          <a:lstStyle/>
          <a:p>
            <a:r>
              <a:rPr lang="en-US" altLang="zh-CN" sz="4000">
                <a:solidFill>
                  <a:schemeClr val="bg1"/>
                </a:solidFill>
                <a:effectLst>
                  <a:glow rad="63500">
                    <a:schemeClr val="accent5">
                      <a:satMod val="175000"/>
                      <a:alpha val="40000"/>
                    </a:schemeClr>
                  </a:glow>
                </a:effectLst>
                <a:latin typeface="#9Slide04 Goku Stencil" pitchFamily="2" charset="0"/>
              </a:rPr>
              <a:t>Trung thu độc lập</a:t>
            </a:r>
            <a:endParaRPr lang="zh-CN" altLang="en-US" sz="4000" dirty="0">
              <a:solidFill>
                <a:schemeClr val="bg1"/>
              </a:solidFill>
              <a:effectLst>
                <a:glow rad="63500">
                  <a:schemeClr val="accent5">
                    <a:satMod val="175000"/>
                    <a:alpha val="40000"/>
                  </a:schemeClr>
                </a:glow>
              </a:effectLst>
              <a:latin typeface="#9Slide04 Goku Stencil" pitchFamily="2" charset="0"/>
            </a:endParaRPr>
          </a:p>
        </p:txBody>
      </p:sp>
      <p:sp>
        <p:nvSpPr>
          <p:cNvPr id="25" name="文本框 25">
            <a:extLst>
              <a:ext uri="{FF2B5EF4-FFF2-40B4-BE49-F238E27FC236}">
                <a16:creationId xmlns:a16="http://schemas.microsoft.com/office/drawing/2014/main" xmlns="" id="{D31C5349-68D7-C43A-6622-C0BE9C9AF7EA}"/>
              </a:ext>
            </a:extLst>
          </p:cNvPr>
          <p:cNvSpPr txBox="1"/>
          <p:nvPr/>
        </p:nvSpPr>
        <p:spPr>
          <a:xfrm>
            <a:off x="10138628" y="6334780"/>
            <a:ext cx="1577291" cy="523220"/>
          </a:xfrm>
          <a:prstGeom prst="rect">
            <a:avLst/>
          </a:prstGeom>
          <a:noFill/>
        </p:spPr>
        <p:txBody>
          <a:bodyPr wrap="none" rtlCol="0">
            <a:spAutoFit/>
          </a:bodyPr>
          <a:lstStyle/>
          <a:p>
            <a:r>
              <a:rPr lang="en-US" altLang="zh-CN" sz="2800">
                <a:ln>
                  <a:solidFill>
                    <a:srgbClr val="FFFF00"/>
                  </a:solidFill>
                </a:ln>
                <a:solidFill>
                  <a:schemeClr val="bg1"/>
                </a:solidFill>
                <a:effectLst>
                  <a:glow rad="139700">
                    <a:schemeClr val="accent4">
                      <a:satMod val="175000"/>
                      <a:alpha val="40000"/>
                    </a:schemeClr>
                  </a:glow>
                </a:effectLst>
                <a:latin typeface="#9Slide04 Goku Stencil" pitchFamily="2" charset="0"/>
              </a:rPr>
              <a:t>Thép Mới</a:t>
            </a:r>
            <a:endParaRPr lang="zh-CN" altLang="en-US" sz="2800" dirty="0">
              <a:ln>
                <a:solidFill>
                  <a:srgbClr val="FFFF00"/>
                </a:solidFill>
              </a:ln>
              <a:solidFill>
                <a:schemeClr val="bg1"/>
              </a:solidFill>
              <a:effectLst>
                <a:glow rad="139700">
                  <a:schemeClr val="accent4">
                    <a:satMod val="175000"/>
                    <a:alpha val="40000"/>
                  </a:schemeClr>
                </a:glow>
              </a:effectLst>
              <a:latin typeface="#9Slide04 Goku Stencil" pitchFamily="2" charset="0"/>
            </a:endParaRPr>
          </a:p>
        </p:txBody>
      </p:sp>
      <p:sp>
        <p:nvSpPr>
          <p:cNvPr id="26" name="Oval 25">
            <a:extLst>
              <a:ext uri="{FF2B5EF4-FFF2-40B4-BE49-F238E27FC236}">
                <a16:creationId xmlns:a16="http://schemas.microsoft.com/office/drawing/2014/main" xmlns="" id="{40AEA194-ABB5-B99C-8DDC-B0882A9D6B6B}"/>
              </a:ext>
            </a:extLst>
          </p:cNvPr>
          <p:cNvSpPr/>
          <p:nvPr/>
        </p:nvSpPr>
        <p:spPr>
          <a:xfrm>
            <a:off x="155171" y="419068"/>
            <a:ext cx="457415" cy="493323"/>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rPr>
              <a:t>1</a:t>
            </a:r>
          </a:p>
        </p:txBody>
      </p:sp>
      <p:sp>
        <p:nvSpPr>
          <p:cNvPr id="27" name="Oval 26">
            <a:extLst>
              <a:ext uri="{FF2B5EF4-FFF2-40B4-BE49-F238E27FC236}">
                <a16:creationId xmlns:a16="http://schemas.microsoft.com/office/drawing/2014/main" xmlns="" id="{82730C6D-2191-50EF-3208-1BB95DBE2ED4}"/>
              </a:ext>
            </a:extLst>
          </p:cNvPr>
          <p:cNvSpPr/>
          <p:nvPr/>
        </p:nvSpPr>
        <p:spPr>
          <a:xfrm>
            <a:off x="120771" y="2540335"/>
            <a:ext cx="457415" cy="493323"/>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rPr>
              <a:t>2</a:t>
            </a:r>
          </a:p>
        </p:txBody>
      </p:sp>
      <p:sp>
        <p:nvSpPr>
          <p:cNvPr id="28" name="Oval 27">
            <a:extLst>
              <a:ext uri="{FF2B5EF4-FFF2-40B4-BE49-F238E27FC236}">
                <a16:creationId xmlns:a16="http://schemas.microsoft.com/office/drawing/2014/main" xmlns="" id="{8D825766-559B-277A-4145-5E3C5A4C50A8}"/>
              </a:ext>
            </a:extLst>
          </p:cNvPr>
          <p:cNvSpPr/>
          <p:nvPr/>
        </p:nvSpPr>
        <p:spPr>
          <a:xfrm>
            <a:off x="163666" y="5393255"/>
            <a:ext cx="457415" cy="493323"/>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4256765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par>
                          <p:cTn id="16" fill="hold">
                            <p:stCondLst>
                              <p:cond delay="500"/>
                            </p:stCondLst>
                            <p:childTnLst>
                              <p:par>
                                <p:cTn id="17" presetID="3" presetClass="emph" presetSubtype="2" fill="hold" grpId="0" nodeType="afterEffect">
                                  <p:stCondLst>
                                    <p:cond delay="0"/>
                                  </p:stCondLst>
                                  <p:childTnLst>
                                    <p:animClr clrSpc="rgb" dir="cw">
                                      <p:cBhvr override="childStyle">
                                        <p:cTn id="18" dur="2000" fill="hold"/>
                                        <p:tgtEl>
                                          <p:spTgt spid="12"/>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par>
                          <p:cTn id="24" fill="hold">
                            <p:stCondLst>
                              <p:cond delay="500"/>
                            </p:stCondLst>
                            <p:childTnLst>
                              <p:par>
                                <p:cTn id="25" presetID="3" presetClass="emph" presetSubtype="2" fill="hold" grpId="0" nodeType="afterEffect">
                                  <p:stCondLst>
                                    <p:cond delay="0"/>
                                  </p:stCondLst>
                                  <p:childTnLst>
                                    <p:animClr clrSpc="rgb" dir="cw">
                                      <p:cBhvr override="childStyle">
                                        <p:cTn id="26" dur="2000" fill="hold"/>
                                        <p:tgtEl>
                                          <p:spTgt spid="13"/>
                                        </p:tgtEl>
                                        <p:attrNameLst>
                                          <p:attrName>style.color</p:attrName>
                                        </p:attrNameLst>
                                      </p:cBhvr>
                                      <p:to>
                                        <a:srgbClr val="FFF2CC"/>
                                      </p:to>
                                    </p:animClr>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par>
                          <p:cTn id="32" fill="hold">
                            <p:stCondLst>
                              <p:cond delay="500"/>
                            </p:stCondLst>
                            <p:childTnLst>
                              <p:par>
                                <p:cTn id="33" presetID="3" presetClass="emph" presetSubtype="2" fill="hold" grpId="0" nodeType="afterEffect">
                                  <p:stCondLst>
                                    <p:cond delay="0"/>
                                  </p:stCondLst>
                                  <p:childTnLst>
                                    <p:animClr clrSpc="rgb" dir="cw">
                                      <p:cBhvr override="childStyle">
                                        <p:cTn id="34" dur="2000" fill="hold"/>
                                        <p:tgtEl>
                                          <p:spTgt spid="23"/>
                                        </p:tgtEl>
                                        <p:attrNameLst>
                                          <p:attrName>style.color</p:attrName>
                                        </p:attrNameLst>
                                      </p:cBhvr>
                                      <p:to>
                                        <a:srgbClr val="64BC62"/>
                                      </p:to>
                                    </p:animClr>
                                  </p:childTnLst>
                                </p:cTn>
                              </p:par>
                              <p:par>
                                <p:cTn id="35" presetID="3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90"/>
                                          </p:val>
                                        </p:tav>
                                        <p:tav tm="100000">
                                          <p:val>
                                            <p:fltVal val="0"/>
                                          </p:val>
                                        </p:tav>
                                      </p:tavLst>
                                    </p:anim>
                                    <p:animEffect transition="in" filter="fade">
                                      <p:cBhvr>
                                        <p:cTn id="4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3" grpId="0"/>
      <p:bldP spid="23" grpId="1"/>
      <p:bldP spid="24" grpId="0"/>
      <p:bldP spid="25" grpId="0"/>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132" y="153298"/>
            <a:ext cx="13038699" cy="7334268"/>
          </a:xfrm>
          <a:prstGeom prst="rect">
            <a:avLst/>
          </a:prstGeom>
        </p:spPr>
      </p:pic>
      <p:sp>
        <p:nvSpPr>
          <p:cNvPr id="11" name="TextBox 10">
            <a:extLst>
              <a:ext uri="{FF2B5EF4-FFF2-40B4-BE49-F238E27FC236}">
                <a16:creationId xmlns:a16="http://schemas.microsoft.com/office/drawing/2014/main" xmlns="" id="{5481F32A-1E12-B2F0-B797-949551E8A0E4}"/>
              </a:ext>
            </a:extLst>
          </p:cNvPr>
          <p:cNvSpPr txBox="1"/>
          <p:nvPr/>
        </p:nvSpPr>
        <p:spPr>
          <a:xfrm>
            <a:off x="6888385" y="172366"/>
            <a:ext cx="5468182" cy="1446550"/>
          </a:xfrm>
          <a:prstGeom prst="rect">
            <a:avLst/>
          </a:prstGeom>
          <a:noFill/>
        </p:spPr>
        <p:txBody>
          <a:bodyPr wrap="square" rtlCol="0">
            <a:spAutoFit/>
          </a:bodyPr>
          <a:lstStyle/>
          <a:p>
            <a:r>
              <a:rPr lang="en-US" sz="8800">
                <a:solidFill>
                  <a:schemeClr val="bg1"/>
                </a:solidFill>
                <a:effectLst>
                  <a:glow rad="63500">
                    <a:schemeClr val="accent5">
                      <a:satMod val="175000"/>
                      <a:alpha val="40000"/>
                    </a:schemeClr>
                  </a:glow>
                </a:effectLst>
                <a:latin typeface="#9Slide05 Bodega Script" pitchFamily="2" charset="0"/>
                <a:cs typeface="#9Slide05 Bodega Script" pitchFamily="2" charset="0"/>
              </a:rPr>
              <a:t>Luyện đọc từ khó</a:t>
            </a:r>
            <a:endParaRPr lang="en-US" sz="8800" dirty="0">
              <a:solidFill>
                <a:schemeClr val="bg1"/>
              </a:solidFill>
              <a:effectLst>
                <a:glow rad="63500">
                  <a:schemeClr val="accent5">
                    <a:satMod val="175000"/>
                    <a:alpha val="40000"/>
                  </a:schemeClr>
                </a:glow>
              </a:effectLst>
              <a:latin typeface="#9Slide05 Bodega Script" pitchFamily="2" charset="0"/>
              <a:cs typeface="#9Slide05 Bodega Script" pitchFamily="2" charset="0"/>
            </a:endParaRPr>
          </a:p>
        </p:txBody>
      </p:sp>
      <p:sp>
        <p:nvSpPr>
          <p:cNvPr id="8" name="文本框 34">
            <a:extLst>
              <a:ext uri="{FF2B5EF4-FFF2-40B4-BE49-F238E27FC236}">
                <a16:creationId xmlns:a16="http://schemas.microsoft.com/office/drawing/2014/main" xmlns="" id="{05E896E3-DBCF-E84F-924C-69B36474E12C}"/>
              </a:ext>
            </a:extLst>
          </p:cNvPr>
          <p:cNvSpPr txBox="1"/>
          <p:nvPr/>
        </p:nvSpPr>
        <p:spPr>
          <a:xfrm>
            <a:off x="4382838" y="1455814"/>
            <a:ext cx="3097190" cy="919401"/>
          </a:xfrm>
          <a:prstGeom prst="round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trăng ngàn</a:t>
            </a:r>
            <a:endParaRPr lang="zh-CN" altLang="en-US" sz="4800" dirty="0">
              <a:solidFill>
                <a:srgbClr val="24144A"/>
              </a:solidFill>
              <a:latin typeface="Cambria" panose="02040503050406030204" pitchFamily="18" charset="0"/>
              <a:cs typeface="+mn-ea"/>
              <a:sym typeface="+mn-lt"/>
            </a:endParaRPr>
          </a:p>
        </p:txBody>
      </p:sp>
      <p:sp>
        <p:nvSpPr>
          <p:cNvPr id="9" name="文本框 34">
            <a:extLst>
              <a:ext uri="{FF2B5EF4-FFF2-40B4-BE49-F238E27FC236}">
                <a16:creationId xmlns:a16="http://schemas.microsoft.com/office/drawing/2014/main" xmlns="" id="{A72762BF-769D-5273-E71C-23D8B08947A1}"/>
              </a:ext>
            </a:extLst>
          </p:cNvPr>
          <p:cNvSpPr txBox="1"/>
          <p:nvPr/>
        </p:nvSpPr>
        <p:spPr>
          <a:xfrm>
            <a:off x="1467748" y="2359902"/>
            <a:ext cx="2637900" cy="919401"/>
          </a:xfrm>
          <a:prstGeom prst="round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man mác</a:t>
            </a:r>
            <a:endParaRPr lang="zh-CN" altLang="en-US" sz="4800" dirty="0">
              <a:solidFill>
                <a:srgbClr val="24144A"/>
              </a:solidFill>
              <a:latin typeface="Cambria" panose="02040503050406030204" pitchFamily="18" charset="0"/>
              <a:cs typeface="+mn-ea"/>
              <a:sym typeface="+mn-lt"/>
            </a:endParaRPr>
          </a:p>
        </p:txBody>
      </p:sp>
      <p:sp>
        <p:nvSpPr>
          <p:cNvPr id="10" name="文本框 34">
            <a:extLst>
              <a:ext uri="{FF2B5EF4-FFF2-40B4-BE49-F238E27FC236}">
                <a16:creationId xmlns:a16="http://schemas.microsoft.com/office/drawing/2014/main" xmlns="" id="{C1B6F231-0D1C-F31C-CB7D-2E6E8970A25C}"/>
              </a:ext>
            </a:extLst>
          </p:cNvPr>
          <p:cNvSpPr txBox="1"/>
          <p:nvPr/>
        </p:nvSpPr>
        <p:spPr>
          <a:xfrm>
            <a:off x="8215807" y="2385789"/>
            <a:ext cx="2508445" cy="919401"/>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vằng vặc</a:t>
            </a:r>
            <a:endParaRPr lang="zh-CN" altLang="en-US" sz="4800" dirty="0">
              <a:solidFill>
                <a:srgbClr val="24144A"/>
              </a:solidFill>
              <a:latin typeface="Cambria" panose="02040503050406030204" pitchFamily="18" charset="0"/>
              <a:cs typeface="+mn-ea"/>
              <a:sym typeface="+mn-lt"/>
            </a:endParaRPr>
          </a:p>
        </p:txBody>
      </p:sp>
      <p:sp>
        <p:nvSpPr>
          <p:cNvPr id="13" name="文本框 34">
            <a:extLst>
              <a:ext uri="{FF2B5EF4-FFF2-40B4-BE49-F238E27FC236}">
                <a16:creationId xmlns:a16="http://schemas.microsoft.com/office/drawing/2014/main" xmlns="" id="{E793BD14-731B-9B20-012A-A9819A8777CA}"/>
              </a:ext>
            </a:extLst>
          </p:cNvPr>
          <p:cNvSpPr txBox="1"/>
          <p:nvPr/>
        </p:nvSpPr>
        <p:spPr>
          <a:xfrm>
            <a:off x="3162418" y="3633839"/>
            <a:ext cx="5646450" cy="919401"/>
          </a:xfrm>
          <a:prstGeom prst="round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mươi mười lăm năm</a:t>
            </a:r>
            <a:endParaRPr lang="zh-CN" altLang="en-US" sz="4800" dirty="0">
              <a:solidFill>
                <a:srgbClr val="24144A"/>
              </a:solidFill>
              <a:latin typeface="Cambria" panose="02040503050406030204" pitchFamily="18" charset="0"/>
              <a:cs typeface="+mn-ea"/>
              <a:sym typeface="+mn-lt"/>
            </a:endParaRPr>
          </a:p>
        </p:txBody>
      </p:sp>
      <p:sp>
        <p:nvSpPr>
          <p:cNvPr id="15" name="文本框 34">
            <a:extLst>
              <a:ext uri="{FF2B5EF4-FFF2-40B4-BE49-F238E27FC236}">
                <a16:creationId xmlns:a16="http://schemas.microsoft.com/office/drawing/2014/main" xmlns="" id="{3DD19117-66F6-61DF-F56F-7C5782D3D56A}"/>
              </a:ext>
            </a:extLst>
          </p:cNvPr>
          <p:cNvSpPr txBox="1"/>
          <p:nvPr/>
        </p:nvSpPr>
        <p:spPr>
          <a:xfrm>
            <a:off x="2628345" y="5402186"/>
            <a:ext cx="2954606" cy="919401"/>
          </a:xfrm>
          <a:prstGeom prst="round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phấp phới</a:t>
            </a:r>
            <a:endParaRPr lang="zh-CN" altLang="en-US" sz="4800" dirty="0">
              <a:solidFill>
                <a:srgbClr val="24144A"/>
              </a:solidFill>
              <a:latin typeface="Cambria" panose="02040503050406030204" pitchFamily="18" charset="0"/>
              <a:cs typeface="+mn-ea"/>
              <a:sym typeface="+mn-lt"/>
            </a:endParaRPr>
          </a:p>
        </p:txBody>
      </p:sp>
      <p:sp>
        <p:nvSpPr>
          <p:cNvPr id="16" name="文本框 34">
            <a:extLst>
              <a:ext uri="{FF2B5EF4-FFF2-40B4-BE49-F238E27FC236}">
                <a16:creationId xmlns:a16="http://schemas.microsoft.com/office/drawing/2014/main" xmlns="" id="{D71BFE6D-F25D-BA72-8503-52E518FFC0BD}"/>
              </a:ext>
            </a:extLst>
          </p:cNvPr>
          <p:cNvSpPr txBox="1"/>
          <p:nvPr/>
        </p:nvSpPr>
        <p:spPr>
          <a:xfrm>
            <a:off x="6285836" y="5402186"/>
            <a:ext cx="2386299" cy="919401"/>
          </a:xfrm>
          <a:prstGeom prst="round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altLang="zh-CN" sz="4800">
                <a:solidFill>
                  <a:srgbClr val="24144A"/>
                </a:solidFill>
                <a:latin typeface="Cambria" panose="02040503050406030204" pitchFamily="18" charset="0"/>
                <a:ea typeface="Cambria" panose="02040503050406030204" pitchFamily="18" charset="0"/>
                <a:cs typeface="+mn-ea"/>
                <a:sym typeface="+mn-lt"/>
              </a:rPr>
              <a:t>soi sáng</a:t>
            </a:r>
            <a:endParaRPr lang="zh-CN" altLang="en-US" sz="4800" dirty="0">
              <a:solidFill>
                <a:srgbClr val="24144A"/>
              </a:solidFill>
              <a:latin typeface="Cambria" panose="02040503050406030204" pitchFamily="18" charset="0"/>
              <a:cs typeface="+mn-ea"/>
              <a:sym typeface="+mn-lt"/>
            </a:endParaRPr>
          </a:p>
        </p:txBody>
      </p:sp>
      <p:sp>
        <p:nvSpPr>
          <p:cNvPr id="14" name="Title 1">
            <a:extLst>
              <a:ext uri="{FF2B5EF4-FFF2-40B4-BE49-F238E27FC236}">
                <a16:creationId xmlns:a16="http://schemas.microsoft.com/office/drawing/2014/main" xmlns="" id="{8D3E51E0-9B68-B3F4-1B17-63A11AFFD3CD}"/>
              </a:ext>
            </a:extLst>
          </p:cNvPr>
          <p:cNvSpPr txBox="1">
            <a:spLocks/>
          </p:cNvSpPr>
          <p:nvPr/>
        </p:nvSpPr>
        <p:spPr>
          <a:xfrm rot="3378065">
            <a:off x="516706" y="50922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1539731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P spid="10" grpId="0" animBg="1"/>
      <p:bldP spid="13"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蓝色科幻卡通创意中秋佳节团圆活动宣传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4673</TotalTime>
  <Words>1322</Words>
  <Application>Microsoft Office PowerPoint</Application>
  <PresentationFormat>Custom</PresentationFormat>
  <Paragraphs>133</Paragraphs>
  <Slides>22</Slides>
  <Notes>22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22</vt:i4>
      </vt:variant>
    </vt:vector>
  </HeadingPairs>
  <TitlesOfParts>
    <vt:vector size="40" baseType="lpstr">
      <vt:lpstr>Arial</vt:lpstr>
      <vt:lpstr>SVN-Newton</vt:lpstr>
      <vt:lpstr>UTM Americana</vt:lpstr>
      <vt:lpstr>DengXian</vt:lpstr>
      <vt:lpstr>#9Slide07 Altus</vt:lpstr>
      <vt:lpstr>#9Slide07 HoneyCream</vt:lpstr>
      <vt:lpstr>Arial Black</vt:lpstr>
      <vt:lpstr>#9Slide06 Broodfath</vt:lpstr>
      <vt:lpstr>#9Slide04 Goku Stencil</vt:lpstr>
      <vt:lpstr>思源黑体 CN Bold</vt:lpstr>
      <vt:lpstr>Cambria</vt:lpstr>
      <vt:lpstr>思源黑体 CN Regular</vt:lpstr>
      <vt:lpstr>#9Slide03 SVNEvery Movie Every </vt:lpstr>
      <vt:lpstr>#9Slide05 Authentica Regular</vt:lpstr>
      <vt:lpstr>#9Slide05 Bodega Script</vt:lpstr>
      <vt:lpstr>#9Slide07 IcielQueulat Uni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蓝色科幻卡通创意中秋佳节团圆活动宣传PPT模板</dc:title>
  <dc:creator>Diệu Hiền MNT</dc:creator>
  <cp:keywords>Diệu Hiền MNT</cp:keywords>
  <cp:lastModifiedBy>THANH HUONG</cp:lastModifiedBy>
  <cp:revision>2</cp:revision>
  <dcterms:created xsi:type="dcterms:W3CDTF">2018-06-17T04:53:58Z</dcterms:created>
  <dcterms:modified xsi:type="dcterms:W3CDTF">2022-10-16T15:49:45Z</dcterms:modified>
</cp:coreProperties>
</file>