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342" r:id="rId3"/>
    <p:sldId id="306" r:id="rId4"/>
    <p:sldId id="343" r:id="rId5"/>
    <p:sldId id="357" r:id="rId6"/>
    <p:sldId id="352" r:id="rId7"/>
    <p:sldId id="291" r:id="rId8"/>
    <p:sldId id="356" r:id="rId9"/>
    <p:sldId id="355" r:id="rId10"/>
    <p:sldId id="346" r:id="rId11"/>
    <p:sldId id="353" r:id="rId12"/>
    <p:sldId id="320" r:id="rId13"/>
    <p:sldId id="340" r:id="rId14"/>
  </p:sldIdLst>
  <p:sldSz cx="12192000" cy="6858000"/>
  <p:notesSz cx="6858000" cy="9144000"/>
  <p:embeddedFontLst>
    <p:embeddedFont>
      <p:font typeface="#9Slide03 AmpleSoft Bold" panose="02000000000000000000" pitchFamily="2" charset="0"/>
      <p:regular r:id="rId16"/>
    </p:embeddedFont>
    <p:embeddedFont>
      <p:font typeface="#9Slide04 SVNNaive Inline" panose="02010503010101020104" pitchFamily="2" charset="0"/>
      <p:bold r:id="rId17"/>
    </p:embeddedFont>
    <p:embeddedFont>
      <p:font typeface="#9Slide07 Altus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SVN-Newton" panose="02040603050506020204" pitchFamily="18" charset="0"/>
      <p:regular r:id="rId25"/>
    </p:embeddedFont>
    <p:embeddedFont>
      <p:font typeface="SVN-The Voice" panose="02040603050506020204" pitchFamily="18" charset="0"/>
      <p:regular r:id="rId26"/>
    </p:embeddedFont>
    <p:embeddedFont>
      <p:font typeface="SVN-The Voice Heavy" panose="02040603050506020204" pitchFamily="18" charset="0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UTM Androgyne" panose="02040603050506020204" pitchFamily="18" charset="0"/>
      <p:regular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  <p:embeddedFont>
      <p:font typeface="UTM Showcard" panose="02040603050506020204" pitchFamily="18" charset="0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FFFFFF"/>
    <a:srgbClr val="8BA76F"/>
    <a:srgbClr val="C1B870"/>
    <a:srgbClr val="F6F6EE"/>
    <a:srgbClr val="F6F6ED"/>
    <a:srgbClr val="DAE8AF"/>
    <a:srgbClr val="8AAE89"/>
    <a:srgbClr val="D9EBB1"/>
    <a:srgbClr val="8B9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>
        <p:scale>
          <a:sx n="40" d="100"/>
          <a:sy n="40" d="100"/>
        </p:scale>
        <p:origin x="1612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79876-B6AD-4E4C-853E-1171340027E1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06F0-38CC-4A39-AB79-13DA16B84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0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8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A73A-34F3-4372-9420-2FAE3D1FDC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2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9B8AF-6B7A-4FEC-B0D6-5ECB07C501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02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1398" y="298451"/>
            <a:ext cx="11649205" cy="626109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1398" y="298451"/>
            <a:ext cx="11649205" cy="626109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340B-DD0B-433E-BC10-266275DA76BC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C537-BD3B-42A0-A573-49AC345F5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1F2C-545A-469B-ADDE-3C5AAFAF7E7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CE07-5762-493A-9226-1DA71342823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E9B7E-E508-BCEF-F87D-8DAF403E4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209800" y="6927199"/>
            <a:ext cx="1824009" cy="2002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1CDF3-34E5-3EB8-D523-1A5252797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42608" y="-491780"/>
            <a:ext cx="2186247" cy="231740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A733AF6-289F-F93C-139E-9D61E77766BB}"/>
              </a:ext>
            </a:extLst>
          </p:cNvPr>
          <p:cNvSpPr txBox="1"/>
          <p:nvPr userDrawn="1"/>
        </p:nvSpPr>
        <p:spPr>
          <a:xfrm>
            <a:off x="3363737" y="746677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CDEA53-C555-325F-F2AB-CFE0F6317CE8}"/>
              </a:ext>
            </a:extLst>
          </p:cNvPr>
          <p:cNvSpPr txBox="1">
            <a:spLocks/>
          </p:cNvSpPr>
          <p:nvPr userDrawn="1"/>
        </p:nvSpPr>
        <p:spPr>
          <a:xfrm>
            <a:off x="10091113" y="-9721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D96B6F-14EC-425C-33C5-6469D3D90482}"/>
              </a:ext>
            </a:extLst>
          </p:cNvPr>
          <p:cNvSpPr txBox="1">
            <a:spLocks/>
          </p:cNvSpPr>
          <p:nvPr userDrawn="1"/>
        </p:nvSpPr>
        <p:spPr>
          <a:xfrm>
            <a:off x="-2186247" y="195819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>
            <a:extLst>
              <a:ext uri="{FF2B5EF4-FFF2-40B4-BE49-F238E27FC236}">
                <a16:creationId xmlns:a16="http://schemas.microsoft.com/office/drawing/2014/main" id="{4CC1F33F-677C-2C95-3BBD-689918CCB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40" y="-956873"/>
            <a:ext cx="2676160" cy="2961818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620A2E5-8C99-9C8D-4ED2-3AEF2E70A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42" y="-301433"/>
            <a:ext cx="1986403" cy="2596698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800B6D77-EE39-10AE-2A0B-A46A75F1B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72" y="4405086"/>
            <a:ext cx="12192000" cy="2452914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CCFB1A17-3887-1744-3284-0962C3137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8" y="2292574"/>
            <a:ext cx="4334983" cy="3668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695A39-B3F6-B884-6408-534C33736662}"/>
              </a:ext>
            </a:extLst>
          </p:cNvPr>
          <p:cNvSpPr txBox="1"/>
          <p:nvPr/>
        </p:nvSpPr>
        <p:spPr>
          <a:xfrm>
            <a:off x="-422292" y="620026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Luyện</a:t>
            </a:r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 </a:t>
            </a:r>
            <a:r>
              <a:rPr lang="en-US" altLang="zh-CN" sz="7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tập</a:t>
            </a:r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 </a:t>
            </a:r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2E5E67B4-A7C0-82E7-376C-998E1667635C}"/>
              </a:ext>
            </a:extLst>
          </p:cNvPr>
          <p:cNvSpPr txBox="1"/>
          <p:nvPr/>
        </p:nvSpPr>
        <p:spPr>
          <a:xfrm>
            <a:off x="175667" y="1820355"/>
            <a:ext cx="73980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VN-The Voice" panose="02040603050506020204" pitchFamily="18" charset="0"/>
                <a:ea typeface="汉仪乐喵体简" panose="00020600040101010101" pitchFamily="18" charset="-122"/>
              </a:rPr>
              <a:t>PHÁT TRIỂN CÂU CHUYỆN</a:t>
            </a:r>
            <a:endParaRPr lang="zh-CN" altLang="en-US" sz="8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SVN-The Voice" panose="02040603050506020204" pitchFamily="18" charset="0"/>
              <a:ea typeface="汉仪乐喵体简" panose="00020600040101010101" pitchFamily="18" charset="-122"/>
            </a:endParaRPr>
          </a:p>
        </p:txBody>
      </p:sp>
      <p:sp>
        <p:nvSpPr>
          <p:cNvPr id="21" name="文本框 21">
            <a:extLst>
              <a:ext uri="{FF2B5EF4-FFF2-40B4-BE49-F238E27FC236}">
                <a16:creationId xmlns:a16="http://schemas.microsoft.com/office/drawing/2014/main" id="{3C205FE1-2703-72C6-B2B6-8A450025BB21}"/>
              </a:ext>
            </a:extLst>
          </p:cNvPr>
          <p:cNvSpPr txBox="1"/>
          <p:nvPr/>
        </p:nvSpPr>
        <p:spPr>
          <a:xfrm>
            <a:off x="223793" y="1904138"/>
            <a:ext cx="7398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VN-The Voice" panose="02040603050506020204" pitchFamily="18" charset="0"/>
                <a:ea typeface="汉仪乐喵体简" panose="00020600040101010101" pitchFamily="18" charset="-122"/>
              </a:rPr>
              <a:t>PHÁT TRIỂN CÂU CHUYỆN</a:t>
            </a:r>
            <a:endParaRPr lang="zh-CN" alt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SVN-The Voice" panose="02040603050506020204" pitchFamily="18" charset="0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>
            <a:extLst>
              <a:ext uri="{FF2B5EF4-FFF2-40B4-BE49-F238E27FC236}">
                <a16:creationId xmlns:a16="http://schemas.microsoft.com/office/drawing/2014/main" id="{15B3F1AB-A5B4-E5C5-DF20-E3C70A8A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040" y="4697309"/>
            <a:ext cx="2149642" cy="2735908"/>
          </a:xfrm>
          <a:prstGeom prst="rect">
            <a:avLst/>
          </a:prstGeom>
        </p:spPr>
      </p:pic>
      <p:pic>
        <p:nvPicPr>
          <p:cNvPr id="30" name="图片 3">
            <a:extLst>
              <a:ext uri="{FF2B5EF4-FFF2-40B4-BE49-F238E27FC236}">
                <a16:creationId xmlns:a16="http://schemas.microsoft.com/office/drawing/2014/main" id="{E28C67E6-4C3F-E5E5-6BF4-C2C332DD5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288" y="4402216"/>
            <a:ext cx="2149642" cy="2735908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BD5B4429-B911-B279-48CA-A8BD9DA3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169" y="4549763"/>
            <a:ext cx="2149642" cy="2735908"/>
          </a:xfrm>
          <a:prstGeom prst="rect">
            <a:avLst/>
          </a:prstGeom>
        </p:spPr>
      </p:pic>
      <p:pic>
        <p:nvPicPr>
          <p:cNvPr id="32" name="图片 3">
            <a:extLst>
              <a:ext uri="{FF2B5EF4-FFF2-40B4-BE49-F238E27FC236}">
                <a16:creationId xmlns:a16="http://schemas.microsoft.com/office/drawing/2014/main" id="{C608EA1A-E5A6-D883-13B5-51652FA6D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44" y="4549763"/>
            <a:ext cx="2149642" cy="2735908"/>
          </a:xfrm>
          <a:prstGeom prst="rect">
            <a:avLst/>
          </a:prstGeom>
        </p:spPr>
      </p:pic>
      <p:pic>
        <p:nvPicPr>
          <p:cNvPr id="33" name="图片 3">
            <a:extLst>
              <a:ext uri="{FF2B5EF4-FFF2-40B4-BE49-F238E27FC236}">
                <a16:creationId xmlns:a16="http://schemas.microsoft.com/office/drawing/2014/main" id="{90D3EE5D-FB7C-B7BC-F7E5-C101FA399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33" y="4697309"/>
            <a:ext cx="2149642" cy="2735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33" y="4394195"/>
            <a:ext cx="2149642" cy="2735908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56D8FD9-EE99-4B82-BC86-BD80E79D61F6}"/>
              </a:ext>
            </a:extLst>
          </p:cNvPr>
          <p:cNvSpPr/>
          <p:nvPr/>
        </p:nvSpPr>
        <p:spPr>
          <a:xfrm>
            <a:off x="31263" y="249255"/>
            <a:ext cx="12129472" cy="635949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5C28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3975" y="38428"/>
            <a:ext cx="284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C00000"/>
                </a:solidFill>
                <a:latin typeface="SVN-The Voice" panose="02040603050506020204" pitchFamily="18" charset="0"/>
                <a:cs typeface="+mn-ea"/>
                <a:sym typeface="+mn-lt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SVN-The Voic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SVN-The Voice" panose="02040603050506020204" pitchFamily="18" charset="0"/>
                <a:cs typeface="+mn-ea"/>
                <a:sym typeface="+mn-lt"/>
              </a:rPr>
              <a:t>Mẫu</a:t>
            </a:r>
            <a:endParaRPr lang="zh-CN" altLang="en-US" sz="4800" dirty="0">
              <a:solidFill>
                <a:srgbClr val="C00000"/>
              </a:solidFill>
              <a:latin typeface="SVN-The Voice" panose="02040603050506020204" pitchFamily="18" charset="0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03040" y="161105"/>
            <a:ext cx="3185919" cy="693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3 AmpleSoft Bold" panose="02000000000000000000" pitchFamily="2" charset="0"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6317A8-D486-E0A0-ED0B-9BAD0A35A328}"/>
              </a:ext>
            </a:extLst>
          </p:cNvPr>
          <p:cNvSpPr txBox="1"/>
          <p:nvPr/>
        </p:nvSpPr>
        <p:spPr>
          <a:xfrm>
            <a:off x="429803" y="1130558"/>
            <a:ext cx="116626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buổi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trưa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hè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đang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nhặt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từng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lúa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trên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cánh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đồng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Bỗng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thấy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mặt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hiện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tiên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đầu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tóc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bạc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phơ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Thấy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mồ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hôi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nhễ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dịu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dàng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bảo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  <a:p>
            <a:pPr lvl="1" indent="-40640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-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Giữa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trưa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nắng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thế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này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đồng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làm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gì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thế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  <a:p>
            <a:pPr marR="0" lvl="0" indent="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trả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lời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  <a:p>
            <a:pPr marL="336550" lvl="1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-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Thưa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thấy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những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lúa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thật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phí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sẽ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nhặt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về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ăn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ạ.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còn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phải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học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nên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thủ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giờ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trưa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để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nhặt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thóc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</a:p>
          <a:p>
            <a:pPr marR="0" lvl="0" indent="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tiên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bảo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  <a:p>
            <a:pPr lvl="1" indent="-40640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-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ngoan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lắm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sẽ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thưởng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gì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nào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vui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mừng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nắm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lấy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tay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rồi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  <a:p>
            <a:pPr marL="63500" lvl="1" indent="27305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-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cảm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ơn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ạ.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thứ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bố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mau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khỏi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bệnh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ho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lao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để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mẹ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vả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thứ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hai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trai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biết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thật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giỏi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vì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gần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sông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nên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sợ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sẽ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bị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ngã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xuống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sông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thứ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hai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chị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cháu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máy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để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học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tập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  <a:p>
            <a:pPr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tiên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cười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hiền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từ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phất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tay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thế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cả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điều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đều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thành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hiện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thực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vui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mừng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  <a:p>
            <a:pPr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Đúng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lúc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đó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thì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chợt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tỉnh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giấc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nhận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ra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đó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chỉ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giấc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mơ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Thật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đáng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tiếc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!</a:t>
            </a:r>
            <a:endParaRPr kumimoji="0" lang="vi-V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5" y="0"/>
            <a:ext cx="1750170" cy="11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 descr="图片包含 仙人掌, 树, 植物, 餐桌&#10;&#10;已生成极高可信度的说明">
            <a:extLst>
              <a:ext uri="{FF2B5EF4-FFF2-40B4-BE49-F238E27FC236}">
                <a16:creationId xmlns:a16="http://schemas.microsoft.com/office/drawing/2014/main" id="{7498EC06-5ADF-9B4C-B10F-15561EF61EA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B17D9A63-A5DD-4FE9-8F86-4FEF9BD60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4158" y="154380"/>
            <a:ext cx="7883683" cy="474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6E336-1060-450B-9661-6499F7F95E36}"/>
              </a:ext>
            </a:extLst>
          </p:cNvPr>
          <p:cNvSpPr txBox="1"/>
          <p:nvPr/>
        </p:nvSpPr>
        <p:spPr>
          <a:xfrm>
            <a:off x="1499039" y="2134328"/>
            <a:ext cx="8978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UTM Androgyne" panose="02040603050506020204" pitchFamily="18" charset="0"/>
              </a:rPr>
              <a:t>LUYỆN TẬP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77981CC4-6453-46DA-9463-C5F337CE7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5731" y="1765267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BACKGROUND PPT\pngtree-cute-card-airy-pink-hand-book-background-pattern-image_217258.jpg">
            <a:extLst>
              <a:ext uri="{FF2B5EF4-FFF2-40B4-BE49-F238E27FC236}">
                <a16:creationId xmlns:a16="http://schemas.microsoft.com/office/drawing/2014/main" id="{9AA21B4D-8B84-23D7-DB03-4F937D50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-554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9FA1C-623D-3C37-2C0F-AF8EF038B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73" y="3225326"/>
            <a:ext cx="3526766" cy="3632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6E79F1-979A-C2A8-5917-889728C28059}"/>
              </a:ext>
            </a:extLst>
          </p:cNvPr>
          <p:cNvSpPr txBox="1"/>
          <p:nvPr/>
        </p:nvSpPr>
        <p:spPr>
          <a:xfrm>
            <a:off x="1808747" y="1246315"/>
            <a:ext cx="7980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 u="sng" dirty="0">
                <a:solidFill>
                  <a:srgbClr val="C00000"/>
                </a:solidFill>
                <a:latin typeface="SVN-The Voice Heavy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KỂ</a:t>
            </a:r>
            <a:r>
              <a:rPr lang="en-US" altLang="vi-VN" sz="6000" b="1" dirty="0">
                <a:solidFill>
                  <a:srgbClr val="C00000"/>
                </a:solidFill>
                <a:latin typeface="SVN-The Voice Heavy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图片 26" descr="形状, 圆圈&#10;&#10;描述已自动生成">
            <a:extLst>
              <a:ext uri="{FF2B5EF4-FFF2-40B4-BE49-F238E27FC236}">
                <a16:creationId xmlns:a16="http://schemas.microsoft.com/office/drawing/2014/main" id="{0849F7C7-F646-188A-20DE-6A61C3C3F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0" b="89863" l="9980" r="89918">
                        <a14:foregroundMark x1="32289" y1="11330" x2="43392" y2="7633"/>
                        <a14:foregroundMark x1="43392" y1="7633" x2="47684" y2="8050"/>
                        <a14:foregroundMark x1="47684" y1="8050" x2="50988" y2="10793"/>
                        <a14:foregroundMark x1="53168" y1="10018" x2="63488" y2="3757"/>
                        <a14:foregroundMark x1="63488" y1="3757" x2="69619" y2="5963"/>
                        <a14:foregroundMark x1="69619" y1="5963" x2="70095" y2="6500"/>
                        <a14:foregroundMark x1="47207" y1="6500" x2="40327" y2="4830"/>
                        <a14:foregroundMark x1="40327" y1="4830" x2="38249" y2="5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184">
            <a:off x="3532598" y="1241440"/>
            <a:ext cx="8191997" cy="50542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472D6B-1153-CA1A-2E2E-0A5050538E9B}"/>
              </a:ext>
            </a:extLst>
          </p:cNvPr>
          <p:cNvSpPr txBox="1"/>
          <p:nvPr/>
        </p:nvSpPr>
        <p:spPr>
          <a:xfrm>
            <a:off x="5348651" y="2097588"/>
            <a:ext cx="45598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Bây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altLang="vi-VN" sz="3200" i="1" dirty="0"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!</a:t>
            </a:r>
            <a:endParaRPr lang="en-US" altLang="vi-VN" sz="3200" u="sng" dirty="0">
              <a:latin typeface="UTM Avo" panose="0204060305050602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CF333F-701D-7374-5479-A73FE347D0FC}"/>
              </a:ext>
            </a:extLst>
          </p:cNvPr>
          <p:cNvSpPr/>
          <p:nvPr/>
        </p:nvSpPr>
        <p:spPr>
          <a:xfrm>
            <a:off x="501947" y="305656"/>
            <a:ext cx="11373492" cy="62466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C9A7A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id="{DF7AC602-3FF8-5934-8BD2-535154ADA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72" y="4405086"/>
            <a:ext cx="12192000" cy="2452914"/>
          </a:xfrm>
          <a:prstGeom prst="rect">
            <a:avLst/>
          </a:prstGeom>
        </p:spPr>
      </p:pic>
      <p:pic>
        <p:nvPicPr>
          <p:cNvPr id="10" name="图片 26" descr="形状, 圆圈&#10;&#10;描述已自动生成">
            <a:extLst>
              <a:ext uri="{FF2B5EF4-FFF2-40B4-BE49-F238E27FC236}">
                <a16:creationId xmlns:a16="http://schemas.microsoft.com/office/drawing/2014/main" id="{0F09CA18-A325-4A64-B51F-F18D5F868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0" b="89863" l="9980" r="89918">
                        <a14:foregroundMark x1="32289" y1="11330" x2="43392" y2="7633"/>
                        <a14:foregroundMark x1="43392" y1="7633" x2="47684" y2="8050"/>
                        <a14:foregroundMark x1="47684" y1="8050" x2="50988" y2="10793"/>
                        <a14:foregroundMark x1="53168" y1="10018" x2="63488" y2="3757"/>
                        <a14:foregroundMark x1="63488" y1="3757" x2="69619" y2="5963"/>
                        <a14:foregroundMark x1="69619" y1="5963" x2="70095" y2="6500"/>
                        <a14:foregroundMark x1="47207" y1="6500" x2="40327" y2="4830"/>
                        <a14:foregroundMark x1="40327" y1="4830" x2="38249" y2="5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810" flipH="1">
            <a:off x="1125062" y="379693"/>
            <a:ext cx="9884723" cy="6098613"/>
          </a:xfrm>
          <a:prstGeom prst="rect">
            <a:avLst/>
          </a:prstGeom>
        </p:spPr>
      </p:pic>
      <p:sp>
        <p:nvSpPr>
          <p:cNvPr id="8" name="iconfont-11673-5560680">
            <a:extLst>
              <a:ext uri="{FF2B5EF4-FFF2-40B4-BE49-F238E27FC236}">
                <a16:creationId xmlns:a16="http://schemas.microsoft.com/office/drawing/2014/main" id="{26395FB3-EE9A-4E9E-8516-5871A1138861}"/>
              </a:ext>
            </a:extLst>
          </p:cNvPr>
          <p:cNvSpPr/>
          <p:nvPr/>
        </p:nvSpPr>
        <p:spPr>
          <a:xfrm>
            <a:off x="9279562" y="1854037"/>
            <a:ext cx="1613647" cy="1229531"/>
          </a:xfrm>
          <a:custGeom>
            <a:avLst/>
            <a:gdLst>
              <a:gd name="connsiteX0" fmla="*/ 516976 w 609005"/>
              <a:gd name="connsiteY0" fmla="*/ 203342 h 464036"/>
              <a:gd name="connsiteX1" fmla="*/ 609005 w 609005"/>
              <a:gd name="connsiteY1" fmla="*/ 304523 h 464036"/>
              <a:gd name="connsiteX2" fmla="*/ 551011 w 609005"/>
              <a:gd name="connsiteY2" fmla="*/ 395300 h 464036"/>
              <a:gd name="connsiteX3" fmla="*/ 551011 w 609005"/>
              <a:gd name="connsiteY3" fmla="*/ 456784 h 464036"/>
              <a:gd name="connsiteX4" fmla="*/ 548329 w 609005"/>
              <a:gd name="connsiteY4" fmla="*/ 462404 h 464036"/>
              <a:gd name="connsiteX5" fmla="*/ 542312 w 609005"/>
              <a:gd name="connsiteY5" fmla="*/ 463890 h 464036"/>
              <a:gd name="connsiteX6" fmla="*/ 483231 w 609005"/>
              <a:gd name="connsiteY6" fmla="*/ 428507 h 464036"/>
              <a:gd name="connsiteX7" fmla="*/ 475547 w 609005"/>
              <a:gd name="connsiteY7" fmla="*/ 430501 h 464036"/>
              <a:gd name="connsiteX8" fmla="*/ 449522 w 609005"/>
              <a:gd name="connsiteY8" fmla="*/ 435033 h 464036"/>
              <a:gd name="connsiteX9" fmla="*/ 350969 w 609005"/>
              <a:gd name="connsiteY9" fmla="*/ 404617 h 464036"/>
              <a:gd name="connsiteX10" fmla="*/ 349446 w 609005"/>
              <a:gd name="connsiteY10" fmla="*/ 394466 h 464036"/>
              <a:gd name="connsiteX11" fmla="*/ 359559 w 609005"/>
              <a:gd name="connsiteY11" fmla="*/ 392944 h 464036"/>
              <a:gd name="connsiteX12" fmla="*/ 449522 w 609005"/>
              <a:gd name="connsiteY12" fmla="*/ 420532 h 464036"/>
              <a:gd name="connsiteX13" fmla="*/ 471777 w 609005"/>
              <a:gd name="connsiteY13" fmla="*/ 416472 h 464036"/>
              <a:gd name="connsiteX14" fmla="*/ 484391 w 609005"/>
              <a:gd name="connsiteY14" fmla="*/ 413426 h 464036"/>
              <a:gd name="connsiteX15" fmla="*/ 491205 w 609005"/>
              <a:gd name="connsiteY15" fmla="*/ 415710 h 464036"/>
              <a:gd name="connsiteX16" fmla="*/ 536513 w 609005"/>
              <a:gd name="connsiteY16" fmla="*/ 446960 h 464036"/>
              <a:gd name="connsiteX17" fmla="*/ 536513 w 609005"/>
              <a:gd name="connsiteY17" fmla="*/ 391530 h 464036"/>
              <a:gd name="connsiteX18" fmla="*/ 539666 w 609005"/>
              <a:gd name="connsiteY18" fmla="*/ 385548 h 464036"/>
              <a:gd name="connsiteX19" fmla="*/ 594507 w 609005"/>
              <a:gd name="connsiteY19" fmla="*/ 304523 h 464036"/>
              <a:gd name="connsiteX20" fmla="*/ 512590 w 609005"/>
              <a:gd name="connsiteY20" fmla="*/ 217155 h 464036"/>
              <a:gd name="connsiteX21" fmla="*/ 507878 w 609005"/>
              <a:gd name="connsiteY21" fmla="*/ 208055 h 464036"/>
              <a:gd name="connsiteX22" fmla="*/ 516976 w 609005"/>
              <a:gd name="connsiteY22" fmla="*/ 203342 h 464036"/>
              <a:gd name="connsiteX23" fmla="*/ 137742 w 609005"/>
              <a:gd name="connsiteY23" fmla="*/ 182622 h 464036"/>
              <a:gd name="connsiteX24" fmla="*/ 123856 w 609005"/>
              <a:gd name="connsiteY24" fmla="*/ 197134 h 464036"/>
              <a:gd name="connsiteX25" fmla="*/ 137742 w 609005"/>
              <a:gd name="connsiteY25" fmla="*/ 211647 h 464036"/>
              <a:gd name="connsiteX26" fmla="*/ 151628 w 609005"/>
              <a:gd name="connsiteY26" fmla="*/ 197134 h 464036"/>
              <a:gd name="connsiteX27" fmla="*/ 137742 w 609005"/>
              <a:gd name="connsiteY27" fmla="*/ 182622 h 464036"/>
              <a:gd name="connsiteX28" fmla="*/ 340777 w 609005"/>
              <a:gd name="connsiteY28" fmla="*/ 181243 h 464036"/>
              <a:gd name="connsiteX29" fmla="*/ 326891 w 609005"/>
              <a:gd name="connsiteY29" fmla="*/ 195756 h 464036"/>
              <a:gd name="connsiteX30" fmla="*/ 340777 w 609005"/>
              <a:gd name="connsiteY30" fmla="*/ 210268 h 464036"/>
              <a:gd name="connsiteX31" fmla="*/ 354663 w 609005"/>
              <a:gd name="connsiteY31" fmla="*/ 195756 h 464036"/>
              <a:gd name="connsiteX32" fmla="*/ 340777 w 609005"/>
              <a:gd name="connsiteY32" fmla="*/ 181243 h 464036"/>
              <a:gd name="connsiteX33" fmla="*/ 239260 w 609005"/>
              <a:gd name="connsiteY33" fmla="*/ 181243 h 464036"/>
              <a:gd name="connsiteX34" fmla="*/ 225373 w 609005"/>
              <a:gd name="connsiteY34" fmla="*/ 195756 h 464036"/>
              <a:gd name="connsiteX35" fmla="*/ 239260 w 609005"/>
              <a:gd name="connsiteY35" fmla="*/ 210268 h 464036"/>
              <a:gd name="connsiteX36" fmla="*/ 253146 w 609005"/>
              <a:gd name="connsiteY36" fmla="*/ 195756 h 464036"/>
              <a:gd name="connsiteX37" fmla="*/ 239260 w 609005"/>
              <a:gd name="connsiteY37" fmla="*/ 181243 h 464036"/>
              <a:gd name="connsiteX38" fmla="*/ 137742 w 609005"/>
              <a:gd name="connsiteY38" fmla="*/ 168110 h 464036"/>
              <a:gd name="connsiteX39" fmla="*/ 166747 w 609005"/>
              <a:gd name="connsiteY39" fmla="*/ 197134 h 464036"/>
              <a:gd name="connsiteX40" fmla="*/ 137742 w 609005"/>
              <a:gd name="connsiteY40" fmla="*/ 226159 h 464036"/>
              <a:gd name="connsiteX41" fmla="*/ 108737 w 609005"/>
              <a:gd name="connsiteY41" fmla="*/ 197134 h 464036"/>
              <a:gd name="connsiteX42" fmla="*/ 137742 w 609005"/>
              <a:gd name="connsiteY42" fmla="*/ 168110 h 464036"/>
              <a:gd name="connsiteX43" fmla="*/ 340777 w 609005"/>
              <a:gd name="connsiteY43" fmla="*/ 166731 h 464036"/>
              <a:gd name="connsiteX44" fmla="*/ 369782 w 609005"/>
              <a:gd name="connsiteY44" fmla="*/ 195756 h 464036"/>
              <a:gd name="connsiteX45" fmla="*/ 340777 w 609005"/>
              <a:gd name="connsiteY45" fmla="*/ 224780 h 464036"/>
              <a:gd name="connsiteX46" fmla="*/ 311772 w 609005"/>
              <a:gd name="connsiteY46" fmla="*/ 195756 h 464036"/>
              <a:gd name="connsiteX47" fmla="*/ 340777 w 609005"/>
              <a:gd name="connsiteY47" fmla="*/ 166731 h 464036"/>
              <a:gd name="connsiteX48" fmla="*/ 239260 w 609005"/>
              <a:gd name="connsiteY48" fmla="*/ 166731 h 464036"/>
              <a:gd name="connsiteX49" fmla="*/ 268265 w 609005"/>
              <a:gd name="connsiteY49" fmla="*/ 195756 h 464036"/>
              <a:gd name="connsiteX50" fmla="*/ 239260 w 609005"/>
              <a:gd name="connsiteY50" fmla="*/ 224780 h 464036"/>
              <a:gd name="connsiteX51" fmla="*/ 210255 w 609005"/>
              <a:gd name="connsiteY51" fmla="*/ 195756 h 464036"/>
              <a:gd name="connsiteX52" fmla="*/ 239260 w 609005"/>
              <a:gd name="connsiteY52" fmla="*/ 166731 h 464036"/>
              <a:gd name="connsiteX53" fmla="*/ 241834 w 609005"/>
              <a:gd name="connsiteY53" fmla="*/ 14501 h 464036"/>
              <a:gd name="connsiteX54" fmla="*/ 14501 w 609005"/>
              <a:gd name="connsiteY54" fmla="*/ 195797 h 464036"/>
              <a:gd name="connsiteX55" fmla="*/ 98350 w 609005"/>
              <a:gd name="connsiteY55" fmla="*/ 327537 h 464036"/>
              <a:gd name="connsiteX56" fmla="*/ 101504 w 609005"/>
              <a:gd name="connsiteY56" fmla="*/ 333519 h 464036"/>
              <a:gd name="connsiteX57" fmla="*/ 101504 w 609005"/>
              <a:gd name="connsiteY57" fmla="*/ 421720 h 464036"/>
              <a:gd name="connsiteX58" fmla="*/ 183070 w 609005"/>
              <a:gd name="connsiteY58" fmla="*/ 357699 h 464036"/>
              <a:gd name="connsiteX59" fmla="*/ 189885 w 609005"/>
              <a:gd name="connsiteY59" fmla="*/ 355415 h 464036"/>
              <a:gd name="connsiteX60" fmla="*/ 249084 w 609005"/>
              <a:gd name="connsiteY60" fmla="*/ 362593 h 464036"/>
              <a:gd name="connsiteX61" fmla="*/ 464019 w 609005"/>
              <a:gd name="connsiteY61" fmla="*/ 195761 h 464036"/>
              <a:gd name="connsiteX62" fmla="*/ 241834 w 609005"/>
              <a:gd name="connsiteY62" fmla="*/ 14501 h 464036"/>
              <a:gd name="connsiteX63" fmla="*/ 241834 w 609005"/>
              <a:gd name="connsiteY63" fmla="*/ 0 h 464036"/>
              <a:gd name="connsiteX64" fmla="*/ 478520 w 609005"/>
              <a:gd name="connsiteY64" fmla="*/ 195761 h 464036"/>
              <a:gd name="connsiteX65" fmla="*/ 249084 w 609005"/>
              <a:gd name="connsiteY65" fmla="*/ 377094 h 464036"/>
              <a:gd name="connsiteX66" fmla="*/ 191191 w 609005"/>
              <a:gd name="connsiteY66" fmla="*/ 370423 h 464036"/>
              <a:gd name="connsiteX67" fmla="*/ 97227 w 609005"/>
              <a:gd name="connsiteY67" fmla="*/ 440136 h 464036"/>
              <a:gd name="connsiteX68" fmla="*/ 87004 w 609005"/>
              <a:gd name="connsiteY68" fmla="*/ 433538 h 464036"/>
              <a:gd name="connsiteX69" fmla="*/ 87004 w 609005"/>
              <a:gd name="connsiteY69" fmla="*/ 337289 h 464036"/>
              <a:gd name="connsiteX70" fmla="*/ 0 w 609005"/>
              <a:gd name="connsiteY70" fmla="*/ 195797 h 464036"/>
              <a:gd name="connsiteX71" fmla="*/ 241834 w 609005"/>
              <a:gd name="connsiteY71" fmla="*/ 0 h 46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005" h="464036">
                <a:moveTo>
                  <a:pt x="516976" y="203342"/>
                </a:moveTo>
                <a:cubicBezTo>
                  <a:pt x="579754" y="223354"/>
                  <a:pt x="609005" y="255510"/>
                  <a:pt x="609005" y="304523"/>
                </a:cubicBezTo>
                <a:cubicBezTo>
                  <a:pt x="609005" y="336498"/>
                  <a:pt x="588453" y="368618"/>
                  <a:pt x="551011" y="395300"/>
                </a:cubicBezTo>
                <a:lnTo>
                  <a:pt x="551011" y="456784"/>
                </a:lnTo>
                <a:cubicBezTo>
                  <a:pt x="551011" y="458960"/>
                  <a:pt x="550033" y="461026"/>
                  <a:pt x="548329" y="462404"/>
                </a:cubicBezTo>
                <a:cubicBezTo>
                  <a:pt x="546662" y="463781"/>
                  <a:pt x="544451" y="464325"/>
                  <a:pt x="542312" y="463890"/>
                </a:cubicBezTo>
                <a:cubicBezTo>
                  <a:pt x="540971" y="463636"/>
                  <a:pt x="510343" y="457111"/>
                  <a:pt x="483231" y="428507"/>
                </a:cubicBezTo>
                <a:cubicBezTo>
                  <a:pt x="480694" y="429087"/>
                  <a:pt x="478120" y="429776"/>
                  <a:pt x="475547" y="430501"/>
                </a:cubicBezTo>
                <a:cubicBezTo>
                  <a:pt x="467246" y="432713"/>
                  <a:pt x="458656" y="435033"/>
                  <a:pt x="449522" y="435033"/>
                </a:cubicBezTo>
                <a:cubicBezTo>
                  <a:pt x="408926" y="435033"/>
                  <a:pt x="380364" y="426223"/>
                  <a:pt x="350969" y="404617"/>
                </a:cubicBezTo>
                <a:cubicBezTo>
                  <a:pt x="347743" y="402261"/>
                  <a:pt x="347054" y="397693"/>
                  <a:pt x="349446" y="394466"/>
                </a:cubicBezTo>
                <a:cubicBezTo>
                  <a:pt x="351802" y="391240"/>
                  <a:pt x="356333" y="390551"/>
                  <a:pt x="359559" y="392944"/>
                </a:cubicBezTo>
                <a:cubicBezTo>
                  <a:pt x="386236" y="412520"/>
                  <a:pt x="412297" y="420532"/>
                  <a:pt x="449522" y="420532"/>
                </a:cubicBezTo>
                <a:cubicBezTo>
                  <a:pt x="456771" y="420532"/>
                  <a:pt x="464383" y="418465"/>
                  <a:pt x="471777" y="416472"/>
                </a:cubicBezTo>
                <a:cubicBezTo>
                  <a:pt x="476054" y="415348"/>
                  <a:pt x="480259" y="414224"/>
                  <a:pt x="484391" y="413426"/>
                </a:cubicBezTo>
                <a:cubicBezTo>
                  <a:pt x="486928" y="412955"/>
                  <a:pt x="489501" y="413825"/>
                  <a:pt x="491205" y="415710"/>
                </a:cubicBezTo>
                <a:cubicBezTo>
                  <a:pt x="503565" y="429631"/>
                  <a:pt x="519115" y="440362"/>
                  <a:pt x="536513" y="446960"/>
                </a:cubicBezTo>
                <a:lnTo>
                  <a:pt x="536513" y="391530"/>
                </a:lnTo>
                <a:cubicBezTo>
                  <a:pt x="536513" y="389137"/>
                  <a:pt x="537673" y="386889"/>
                  <a:pt x="539666" y="385548"/>
                </a:cubicBezTo>
                <a:cubicBezTo>
                  <a:pt x="560145" y="371446"/>
                  <a:pt x="594507" y="342226"/>
                  <a:pt x="594507" y="304523"/>
                </a:cubicBezTo>
                <a:cubicBezTo>
                  <a:pt x="594507" y="262144"/>
                  <a:pt x="569243" y="235208"/>
                  <a:pt x="512590" y="217155"/>
                </a:cubicBezTo>
                <a:cubicBezTo>
                  <a:pt x="508748" y="215958"/>
                  <a:pt x="506646" y="211862"/>
                  <a:pt x="507878" y="208055"/>
                </a:cubicBezTo>
                <a:cubicBezTo>
                  <a:pt x="509074" y="204249"/>
                  <a:pt x="513170" y="202146"/>
                  <a:pt x="516976" y="203342"/>
                </a:cubicBezTo>
                <a:close/>
                <a:moveTo>
                  <a:pt x="137742" y="182622"/>
                </a:moveTo>
                <a:cubicBezTo>
                  <a:pt x="129983" y="182985"/>
                  <a:pt x="123856" y="189370"/>
                  <a:pt x="123856" y="197134"/>
                </a:cubicBezTo>
                <a:cubicBezTo>
                  <a:pt x="123856" y="204898"/>
                  <a:pt x="129983" y="211284"/>
                  <a:pt x="137742" y="211647"/>
                </a:cubicBezTo>
                <a:cubicBezTo>
                  <a:pt x="145501" y="211284"/>
                  <a:pt x="151628" y="204898"/>
                  <a:pt x="151628" y="197134"/>
                </a:cubicBezTo>
                <a:cubicBezTo>
                  <a:pt x="151628" y="189370"/>
                  <a:pt x="145501" y="182985"/>
                  <a:pt x="137742" y="182622"/>
                </a:cubicBezTo>
                <a:close/>
                <a:moveTo>
                  <a:pt x="340777" y="181243"/>
                </a:moveTo>
                <a:cubicBezTo>
                  <a:pt x="333018" y="181606"/>
                  <a:pt x="326891" y="187992"/>
                  <a:pt x="326891" y="195756"/>
                </a:cubicBezTo>
                <a:cubicBezTo>
                  <a:pt x="326891" y="203520"/>
                  <a:pt x="333018" y="209905"/>
                  <a:pt x="340777" y="210268"/>
                </a:cubicBezTo>
                <a:cubicBezTo>
                  <a:pt x="348536" y="209905"/>
                  <a:pt x="354663" y="203520"/>
                  <a:pt x="354663" y="195756"/>
                </a:cubicBezTo>
                <a:cubicBezTo>
                  <a:pt x="354663" y="187992"/>
                  <a:pt x="348536" y="181606"/>
                  <a:pt x="340777" y="181243"/>
                </a:cubicBezTo>
                <a:close/>
                <a:moveTo>
                  <a:pt x="239260" y="181243"/>
                </a:moveTo>
                <a:cubicBezTo>
                  <a:pt x="231501" y="181606"/>
                  <a:pt x="225373" y="187992"/>
                  <a:pt x="225373" y="195756"/>
                </a:cubicBezTo>
                <a:cubicBezTo>
                  <a:pt x="225373" y="203520"/>
                  <a:pt x="231501" y="209905"/>
                  <a:pt x="239260" y="210268"/>
                </a:cubicBezTo>
                <a:cubicBezTo>
                  <a:pt x="247018" y="209905"/>
                  <a:pt x="253146" y="203520"/>
                  <a:pt x="253146" y="195756"/>
                </a:cubicBezTo>
                <a:cubicBezTo>
                  <a:pt x="253146" y="187992"/>
                  <a:pt x="247018" y="181606"/>
                  <a:pt x="239260" y="181243"/>
                </a:cubicBezTo>
                <a:close/>
                <a:moveTo>
                  <a:pt x="137742" y="168110"/>
                </a:moveTo>
                <a:cubicBezTo>
                  <a:pt x="153731" y="168110"/>
                  <a:pt x="166747" y="181134"/>
                  <a:pt x="166747" y="197134"/>
                </a:cubicBezTo>
                <a:cubicBezTo>
                  <a:pt x="166747" y="213134"/>
                  <a:pt x="153731" y="226159"/>
                  <a:pt x="137742" y="226159"/>
                </a:cubicBezTo>
                <a:cubicBezTo>
                  <a:pt x="121753" y="226159"/>
                  <a:pt x="108737" y="213134"/>
                  <a:pt x="108737" y="197134"/>
                </a:cubicBezTo>
                <a:cubicBezTo>
                  <a:pt x="108737" y="181134"/>
                  <a:pt x="121753" y="168110"/>
                  <a:pt x="137742" y="168110"/>
                </a:cubicBezTo>
                <a:close/>
                <a:moveTo>
                  <a:pt x="340777" y="166731"/>
                </a:moveTo>
                <a:cubicBezTo>
                  <a:pt x="356766" y="166731"/>
                  <a:pt x="369782" y="179756"/>
                  <a:pt x="369782" y="195756"/>
                </a:cubicBezTo>
                <a:cubicBezTo>
                  <a:pt x="369782" y="211756"/>
                  <a:pt x="356766" y="224780"/>
                  <a:pt x="340777" y="224780"/>
                </a:cubicBezTo>
                <a:cubicBezTo>
                  <a:pt x="324788" y="224780"/>
                  <a:pt x="311772" y="211756"/>
                  <a:pt x="311772" y="195756"/>
                </a:cubicBezTo>
                <a:cubicBezTo>
                  <a:pt x="311772" y="179756"/>
                  <a:pt x="324788" y="166731"/>
                  <a:pt x="340777" y="166731"/>
                </a:cubicBezTo>
                <a:close/>
                <a:moveTo>
                  <a:pt x="239260" y="166731"/>
                </a:moveTo>
                <a:cubicBezTo>
                  <a:pt x="255249" y="166731"/>
                  <a:pt x="268265" y="179756"/>
                  <a:pt x="268265" y="195756"/>
                </a:cubicBezTo>
                <a:cubicBezTo>
                  <a:pt x="268265" y="211756"/>
                  <a:pt x="255249" y="224780"/>
                  <a:pt x="239260" y="224780"/>
                </a:cubicBezTo>
                <a:cubicBezTo>
                  <a:pt x="223271" y="224780"/>
                  <a:pt x="210255" y="211756"/>
                  <a:pt x="210255" y="195756"/>
                </a:cubicBezTo>
                <a:cubicBezTo>
                  <a:pt x="210255" y="179756"/>
                  <a:pt x="223271" y="166731"/>
                  <a:pt x="239260" y="166731"/>
                </a:cubicBezTo>
                <a:close/>
                <a:moveTo>
                  <a:pt x="241834" y="14501"/>
                </a:moveTo>
                <a:cubicBezTo>
                  <a:pt x="114337" y="14501"/>
                  <a:pt x="14501" y="94110"/>
                  <a:pt x="14501" y="195797"/>
                </a:cubicBezTo>
                <a:cubicBezTo>
                  <a:pt x="14501" y="257027"/>
                  <a:pt x="60105" y="301218"/>
                  <a:pt x="98350" y="327537"/>
                </a:cubicBezTo>
                <a:cubicBezTo>
                  <a:pt x="100344" y="328879"/>
                  <a:pt x="101504" y="331126"/>
                  <a:pt x="101504" y="333519"/>
                </a:cubicBezTo>
                <a:lnTo>
                  <a:pt x="101504" y="421720"/>
                </a:lnTo>
                <a:cubicBezTo>
                  <a:pt x="118434" y="412548"/>
                  <a:pt x="153344" y="391232"/>
                  <a:pt x="183070" y="357699"/>
                </a:cubicBezTo>
                <a:cubicBezTo>
                  <a:pt x="184810" y="355814"/>
                  <a:pt x="187348" y="354944"/>
                  <a:pt x="189885" y="355415"/>
                </a:cubicBezTo>
                <a:cubicBezTo>
                  <a:pt x="208482" y="358968"/>
                  <a:pt x="230088" y="362593"/>
                  <a:pt x="249084" y="362593"/>
                </a:cubicBezTo>
                <a:cubicBezTo>
                  <a:pt x="377632" y="362593"/>
                  <a:pt x="464019" y="295563"/>
                  <a:pt x="464019" y="195761"/>
                </a:cubicBezTo>
                <a:cubicBezTo>
                  <a:pt x="464019" y="92443"/>
                  <a:pt x="368497" y="14501"/>
                  <a:pt x="241834" y="14501"/>
                </a:cubicBezTo>
                <a:close/>
                <a:moveTo>
                  <a:pt x="241834" y="0"/>
                </a:moveTo>
                <a:cubicBezTo>
                  <a:pt x="376762" y="0"/>
                  <a:pt x="478520" y="84177"/>
                  <a:pt x="478520" y="195761"/>
                </a:cubicBezTo>
                <a:cubicBezTo>
                  <a:pt x="478520" y="304227"/>
                  <a:pt x="386296" y="377094"/>
                  <a:pt x="249084" y="377094"/>
                </a:cubicBezTo>
                <a:cubicBezTo>
                  <a:pt x="230270" y="377094"/>
                  <a:pt x="209534" y="373831"/>
                  <a:pt x="191191" y="370423"/>
                </a:cubicBezTo>
                <a:cubicBezTo>
                  <a:pt x="148849" y="416717"/>
                  <a:pt x="99329" y="439194"/>
                  <a:pt x="97227" y="440136"/>
                </a:cubicBezTo>
                <a:cubicBezTo>
                  <a:pt x="92441" y="442275"/>
                  <a:pt x="87040" y="438759"/>
                  <a:pt x="87004" y="433538"/>
                </a:cubicBezTo>
                <a:lnTo>
                  <a:pt x="87004" y="337289"/>
                </a:lnTo>
                <a:cubicBezTo>
                  <a:pt x="46547" y="308759"/>
                  <a:pt x="0" y="261595"/>
                  <a:pt x="0" y="195797"/>
                </a:cubicBezTo>
                <a:cubicBezTo>
                  <a:pt x="0" y="85990"/>
                  <a:pt x="106217" y="0"/>
                  <a:pt x="24183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汉仪字研卡通W" panose="00020600040101010101" pitchFamily="18" charset="-122"/>
              <a:ea typeface="汉仪字研卡通W" panose="00020600040101010101" pitchFamily="18" charset="-122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9284BBD-57AD-4078-ACE1-FF1A55367759}"/>
              </a:ext>
            </a:extLst>
          </p:cNvPr>
          <p:cNvSpPr txBox="1"/>
          <p:nvPr/>
        </p:nvSpPr>
        <p:spPr>
          <a:xfrm>
            <a:off x="2581997" y="2021739"/>
            <a:ext cx="6735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defPPr>
              <a:defRPr lang="zh-CN"/>
            </a:defPPr>
            <a:lvl1pPr algn="ctr">
              <a:defRPr sz="13800">
                <a:solidFill>
                  <a:srgbClr val="D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6600" noProof="1">
                <a:ln w="19050">
                  <a:noFill/>
                  <a:beve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汉仪字研卡通W" panose="00020600040101010101" pitchFamily="18" charset="-122"/>
              </a:rPr>
              <a:t>Chúc các em học tốt!</a:t>
            </a:r>
            <a:endParaRPr lang="zh-CN" altLang="en-US" sz="6600" noProof="1">
              <a:ln w="19050">
                <a:noFill/>
                <a:beve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汉仪字研卡通W" panose="00020600040101010101" pitchFamily="18" charset="-122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5C69013E-CF17-46AC-B2C0-D1C2A5398641}"/>
              </a:ext>
            </a:extLst>
          </p:cNvPr>
          <p:cNvSpPr txBox="1"/>
          <p:nvPr/>
        </p:nvSpPr>
        <p:spPr>
          <a:xfrm>
            <a:off x="2581997" y="1938725"/>
            <a:ext cx="6735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defPPr>
              <a:defRPr lang="zh-CN"/>
            </a:defPPr>
            <a:lvl1pPr algn="ctr">
              <a:defRPr sz="13800">
                <a:solidFill>
                  <a:srgbClr val="D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6600" noProof="1">
                <a:ln w="19050">
                  <a:noFill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汉仪字研卡通W" panose="00020600040101010101" pitchFamily="18" charset="-122"/>
              </a:rPr>
              <a:t>Chúc các em học tốt!</a:t>
            </a:r>
            <a:endParaRPr lang="zh-CN" altLang="en-US" sz="6600" noProof="1">
              <a:ln w="19050">
                <a:noFill/>
                <a:bevel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汉仪字研卡通W" panose="00020600040101010101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2698-C824-4D76-B2D3-B86ADBF03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34" y="-911026"/>
            <a:ext cx="1024460" cy="1742113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D1C406DD-D19A-34D2-61D7-0D4F915E7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85" y="2272639"/>
            <a:ext cx="4669302" cy="46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 descr="图片包含 仙人掌, 树, 植物, 餐桌&#10;&#10;已生成极高可信度的说明">
            <a:extLst>
              <a:ext uri="{FF2B5EF4-FFF2-40B4-BE49-F238E27FC236}">
                <a16:creationId xmlns:a16="http://schemas.microsoft.com/office/drawing/2014/main" id="{7498EC06-5ADF-9B4C-B10F-15561EF61EA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B17D9A63-A5DD-4FE9-8F86-4FEF9BD60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3441" y="75231"/>
            <a:ext cx="7883683" cy="474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6E336-1060-450B-9661-6499F7F95E36}"/>
              </a:ext>
            </a:extLst>
          </p:cNvPr>
          <p:cNvSpPr txBox="1"/>
          <p:nvPr/>
        </p:nvSpPr>
        <p:spPr>
          <a:xfrm>
            <a:off x="2583803" y="1998525"/>
            <a:ext cx="8978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UTM Androgyne" panose="02040603050506020204" pitchFamily="18" charset="0"/>
              </a:rPr>
              <a:t>KHỞI ĐỘNG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77981CC4-6453-46DA-9463-C5F337CE7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5731" y="1765267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 descr="图片包含 仙人掌, 树, 植物, 餐桌&#10;&#10;已生成极高可信度的说明">
            <a:extLst>
              <a:ext uri="{FF2B5EF4-FFF2-40B4-BE49-F238E27FC236}">
                <a16:creationId xmlns:a16="http://schemas.microsoft.com/office/drawing/2014/main" id="{52860527-9CBD-D061-7467-73CFF1B82F6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16" name="矩形 6">
            <a:extLst>
              <a:ext uri="{FF2B5EF4-FFF2-40B4-BE49-F238E27FC236}">
                <a16:creationId xmlns:a16="http://schemas.microsoft.com/office/drawing/2014/main" id="{E1C377A8-3FEA-E4C6-7EA4-89B6B7A48B7D}"/>
              </a:ext>
            </a:extLst>
          </p:cNvPr>
          <p:cNvSpPr/>
          <p:nvPr/>
        </p:nvSpPr>
        <p:spPr>
          <a:xfrm>
            <a:off x="0" y="0"/>
            <a:ext cx="12192000" cy="3164631"/>
          </a:xfrm>
          <a:prstGeom prst="rect">
            <a:avLst/>
          </a:prstGeom>
          <a:solidFill>
            <a:srgbClr val="F6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78E89FD-8EBA-4F63-AECE-25AE7C1C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6" y="116765"/>
            <a:ext cx="10007600" cy="2766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8055" y="436156"/>
            <a:ext cx="897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Em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hãy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nêu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trình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tự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sắp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xếp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của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một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câu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D08E42"/>
                </a:solidFill>
                <a:latin typeface="UTM Androgyne" panose="02040603050506020204" pitchFamily="18" charset="0"/>
              </a:rPr>
              <a:t>chuyện</a:t>
            </a:r>
            <a:r>
              <a:rPr lang="en-US" altLang="en-US" sz="6000" dirty="0">
                <a:solidFill>
                  <a:srgbClr val="D08E42"/>
                </a:solidFill>
                <a:latin typeface="UTM Androgyne" panose="02040603050506020204" pitchFamily="18" charset="0"/>
              </a:rPr>
              <a:t>?</a:t>
            </a:r>
          </a:p>
        </p:txBody>
      </p:sp>
      <p:sp>
        <p:nvSpPr>
          <p:cNvPr id="9" name="Google Shape;117;p2"/>
          <p:cNvSpPr/>
          <p:nvPr/>
        </p:nvSpPr>
        <p:spPr>
          <a:xfrm>
            <a:off x="3639745" y="3264407"/>
            <a:ext cx="7831819" cy="26409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1C9A7A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D08E4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30245" y="3413544"/>
            <a:ext cx="8229600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6" rIns="91390" bIns="4569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chuyện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sắp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xếp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theo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ba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7487" y="3960090"/>
            <a:ext cx="3324225" cy="7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+ </a:t>
            </a:r>
            <a:r>
              <a:rPr lang="en-US" altLang="en-US" sz="40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đầu</a:t>
            </a:r>
            <a:endParaRPr lang="en-US" altLang="en-US" sz="4000" b="1" dirty="0">
              <a:solidFill>
                <a:srgbClr val="002060"/>
              </a:solidFill>
              <a:latin typeface="UTM Androgyne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276505" y="4544817"/>
            <a:ext cx="3159020" cy="7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+ </a:t>
            </a:r>
            <a:r>
              <a:rPr lang="en-US" altLang="en-US" sz="40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Diễn</a:t>
            </a: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biến</a:t>
            </a: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97487" y="5197510"/>
            <a:ext cx="3427413" cy="7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+ </a:t>
            </a:r>
            <a:r>
              <a:rPr lang="en-US" altLang="en-US" sz="40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altLang="en-US" sz="4000" b="1" dirty="0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ndrogyne" panose="02040603050506020204" pitchFamily="18" charset="0"/>
                <a:cs typeface="Calibri" panose="020F0502020204030204" pitchFamily="34" charset="0"/>
              </a:rPr>
              <a:t>thúc</a:t>
            </a:r>
            <a:endParaRPr lang="en-US" altLang="en-US" sz="4000" b="1" dirty="0">
              <a:solidFill>
                <a:srgbClr val="002060"/>
              </a:solidFill>
              <a:latin typeface="UTM Androgyne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图片 2" descr="卡通人物&#10;&#10;描述已自动生成">
            <a:extLst>
              <a:ext uri="{FF2B5EF4-FFF2-40B4-BE49-F238E27FC236}">
                <a16:creationId xmlns:a16="http://schemas.microsoft.com/office/drawing/2014/main" id="{572F7CB1-8FA1-48FB-9EFF-551D4F7EB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7" y="2340593"/>
            <a:ext cx="5116285" cy="51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9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 descr="图片包含 仙人掌, 树, 植物, 餐桌&#10;&#10;已生成极高可信度的说明">
            <a:extLst>
              <a:ext uri="{FF2B5EF4-FFF2-40B4-BE49-F238E27FC236}">
                <a16:creationId xmlns:a16="http://schemas.microsoft.com/office/drawing/2014/main" id="{E16F020F-1450-266D-4B35-1018B2257CC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sp>
        <p:nvSpPr>
          <p:cNvPr id="13" name="矩形 6">
            <a:extLst>
              <a:ext uri="{FF2B5EF4-FFF2-40B4-BE49-F238E27FC236}">
                <a16:creationId xmlns:a16="http://schemas.microsoft.com/office/drawing/2014/main" id="{2FFC3069-24E6-F44A-C153-71A43E203414}"/>
              </a:ext>
            </a:extLst>
          </p:cNvPr>
          <p:cNvSpPr/>
          <p:nvPr/>
        </p:nvSpPr>
        <p:spPr>
          <a:xfrm>
            <a:off x="0" y="0"/>
            <a:ext cx="12192000" cy="3834063"/>
          </a:xfrm>
          <a:prstGeom prst="rect">
            <a:avLst/>
          </a:prstGeom>
          <a:solidFill>
            <a:srgbClr val="F6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078E89FD-8EBA-4F63-AECE-25AE7C1C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03" y="1154968"/>
            <a:ext cx="6416676" cy="354329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0092" y="2073493"/>
            <a:ext cx="5480544" cy="14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C0000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UTM Androgyne" panose="02040603050506020204" pitchFamily="18" charset="0"/>
              </a:rPr>
              <a:t>Cốt</a:t>
            </a:r>
            <a:r>
              <a:rPr lang="en-US" altLang="en-US" sz="4400" b="1" dirty="0">
                <a:solidFill>
                  <a:srgbClr val="C0000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UTM Androgyne" panose="02040603050506020204" pitchFamily="18" charset="0"/>
              </a:rPr>
              <a:t>truyện</a:t>
            </a:r>
            <a:r>
              <a:rPr lang="en-US" altLang="en-US" sz="4400" b="1" dirty="0">
                <a:solidFill>
                  <a:srgbClr val="C0000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UTM Androgyne" panose="02040603050506020204" pitchFamily="18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UTM Androgyne" panose="02040603050506020204" pitchFamily="18" charset="0"/>
              </a:rPr>
              <a:t> 3 </a:t>
            </a:r>
            <a:r>
              <a:rPr lang="en-US" altLang="en-US" sz="4400" b="1" dirty="0" err="1">
                <a:solidFill>
                  <a:srgbClr val="C00000"/>
                </a:solidFill>
                <a:latin typeface="UTM Androgyne" panose="02040603050506020204" pitchFamily="18" charset="0"/>
              </a:rPr>
              <a:t>phần</a:t>
            </a:r>
            <a:r>
              <a:rPr lang="en-US" altLang="en-US" sz="4400" b="1" dirty="0">
                <a:solidFill>
                  <a:srgbClr val="C00000"/>
                </a:solidFill>
                <a:latin typeface="UTM Androgyne" panose="02040603050506020204" pitchFamily="18" charset="0"/>
              </a:rPr>
              <a:t>.</a:t>
            </a: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AEBDB2C0-68E2-4C9D-A37E-F865435B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1282">
            <a:off x="-27203" y="71768"/>
            <a:ext cx="5277125" cy="3321004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003AAEEE-804C-4909-9C1A-F6497B8AA8CF}"/>
              </a:ext>
            </a:extLst>
          </p:cNvPr>
          <p:cNvSpPr txBox="1">
            <a:spLocks noChangeArrowheads="1"/>
          </p:cNvSpPr>
          <p:nvPr/>
        </p:nvSpPr>
        <p:spPr bwMode="auto">
          <a:xfrm rot="20284758">
            <a:off x="250920" y="1050066"/>
            <a:ext cx="4569856" cy="10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Cốt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truyện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mấy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UTM Androgyne" panose="02040603050506020204" pitchFamily="18" charset="0"/>
              </a:rPr>
              <a:t> ?</a:t>
            </a:r>
          </a:p>
        </p:txBody>
      </p:sp>
      <p:pic>
        <p:nvPicPr>
          <p:cNvPr id="17" name="图片 2" descr="卡通人物&#10;&#10;描述已自动生成">
            <a:extLst>
              <a:ext uri="{FF2B5EF4-FFF2-40B4-BE49-F238E27FC236}">
                <a16:creationId xmlns:a16="http://schemas.microsoft.com/office/drawing/2014/main" id="{8AF6A00F-9594-4627-A349-7037039F48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9" y="2796743"/>
            <a:ext cx="4589647" cy="45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>
            <a:extLst>
              <a:ext uri="{FF2B5EF4-FFF2-40B4-BE49-F238E27FC236}">
                <a16:creationId xmlns:a16="http://schemas.microsoft.com/office/drawing/2014/main" id="{4CC1F33F-677C-2C95-3BBD-689918CCB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40" y="-956873"/>
            <a:ext cx="2676160" cy="2961818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620A2E5-8C99-9C8D-4ED2-3AEF2E70A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42" y="-301433"/>
            <a:ext cx="1986403" cy="2596698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800B6D77-EE39-10AE-2A0B-A46A75F1B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72" y="4405086"/>
            <a:ext cx="12192000" cy="2452914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CCFB1A17-3887-1744-3284-0962C3137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8" y="2292574"/>
            <a:ext cx="4334983" cy="3668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695A39-B3F6-B884-6408-534C33736662}"/>
              </a:ext>
            </a:extLst>
          </p:cNvPr>
          <p:cNvSpPr txBox="1"/>
          <p:nvPr/>
        </p:nvSpPr>
        <p:spPr>
          <a:xfrm>
            <a:off x="-422292" y="620026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Luyện</a:t>
            </a:r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 </a:t>
            </a:r>
            <a:r>
              <a:rPr lang="en-US" altLang="zh-CN" sz="7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tập</a:t>
            </a:r>
            <a:r>
              <a:rPr lang="en-US" altLang="zh-CN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SVNNaive Inline" panose="02010503010101020104" pitchFamily="2" charset="0"/>
                <a:ea typeface="汉仪乐喵体简" panose="00020600040101010101" pitchFamily="18" charset="-122"/>
              </a:rPr>
              <a:t> </a:t>
            </a:r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2E5E67B4-A7C0-82E7-376C-998E1667635C}"/>
              </a:ext>
            </a:extLst>
          </p:cNvPr>
          <p:cNvSpPr txBox="1"/>
          <p:nvPr/>
        </p:nvSpPr>
        <p:spPr>
          <a:xfrm>
            <a:off x="175667" y="1820355"/>
            <a:ext cx="73980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SVN-The Voice" panose="02040603050506020204" pitchFamily="18" charset="0"/>
                <a:ea typeface="汉仪乐喵体简" panose="00020600040101010101" pitchFamily="18" charset="-122"/>
              </a:rPr>
              <a:t>PHÁT TRIỂN CÂU CHUYỆN</a:t>
            </a:r>
            <a:endParaRPr lang="zh-CN" altLang="en-US" sz="8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SVN-The Voice" panose="02040603050506020204" pitchFamily="18" charset="0"/>
              <a:ea typeface="汉仪乐喵体简" panose="00020600040101010101" pitchFamily="18" charset="-122"/>
            </a:endParaRPr>
          </a:p>
        </p:txBody>
      </p:sp>
      <p:sp>
        <p:nvSpPr>
          <p:cNvPr id="21" name="文本框 21">
            <a:extLst>
              <a:ext uri="{FF2B5EF4-FFF2-40B4-BE49-F238E27FC236}">
                <a16:creationId xmlns:a16="http://schemas.microsoft.com/office/drawing/2014/main" id="{3C205FE1-2703-72C6-B2B6-8A450025BB21}"/>
              </a:ext>
            </a:extLst>
          </p:cNvPr>
          <p:cNvSpPr txBox="1"/>
          <p:nvPr/>
        </p:nvSpPr>
        <p:spPr>
          <a:xfrm>
            <a:off x="223793" y="1904138"/>
            <a:ext cx="7398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VN-The Voice" panose="02040603050506020204" pitchFamily="18" charset="0"/>
                <a:ea typeface="汉仪乐喵体简" panose="00020600040101010101" pitchFamily="18" charset="-122"/>
              </a:rPr>
              <a:t>PHÁT TRIỂN CÂU CHUYỆN</a:t>
            </a:r>
            <a:endParaRPr lang="zh-CN" alt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SVN-The Voice" panose="02040603050506020204" pitchFamily="18" charset="0"/>
              <a:ea typeface="汉仪乐喵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1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 descr="图片包含 仙人掌, 树, 植物, 餐桌&#10;&#10;已生成极高可信度的说明">
            <a:extLst>
              <a:ext uri="{FF2B5EF4-FFF2-40B4-BE49-F238E27FC236}">
                <a16:creationId xmlns:a16="http://schemas.microsoft.com/office/drawing/2014/main" id="{7498EC06-5ADF-9B4C-B10F-15561EF61EA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5" y="4024174"/>
            <a:ext cx="12192000" cy="3261360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B17D9A63-A5DD-4FE9-8F86-4FEF9BD60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706" y="154380"/>
            <a:ext cx="7883683" cy="474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6E336-1060-450B-9661-6499F7F95E36}"/>
              </a:ext>
            </a:extLst>
          </p:cNvPr>
          <p:cNvSpPr txBox="1"/>
          <p:nvPr/>
        </p:nvSpPr>
        <p:spPr>
          <a:xfrm>
            <a:off x="1499039" y="2134328"/>
            <a:ext cx="8978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UTM Androgyne" panose="02040603050506020204" pitchFamily="18" charset="0"/>
              </a:rPr>
              <a:t>KHÁM PHÁ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77981CC4-6453-46DA-9463-C5F337CE7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5731" y="1765267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359400" y="1612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934" y="2425194"/>
            <a:ext cx="4051300" cy="5156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1B4A1-0687-4935-80C0-D8F3B94C876B}"/>
              </a:ext>
            </a:extLst>
          </p:cNvPr>
          <p:cNvSpPr/>
          <p:nvPr/>
        </p:nvSpPr>
        <p:spPr>
          <a:xfrm>
            <a:off x="409254" y="421240"/>
            <a:ext cx="11373492" cy="624668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9A7A"/>
              </a:solidFill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F9B2555B-DF27-4C1D-B4AE-3A064A867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657" y="827038"/>
            <a:ext cx="2601497" cy="1757518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27F3FAF6-F481-42CB-A20A-0B4FE88B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64" y="827038"/>
            <a:ext cx="1111134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 u="sng" dirty="0">
                <a:solidFill>
                  <a:srgbClr val="E1236B"/>
                </a:solidFill>
                <a:latin typeface="SVN-The Voice Heavy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 BÀI</a:t>
            </a:r>
            <a:r>
              <a:rPr lang="en-US" altLang="vi-VN" sz="6000" b="1" dirty="0">
                <a:solidFill>
                  <a:srgbClr val="E1236B"/>
                </a:solidFill>
                <a:latin typeface="SVN-The Voice Heavy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giấc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4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vi-VN" sz="4400" u="sng" dirty="0">
              <a:latin typeface="UTM Avo" panose="0204060305050602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A3F38FB0-A6E7-34CA-FC9F-214D9AB70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82" y="-565036"/>
            <a:ext cx="2352512" cy="2994106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1A23A47-B9EA-98A5-C54D-1A6BCA75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18" y="-406213"/>
            <a:ext cx="2363876" cy="3008570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F8555F49-49BB-E6A1-0EB8-AF36D0D1B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62" y="4255644"/>
            <a:ext cx="2585358" cy="25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7 0.01343 L 0.54011 -0.1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-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359400" y="1612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934" y="2425194"/>
            <a:ext cx="4051300" cy="5156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1B4A1-0687-4935-80C0-D8F3B94C876B}"/>
              </a:ext>
            </a:extLst>
          </p:cNvPr>
          <p:cNvSpPr/>
          <p:nvPr/>
        </p:nvSpPr>
        <p:spPr>
          <a:xfrm>
            <a:off x="501947" y="305656"/>
            <a:ext cx="11373492" cy="62466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C9A7A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F9B2555B-DF27-4C1D-B4AE-3A064A867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657" y="827038"/>
            <a:ext cx="2601497" cy="1757518"/>
          </a:xfrm>
          <a:prstGeom prst="rect">
            <a:avLst/>
          </a:prstGeom>
        </p:spPr>
      </p:pic>
      <p:sp>
        <p:nvSpPr>
          <p:cNvPr id="9" name="AutoShape 22">
            <a:extLst>
              <a:ext uri="{FF2B5EF4-FFF2-40B4-BE49-F238E27FC236}">
                <a16:creationId xmlns:a16="http://schemas.microsoft.com/office/drawing/2014/main" id="{31C93D49-A3C3-4628-9491-1303748D4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71" y="827038"/>
            <a:ext cx="6828312" cy="4049762"/>
          </a:xfrm>
          <a:prstGeom prst="cloudCallout">
            <a:avLst>
              <a:gd name="adj1" fmla="val 45630"/>
              <a:gd name="adj2" fmla="val 6883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5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3" name="图片 2" descr="卡通人物&#10;&#10;描述已自动生成">
            <a:extLst>
              <a:ext uri="{FF2B5EF4-FFF2-40B4-BE49-F238E27FC236}">
                <a16:creationId xmlns:a16="http://schemas.microsoft.com/office/drawing/2014/main" id="{EBFCE9F7-9D91-493D-A219-134440BA4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47" y="2363388"/>
            <a:ext cx="4589647" cy="4589647"/>
          </a:xfrm>
          <a:prstGeom prst="rect">
            <a:avLst/>
          </a:prstGeom>
        </p:spPr>
      </p:pic>
      <p:sp>
        <p:nvSpPr>
          <p:cNvPr id="11" name="AutoShape 22">
            <a:extLst>
              <a:ext uri="{FF2B5EF4-FFF2-40B4-BE49-F238E27FC236}">
                <a16:creationId xmlns:a16="http://schemas.microsoft.com/office/drawing/2014/main" id="{B9BE7777-4505-A6CF-2A20-5AAB1204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71" y="537292"/>
            <a:ext cx="6828312" cy="4049762"/>
          </a:xfrm>
          <a:prstGeom prst="cloudCallout">
            <a:avLst>
              <a:gd name="adj1" fmla="val 45630"/>
              <a:gd name="adj2" fmla="val 6883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i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altLang="vi-VN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1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>
            <a:extLst>
              <a:ext uri="{FF2B5EF4-FFF2-40B4-BE49-F238E27FC236}">
                <a16:creationId xmlns:a16="http://schemas.microsoft.com/office/drawing/2014/main" id="{8F9DF84C-A9D6-4FBB-B58C-69463669D7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08" t="16713" b="14111"/>
          <a:stretch>
            <a:fillRect/>
          </a:stretch>
        </p:blipFill>
        <p:spPr>
          <a:xfrm>
            <a:off x="-277432" y="418550"/>
            <a:ext cx="11676797" cy="65009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" y="193330"/>
            <a:ext cx="3419863" cy="23103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20" y="2214556"/>
            <a:ext cx="4051300" cy="515620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E150EBEF-7747-4B7F-8762-F8EF0C0A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55662" flipH="1">
            <a:off x="8593872" y="285571"/>
            <a:ext cx="3696985" cy="3023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36BF96-8D63-4DD9-8324-64D3C846FCC8}"/>
              </a:ext>
            </a:extLst>
          </p:cNvPr>
          <p:cNvSpPr>
            <a:spLocks noChangeArrowheads="1"/>
          </p:cNvSpPr>
          <p:nvPr/>
        </p:nvSpPr>
        <p:spPr bwMode="auto">
          <a:xfrm rot="890188">
            <a:off x="9037645" y="848010"/>
            <a:ext cx="30515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7200" b="1" dirty="0" err="1">
                <a:solidFill>
                  <a:srgbClr val="C00000"/>
                </a:solidFill>
                <a:latin typeface="SVN-The Voice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7200" b="1" dirty="0">
                <a:solidFill>
                  <a:srgbClr val="C00000"/>
                </a:solidFill>
                <a:latin typeface="SVN-The Voice" panose="02040603050506020204" pitchFamily="18" charset="0"/>
                <a:cs typeface="Times New Roman" panose="02020603050405020304" pitchFamily="18" charset="0"/>
              </a:rPr>
              <a:t> ý</a:t>
            </a:r>
            <a:endParaRPr lang="vi-VN" altLang="vi-VN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77" y="1729526"/>
            <a:ext cx="1572105" cy="1288957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2781125" y="2284048"/>
            <a:ext cx="660350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mơ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thấy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hoàn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cảnh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sao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ba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lang="en-US" altLang="zh-CN" sz="2800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FEA42D1E-FC51-4454-A02D-A7BF6BADA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0" y="3243703"/>
            <a:ext cx="1572105" cy="128895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C623288-B8DE-47C6-A7BA-3FEDCA0EAFF1}"/>
              </a:ext>
            </a:extLst>
          </p:cNvPr>
          <p:cNvSpPr txBox="1"/>
          <p:nvPr/>
        </p:nvSpPr>
        <p:spPr>
          <a:xfrm>
            <a:off x="2220529" y="3857301"/>
            <a:ext cx="76646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như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thế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2800" dirty="0">
                <a:ln w="41275">
                  <a:noFill/>
                </a:ln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ln w="41275">
                <a:noFill/>
              </a:ln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20" y="4755711"/>
            <a:ext cx="1572105" cy="1288957"/>
          </a:xfrm>
          <a:prstGeom prst="rect">
            <a:avLst/>
          </a:prstGeom>
        </p:spPr>
      </p:pic>
      <p:sp>
        <p:nvSpPr>
          <p:cNvPr id="16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2901295" y="5046246"/>
            <a:ext cx="76272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nghĩ</a:t>
            </a:r>
            <a:r>
              <a:rPr lang="en-US" altLang="zh-CN" sz="2800" dirty="0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khi</a:t>
            </a:r>
            <a:r>
              <a:rPr lang="en-US" altLang="zh-CN" sz="2800" dirty="0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thức</a:t>
            </a:r>
            <a:r>
              <a:rPr lang="en-US" altLang="zh-CN" sz="2800" dirty="0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giấc</a:t>
            </a:r>
            <a:r>
              <a:rPr lang="en-US" altLang="zh-CN" sz="2800" dirty="0">
                <a:ln w="41275">
                  <a:noFill/>
                </a:ln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ln w="41275">
                <a:noFill/>
              </a:ln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485</Words>
  <Application>Microsoft Office PowerPoint</Application>
  <PresentationFormat>Widescreen</PresentationFormat>
  <Paragraphs>42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#9Slide04 SVNNaive Inline</vt:lpstr>
      <vt:lpstr>Tahoma</vt:lpstr>
      <vt:lpstr>汉仪字研卡通W</vt:lpstr>
      <vt:lpstr>UTM Androgyne</vt:lpstr>
      <vt:lpstr>Arial</vt:lpstr>
      <vt:lpstr>Calibri Light</vt:lpstr>
      <vt:lpstr>Times New Roman</vt:lpstr>
      <vt:lpstr>#9Slide07 Altus</vt:lpstr>
      <vt:lpstr>UTM Showcard</vt:lpstr>
      <vt:lpstr>#9Slide03 AmpleSoft Bold</vt:lpstr>
      <vt:lpstr>SVN-Newton</vt:lpstr>
      <vt:lpstr>SVN-The Voice Heavy</vt:lpstr>
      <vt:lpstr>Calibri</vt:lpstr>
      <vt:lpstr>SVN-The Voice</vt:lpstr>
      <vt:lpstr>UTM Avo</vt:lpstr>
      <vt:lpstr>www.2ppt.com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HAOHO</dc:creator>
  <cp:keywords>MĂNG NON TEAM</cp:keywords>
  <dc:description/>
  <cp:lastModifiedBy>Ho Ngoc Hao_GV</cp:lastModifiedBy>
  <cp:revision>11</cp:revision>
  <dcterms:created xsi:type="dcterms:W3CDTF">2021-07-15T00:35:54Z</dcterms:created>
  <dcterms:modified xsi:type="dcterms:W3CDTF">2022-08-01T06:18:50Z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1EC235EE765F4EA6B8F551CCFE231168</vt:lpwstr>
  </property>
</Properties>
</file>