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56" r:id="rId2"/>
    <p:sldId id="282" r:id="rId3"/>
    <p:sldId id="322" r:id="rId4"/>
    <p:sldId id="283" r:id="rId5"/>
    <p:sldId id="323" r:id="rId6"/>
    <p:sldId id="324" r:id="rId7"/>
    <p:sldId id="325" r:id="rId8"/>
    <p:sldId id="326" r:id="rId9"/>
    <p:sldId id="327" r:id="rId10"/>
    <p:sldId id="328" r:id="rId11"/>
    <p:sldId id="307" r:id="rId12"/>
    <p:sldId id="373" r:id="rId13"/>
    <p:sldId id="403" r:id="rId14"/>
    <p:sldId id="393" r:id="rId15"/>
    <p:sldId id="394" r:id="rId16"/>
    <p:sldId id="395" r:id="rId17"/>
    <p:sldId id="398" r:id="rId18"/>
    <p:sldId id="388" r:id="rId19"/>
    <p:sldId id="401" r:id="rId20"/>
    <p:sldId id="347" r:id="rId21"/>
    <p:sldId id="364" r:id="rId22"/>
    <p:sldId id="365" r:id="rId23"/>
    <p:sldId id="404" r:id="rId24"/>
    <p:sldId id="405" r:id="rId25"/>
    <p:sldId id="397" r:id="rId26"/>
    <p:sldId id="321" r:id="rId27"/>
    <p:sldId id="280" r:id="rId28"/>
  </p:sldIdLst>
  <p:sldSz cx="12192000" cy="6858000"/>
  <p:notesSz cx="6858000" cy="9144000"/>
  <p:embeddedFontLst>
    <p:embeddedFont>
      <p:font typeface="等线" panose="02010600030101010101" pitchFamily="2" charset="-122"/>
      <p:regular r:id="rId30"/>
    </p:embeddedFont>
    <p:embeddedFont>
      <p:font typeface="#9Slide07 Altus" pitchFamily="2" charset="0"/>
      <p:regular r:id="rId31"/>
    </p:embeddedFont>
    <p:embeddedFont>
      <p:font typeface="#9Slide07 HoneyCream" pitchFamily="2"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SVN-Newton" panose="02040603050506020204" pitchFamily="18" charset="0"/>
      <p:regular r:id="rId39"/>
    </p:embeddedFont>
    <p:embeddedFont>
      <p:font typeface="SVN-The Voice" panose="02040603050506020204" pitchFamily="18" charset="0"/>
      <p:regular r:id="rId40"/>
    </p:embeddedFont>
    <p:embeddedFont>
      <p:font typeface="UTM Avo" panose="02040603050506020204" pitchFamily="18" charset="0"/>
      <p:regular r:id="rId41"/>
      <p:bold r:id="rId42"/>
      <p:italic r:id="rId43"/>
      <p:boldItalic r:id="rId44"/>
    </p:embeddedFont>
    <p:embeddedFont>
      <p:font typeface="UVF You Make Me Smile" panose="02000603000000000000" pitchFamily="2" charset="0"/>
      <p:regular r:id="rId45"/>
    </p:embeddedFont>
    <p:embeddedFont>
      <p:font typeface="UVN But Long 2" panose="00000400000000000000" pitchFamily="2" charset="0"/>
      <p:regular r:id="rId46"/>
    </p:embeddedFont>
    <p:embeddedFont>
      <p:font typeface="UVN Mang Tre" panose="00000400000000000000" pitchFamily="2" charset="0"/>
      <p:italic r:id="rId47"/>
    </p:embeddedFont>
  </p:embeddedFontLst>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58E"/>
    <a:srgbClr val="FE9903"/>
    <a:srgbClr val="CDBF97"/>
    <a:srgbClr val="8D7545"/>
    <a:srgbClr val="ECE8E5"/>
    <a:srgbClr val="E4CBCB"/>
    <a:srgbClr val="A88755"/>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96424" autoAdjust="0"/>
  </p:normalViewPr>
  <p:slideViewPr>
    <p:cSldViewPr snapToGrid="0">
      <p:cViewPr>
        <p:scale>
          <a:sx n="40" d="100"/>
          <a:sy n="40" d="100"/>
        </p:scale>
        <p:origin x="1384" y="456"/>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ECDD91E2-AF70-4560-BA3C-37A66256ABEE}" type="slidenum">
              <a:rPr lang="zh-CN" altLang="en-US" smtClean="0">
                <a:latin typeface="inpin heiti"/>
                <a:ea typeface="inpin heiti"/>
              </a:rPr>
              <a:pPr/>
              <a:t>12</a:t>
            </a:fld>
            <a:endParaRPr lang="zh-CN" altLang="en-US">
              <a:latin typeface="inpin heiti"/>
              <a:ea typeface="inpin heit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A5E5A976-7DC5-43C0-B95B-DC5F586A618F}" type="slidenum">
              <a:rPr lang="zh-CN" altLang="en-US" smtClean="0">
                <a:latin typeface="inpin heiti"/>
                <a:ea typeface="inpin heiti"/>
              </a:rPr>
              <a:pPr/>
              <a:t>13</a:t>
            </a:fld>
            <a:endParaRPr lang="zh-CN" altLang="en-US">
              <a:latin typeface="inpin heiti"/>
              <a:ea typeface="inpin heiti"/>
            </a:endParaRPr>
          </a:p>
        </p:txBody>
      </p:sp>
    </p:spTree>
    <p:extLst>
      <p:ext uri="{BB962C8B-B14F-4D97-AF65-F5344CB8AC3E}">
        <p14:creationId xmlns:p14="http://schemas.microsoft.com/office/powerpoint/2010/main" val="12893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79F1E795-A5A0-4F61-9F91-7D62AD23BD82}" type="slidenum">
              <a:rPr lang="zh-CN" altLang="en-US" smtClean="0">
                <a:latin typeface="inpin heiti"/>
                <a:ea typeface="inpin heiti"/>
              </a:rPr>
              <a:pPr/>
              <a:t>14</a:t>
            </a:fld>
            <a:endParaRPr lang="zh-CN" altLang="en-US">
              <a:latin typeface="inpin heiti"/>
              <a:ea typeface="inpin heiti"/>
            </a:endParaRPr>
          </a:p>
        </p:txBody>
      </p:sp>
    </p:spTree>
    <p:extLst>
      <p:ext uri="{BB962C8B-B14F-4D97-AF65-F5344CB8AC3E}">
        <p14:creationId xmlns:p14="http://schemas.microsoft.com/office/powerpoint/2010/main" val="387879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CD7439B0-FD2A-4992-9781-6FE9F0F9459E}" type="slidenum">
              <a:rPr lang="zh-CN" altLang="en-US" smtClean="0">
                <a:latin typeface="inpin heiti"/>
                <a:ea typeface="inpin heiti"/>
              </a:rPr>
              <a:pPr/>
              <a:t>15</a:t>
            </a:fld>
            <a:endParaRPr lang="zh-CN" altLang="en-US">
              <a:latin typeface="inpin heiti"/>
              <a:ea typeface="inpin heiti"/>
            </a:endParaRPr>
          </a:p>
        </p:txBody>
      </p:sp>
    </p:spTree>
    <p:extLst>
      <p:ext uri="{BB962C8B-B14F-4D97-AF65-F5344CB8AC3E}">
        <p14:creationId xmlns:p14="http://schemas.microsoft.com/office/powerpoint/2010/main" val="406105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DC9CD152-7BC1-4ABF-98BF-609D315E545E}" type="slidenum">
              <a:rPr lang="zh-CN" altLang="en-US" smtClean="0">
                <a:latin typeface="inpin heiti"/>
                <a:ea typeface="inpin heiti"/>
              </a:rPr>
              <a:pPr/>
              <a:t>16</a:t>
            </a:fld>
            <a:endParaRPr lang="zh-CN" altLang="en-US">
              <a:latin typeface="inpin heiti"/>
              <a:ea typeface="inpin heiti"/>
            </a:endParaRPr>
          </a:p>
        </p:txBody>
      </p:sp>
    </p:spTree>
    <p:extLst>
      <p:ext uri="{BB962C8B-B14F-4D97-AF65-F5344CB8AC3E}">
        <p14:creationId xmlns:p14="http://schemas.microsoft.com/office/powerpoint/2010/main" val="23852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1A0A8440-4EC0-407F-B313-BC9073A176E9}" type="slidenum">
              <a:rPr lang="zh-CN" altLang="en-US" smtClean="0">
                <a:latin typeface="inpin heiti"/>
                <a:ea typeface="inpin heiti"/>
              </a:rPr>
              <a:pPr/>
              <a:t>17</a:t>
            </a:fld>
            <a:endParaRPr lang="zh-CN" altLang="en-US">
              <a:latin typeface="inpin heiti"/>
              <a:ea typeface="inpin heit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inpin heiti"/>
              <a:ea typeface="inpin heiti"/>
            </a:endParaRPr>
          </a:p>
        </p:txBody>
      </p:sp>
      <p:sp>
        <p:nvSpPr>
          <p:cNvPr id="348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fld id="{4FA1F9B4-DD20-4820-934A-CF856BC3A679}" type="slidenum">
              <a:rPr lang="zh-CN" altLang="en-US" smtClean="0">
                <a:latin typeface="inpin heiti"/>
                <a:ea typeface="inpin heiti"/>
              </a:rPr>
              <a:pPr/>
              <a:t>25</a:t>
            </a:fld>
            <a:endParaRPr lang="zh-CN" altLang="en-US">
              <a:latin typeface="inpin heiti"/>
              <a:ea typeface="inpin heiti"/>
            </a:endParaRPr>
          </a:p>
        </p:txBody>
      </p:sp>
    </p:spTree>
    <p:extLst>
      <p:ext uri="{BB962C8B-B14F-4D97-AF65-F5344CB8AC3E}">
        <p14:creationId xmlns:p14="http://schemas.microsoft.com/office/powerpoint/2010/main" val="41038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t>2022/8/1</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9384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17121"/>
      </p:ext>
    </p:extLst>
  </p:cSld>
  <p:clrMapOvr>
    <a:masterClrMapping/>
  </p:clrMapOvr>
  <p:transition spd="slow" advTm="4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E9B7E-E508-BCEF-F87D-8DAF403E407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2050680" y="7011703"/>
            <a:ext cx="1824009" cy="2002485"/>
          </a:xfrm>
          <a:prstGeom prst="rect">
            <a:avLst/>
          </a:prstGeom>
        </p:spPr>
      </p:pic>
      <p:pic>
        <p:nvPicPr>
          <p:cNvPr id="3" name="Picture 2">
            <a:extLst>
              <a:ext uri="{FF2B5EF4-FFF2-40B4-BE49-F238E27FC236}">
                <a16:creationId xmlns:a16="http://schemas.microsoft.com/office/drawing/2014/main" id="{4D31CDF3-34E5-3EB8-D523-1A525279749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74693" y="-1693302"/>
            <a:ext cx="2186247" cy="2317405"/>
          </a:xfrm>
          <a:prstGeom prst="rect">
            <a:avLst/>
          </a:prstGeom>
        </p:spPr>
      </p:pic>
      <p:sp>
        <p:nvSpPr>
          <p:cNvPr id="4" name="TextBox 3">
            <a:extLst>
              <a:ext uri="{FF2B5EF4-FFF2-40B4-BE49-F238E27FC236}">
                <a16:creationId xmlns:a16="http://schemas.microsoft.com/office/drawing/2014/main" id="{0A733AF6-289F-F93C-139E-9D61E77766BB}"/>
              </a:ext>
            </a:extLst>
          </p:cNvPr>
          <p:cNvSpPr txBox="1"/>
          <p:nvPr userDrawn="1"/>
        </p:nvSpPr>
        <p:spPr>
          <a:xfrm>
            <a:off x="3648640" y="7551280"/>
            <a:ext cx="6228184"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1ECDEA53-C555-325F-F2AB-CFE0F6317CE8}"/>
              </a:ext>
            </a:extLst>
          </p:cNvPr>
          <p:cNvSpPr txBox="1">
            <a:spLocks/>
          </p:cNvSpPr>
          <p:nvPr userDrawn="1"/>
        </p:nvSpPr>
        <p:spPr>
          <a:xfrm>
            <a:off x="9876824" y="-1764632"/>
            <a:ext cx="2186247" cy="1230033"/>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6" name="Title 1">
            <a:extLst>
              <a:ext uri="{FF2B5EF4-FFF2-40B4-BE49-F238E27FC236}">
                <a16:creationId xmlns:a16="http://schemas.microsoft.com/office/drawing/2014/main" id="{1FD96B6F-14EC-425C-33C5-6469D3D90482}"/>
              </a:ext>
            </a:extLst>
          </p:cNvPr>
          <p:cNvSpPr txBox="1">
            <a:spLocks/>
          </p:cNvSpPr>
          <p:nvPr userDrawn="1"/>
        </p:nvSpPr>
        <p:spPr>
          <a:xfrm>
            <a:off x="-2573569" y="771074"/>
            <a:ext cx="2186247" cy="787400"/>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D03BD61-9D53-48C5-9279-10A7604D3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10" y="566821"/>
            <a:ext cx="3726492" cy="5589739"/>
          </a:xfrm>
          <a:prstGeom prst="rect">
            <a:avLst/>
          </a:prstGeom>
        </p:spPr>
      </p:pic>
      <p:sp>
        <p:nvSpPr>
          <p:cNvPr id="11" name="文本框 10">
            <a:extLst>
              <a:ext uri="{FF2B5EF4-FFF2-40B4-BE49-F238E27FC236}">
                <a16:creationId xmlns:a16="http://schemas.microsoft.com/office/drawing/2014/main" id="{60379A13-6715-43F0-A798-A79C30EC2D67}"/>
              </a:ext>
            </a:extLst>
          </p:cNvPr>
          <p:cNvSpPr txBox="1"/>
          <p:nvPr/>
        </p:nvSpPr>
        <p:spPr>
          <a:xfrm>
            <a:off x="3404077" y="715753"/>
            <a:ext cx="3213754" cy="2646878"/>
          </a:xfrm>
          <a:prstGeom prst="rect">
            <a:avLst/>
          </a:prstGeom>
          <a:noFill/>
        </p:spPr>
        <p:txBody>
          <a:bodyPr wrap="square" rtlCol="0">
            <a:spAutoFit/>
          </a:bodyPr>
          <a:lstStyle/>
          <a:p>
            <a:r>
              <a:rPr lang="en-US" altLang="zh-CN" sz="16600" b="1" dirty="0">
                <a:latin typeface="UVF You Make Me Smile" panose="02000603000000000000" pitchFamily="2" charset="0"/>
                <a:ea typeface="UVF You Make Me Smile" panose="02000603000000000000" pitchFamily="2" charset="0"/>
              </a:rPr>
              <a:t>LUYỆN</a:t>
            </a:r>
            <a:endParaRPr lang="zh-CN" altLang="en-US" sz="16600" b="1" dirty="0">
              <a:latin typeface="UVF You Make Me Smile" panose="02000603000000000000" pitchFamily="2" charset="0"/>
              <a:ea typeface="仓耳暖男手札体 W01" panose="02020400000000000000" pitchFamily="18" charset="-122"/>
            </a:endParaRPr>
          </a:p>
        </p:txBody>
      </p:sp>
      <p:sp>
        <p:nvSpPr>
          <p:cNvPr id="12" name="文本框 11">
            <a:extLst>
              <a:ext uri="{FF2B5EF4-FFF2-40B4-BE49-F238E27FC236}">
                <a16:creationId xmlns:a16="http://schemas.microsoft.com/office/drawing/2014/main" id="{0A6284B7-6EFA-4786-BA4F-BDF2E7BD32D8}"/>
              </a:ext>
            </a:extLst>
          </p:cNvPr>
          <p:cNvSpPr txBox="1"/>
          <p:nvPr/>
        </p:nvSpPr>
        <p:spPr>
          <a:xfrm>
            <a:off x="3364461" y="2913892"/>
            <a:ext cx="2034946" cy="2646878"/>
          </a:xfrm>
          <a:prstGeom prst="rect">
            <a:avLst/>
          </a:prstGeom>
          <a:noFill/>
        </p:spPr>
        <p:txBody>
          <a:bodyPr wrap="square" rtlCol="0">
            <a:spAutoFit/>
          </a:bodyPr>
          <a:lstStyle/>
          <a:p>
            <a:r>
              <a:rPr lang="en-US" altLang="zh-CN" sz="16600" b="1" dirty="0">
                <a:latin typeface="UVF You Make Me Smile" panose="02000603000000000000" pitchFamily="2" charset="0"/>
                <a:ea typeface="UVF You Make Me Smile" panose="02000603000000000000" pitchFamily="2" charset="0"/>
              </a:rPr>
              <a:t>TẬP</a:t>
            </a:r>
            <a:endParaRPr lang="zh-CN" altLang="en-US" sz="16600" b="1" dirty="0">
              <a:latin typeface="UVF You Make Me Smile" panose="02000603000000000000" pitchFamily="2" charset="0"/>
              <a:ea typeface="仓耳暖男手札体 W01" panose="02020400000000000000" pitchFamily="18" charset="-122"/>
            </a:endParaRPr>
          </a:p>
        </p:txBody>
      </p:sp>
      <p:pic>
        <p:nvPicPr>
          <p:cNvPr id="17" name="图片 16">
            <a:extLst>
              <a:ext uri="{FF2B5EF4-FFF2-40B4-BE49-F238E27FC236}">
                <a16:creationId xmlns:a16="http://schemas.microsoft.com/office/drawing/2014/main" id="{F1E00E6E-9302-4C7C-B663-5C88665FC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678824">
            <a:off x="10388604" y="66995"/>
            <a:ext cx="1531839" cy="2051162"/>
          </a:xfrm>
          <a:prstGeom prst="rect">
            <a:avLst/>
          </a:prstGeom>
        </p:spPr>
      </p:pic>
      <p:grpSp>
        <p:nvGrpSpPr>
          <p:cNvPr id="2" name="Group 1">
            <a:extLst>
              <a:ext uri="{FF2B5EF4-FFF2-40B4-BE49-F238E27FC236}">
                <a16:creationId xmlns:a16="http://schemas.microsoft.com/office/drawing/2014/main" id="{2FC4E3EF-CD83-2252-A958-BE33C2B177A1}"/>
              </a:ext>
            </a:extLst>
          </p:cNvPr>
          <p:cNvGrpSpPr/>
          <p:nvPr/>
        </p:nvGrpSpPr>
        <p:grpSpPr>
          <a:xfrm rot="16200000">
            <a:off x="7041656" y="447880"/>
            <a:ext cx="3636231" cy="6664467"/>
            <a:chOff x="7449399" y="590911"/>
            <a:chExt cx="3063498" cy="5539205"/>
          </a:xfrm>
        </p:grpSpPr>
        <p:sp>
          <p:nvSpPr>
            <p:cNvPr id="7" name="任意多边形: 形状 6">
              <a:extLst>
                <a:ext uri="{FF2B5EF4-FFF2-40B4-BE49-F238E27FC236}">
                  <a16:creationId xmlns:a16="http://schemas.microsoft.com/office/drawing/2014/main" id="{ED12EDDF-49A0-4BA7-AB72-4396D9B54D1F}"/>
                </a:ext>
              </a:extLst>
            </p:cNvPr>
            <p:cNvSpPr/>
            <p:nvPr/>
          </p:nvSpPr>
          <p:spPr>
            <a:xfrm>
              <a:off x="7449399" y="590911"/>
              <a:ext cx="1998266" cy="5539205"/>
            </a:xfrm>
            <a:custGeom>
              <a:avLst/>
              <a:gdLst>
                <a:gd name="connsiteX0" fmla="*/ 0 w 1990845"/>
                <a:gd name="connsiteY0" fmla="*/ 0 h 3009418"/>
                <a:gd name="connsiteX1" fmla="*/ 1990845 w 1990845"/>
                <a:gd name="connsiteY1" fmla="*/ 0 h 3009418"/>
                <a:gd name="connsiteX2" fmla="*/ 1990845 w 1990845"/>
                <a:gd name="connsiteY2" fmla="*/ 1718840 h 3009418"/>
                <a:gd name="connsiteX3" fmla="*/ 1597306 w 1990845"/>
                <a:gd name="connsiteY3" fmla="*/ 1718840 h 3009418"/>
                <a:gd name="connsiteX4" fmla="*/ 1597306 w 1990845"/>
                <a:gd name="connsiteY4" fmla="*/ 3009418 h 3009418"/>
                <a:gd name="connsiteX5" fmla="*/ 0 w 1990845"/>
                <a:gd name="connsiteY5" fmla="*/ 3009418 h 3009418"/>
                <a:gd name="connsiteX6" fmla="*/ 0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0" y="0"/>
                  </a:moveTo>
                  <a:lnTo>
                    <a:pt x="1990845" y="0"/>
                  </a:lnTo>
                  <a:lnTo>
                    <a:pt x="1990845" y="1718840"/>
                  </a:lnTo>
                  <a:lnTo>
                    <a:pt x="1597306" y="1718840"/>
                  </a:lnTo>
                  <a:lnTo>
                    <a:pt x="1597306" y="3009418"/>
                  </a:lnTo>
                  <a:lnTo>
                    <a:pt x="0" y="3009418"/>
                  </a:lnTo>
                  <a:lnTo>
                    <a:pt x="0"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5">
              <a:extLst>
                <a:ext uri="{FF2B5EF4-FFF2-40B4-BE49-F238E27FC236}">
                  <a16:creationId xmlns:a16="http://schemas.microsoft.com/office/drawing/2014/main" id="{004865C0-32BE-4318-9DB1-0AC00E03D378}"/>
                </a:ext>
              </a:extLst>
            </p:cNvPr>
            <p:cNvSpPr/>
            <p:nvPr/>
          </p:nvSpPr>
          <p:spPr>
            <a:xfrm>
              <a:off x="9206351" y="2810689"/>
              <a:ext cx="1306546" cy="3009418"/>
            </a:xfrm>
            <a:custGeom>
              <a:avLst/>
              <a:gdLst>
                <a:gd name="connsiteX0" fmla="*/ 393539 w 1990845"/>
                <a:gd name="connsiteY0" fmla="*/ 0 h 3009418"/>
                <a:gd name="connsiteX1" fmla="*/ 1990845 w 1990845"/>
                <a:gd name="connsiteY1" fmla="*/ 0 h 3009418"/>
                <a:gd name="connsiteX2" fmla="*/ 1990845 w 1990845"/>
                <a:gd name="connsiteY2" fmla="*/ 3009418 h 3009418"/>
                <a:gd name="connsiteX3" fmla="*/ 0 w 1990845"/>
                <a:gd name="connsiteY3" fmla="*/ 3009418 h 3009418"/>
                <a:gd name="connsiteX4" fmla="*/ 0 w 1990845"/>
                <a:gd name="connsiteY4" fmla="*/ 1290578 h 3009418"/>
                <a:gd name="connsiteX5" fmla="*/ 393539 w 1990845"/>
                <a:gd name="connsiteY5" fmla="*/ 1290578 h 3009418"/>
                <a:gd name="connsiteX6" fmla="*/ 393539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393539" y="0"/>
                  </a:moveTo>
                  <a:lnTo>
                    <a:pt x="1990845" y="0"/>
                  </a:lnTo>
                  <a:lnTo>
                    <a:pt x="1990845" y="3009418"/>
                  </a:lnTo>
                  <a:lnTo>
                    <a:pt x="0" y="3009418"/>
                  </a:lnTo>
                  <a:lnTo>
                    <a:pt x="0" y="1290578"/>
                  </a:lnTo>
                  <a:lnTo>
                    <a:pt x="393539" y="1290578"/>
                  </a:lnTo>
                  <a:lnTo>
                    <a:pt x="393539"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7295613C-BDA8-47CB-9A7A-CCE7C47823AA}"/>
                </a:ext>
              </a:extLst>
            </p:cNvPr>
            <p:cNvSpPr/>
            <p:nvPr/>
          </p:nvSpPr>
          <p:spPr>
            <a:xfrm>
              <a:off x="9194153" y="1301650"/>
              <a:ext cx="451412" cy="451412"/>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7">
              <a:extLst>
                <a:ext uri="{FF2B5EF4-FFF2-40B4-BE49-F238E27FC236}">
                  <a16:creationId xmlns:a16="http://schemas.microsoft.com/office/drawing/2014/main" id="{0AD2A38F-35F5-46E9-9682-29E47ADD1CB6}"/>
                </a:ext>
              </a:extLst>
            </p:cNvPr>
            <p:cNvSpPr/>
            <p:nvPr/>
          </p:nvSpPr>
          <p:spPr>
            <a:xfrm>
              <a:off x="9116782" y="3024821"/>
              <a:ext cx="330883" cy="1290578"/>
            </a:xfrm>
            <a:custGeom>
              <a:avLst/>
              <a:gdLst>
                <a:gd name="connsiteX0" fmla="*/ 0 w 393539"/>
                <a:gd name="connsiteY0" fmla="*/ 0 h 1290578"/>
                <a:gd name="connsiteX1" fmla="*/ 393539 w 393539"/>
                <a:gd name="connsiteY1" fmla="*/ 0 h 1290578"/>
                <a:gd name="connsiteX2" fmla="*/ 393539 w 393539"/>
                <a:gd name="connsiteY2" fmla="*/ 1290578 h 1290578"/>
                <a:gd name="connsiteX3" fmla="*/ 0 w 393539"/>
                <a:gd name="connsiteY3" fmla="*/ 1290578 h 1290578"/>
                <a:gd name="connsiteX4" fmla="*/ 0 w 393539"/>
                <a:gd name="connsiteY4" fmla="*/ 0 h 129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1290578">
                  <a:moveTo>
                    <a:pt x="0" y="0"/>
                  </a:moveTo>
                  <a:lnTo>
                    <a:pt x="393539" y="0"/>
                  </a:lnTo>
                  <a:lnTo>
                    <a:pt x="393539" y="1290578"/>
                  </a:lnTo>
                  <a:lnTo>
                    <a:pt x="0" y="1290578"/>
                  </a:lnTo>
                  <a:lnTo>
                    <a:pt x="0" y="0"/>
                  </a:lnTo>
                  <a:close/>
                </a:path>
              </a:pathLst>
            </a:custGeom>
            <a:solidFill>
              <a:srgbClr val="FE9903"/>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7D0BFF13-EE03-4F45-B871-F91FF8D84A27}"/>
              </a:ext>
            </a:extLst>
          </p:cNvPr>
          <p:cNvPicPr>
            <a:picLocks noChangeAspect="1"/>
          </p:cNvPicPr>
          <p:nvPr/>
        </p:nvPicPr>
        <p:blipFill rotWithShape="1">
          <a:blip r:embed="rId4">
            <a:extLst>
              <a:ext uri="{28A0092B-C50C-407E-A947-70E740481C1C}">
                <a14:useLocalDpi xmlns:a14="http://schemas.microsoft.com/office/drawing/2010/main" val="0"/>
              </a:ext>
            </a:extLst>
          </a:blip>
          <a:srcRect r="47033" b="52088"/>
          <a:stretch/>
        </p:blipFill>
        <p:spPr>
          <a:xfrm>
            <a:off x="2465558" y="77404"/>
            <a:ext cx="2264751" cy="1235877"/>
          </a:xfrm>
          <a:prstGeom prst="rect">
            <a:avLst/>
          </a:prstGeom>
        </p:spPr>
      </p:pic>
      <p:pic>
        <p:nvPicPr>
          <p:cNvPr id="22" name="图片 21">
            <a:extLst>
              <a:ext uri="{FF2B5EF4-FFF2-40B4-BE49-F238E27FC236}">
                <a16:creationId xmlns:a16="http://schemas.microsoft.com/office/drawing/2014/main" id="{6DAB51B8-B46C-420F-94E3-DD28E7C69D30}"/>
              </a:ext>
            </a:extLst>
          </p:cNvPr>
          <p:cNvPicPr>
            <a:picLocks noChangeAspect="1"/>
          </p:cNvPicPr>
          <p:nvPr/>
        </p:nvPicPr>
        <p:blipFill rotWithShape="1">
          <a:blip r:embed="rId4">
            <a:extLst>
              <a:ext uri="{28A0092B-C50C-407E-A947-70E740481C1C}">
                <a14:useLocalDpi xmlns:a14="http://schemas.microsoft.com/office/drawing/2010/main" val="0"/>
              </a:ext>
            </a:extLst>
          </a:blip>
          <a:srcRect l="48502" t="9829" r="-2013" b="-1779"/>
          <a:stretch/>
        </p:blipFill>
        <p:spPr>
          <a:xfrm>
            <a:off x="5527535" y="688725"/>
            <a:ext cx="2288039" cy="2371852"/>
          </a:xfrm>
          <a:prstGeom prst="rect">
            <a:avLst/>
          </a:prstGeom>
        </p:spPr>
      </p:pic>
      <p:sp>
        <p:nvSpPr>
          <p:cNvPr id="23" name="椭圆 22">
            <a:extLst>
              <a:ext uri="{FF2B5EF4-FFF2-40B4-BE49-F238E27FC236}">
                <a16:creationId xmlns:a16="http://schemas.microsoft.com/office/drawing/2014/main" id="{8B3851FD-9042-4375-92FA-C507AFE6DF89}"/>
              </a:ext>
            </a:extLst>
          </p:cNvPr>
          <p:cNvSpPr/>
          <p:nvPr/>
        </p:nvSpPr>
        <p:spPr>
          <a:xfrm>
            <a:off x="1064931" y="4007636"/>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FF5923EB-A753-4A20-9211-3F0AEC242D7B}"/>
              </a:ext>
            </a:extLst>
          </p:cNvPr>
          <p:cNvSpPr/>
          <p:nvPr/>
        </p:nvSpPr>
        <p:spPr>
          <a:xfrm>
            <a:off x="1064930" y="4631964"/>
            <a:ext cx="229695" cy="22969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0C3651D-70B3-41B2-A87F-163667D4C963}"/>
              </a:ext>
            </a:extLst>
          </p:cNvPr>
          <p:cNvSpPr/>
          <p:nvPr/>
        </p:nvSpPr>
        <p:spPr>
          <a:xfrm>
            <a:off x="1064929" y="5256292"/>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16970AE-6CA3-46F6-85ED-A55C0F773B3B}"/>
              </a:ext>
            </a:extLst>
          </p:cNvPr>
          <p:cNvSpPr/>
          <p:nvPr/>
        </p:nvSpPr>
        <p:spPr>
          <a:xfrm>
            <a:off x="6346056" y="3471715"/>
            <a:ext cx="312494" cy="312494"/>
          </a:xfrm>
          <a:prstGeom prst="ellipse">
            <a:avLst/>
          </a:prstGeom>
          <a:solidFill>
            <a:srgbClr val="FE9903"/>
          </a:solidFill>
          <a:ln w="762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A16610E3-75CF-4AC2-9E0C-1D00A795A1BE}"/>
              </a:ext>
            </a:extLst>
          </p:cNvPr>
          <p:cNvCxnSpPr>
            <a:cxnSpLocks/>
          </p:cNvCxnSpPr>
          <p:nvPr/>
        </p:nvCxnSpPr>
        <p:spPr>
          <a:xfrm>
            <a:off x="3356020" y="1427684"/>
            <a:ext cx="0" cy="4382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本框 28">
            <a:extLst>
              <a:ext uri="{FF2B5EF4-FFF2-40B4-BE49-F238E27FC236}">
                <a16:creationId xmlns:a16="http://schemas.microsoft.com/office/drawing/2014/main" id="{D8F6720F-8F51-1BBD-610A-61C9BDD16E82}"/>
              </a:ext>
            </a:extLst>
          </p:cNvPr>
          <p:cNvSpPr txBox="1"/>
          <p:nvPr/>
        </p:nvSpPr>
        <p:spPr>
          <a:xfrm rot="16200000">
            <a:off x="9249043" y="95812"/>
            <a:ext cx="1661993" cy="4796764"/>
          </a:xfrm>
          <a:prstGeom prst="rect">
            <a:avLst/>
          </a:prstGeom>
          <a:noFill/>
        </p:spPr>
        <p:txBody>
          <a:bodyPr vert="eaVert" wrap="square" rtlCol="0">
            <a:spAutoFit/>
          </a:bodyPr>
          <a:lstStyle/>
          <a:p>
            <a:pPr algn="ctr"/>
            <a:r>
              <a:rPr lang="en-US" altLang="zh-CN" sz="9600" b="1" dirty="0" err="1">
                <a:latin typeface="UVF You Make Me Smile" panose="02000603000000000000" pitchFamily="2" charset="0"/>
                <a:ea typeface="UVF You Make Me Smile" panose="02000603000000000000" pitchFamily="2" charset="0"/>
              </a:rPr>
              <a:t>Xây</a:t>
            </a:r>
            <a:r>
              <a:rPr lang="en-US" altLang="zh-CN" sz="9600" b="1" dirty="0">
                <a:latin typeface="UVF You Make Me Smile" panose="02000603000000000000" pitchFamily="2" charset="0"/>
                <a:ea typeface="UVF You Make Me Smile" panose="02000603000000000000" pitchFamily="2" charset="0"/>
              </a:rPr>
              <a:t> </a:t>
            </a:r>
            <a:r>
              <a:rPr lang="en-US" altLang="zh-CN" sz="9600" b="1" dirty="0" err="1">
                <a:latin typeface="UVF You Make Me Smile" panose="02000603000000000000" pitchFamily="2" charset="0"/>
                <a:ea typeface="UVF You Make Me Smile" panose="02000603000000000000" pitchFamily="2" charset="0"/>
              </a:rPr>
              <a:t>dựng</a:t>
            </a:r>
            <a:r>
              <a:rPr lang="en-US" altLang="zh-CN" sz="9600" b="1" dirty="0">
                <a:latin typeface="UVF You Make Me Smile" panose="02000603000000000000" pitchFamily="2" charset="0"/>
                <a:ea typeface="UVF You Make Me Smile" panose="02000603000000000000" pitchFamily="2" charset="0"/>
              </a:rPr>
              <a:t> </a:t>
            </a:r>
            <a:endParaRPr lang="zh-CN" altLang="en-US" sz="9600" b="1" dirty="0">
              <a:latin typeface="UVF You Make Me Smile" panose="02000603000000000000" pitchFamily="2" charset="0"/>
              <a:ea typeface="仓耳青禾体-谷力 W05" panose="02020400000000000000" pitchFamily="18" charset="-122"/>
            </a:endParaRPr>
          </a:p>
        </p:txBody>
      </p:sp>
      <p:sp>
        <p:nvSpPr>
          <p:cNvPr id="32" name="文本框 28">
            <a:extLst>
              <a:ext uri="{FF2B5EF4-FFF2-40B4-BE49-F238E27FC236}">
                <a16:creationId xmlns:a16="http://schemas.microsoft.com/office/drawing/2014/main" id="{B6F3C223-E4DB-B2CB-C622-912A4FC8367F}"/>
              </a:ext>
            </a:extLst>
          </p:cNvPr>
          <p:cNvSpPr txBox="1"/>
          <p:nvPr/>
        </p:nvSpPr>
        <p:spPr>
          <a:xfrm rot="16200000">
            <a:off x="7986106" y="127462"/>
            <a:ext cx="1661993" cy="8778758"/>
          </a:xfrm>
          <a:prstGeom prst="rect">
            <a:avLst/>
          </a:prstGeom>
          <a:noFill/>
        </p:spPr>
        <p:txBody>
          <a:bodyPr vert="eaVert" wrap="square" rtlCol="0">
            <a:spAutoFit/>
          </a:bodyPr>
          <a:lstStyle/>
          <a:p>
            <a:pPr algn="ctr"/>
            <a:r>
              <a:rPr lang="en-US" altLang="zh-CN" sz="9600" b="1" dirty="0" err="1">
                <a:latin typeface="UVF You Make Me Smile" panose="02000603000000000000" pitchFamily="2" charset="0"/>
                <a:ea typeface="UVF You Make Me Smile" panose="02000603000000000000" pitchFamily="2" charset="0"/>
              </a:rPr>
              <a:t>Đoạn</a:t>
            </a:r>
            <a:r>
              <a:rPr lang="en-US" altLang="zh-CN" sz="9600" b="1" dirty="0">
                <a:latin typeface="UVF You Make Me Smile" panose="02000603000000000000" pitchFamily="2" charset="0"/>
                <a:ea typeface="UVF You Make Me Smile" panose="02000603000000000000" pitchFamily="2" charset="0"/>
              </a:rPr>
              <a:t> </a:t>
            </a:r>
            <a:r>
              <a:rPr lang="en-US" altLang="zh-CN" sz="9600" b="1" dirty="0" err="1">
                <a:latin typeface="UVF You Make Me Smile" panose="02000603000000000000" pitchFamily="2" charset="0"/>
                <a:ea typeface="UVF You Make Me Smile" panose="02000603000000000000" pitchFamily="2" charset="0"/>
              </a:rPr>
              <a:t>văn</a:t>
            </a:r>
            <a:r>
              <a:rPr lang="en-US" altLang="zh-CN" sz="9600" b="1" dirty="0">
                <a:latin typeface="UVF You Make Me Smile" panose="02000603000000000000" pitchFamily="2" charset="0"/>
                <a:ea typeface="UVF You Make Me Smile" panose="02000603000000000000" pitchFamily="2" charset="0"/>
              </a:rPr>
              <a:t> </a:t>
            </a:r>
            <a:r>
              <a:rPr lang="en-US" altLang="zh-CN" sz="9600" b="1" dirty="0" err="1">
                <a:latin typeface="UVF You Make Me Smile" panose="02000603000000000000" pitchFamily="2" charset="0"/>
                <a:ea typeface="UVF You Make Me Smile" panose="02000603000000000000" pitchFamily="2" charset="0"/>
              </a:rPr>
              <a:t>kể</a:t>
            </a:r>
            <a:r>
              <a:rPr lang="en-US" altLang="zh-CN" sz="9600" b="1" dirty="0">
                <a:latin typeface="UVF You Make Me Smile" panose="02000603000000000000" pitchFamily="2" charset="0"/>
                <a:ea typeface="UVF You Make Me Smile" panose="02000603000000000000" pitchFamily="2" charset="0"/>
              </a:rPr>
              <a:t> </a:t>
            </a:r>
            <a:r>
              <a:rPr lang="en-US" altLang="zh-CN" sz="9600" b="1" dirty="0" err="1">
                <a:latin typeface="UVF You Make Me Smile" panose="02000603000000000000" pitchFamily="2" charset="0"/>
                <a:ea typeface="UVF You Make Me Smile" panose="02000603000000000000" pitchFamily="2" charset="0"/>
              </a:rPr>
              <a:t>chuyện</a:t>
            </a:r>
            <a:r>
              <a:rPr lang="en-US" altLang="zh-CN" sz="9600" b="1" dirty="0">
                <a:latin typeface="UVF You Make Me Smile" panose="02000603000000000000" pitchFamily="2" charset="0"/>
                <a:ea typeface="UVF You Make Me Smile" panose="02000603000000000000" pitchFamily="2" charset="0"/>
              </a:rPr>
              <a:t> </a:t>
            </a:r>
            <a:endParaRPr lang="zh-CN" altLang="en-US" sz="9600" b="1" dirty="0">
              <a:latin typeface="UVF You Make Me Smile" panose="02000603000000000000" pitchFamily="2" charset="0"/>
              <a:ea typeface="仓耳青禾体-谷力 W05" panose="02020400000000000000" pitchFamily="18" charset="-122"/>
            </a:endParaRPr>
          </a:p>
        </p:txBody>
      </p:sp>
    </p:spTree>
    <p:extLst>
      <p:ext uri="{BB962C8B-B14F-4D97-AF65-F5344CB8AC3E}">
        <p14:creationId xmlns:p14="http://schemas.microsoft.com/office/powerpoint/2010/main" val="237293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8" grpId="0" animBg="1"/>
      <p:bldP spid="27"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952000" y="2064364"/>
            <a:ext cx="4885851" cy="1446550"/>
          </a:xfrm>
          <a:prstGeom prst="rect">
            <a:avLst/>
          </a:prstGeom>
        </p:spPr>
        <p:txBody>
          <a:bodyPr wrap="square">
            <a:spAutoFit/>
          </a:bodyPr>
          <a:lstStyle/>
          <a:p>
            <a:pPr>
              <a:buSzPct val="25000"/>
            </a:pPr>
            <a:r>
              <a:rPr lang="en-US" altLang="zh-CN" sz="4400" dirty="0" err="1">
                <a:latin typeface="UTM Avo" panose="02040603050506020204" pitchFamily="18" charset="0"/>
              </a:rPr>
              <a:t>Nỗi</a:t>
            </a:r>
            <a:r>
              <a:rPr lang="en-US" altLang="zh-CN" sz="4400" dirty="0">
                <a:latin typeface="UTM Avo" panose="02040603050506020204" pitchFamily="18" charset="0"/>
              </a:rPr>
              <a:t> </a:t>
            </a:r>
            <a:r>
              <a:rPr lang="en-US" altLang="zh-CN" sz="4400" dirty="0" err="1">
                <a:latin typeface="UTM Avo" panose="02040603050506020204" pitchFamily="18" charset="0"/>
              </a:rPr>
              <a:t>dằn</a:t>
            </a:r>
            <a:r>
              <a:rPr lang="en-US" altLang="zh-CN" sz="4400" dirty="0">
                <a:latin typeface="UTM Avo" panose="02040603050506020204" pitchFamily="18" charset="0"/>
              </a:rPr>
              <a:t> </a:t>
            </a:r>
            <a:r>
              <a:rPr lang="en-US" altLang="zh-CN" sz="4400" dirty="0" err="1">
                <a:latin typeface="UTM Avo" panose="02040603050506020204" pitchFamily="18" charset="0"/>
              </a:rPr>
              <a:t>vặt</a:t>
            </a:r>
            <a:r>
              <a:rPr lang="en-US" altLang="zh-CN" sz="4400" dirty="0">
                <a:latin typeface="UTM Avo" panose="02040603050506020204" pitchFamily="18" charset="0"/>
              </a:rPr>
              <a:t> </a:t>
            </a:r>
            <a:r>
              <a:rPr lang="en-US" altLang="zh-CN" sz="4400" dirty="0" err="1">
                <a:latin typeface="UTM Avo" panose="02040603050506020204" pitchFamily="18" charset="0"/>
              </a:rPr>
              <a:t>của</a:t>
            </a:r>
            <a:r>
              <a:rPr lang="en-US" altLang="zh-CN" sz="4400" dirty="0">
                <a:latin typeface="UTM Avo" panose="02040603050506020204" pitchFamily="18" charset="0"/>
              </a:rPr>
              <a:t> An – </a:t>
            </a:r>
            <a:r>
              <a:rPr lang="en-US" altLang="zh-CN" sz="4400" dirty="0" err="1">
                <a:latin typeface="UTM Avo" panose="02040603050506020204" pitchFamily="18" charset="0"/>
              </a:rPr>
              <a:t>đrây</a:t>
            </a:r>
            <a:r>
              <a:rPr lang="en-US" altLang="zh-CN" sz="4400" dirty="0">
                <a:latin typeface="UTM Avo" panose="02040603050506020204" pitchFamily="18" charset="0"/>
              </a:rPr>
              <a:t> - ca</a:t>
            </a:r>
          </a:p>
        </p:txBody>
      </p:sp>
      <p:sp>
        <p:nvSpPr>
          <p:cNvPr id="16" name="矩形 11">
            <a:extLst>
              <a:ext uri="{FF2B5EF4-FFF2-40B4-BE49-F238E27FC236}">
                <a16:creationId xmlns:a16="http://schemas.microsoft.com/office/drawing/2014/main" id="{DF77FB15-AC63-BABA-F245-F4E736DE03E0}"/>
              </a:ext>
            </a:extLst>
          </p:cNvPr>
          <p:cNvSpPr/>
          <p:nvPr/>
        </p:nvSpPr>
        <p:spPr>
          <a:xfrm>
            <a:off x="1107564" y="4123759"/>
            <a:ext cx="8549783" cy="1754326"/>
          </a:xfrm>
          <a:prstGeom prst="rect">
            <a:avLst/>
          </a:prstGeom>
        </p:spPr>
        <p:txBody>
          <a:bodyPr wrap="square">
            <a:spAutoFit/>
          </a:bodyPr>
          <a:lstStyle/>
          <a:p>
            <a:pPr>
              <a:buSzPct val="25000"/>
            </a:pPr>
            <a:r>
              <a:rPr lang="en-US" altLang="zh-CN" sz="3600" dirty="0">
                <a:latin typeface="UTM Avo" panose="02040603050506020204" pitchFamily="18" charset="0"/>
                <a:cs typeface="Times New Roman" panose="02020603050405020304" pitchFamily="18" charset="0"/>
              </a:rPr>
              <a:t>An-</a:t>
            </a:r>
            <a:r>
              <a:rPr lang="en-US" altLang="zh-CN" sz="3600" dirty="0" err="1">
                <a:latin typeface="UTM Avo" panose="02040603050506020204" pitchFamily="18" charset="0"/>
                <a:cs typeface="Times New Roman" panose="02020603050405020304" pitchFamily="18" charset="0"/>
              </a:rPr>
              <a:t>đrây</a:t>
            </a:r>
            <a:r>
              <a:rPr lang="en-US" altLang="zh-CN" sz="3600" dirty="0">
                <a:latin typeface="UTM Avo" panose="02040603050506020204" pitchFamily="18" charset="0"/>
                <a:cs typeface="Times New Roman" panose="02020603050405020304" pitchFamily="18" charset="0"/>
              </a:rPr>
              <a:t>-ca </a:t>
            </a:r>
            <a:r>
              <a:rPr lang="en-US" altLang="zh-CN" sz="3600" dirty="0" err="1">
                <a:latin typeface="UTM Avo" panose="02040603050506020204" pitchFamily="18" charset="0"/>
                <a:cs typeface="Times New Roman" panose="02020603050405020304" pitchFamily="18" charset="0"/>
              </a:rPr>
              <a:t>đi</a:t>
            </a:r>
            <a:r>
              <a:rPr lang="en-US" altLang="zh-CN" sz="3600" dirty="0">
                <a:latin typeface="UTM Avo" panose="02040603050506020204" pitchFamily="18" charset="0"/>
                <a:cs typeface="Times New Roman" panose="02020603050405020304" pitchFamily="18" charset="0"/>
              </a:rPr>
              <a:t> </a:t>
            </a:r>
            <a:r>
              <a:rPr lang="en-US" altLang="zh-CN" sz="3600" dirty="0" err="1">
                <a:latin typeface="UTM Avo" panose="02040603050506020204" pitchFamily="18" charset="0"/>
                <a:cs typeface="Times New Roman" panose="02020603050405020304" pitchFamily="18" charset="0"/>
              </a:rPr>
              <a:t>mua</a:t>
            </a:r>
            <a:r>
              <a:rPr lang="en-US" altLang="zh-CN" sz="3600" dirty="0">
                <a:latin typeface="UTM Avo" panose="02040603050506020204" pitchFamily="18" charset="0"/>
                <a:cs typeface="Times New Roman" panose="02020603050405020304" pitchFamily="18" charset="0"/>
              </a:rPr>
              <a:t> </a:t>
            </a:r>
            <a:r>
              <a:rPr lang="en-US" altLang="zh-CN" sz="3600" dirty="0" err="1">
                <a:latin typeface="UTM Avo" panose="02040603050506020204" pitchFamily="18" charset="0"/>
                <a:cs typeface="Times New Roman" panose="02020603050405020304" pitchFamily="18" charset="0"/>
              </a:rPr>
              <a:t>thuốc</a:t>
            </a:r>
            <a:r>
              <a:rPr lang="en-US" altLang="zh-CN" sz="3600" dirty="0">
                <a:latin typeface="UTM Avo" panose="02040603050506020204" pitchFamily="18" charset="0"/>
                <a:cs typeface="Times New Roman" panose="02020603050405020304" pitchFamily="18" charset="0"/>
              </a:rPr>
              <a:t> </a:t>
            </a:r>
            <a:r>
              <a:rPr lang="en-US" altLang="zh-CN" sz="3600" dirty="0" err="1">
                <a:latin typeface="UTM Avo" panose="02040603050506020204" pitchFamily="18" charset="0"/>
                <a:cs typeface="Times New Roman" panose="02020603050405020304" pitchFamily="18" charset="0"/>
              </a:rPr>
              <a:t>nhưng</a:t>
            </a:r>
            <a:r>
              <a:rPr lang="en-US" altLang="zh-CN" sz="3600" dirty="0">
                <a:latin typeface="UTM Avo" panose="02040603050506020204" pitchFamily="18" charset="0"/>
                <a:cs typeface="Times New Roman" panose="02020603050405020304" pitchFamily="18" charset="0"/>
              </a:rPr>
              <a:t> </a:t>
            </a:r>
            <a:r>
              <a:rPr lang="en-US" altLang="zh-CN" sz="3600" dirty="0" err="1">
                <a:latin typeface="UTM Avo" panose="02040603050506020204" pitchFamily="18" charset="0"/>
                <a:cs typeface="Times New Roman" panose="02020603050405020304" pitchFamily="18" charset="0"/>
              </a:rPr>
              <a:t>mải</a:t>
            </a:r>
            <a:r>
              <a:rPr lang="en-US" altLang="zh-CN" sz="3600" dirty="0">
                <a:latin typeface="UTM Avo" panose="02040603050506020204" pitchFamily="18" charset="0"/>
                <a:cs typeface="Times New Roman" panose="02020603050405020304" pitchFamily="18" charset="0"/>
              </a:rPr>
              <a:t> </a:t>
            </a:r>
            <a:r>
              <a:rPr lang="en-US" altLang="zh-CN" sz="3600" dirty="0" err="1">
                <a:latin typeface="UTM Avo" panose="02040603050506020204" pitchFamily="18" charset="0"/>
                <a:cs typeface="Times New Roman" panose="02020603050405020304" pitchFamily="18" charset="0"/>
              </a:rPr>
              <a:t>chơi</a:t>
            </a:r>
            <a:r>
              <a:rPr lang="en-US" altLang="zh-CN" sz="3600" dirty="0">
                <a:latin typeface="UTM Avo" panose="02040603050506020204" pitchFamily="18" charset="0"/>
                <a:cs typeface="Times New Roman" panose="02020603050405020304" pitchFamily="18" charset="0"/>
              </a:rPr>
              <a:t> </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Cậu</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bé</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trở</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về</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ông</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đã</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mất</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Cậu</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bé</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dằn</a:t>
            </a:r>
            <a:r>
              <a:rPr lang="en-US" altLang="zh-CN" sz="3600"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dirty="0" err="1">
                <a:latin typeface="UTM Avo" panose="02040603050506020204" pitchFamily="18" charset="0"/>
                <a:cs typeface="Times New Roman" panose="02020603050405020304" pitchFamily="18" charset="0"/>
                <a:sym typeface="Wingdings" panose="05000000000000000000" pitchFamily="2" charset="2"/>
              </a:rPr>
              <a:t>vặt</a:t>
            </a:r>
            <a:endParaRPr lang="en-US" altLang="zh-CN" sz="3600" i="1" dirty="0">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E17D6E9-A41B-30F1-766A-492100976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36776">
            <a:off x="5584582" y="509618"/>
            <a:ext cx="5458641" cy="3317829"/>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20646">
            <a:off x="5117027" y="-1053850"/>
            <a:ext cx="6396107" cy="5299375"/>
          </a:xfrm>
          <a:prstGeom prst="rect">
            <a:avLst/>
          </a:prstGeom>
        </p:spPr>
      </p:pic>
    </p:spTree>
    <p:extLst>
      <p:ext uri="{BB962C8B-B14F-4D97-AF65-F5344CB8AC3E}">
        <p14:creationId xmlns:p14="http://schemas.microsoft.com/office/powerpoint/2010/main" val="333772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932" y="-88552"/>
            <a:ext cx="6711340" cy="67113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sp>
        <p:nvSpPr>
          <p:cNvPr id="15" name="Rectangle 14">
            <a:extLst>
              <a:ext uri="{FF2B5EF4-FFF2-40B4-BE49-F238E27FC236}">
                <a16:creationId xmlns:a16="http://schemas.microsoft.com/office/drawing/2014/main" id="{543A728E-F6DC-4BFD-A55D-1F47A46C46D9}"/>
              </a:ext>
            </a:extLst>
          </p:cNvPr>
          <p:cNvSpPr/>
          <p:nvPr/>
        </p:nvSpPr>
        <p:spPr>
          <a:xfrm>
            <a:off x="3728913" y="1681723"/>
            <a:ext cx="5019149" cy="3631763"/>
          </a:xfrm>
          <a:prstGeom prst="rect">
            <a:avLst/>
          </a:prstGeom>
          <a:noFill/>
        </p:spPr>
        <p:txBody>
          <a:bodyPr wrap="square" lIns="91440" tIns="45720" rIns="91440" bIns="45720">
            <a:spAutoFit/>
          </a:bodyPr>
          <a:lstStyle/>
          <a:p>
            <a:pPr algn="ctr"/>
            <a:r>
              <a:rPr lang="en-US" sz="11500" dirty="0" err="1">
                <a:ln w="0"/>
                <a:solidFill>
                  <a:schemeClr val="bg1"/>
                </a:solidFill>
                <a:effectLst>
                  <a:glow rad="2286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Khám</a:t>
            </a:r>
            <a:r>
              <a:rPr lang="en-US" sz="11500" dirty="0">
                <a:ln w="0"/>
                <a:solidFill>
                  <a:schemeClr val="bg1"/>
                </a:solidFill>
                <a:effectLst>
                  <a:glow rad="2286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 </a:t>
            </a:r>
            <a:r>
              <a:rPr lang="en-US" sz="11500" dirty="0" err="1">
                <a:ln w="0"/>
                <a:solidFill>
                  <a:schemeClr val="bg1"/>
                </a:solidFill>
                <a:effectLst>
                  <a:glow rad="2286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phá</a:t>
            </a:r>
            <a:endParaRPr lang="en-US" sz="11500" b="0" cap="none" spc="0" dirty="0">
              <a:ln w="0"/>
              <a:solidFill>
                <a:schemeClr val="bg1"/>
              </a:solidFill>
              <a:effectLst>
                <a:glow rad="2286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endParaRPr>
          </a:p>
        </p:txBody>
      </p:sp>
      <p:sp>
        <p:nvSpPr>
          <p:cNvPr id="8" name="Title 1">
            <a:extLst>
              <a:ext uri="{FF2B5EF4-FFF2-40B4-BE49-F238E27FC236}">
                <a16:creationId xmlns:a16="http://schemas.microsoft.com/office/drawing/2014/main" id="{F5022F96-6CDE-4A5B-89D2-0EFF5875DF34}"/>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pic>
        <p:nvPicPr>
          <p:cNvPr id="11" name="图片 9">
            <a:extLst>
              <a:ext uri="{FF2B5EF4-FFF2-40B4-BE49-F238E27FC236}">
                <a16:creationId xmlns:a16="http://schemas.microsoft.com/office/drawing/2014/main" id="{2C3A907D-A643-0774-F720-52542E7A0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63" y="1425370"/>
            <a:ext cx="3726492" cy="5589739"/>
          </a:xfrm>
          <a:prstGeom prst="rect">
            <a:avLst/>
          </a:prstGeom>
        </p:spPr>
      </p:pic>
    </p:spTree>
    <p:extLst>
      <p:ext uri="{BB962C8B-B14F-4D97-AF65-F5344CB8AC3E}">
        <p14:creationId xmlns:p14="http://schemas.microsoft.com/office/powerpoint/2010/main" val="16828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7">
            <a:extLst>
              <a:ext uri="{FF2B5EF4-FFF2-40B4-BE49-F238E27FC236}">
                <a16:creationId xmlns:a16="http://schemas.microsoft.com/office/drawing/2014/main" id="{628DF3E9-3DB0-80A4-18D3-4D429EFAFEFA}"/>
              </a:ext>
            </a:extLst>
          </p:cNvPr>
          <p:cNvSpPr/>
          <p:nvPr/>
        </p:nvSpPr>
        <p:spPr>
          <a:xfrm>
            <a:off x="272716" y="1184103"/>
            <a:ext cx="11646568" cy="5481239"/>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grpSp>
        <p:nvGrpSpPr>
          <p:cNvPr id="21" name="组合 20"/>
          <p:cNvGrpSpPr>
            <a:grpSpLocks/>
          </p:cNvGrpSpPr>
          <p:nvPr/>
        </p:nvGrpSpPr>
        <p:grpSpPr bwMode="auto">
          <a:xfrm>
            <a:off x="2062147" y="259710"/>
            <a:ext cx="9123362" cy="822325"/>
            <a:chOff x="1400176" y="1989138"/>
            <a:chExt cx="2946400" cy="849313"/>
          </a:xfrm>
        </p:grpSpPr>
        <p:sp>
          <p:nvSpPr>
            <p:cNvPr id="8198" name="Freeform 5"/>
            <p:cNvSpPr>
              <a:spLocks/>
            </p:cNvSpPr>
            <p:nvPr/>
          </p:nvSpPr>
          <p:spPr bwMode="auto">
            <a:xfrm>
              <a:off x="1450976" y="2078038"/>
              <a:ext cx="2895600" cy="760413"/>
            </a:xfrm>
            <a:custGeom>
              <a:avLst/>
              <a:gdLst>
                <a:gd name="T0" fmla="*/ 2147483647 w 1824"/>
                <a:gd name="T1" fmla="*/ 0 h 479"/>
                <a:gd name="T2" fmla="*/ 0 w 1824"/>
                <a:gd name="T3" fmla="*/ 2147483647 h 479"/>
                <a:gd name="T4" fmla="*/ 2147483647 w 1824"/>
                <a:gd name="T5" fmla="*/ 2147483647 h 479"/>
                <a:gd name="T6" fmla="*/ 2147483647 w 1824"/>
                <a:gd name="T7" fmla="*/ 2147483647 h 479"/>
                <a:gd name="T8" fmla="*/ 2147483647 w 1824"/>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9">
                  <a:moveTo>
                    <a:pt x="1792" y="0"/>
                  </a:moveTo>
                  <a:lnTo>
                    <a:pt x="0" y="14"/>
                  </a:lnTo>
                  <a:lnTo>
                    <a:pt x="107" y="479"/>
                  </a:lnTo>
                  <a:lnTo>
                    <a:pt x="1824" y="468"/>
                  </a:lnTo>
                  <a:lnTo>
                    <a:pt x="1792"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 name="Freeform 6"/>
            <p:cNvSpPr>
              <a:spLocks/>
            </p:cNvSpPr>
            <p:nvPr/>
          </p:nvSpPr>
          <p:spPr bwMode="auto">
            <a:xfrm>
              <a:off x="1450976" y="2078038"/>
              <a:ext cx="2895600" cy="760413"/>
            </a:xfrm>
            <a:custGeom>
              <a:avLst/>
              <a:gdLst>
                <a:gd name="T0" fmla="*/ 2147483647 w 1824"/>
                <a:gd name="T1" fmla="*/ 0 h 479"/>
                <a:gd name="T2" fmla="*/ 0 w 1824"/>
                <a:gd name="T3" fmla="*/ 2147483647 h 479"/>
                <a:gd name="T4" fmla="*/ 2147483647 w 1824"/>
                <a:gd name="T5" fmla="*/ 2147483647 h 479"/>
                <a:gd name="T6" fmla="*/ 2147483647 w 1824"/>
                <a:gd name="T7" fmla="*/ 2147483647 h 479"/>
                <a:gd name="T8" fmla="*/ 2147483647 w 1824"/>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9">
                  <a:moveTo>
                    <a:pt x="1792" y="0"/>
                  </a:moveTo>
                  <a:lnTo>
                    <a:pt x="0" y="14"/>
                  </a:lnTo>
                  <a:lnTo>
                    <a:pt x="107" y="479"/>
                  </a:lnTo>
                  <a:lnTo>
                    <a:pt x="1824" y="468"/>
                  </a:lnTo>
                  <a:lnTo>
                    <a:pt x="17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0" name="Freeform 7"/>
            <p:cNvSpPr>
              <a:spLocks/>
            </p:cNvSpPr>
            <p:nvPr/>
          </p:nvSpPr>
          <p:spPr bwMode="auto">
            <a:xfrm>
              <a:off x="1400176" y="1989138"/>
              <a:ext cx="2895600" cy="755650"/>
            </a:xfrm>
            <a:custGeom>
              <a:avLst/>
              <a:gdLst>
                <a:gd name="T0" fmla="*/ 2147483647 w 1824"/>
                <a:gd name="T1" fmla="*/ 2147483647 h 476"/>
                <a:gd name="T2" fmla="*/ 0 w 1824"/>
                <a:gd name="T3" fmla="*/ 2147483647 h 476"/>
                <a:gd name="T4" fmla="*/ 2147483647 w 1824"/>
                <a:gd name="T5" fmla="*/ 0 h 476"/>
                <a:gd name="T6" fmla="*/ 2147483647 w 1824"/>
                <a:gd name="T7" fmla="*/ 2147483647 h 476"/>
                <a:gd name="T8" fmla="*/ 2147483647 w 1824"/>
                <a:gd name="T9" fmla="*/ 2147483647 h 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6">
                  <a:moveTo>
                    <a:pt x="110" y="476"/>
                  </a:moveTo>
                  <a:lnTo>
                    <a:pt x="0" y="14"/>
                  </a:lnTo>
                  <a:lnTo>
                    <a:pt x="1792" y="0"/>
                  </a:lnTo>
                  <a:lnTo>
                    <a:pt x="1824" y="468"/>
                  </a:lnTo>
                  <a:lnTo>
                    <a:pt x="110" y="476"/>
                  </a:lnTo>
                  <a:close/>
                </a:path>
              </a:pathLst>
            </a:custGeom>
            <a:solidFill>
              <a:srgbClr val="70D9D9"/>
            </a:solidFill>
            <a:ln w="19050">
              <a:solidFill>
                <a:srgbClr val="000000"/>
              </a:solidFill>
              <a:round/>
              <a:headEnd/>
              <a:tailEnd/>
            </a:ln>
          </p:spPr>
          <p:txBody>
            <a:bodyPr/>
            <a:lstStyle/>
            <a:p>
              <a:endParaRPr lang="en-US"/>
            </a:p>
          </p:txBody>
        </p:sp>
      </p:grpSp>
      <p:sp>
        <p:nvSpPr>
          <p:cNvPr id="25" name="文本框 7"/>
          <p:cNvSpPr txBox="1"/>
          <p:nvPr/>
        </p:nvSpPr>
        <p:spPr bwMode="auto">
          <a:xfrm>
            <a:off x="2903622" y="285412"/>
            <a:ext cx="7890002" cy="70788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defRPr/>
            </a:pPr>
            <a:r>
              <a:rPr lang="en-US" altLang="en-US" sz="4000" b="1" err="1">
                <a:latin typeface="SVN-The Voice" panose="02040603050506020204" pitchFamily="18" charset="0"/>
                <a:cs typeface="Times New Roman" pitchFamily="18" charset="0"/>
              </a:rPr>
              <a:t>B</a:t>
            </a:r>
            <a:r>
              <a:rPr lang="en-US" altLang="en-US" sz="4000" b="1" err="1">
                <a:latin typeface="SVN-The Voice" panose="02040603050506020204" pitchFamily="18" charset="0"/>
                <a:ea typeface="Times New Roman" panose="02020603050405020304" pitchFamily="18" charset="0"/>
                <a:cs typeface="Times New Roman" pitchFamily="18" charset="0"/>
              </a:rPr>
              <a:t>à</a:t>
            </a:r>
            <a:r>
              <a:rPr lang="en-US" altLang="en-US" sz="4000" b="1" err="1">
                <a:latin typeface="SVN-The Voice" panose="02040603050506020204" pitchFamily="18" charset="0"/>
                <a:cs typeface="Times New Roman" pitchFamily="18" charset="0"/>
              </a:rPr>
              <a:t>i</a:t>
            </a:r>
            <a:r>
              <a:rPr lang="en-US" altLang="en-US" sz="4000" b="1">
                <a:latin typeface="SVN-The Voice" panose="02040603050506020204" pitchFamily="18" charset="0"/>
                <a:cs typeface="Times New Roman" pitchFamily="18" charset="0"/>
              </a:rPr>
              <a:t> 1. </a:t>
            </a:r>
            <a:r>
              <a:rPr lang="en-US" altLang="en-US" sz="4000" b="1" err="1">
                <a:latin typeface="SVN-The Voice" panose="02040603050506020204" pitchFamily="18" charset="0"/>
                <a:cs typeface="Times New Roman" pitchFamily="18" charset="0"/>
              </a:rPr>
              <a:t>Đọc</a:t>
            </a:r>
            <a:r>
              <a:rPr lang="en-US" altLang="en-US" sz="4000" b="1">
                <a:latin typeface="SVN-The Voice" panose="02040603050506020204" pitchFamily="18" charset="0"/>
                <a:cs typeface="Times New Roman" pitchFamily="18" charset="0"/>
              </a:rPr>
              <a:t> </a:t>
            </a:r>
            <a:r>
              <a:rPr lang="en-US" altLang="en-US" sz="4000" b="1" err="1">
                <a:latin typeface="SVN-The Voice" panose="02040603050506020204" pitchFamily="18" charset="0"/>
                <a:cs typeface="Times New Roman" pitchFamily="18" charset="0"/>
              </a:rPr>
              <a:t>cốt</a:t>
            </a:r>
            <a:r>
              <a:rPr lang="en-US" altLang="en-US" sz="4000" b="1">
                <a:latin typeface="SVN-The Voice" panose="02040603050506020204" pitchFamily="18" charset="0"/>
                <a:cs typeface="Times New Roman" pitchFamily="18" charset="0"/>
              </a:rPr>
              <a:t> </a:t>
            </a:r>
            <a:r>
              <a:rPr lang="en-US" altLang="en-US" sz="4000" b="1" err="1">
                <a:latin typeface="SVN-The Voice" panose="02040603050506020204" pitchFamily="18" charset="0"/>
                <a:cs typeface="Times New Roman" pitchFamily="18" charset="0"/>
              </a:rPr>
              <a:t>truyện</a:t>
            </a:r>
            <a:r>
              <a:rPr lang="en-US" altLang="en-US" sz="4000" b="1">
                <a:latin typeface="SVN-The Voice" panose="02040603050506020204" pitchFamily="18" charset="0"/>
                <a:cs typeface="Times New Roman" pitchFamily="18" charset="0"/>
              </a:rPr>
              <a:t> sau:</a:t>
            </a:r>
          </a:p>
        </p:txBody>
      </p:sp>
      <p:sp>
        <p:nvSpPr>
          <p:cNvPr id="26" name="文本框 7"/>
          <p:cNvSpPr txBox="1"/>
          <p:nvPr/>
        </p:nvSpPr>
        <p:spPr bwMode="auto">
          <a:xfrm>
            <a:off x="188685" y="1093416"/>
            <a:ext cx="11742058" cy="569386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en-US" sz="4400" b="1" dirty="0">
                <a:solidFill>
                  <a:srgbClr val="C00000"/>
                </a:solidFill>
                <a:latin typeface="SVN-The Voice" panose="02040603050506020204" pitchFamily="18" charset="0"/>
                <a:cs typeface="Times New Roman" pitchFamily="18" charset="0"/>
              </a:rPr>
              <a:t>VÀO NGHỀ</a:t>
            </a:r>
          </a:p>
          <a:p>
            <a:pPr algn="just">
              <a:defRPr/>
            </a:pPr>
            <a:r>
              <a:rPr lang="en-US" altLang="en-US" sz="3000" dirty="0">
                <a:latin typeface="+mj-lt"/>
                <a:cs typeface="Times New Roman" panose="02020603050405020304" pitchFamily="18" charset="0"/>
              </a:rPr>
              <a:t>	  </a:t>
            </a:r>
            <a:r>
              <a:rPr lang="en-US" altLang="en-US" sz="3200" dirty="0" err="1">
                <a:latin typeface="Times New Roman" pitchFamily="18" charset="0"/>
                <a:cs typeface="Times New Roman" pitchFamily="18" charset="0"/>
              </a:rPr>
              <a:t>Va</a:t>
            </a:r>
            <a:r>
              <a:rPr lang="en-US" altLang="en-US" sz="3200" dirty="0">
                <a:latin typeface="Times New Roman" pitchFamily="18" charset="0"/>
                <a:cs typeface="Times New Roman" pitchFamily="18" charset="0"/>
              </a:rPr>
              <a:t>-li-a </a:t>
            </a:r>
            <a:r>
              <a:rPr lang="en-US" altLang="en-US" sz="3200" dirty="0" err="1">
                <a:latin typeface="Times New Roman" pitchFamily="18" charset="0"/>
                <a:cs typeface="Times New Roman" pitchFamily="18" charset="0"/>
              </a:rPr>
              <a:t>được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bố</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mẹ</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xiếc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thích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tiết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mục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Cô</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gái</a:t>
            </a:r>
            <a:r>
              <a:rPr lang="en-US" altLang="en-US" sz="3200" dirty="0">
                <a:latin typeface="Times New Roman" pitchFamily="18" charset="0"/>
                <a:cs typeface="Times New Roman" pitchFamily="18" charset="0"/>
              </a:rPr>
              <a:t> phi </a:t>
            </a:r>
            <a:r>
              <a:rPr lang="en-US" altLang="en-US" sz="3200" dirty="0" err="1">
                <a:latin typeface="Times New Roman" pitchFamily="18" charset="0"/>
                <a:cs typeface="Times New Roman" pitchFamily="18" charset="0"/>
              </a:rPr>
              <a:t>ngựa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đánh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err="1">
                <a:latin typeface="Times New Roman" pitchFamily="18" charset="0"/>
                <a:cs typeface="Times New Roman" pitchFamily="18" charset="0"/>
              </a:rPr>
              <a:t>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trở</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err="1">
                <a:latin typeface="Times New Roman" pitchFamily="18" charset="0"/>
                <a:cs typeface="Times New Roman" pitchFamily="18" charset="0"/>
              </a:rPr>
              <a:t>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diễn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biểu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diễn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tiết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mục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ấy</a:t>
            </a:r>
            <a:r>
              <a:rPr lang="en-US" altLang="en-US" sz="3200" dirty="0">
                <a:latin typeface="Times New Roman" pitchFamily="18" charset="0"/>
                <a:cs typeface="Times New Roman" pitchFamily="18" charset="0"/>
              </a:rPr>
              <a:t>.</a:t>
            </a:r>
          </a:p>
          <a:p>
            <a:pPr algn="just">
              <a:defRPr/>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xin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err="1">
                <a:latin typeface="Times New Roman" pitchFamily="18" charset="0"/>
                <a:cs typeface="Times New Roman" pitchFamily="18" charset="0"/>
              </a:rPr>
              <a:t>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học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nghề</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tại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rạp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xiếc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Ông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giám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đốc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rạp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xiếc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giao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việc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quét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dọn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chuồng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ngựa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nhưng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rồi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cũng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nhận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lời</a:t>
            </a:r>
            <a:r>
              <a:rPr lang="en-US" altLang="en-US" sz="3200" dirty="0">
                <a:latin typeface="Times New Roman" pitchFamily="18" charset="0"/>
                <a:cs typeface="Times New Roman" pitchFamily="18" charset="0"/>
              </a:rPr>
              <a:t>.</a:t>
            </a:r>
          </a:p>
          <a:p>
            <a:pPr algn="just">
              <a:defRPr/>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Va</a:t>
            </a:r>
            <a:r>
              <a:rPr lang="en-US" altLang="en-US" sz="3200" dirty="0">
                <a:latin typeface="Times New Roman" pitchFamily="18" charset="0"/>
                <a:cs typeface="Times New Roman" pitchFamily="18" charset="0"/>
              </a:rPr>
              <a:t>-li-a </a:t>
            </a:r>
            <a:r>
              <a:rPr lang="en-US" altLang="en-US" sz="3200" dirty="0" err="1">
                <a:latin typeface="Times New Roman" pitchFamily="18" charset="0"/>
                <a:cs typeface="Times New Roman" pitchFamily="18" charset="0"/>
              </a:rPr>
              <a:t>đã</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giữ</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chuồng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ngựa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sạch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sẽ</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err="1">
                <a:latin typeface="Times New Roman" pitchFamily="18" charset="0"/>
                <a:cs typeface="Times New Roman" pitchFamily="18" charset="0"/>
              </a:rPr>
              <a:t>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quen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với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chú</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ngựa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diễn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trong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suốt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thời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gian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học</a:t>
            </a:r>
            <a:r>
              <a:rPr lang="en-US" altLang="en-US" sz="3200" dirty="0">
                <a:latin typeface="Times New Roman" pitchFamily="18" charset="0"/>
                <a:cs typeface="Times New Roman" pitchFamily="18" charset="0"/>
              </a:rPr>
              <a:t>.</a:t>
            </a:r>
          </a:p>
          <a:p>
            <a:pPr algn="just">
              <a:defRPr/>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Về</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sau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Va</a:t>
            </a:r>
            <a:r>
              <a:rPr lang="en-US" altLang="en-US" sz="3200" dirty="0">
                <a:latin typeface="Times New Roman" pitchFamily="18" charset="0"/>
                <a:cs typeface="Times New Roman" pitchFamily="18" charset="0"/>
              </a:rPr>
              <a:t>-li-a </a:t>
            </a:r>
            <a:r>
              <a:rPr lang="en-US" altLang="en-US" sz="3200" dirty="0" err="1">
                <a:latin typeface="Times New Roman" pitchFamily="18" charset="0"/>
                <a:cs typeface="Times New Roman" pitchFamily="18" charset="0"/>
              </a:rPr>
              <a:t>trở</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a:t>
            </a:r>
            <a:r>
              <a:rPr lang="en-US" altLang="en-US" sz="3200" dirty="0" err="1">
                <a:latin typeface="Times New Roman" pitchFamily="18" charset="0"/>
                <a:ea typeface="Times New Roman" panose="02020603050405020304" pitchFamily="18" charset="0"/>
                <a:cs typeface="Times New Roman" pitchFamily="18" charset="0"/>
              </a:rPr>
              <a:t>à</a:t>
            </a:r>
            <a:r>
              <a:rPr lang="en-US" altLang="en-US" sz="3200" dirty="0" err="1">
                <a:latin typeface="Times New Roman" pitchFamily="18" charset="0"/>
                <a:cs typeface="Times New Roman" pitchFamily="18" charset="0"/>
              </a:rPr>
              <a:t>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một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diễn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như</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em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hằng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mong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ước</a:t>
            </a:r>
            <a:r>
              <a:rPr lang="en-US" altLang="en-US" sz="3200" dirty="0">
                <a:latin typeface="Times New Roman" pitchFamily="18" charset="0"/>
                <a:cs typeface="Times New Roman" pitchFamily="18" charset="0"/>
              </a:rPr>
              <a:t>.</a:t>
            </a:r>
          </a:p>
          <a:p>
            <a:pPr algn="just">
              <a:defRPr/>
            </a:pPr>
            <a:r>
              <a:rPr lang="en-US" altLang="en-US" sz="3200" dirty="0">
                <a:latin typeface="Times New Roman" pitchFamily="18" charset="0"/>
                <a:cs typeface="Times New Roman" pitchFamily="18" charset="0"/>
              </a:rPr>
              <a:t>                                                        </a:t>
            </a:r>
            <a:r>
              <a:rPr lang="en-US" altLang="en-US" sz="3200" i="1" dirty="0">
                <a:latin typeface="Times New Roman" pitchFamily="18" charset="0"/>
                <a:cs typeface="Times New Roman" pitchFamily="18" charset="0"/>
              </a:rPr>
              <a:t>Theo</a:t>
            </a:r>
            <a:r>
              <a:rPr lang="en-US" altLang="en-US" sz="3200" dirty="0">
                <a:latin typeface="Times New Roman" pitchFamily="18" charset="0"/>
                <a:cs typeface="Times New Roman" pitchFamily="18" charset="0"/>
              </a:rPr>
              <a:t> TIẾNG VIỆT 3, 1985.</a:t>
            </a:r>
            <a:endParaRPr lang="en-US" altLang="en-US" sz="3200" dirty="0">
              <a:latin typeface="Times New Roman" pitchFamily="18" charset="0"/>
              <a:ea typeface="Times New Roman" panose="02020603050405020304" pitchFamily="18" charset="0"/>
              <a:cs typeface="Times New Roman" pitchFamily="18" charset="0"/>
            </a:endParaRPr>
          </a:p>
        </p:txBody>
      </p:sp>
      <p:pic>
        <p:nvPicPr>
          <p:cNvPr id="9"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33553"/>
            <a:ext cx="1302204" cy="158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31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2000"/>
                                        <p:tgtEl>
                                          <p:spTgt spid="21"/>
                                        </p:tgtEl>
                                      </p:cBhvr>
                                    </p:animEffect>
                                  </p:childTnLst>
                                </p:cTn>
                              </p:par>
                              <p:par>
                                <p:cTn id="14" presetID="2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edge">
                                      <p:cBhvr>
                                        <p:cTn id="16" dur="2000"/>
                                        <p:tgtEl>
                                          <p:spTgt spid="25"/>
                                        </p:tgtEl>
                                      </p:cBhvr>
                                    </p:animEffect>
                                  </p:childTnLst>
                                </p:cTn>
                              </p:par>
                            </p:childTnLst>
                          </p:cTn>
                        </p:par>
                        <p:par>
                          <p:cTn id="17" fill="hold">
                            <p:stCondLst>
                              <p:cond delay="2500"/>
                            </p:stCondLst>
                            <p:childTnLst>
                              <p:par>
                                <p:cTn id="18" presetID="3" presetClass="entr" presetSubtype="1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7"/>
          <p:cNvSpPr txBox="1"/>
          <p:nvPr/>
        </p:nvSpPr>
        <p:spPr bwMode="auto">
          <a:xfrm>
            <a:off x="420914" y="397581"/>
            <a:ext cx="11364685" cy="2677656"/>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defRPr/>
            </a:pPr>
            <a:r>
              <a:rPr lang="en-US" altLang="en-US" sz="4200" b="1" i="1" u="sng" dirty="0" err="1">
                <a:solidFill>
                  <a:srgbClr val="FF0000"/>
                </a:solidFill>
                <a:latin typeface="Times New Roman" panose="02020603050405020304" pitchFamily="18" charset="0"/>
                <a:cs typeface="Times New Roman" panose="02020603050405020304" pitchFamily="18" charset="0"/>
              </a:rPr>
              <a:t>Đoạn</a:t>
            </a:r>
            <a:r>
              <a:rPr lang="en-US" altLang="en-US" sz="4200" b="1" i="1" u="sng" dirty="0">
                <a:solidFill>
                  <a:srgbClr val="FF0000"/>
                </a:solidFill>
                <a:latin typeface="Times New Roman" panose="02020603050405020304" pitchFamily="18" charset="0"/>
                <a:cs typeface="Times New Roman" panose="02020603050405020304" pitchFamily="18" charset="0"/>
              </a:rPr>
              <a:t> 1:</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Va</a:t>
            </a:r>
            <a:r>
              <a:rPr lang="en-US" altLang="en-US" sz="4200" b="1" dirty="0">
                <a:solidFill>
                  <a:srgbClr val="FF0000"/>
                </a:solidFill>
                <a:latin typeface="Times New Roman" panose="02020603050405020304" pitchFamily="18" charset="0"/>
                <a:cs typeface="Times New Roman" panose="02020603050405020304" pitchFamily="18" charset="0"/>
              </a:rPr>
              <a:t>-li-a </a:t>
            </a:r>
            <a:r>
              <a:rPr lang="en-US" altLang="en-US" sz="4200" b="1" dirty="0" err="1">
                <a:solidFill>
                  <a:srgbClr val="FF0000"/>
                </a:solidFill>
                <a:latin typeface="Times New Roman" panose="02020603050405020304" pitchFamily="18" charset="0"/>
                <a:cs typeface="Times New Roman" panose="02020603050405020304" pitchFamily="18" charset="0"/>
              </a:rPr>
              <a:t>được</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bố</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mẹ</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cho</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đi</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xem</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xiếc</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Em</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thích</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nhất</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tiết</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mục</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Cô</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gái</a:t>
            </a:r>
            <a:r>
              <a:rPr lang="en-US" altLang="en-US" sz="4200" b="1" dirty="0">
                <a:solidFill>
                  <a:srgbClr val="FF0000"/>
                </a:solidFill>
                <a:latin typeface="Times New Roman" panose="02020603050405020304" pitchFamily="18" charset="0"/>
                <a:cs typeface="Times New Roman" panose="02020603050405020304" pitchFamily="18" charset="0"/>
              </a:rPr>
              <a:t> phi </a:t>
            </a:r>
            <a:r>
              <a:rPr lang="en-US" altLang="en-US" sz="4200" b="1" dirty="0" err="1">
                <a:solidFill>
                  <a:srgbClr val="FF0000"/>
                </a:solidFill>
                <a:latin typeface="Times New Roman" panose="02020603050405020304" pitchFamily="18" charset="0"/>
                <a:cs typeface="Times New Roman" panose="02020603050405020304" pitchFamily="18" charset="0"/>
              </a:rPr>
              <a:t>ngựa</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đánh</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đ</a:t>
            </a:r>
            <a:r>
              <a:rPr lang="en-US" altLang="en-US" sz="4200" b="1" dirty="0" err="1">
                <a:solidFill>
                  <a:srgbClr val="FF0000"/>
                </a:solidFill>
                <a:latin typeface="Times New Roman" panose="02020603050405020304" pitchFamily="18" charset="0"/>
                <a:ea typeface="Times New Roman" panose="02020603050405020304" pitchFamily="18" charset="0"/>
              </a:rPr>
              <a:t>à</a:t>
            </a:r>
            <a:r>
              <a:rPr lang="en-US" altLang="en-US" sz="4200" b="1" dirty="0" err="1">
                <a:solidFill>
                  <a:srgbClr val="FF0000"/>
                </a:solidFill>
                <a:latin typeface="Times New Roman" panose="02020603050405020304" pitchFamily="18" charset="0"/>
                <a:cs typeface="Times New Roman" panose="02020603050405020304" pitchFamily="18" charset="0"/>
              </a:rPr>
              <a:t>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v</a:t>
            </a:r>
            <a:r>
              <a:rPr lang="en-US" altLang="en-US" sz="4200" b="1" dirty="0" err="1">
                <a:solidFill>
                  <a:srgbClr val="FF0000"/>
                </a:solidFill>
                <a:latin typeface="Times New Roman" panose="02020603050405020304" pitchFamily="18" charset="0"/>
                <a:ea typeface="Times New Roman" panose="02020603050405020304" pitchFamily="18" charset="0"/>
              </a:rPr>
              <a:t>à</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mơ</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ước</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trở</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th</a:t>
            </a:r>
            <a:r>
              <a:rPr lang="en-US" altLang="en-US" sz="4200" b="1" dirty="0" err="1">
                <a:solidFill>
                  <a:srgbClr val="FF0000"/>
                </a:solidFill>
                <a:latin typeface="Times New Roman" panose="02020603050405020304" pitchFamily="18" charset="0"/>
                <a:ea typeface="Times New Roman" panose="02020603050405020304" pitchFamily="18" charset="0"/>
              </a:rPr>
              <a:t>à</a:t>
            </a:r>
            <a:r>
              <a:rPr lang="en-US" altLang="en-US" sz="4200" b="1" dirty="0" err="1">
                <a:solidFill>
                  <a:srgbClr val="FF0000"/>
                </a:solidFill>
                <a:latin typeface="Times New Roman" panose="02020603050405020304" pitchFamily="18" charset="0"/>
                <a:cs typeface="Times New Roman" panose="02020603050405020304" pitchFamily="18" charset="0"/>
              </a:rPr>
              <a:t>nh</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diễn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viên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biểu</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diễn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tiết</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mục</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err="1">
                <a:solidFill>
                  <a:srgbClr val="FF0000"/>
                </a:solidFill>
                <a:latin typeface="Times New Roman" panose="02020603050405020304" pitchFamily="18" charset="0"/>
                <a:cs typeface="Times New Roman" panose="02020603050405020304" pitchFamily="18" charset="0"/>
              </a:rPr>
              <a:t>ấy</a:t>
            </a:r>
            <a:r>
              <a:rPr lang="en-US" altLang="en-US" sz="4200" b="1">
                <a:solidFill>
                  <a:srgbClr val="FF0000"/>
                </a:solidFill>
                <a:latin typeface="Times New Roman" panose="02020603050405020304" pitchFamily="18" charset="0"/>
                <a:cs typeface="Times New Roman" panose="02020603050405020304" pitchFamily="18" charset="0"/>
              </a:rPr>
              <a:t>.</a:t>
            </a:r>
            <a:r>
              <a:rPr lang="en-US" altLang="en-US" sz="40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ea typeface="Times New Roman" panose="02020603050405020304" pitchFamily="18" charset="0"/>
            </a:endParaRPr>
          </a:p>
        </p:txBody>
      </p:sp>
      <p:pic>
        <p:nvPicPr>
          <p:cNvPr id="5" name="Picture 4" descr="A person standing next to a horse&#10;&#10;Description automatically generated with low confidence"/>
          <p:cNvPicPr>
            <a:picLocks noChangeArrowheads="1"/>
          </p:cNvPicPr>
          <p:nvPr/>
        </p:nvPicPr>
        <p:blipFill rotWithShape="1">
          <a:blip r:embed="rId4">
            <a:extLst>
              <a:ext uri="{28A0092B-C50C-407E-A947-70E740481C1C}">
                <a14:useLocalDpi xmlns:a14="http://schemas.microsoft.com/office/drawing/2010/main" val="0"/>
              </a:ext>
            </a:extLst>
          </a:blip>
          <a:srcRect l="4455" t="7272" r="46537" b="7880"/>
          <a:stretch/>
        </p:blipFill>
        <p:spPr bwMode="auto">
          <a:xfrm>
            <a:off x="1774690" y="2546430"/>
            <a:ext cx="9325431" cy="392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6109152"/>
      </p:ext>
    </p:extLst>
  </p:cSld>
  <p:clrMapOvr>
    <a:masterClrMapping/>
  </p:clrMapOvr>
  <p:transition spd="slow" advTm="28305">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
                                        <p:tgtEl>
                                          <p:spTgt spid="26"/>
                                        </p:tgtEl>
                                      </p:cBhvr>
                                    </p:animEffect>
                                    <p:anim calcmode="lin" valueType="num">
                                      <p:cBhvr>
                                        <p:cTn id="8" dur="10" fill="hold"/>
                                        <p:tgtEl>
                                          <p:spTgt spid="26"/>
                                        </p:tgtEl>
                                        <p:attrNameLst>
                                          <p:attrName>ppt_x</p:attrName>
                                        </p:attrNameLst>
                                      </p:cBhvr>
                                      <p:tavLst>
                                        <p:tav tm="0">
                                          <p:val>
                                            <p:strVal val="#ppt_x"/>
                                          </p:val>
                                        </p:tav>
                                        <p:tav tm="100000">
                                          <p:val>
                                            <p:strVal val="#ppt_x"/>
                                          </p:val>
                                        </p:tav>
                                      </p:tavLst>
                                    </p:anim>
                                    <p:anim calcmode="lin" valueType="num">
                                      <p:cBhvr>
                                        <p:cTn id="9" dur="10" fill="hold"/>
                                        <p:tgtEl>
                                          <p:spTgt spid="2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extLst>
    <p:ext uri="{E180D4A7-C9FB-4DFB-919C-405C955672EB}">
      <p14:showEvtLst xmlns:p14="http://schemas.microsoft.com/office/powerpoint/2010/main">
        <p14:playEvt time="0" objId="2"/>
        <p14:stopEvt time="26983"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7"/>
          <p:cNvSpPr txBox="1"/>
          <p:nvPr/>
        </p:nvSpPr>
        <p:spPr bwMode="auto">
          <a:xfrm>
            <a:off x="365760" y="396058"/>
            <a:ext cx="11445241" cy="203132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defRPr/>
            </a:pPr>
            <a:r>
              <a:rPr lang="en-US" altLang="en-US" sz="4200" b="1" i="1" u="sng" dirty="0" err="1">
                <a:solidFill>
                  <a:srgbClr val="002060"/>
                </a:solidFill>
                <a:latin typeface="Times New Roman" panose="02020603050405020304" pitchFamily="18" charset="0"/>
                <a:cs typeface="Times New Roman" panose="02020603050405020304" pitchFamily="18" charset="0"/>
              </a:rPr>
              <a:t>Đoạn</a:t>
            </a:r>
            <a:r>
              <a:rPr lang="en-US" altLang="en-US" sz="4200" b="1" i="1" u="sng" dirty="0">
                <a:solidFill>
                  <a:srgbClr val="002060"/>
                </a:solidFill>
                <a:latin typeface="Times New Roman" panose="02020603050405020304" pitchFamily="18" charset="0"/>
                <a:cs typeface="Times New Roman" panose="02020603050405020304" pitchFamily="18" charset="0"/>
              </a:rPr>
              <a:t> 2:</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Em</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xin</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v</a:t>
            </a:r>
            <a:r>
              <a:rPr lang="en-US" altLang="en-US" sz="4200" dirty="0" err="1">
                <a:solidFill>
                  <a:srgbClr val="002060"/>
                </a:solidFill>
                <a:latin typeface="Times New Roman" panose="02020603050405020304" pitchFamily="18" charset="0"/>
                <a:ea typeface="Times New Roman" panose="02020603050405020304" pitchFamily="18" charset="0"/>
              </a:rPr>
              <a:t>à</a:t>
            </a:r>
            <a:r>
              <a:rPr lang="en-US" altLang="en-US" sz="4200" dirty="0" err="1">
                <a:solidFill>
                  <a:srgbClr val="002060"/>
                </a:solidFill>
                <a:latin typeface="Times New Roman" panose="02020603050405020304" pitchFamily="18" charset="0"/>
                <a:cs typeface="Times New Roman" panose="02020603050405020304" pitchFamily="18" charset="0"/>
              </a:rPr>
              <a:t>o</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học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nghề</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tại</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rạp</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xiếc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Ông</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giám</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đốc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rạp</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xiếc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giao</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cho</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em</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việc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quét</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dọn</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chuồng</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ngựa</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Em</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ngạc</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nhiên</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nhưng</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rồi</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cũng</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nhận</a:t>
            </a:r>
            <a:r>
              <a:rPr lang="en-US" altLang="en-US" sz="4200" dirty="0">
                <a:solidFill>
                  <a:srgbClr val="002060"/>
                </a:solidFill>
                <a:latin typeface="Times New Roman" panose="02020603050405020304" pitchFamily="18" charset="0"/>
                <a:cs typeface="Times New Roman" panose="02020603050405020304" pitchFamily="18" charset="0"/>
              </a:rPr>
              <a:t> </a:t>
            </a:r>
            <a:r>
              <a:rPr lang="en-US" altLang="en-US" sz="4200" dirty="0" err="1">
                <a:solidFill>
                  <a:srgbClr val="002060"/>
                </a:solidFill>
                <a:latin typeface="Times New Roman" panose="02020603050405020304" pitchFamily="18" charset="0"/>
                <a:cs typeface="Times New Roman" panose="02020603050405020304" pitchFamily="18" charset="0"/>
              </a:rPr>
              <a:t>lời</a:t>
            </a:r>
            <a:r>
              <a:rPr lang="en-US" altLang="en-US" sz="4200" dirty="0">
                <a:solidFill>
                  <a:srgbClr val="002060"/>
                </a:solidFill>
                <a:latin typeface="Times New Roman" panose="02020603050405020304" pitchFamily="18" charset="0"/>
                <a:cs typeface="Times New Roman" panose="02020603050405020304" pitchFamily="18" charset="0"/>
              </a:rPr>
              <a:t>.</a:t>
            </a:r>
          </a:p>
        </p:txBody>
      </p:sp>
      <p:pic>
        <p:nvPicPr>
          <p:cNvPr id="15" name="Picture 14" descr="DSC054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01" y="2427383"/>
            <a:ext cx="10289894" cy="420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7848175"/>
      </p:ext>
    </p:extLst>
  </p:cSld>
  <p:clrMapOvr>
    <a:masterClrMapping/>
  </p:clrMapOvr>
  <p:transition spd="slow" advTm="18584">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extLst>
    <p:ext uri="{E180D4A7-C9FB-4DFB-919C-405C955672EB}">
      <p14:showEvtLst xmlns:p14="http://schemas.microsoft.com/office/powerpoint/2010/main">
        <p14:playEvt time="0" objId="2"/>
        <p14:pauseEvt time="0" objId="2"/>
        <p14:seekEvt time="0" objId="2" seek="0"/>
        <p14:resumeEvt time="0" objId="2"/>
        <p14:stopEvt time="15890"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7"/>
          <p:cNvSpPr txBox="1"/>
          <p:nvPr/>
        </p:nvSpPr>
        <p:spPr bwMode="auto">
          <a:xfrm>
            <a:off x="701039" y="393520"/>
            <a:ext cx="10820399" cy="203132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defRPr/>
            </a:pPr>
            <a:r>
              <a:rPr lang="en-US" altLang="en-US" sz="4200" b="1" i="1" u="sng" dirty="0" err="1">
                <a:solidFill>
                  <a:schemeClr val="accent1">
                    <a:lumMod val="50000"/>
                  </a:schemeClr>
                </a:solidFill>
                <a:latin typeface="Times New Roman" panose="02020603050405020304" pitchFamily="18" charset="0"/>
                <a:cs typeface="Times New Roman" panose="02020603050405020304" pitchFamily="18" charset="0"/>
              </a:rPr>
              <a:t>Đoạn</a:t>
            </a:r>
            <a:r>
              <a:rPr lang="en-US" altLang="en-US" sz="4200" b="1" i="1" u="sng" dirty="0">
                <a:solidFill>
                  <a:schemeClr val="accent1">
                    <a:lumMod val="50000"/>
                  </a:schemeClr>
                </a:solidFill>
                <a:latin typeface="Times New Roman" panose="02020603050405020304" pitchFamily="18" charset="0"/>
                <a:cs typeface="Times New Roman" panose="02020603050405020304" pitchFamily="18" charset="0"/>
              </a:rPr>
              <a:t> 3:</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Va</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-li-a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đã</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giữ</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chuồng</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ngựa</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sạch</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sẽ</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v</a:t>
            </a:r>
            <a:r>
              <a:rPr lang="en-US" altLang="en-US" sz="4200" dirty="0" err="1">
                <a:solidFill>
                  <a:schemeClr val="accent1">
                    <a:lumMod val="50000"/>
                  </a:schemeClr>
                </a:solidFill>
                <a:latin typeface="Times New Roman" panose="02020603050405020304" pitchFamily="18" charset="0"/>
                <a:ea typeface="Times New Roman" panose="02020603050405020304" pitchFamily="18" charset="0"/>
              </a:rPr>
              <a:t>à</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l</a:t>
            </a:r>
            <a:r>
              <a:rPr lang="en-US" altLang="en-US" sz="4200" dirty="0" err="1">
                <a:solidFill>
                  <a:schemeClr val="accent1">
                    <a:lumMod val="50000"/>
                  </a:schemeClr>
                </a:solidFill>
                <a:latin typeface="Times New Roman" panose="02020603050405020304" pitchFamily="18" charset="0"/>
                <a:ea typeface="Times New Roman" panose="02020603050405020304" pitchFamily="18" charset="0"/>
              </a:rPr>
              <a:t>à</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m</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quen</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với</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chú</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ngựa</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diễn</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suốt</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thời</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gian</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42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altLang="en-US" sz="4200"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15" name="Picture 14" descr="DSC054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7" y="2424845"/>
            <a:ext cx="10382491" cy="419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0424509"/>
      </p:ext>
    </p:extLst>
  </p:cSld>
  <p:clrMapOvr>
    <a:masterClrMapping/>
  </p:clrMapOvr>
  <p:transition spd="slow" advTm="20866">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extLst>
    <p:ext uri="{E180D4A7-C9FB-4DFB-919C-405C955672EB}">
      <p14:showEvtLst xmlns:p14="http://schemas.microsoft.com/office/powerpoint/2010/main">
        <p14:playEvt time="0" objId="2"/>
        <p14:stopEvt time="18930"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7"/>
          <p:cNvSpPr txBox="1"/>
          <p:nvPr/>
        </p:nvSpPr>
        <p:spPr bwMode="auto">
          <a:xfrm>
            <a:off x="777240" y="530588"/>
            <a:ext cx="10683239" cy="138499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defRPr/>
            </a:pPr>
            <a:r>
              <a:rPr lang="en-US" altLang="en-US" sz="4200" b="1" i="1" u="sng" dirty="0" err="1">
                <a:solidFill>
                  <a:srgbClr val="7030A0"/>
                </a:solidFill>
                <a:latin typeface="Times New Roman" panose="02020603050405020304" pitchFamily="18" charset="0"/>
                <a:cs typeface="Times New Roman" panose="02020603050405020304" pitchFamily="18" charset="0"/>
              </a:rPr>
              <a:t>Đoạn</a:t>
            </a:r>
            <a:r>
              <a:rPr lang="en-US" altLang="en-US" sz="4200" b="1" i="1" u="sng" dirty="0">
                <a:solidFill>
                  <a:srgbClr val="7030A0"/>
                </a:solidFill>
                <a:latin typeface="Times New Roman" panose="02020603050405020304" pitchFamily="18" charset="0"/>
                <a:cs typeface="Times New Roman" panose="02020603050405020304" pitchFamily="18" charset="0"/>
              </a:rPr>
              <a:t> 4:</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Về</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sau</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Va</a:t>
            </a:r>
            <a:r>
              <a:rPr lang="en-US" altLang="en-US" sz="4200" dirty="0">
                <a:solidFill>
                  <a:srgbClr val="7030A0"/>
                </a:solidFill>
                <a:latin typeface="Times New Roman" panose="02020603050405020304" pitchFamily="18" charset="0"/>
                <a:cs typeface="Times New Roman" panose="02020603050405020304" pitchFamily="18" charset="0"/>
              </a:rPr>
              <a:t>-li-a </a:t>
            </a:r>
            <a:r>
              <a:rPr lang="en-US" altLang="en-US" sz="4200" dirty="0" err="1">
                <a:solidFill>
                  <a:srgbClr val="7030A0"/>
                </a:solidFill>
                <a:latin typeface="Times New Roman" panose="02020603050405020304" pitchFamily="18" charset="0"/>
                <a:cs typeface="Times New Roman" panose="02020603050405020304" pitchFamily="18" charset="0"/>
              </a:rPr>
              <a:t>trở</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th</a:t>
            </a:r>
            <a:r>
              <a:rPr lang="en-US" altLang="en-US" sz="4200" dirty="0" err="1">
                <a:solidFill>
                  <a:srgbClr val="7030A0"/>
                </a:solidFill>
                <a:latin typeface="Times New Roman" panose="02020603050405020304" pitchFamily="18" charset="0"/>
                <a:ea typeface="Times New Roman" panose="02020603050405020304" pitchFamily="18" charset="0"/>
              </a:rPr>
              <a:t>à</a:t>
            </a:r>
            <a:r>
              <a:rPr lang="en-US" altLang="en-US" sz="4200" dirty="0" err="1">
                <a:solidFill>
                  <a:srgbClr val="7030A0"/>
                </a:solidFill>
                <a:latin typeface="Times New Roman" panose="02020603050405020304" pitchFamily="18" charset="0"/>
                <a:cs typeface="Times New Roman" panose="02020603050405020304" pitchFamily="18" charset="0"/>
              </a:rPr>
              <a:t>nh</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một</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diễn</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viên</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như</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em</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hằng</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mong</a:t>
            </a:r>
            <a:r>
              <a:rPr lang="en-US" altLang="en-US" sz="4200" dirty="0">
                <a:solidFill>
                  <a:srgbClr val="7030A0"/>
                </a:solidFill>
                <a:latin typeface="Times New Roman" panose="02020603050405020304" pitchFamily="18" charset="0"/>
                <a:cs typeface="Times New Roman" panose="02020603050405020304" pitchFamily="18" charset="0"/>
              </a:rPr>
              <a:t> </a:t>
            </a:r>
            <a:r>
              <a:rPr lang="en-US" altLang="en-US" sz="4200" dirty="0" err="1">
                <a:solidFill>
                  <a:srgbClr val="7030A0"/>
                </a:solidFill>
                <a:latin typeface="Times New Roman" panose="02020603050405020304" pitchFamily="18" charset="0"/>
                <a:cs typeface="Times New Roman" panose="02020603050405020304" pitchFamily="18" charset="0"/>
              </a:rPr>
              <a:t>ước</a:t>
            </a:r>
            <a:r>
              <a:rPr lang="en-US" altLang="en-US" sz="4200" dirty="0">
                <a:solidFill>
                  <a:srgbClr val="7030A0"/>
                </a:solidFill>
                <a:latin typeface="Times New Roman" panose="02020603050405020304" pitchFamily="18" charset="0"/>
                <a:cs typeface="Times New Roman" panose="02020603050405020304" pitchFamily="18" charset="0"/>
              </a:rPr>
              <a:t>.</a:t>
            </a:r>
          </a:p>
        </p:txBody>
      </p:sp>
      <p:pic>
        <p:nvPicPr>
          <p:cNvPr id="13320" name="Picture 4" descr="A person riding a horse&#10;&#10;Description automatically generated with medium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75" y="1915583"/>
            <a:ext cx="10382491" cy="46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35170188"/>
      </p:ext>
    </p:extLst>
  </p:cSld>
  <p:clrMapOvr>
    <a:masterClrMapping/>
  </p:clrMapOvr>
  <p:transition spd="slow" advTm="20824">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22" presetClass="entr" presetSubtype="4" fill="hold" nodeType="withEffect">
                                  <p:stCondLst>
                                    <p:cond delay="0"/>
                                  </p:stCondLst>
                                  <p:childTnLst>
                                    <p:set>
                                      <p:cBhvr>
                                        <p:cTn id="11" dur="1" fill="hold">
                                          <p:stCondLst>
                                            <p:cond delay="0"/>
                                          </p:stCondLst>
                                        </p:cTn>
                                        <p:tgtEl>
                                          <p:spTgt spid="13320"/>
                                        </p:tgtEl>
                                        <p:attrNameLst>
                                          <p:attrName>style.visibility</p:attrName>
                                        </p:attrNameLst>
                                      </p:cBhvr>
                                      <p:to>
                                        <p:strVal val="visible"/>
                                      </p:to>
                                    </p:set>
                                    <p:animEffect transition="in" filter="wipe(down)">
                                      <p:cBhvr>
                                        <p:cTn id="12"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extLst>
    <p:ext uri="{E180D4A7-C9FB-4DFB-919C-405C955672EB}">
      <p14:showEvtLst xmlns:p14="http://schemas.microsoft.com/office/powerpoint/2010/main">
        <p14:playEvt time="0" objId="3"/>
        <p14:stopEvt time="20203"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056143B4-2AAB-F8B6-51A9-F6BF38939B8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6">
            <a:extLst>
              <a:ext uri="{FF2B5EF4-FFF2-40B4-BE49-F238E27FC236}">
                <a16:creationId xmlns:a16="http://schemas.microsoft.com/office/drawing/2014/main" id="{1AA6C8A7-E229-675C-C0EC-3448EA7BDA01}"/>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 y="33553"/>
            <a:ext cx="1244146" cy="127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圆角 7">
            <a:extLst>
              <a:ext uri="{FF2B5EF4-FFF2-40B4-BE49-F238E27FC236}">
                <a16:creationId xmlns:a16="http://schemas.microsoft.com/office/drawing/2014/main" id="{792E3353-1383-6B46-2AE4-8BA560C7BCE3}"/>
              </a:ext>
            </a:extLst>
          </p:cNvPr>
          <p:cNvSpPr/>
          <p:nvPr/>
        </p:nvSpPr>
        <p:spPr>
          <a:xfrm>
            <a:off x="344764" y="521234"/>
            <a:ext cx="11669484" cy="6144108"/>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26" name="文本框 7"/>
          <p:cNvSpPr txBox="1"/>
          <p:nvPr/>
        </p:nvSpPr>
        <p:spPr bwMode="auto">
          <a:xfrm>
            <a:off x="261259" y="735233"/>
            <a:ext cx="11669484" cy="5601533"/>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en-US" sz="4000" b="1" dirty="0">
                <a:solidFill>
                  <a:srgbClr val="C00000"/>
                </a:solidFill>
                <a:latin typeface="Times New Roman" panose="02020603050405020304" pitchFamily="18" charset="0"/>
                <a:cs typeface="Times New Roman" panose="02020603050405020304" pitchFamily="18" charset="0"/>
              </a:rPr>
              <a:t>VÀO NGHỀ</a:t>
            </a:r>
          </a:p>
          <a:p>
            <a:pPr algn="just">
              <a:defRPr/>
            </a:pPr>
            <a:r>
              <a:rPr lang="en-US" altLang="en-US" sz="30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Va</a:t>
            </a:r>
            <a:r>
              <a:rPr lang="en-US" altLang="en-US" sz="3200" dirty="0">
                <a:solidFill>
                  <a:srgbClr val="FF0000"/>
                </a:solidFill>
                <a:latin typeface="Times New Roman" panose="02020603050405020304" pitchFamily="18" charset="0"/>
                <a:cs typeface="Times New Roman" panose="02020603050405020304" pitchFamily="18" charset="0"/>
              </a:rPr>
              <a:t>-li-a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bố</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mẹ</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cho</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xem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xiếc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thích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nhất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mục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Cô</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gái</a:t>
            </a:r>
            <a:r>
              <a:rPr lang="en-US" altLang="en-US" sz="3200" dirty="0">
                <a:solidFill>
                  <a:srgbClr val="FF0000"/>
                </a:solidFill>
                <a:latin typeface="Times New Roman" panose="02020603050405020304" pitchFamily="18" charset="0"/>
                <a:cs typeface="Times New Roman" panose="02020603050405020304" pitchFamily="18" charset="0"/>
              </a:rPr>
              <a:t> phi </a:t>
            </a:r>
            <a:r>
              <a:rPr lang="en-US" altLang="en-US" sz="3200" dirty="0" err="1">
                <a:solidFill>
                  <a:srgbClr val="FF0000"/>
                </a:solidFill>
                <a:latin typeface="Times New Roman" panose="02020603050405020304" pitchFamily="18" charset="0"/>
                <a:cs typeface="Times New Roman" panose="02020603050405020304" pitchFamily="18" charset="0"/>
              </a:rPr>
              <a:t>ngựa</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đánh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a:t>
            </a:r>
            <a:r>
              <a:rPr lang="en-US" altLang="en-US" sz="3200" dirty="0" err="1">
                <a:solidFill>
                  <a:srgbClr val="FF0000"/>
                </a:solidFill>
                <a:latin typeface="Times New Roman" panose="02020603050405020304" pitchFamily="18" charset="0"/>
                <a:ea typeface="Times New Roman" panose="02020603050405020304" pitchFamily="18" charset="0"/>
              </a:rPr>
              <a:t>à</a:t>
            </a:r>
            <a:r>
              <a:rPr lang="en-US" altLang="en-US" sz="3200" dirty="0" err="1">
                <a:solidFill>
                  <a:srgbClr val="FF0000"/>
                </a:solidFill>
                <a:latin typeface="Times New Roman" panose="02020603050405020304" pitchFamily="18" charset="0"/>
                <a:cs typeface="Times New Roman" panose="02020603050405020304" pitchFamily="18" charset="0"/>
              </a:rPr>
              <a:t>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a:t>
            </a:r>
            <a:r>
              <a:rPr lang="en-US" altLang="en-US" sz="3200" dirty="0" err="1">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mơ</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ước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a:t>
            </a:r>
            <a:r>
              <a:rPr lang="en-US" altLang="en-US" sz="3200" dirty="0" err="1">
                <a:solidFill>
                  <a:srgbClr val="FF0000"/>
                </a:solidFill>
                <a:latin typeface="Times New Roman" panose="02020603050405020304" pitchFamily="18" charset="0"/>
                <a:ea typeface="Times New Roman" panose="02020603050405020304" pitchFamily="18" charset="0"/>
              </a:rPr>
              <a:t>à</a:t>
            </a:r>
            <a:r>
              <a:rPr lang="en-US" altLang="en-US" sz="3200" dirty="0" err="1">
                <a:solidFill>
                  <a:srgbClr val="FF0000"/>
                </a:solidFill>
                <a:latin typeface="Times New Roman" panose="02020603050405020304" pitchFamily="18" charset="0"/>
                <a:cs typeface="Times New Roman" panose="02020603050405020304" pitchFamily="18" charset="0"/>
              </a:rPr>
              <a:t>nh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diễn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viên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biểu</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diễn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mục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ấy</a:t>
            </a:r>
            <a:r>
              <a:rPr lang="en-US" altLang="en-US" sz="3200" dirty="0">
                <a:solidFill>
                  <a:srgbClr val="FF0000"/>
                </a:solidFill>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Em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xin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a:t>
            </a:r>
            <a:r>
              <a:rPr lang="en-US" altLang="en-US" sz="3200" dirty="0" err="1">
                <a:solidFill>
                  <a:srgbClr val="002060"/>
                </a:solidFill>
                <a:latin typeface="Times New Roman" panose="02020603050405020304" pitchFamily="18" charset="0"/>
                <a:ea typeface="Times New Roman" panose="02020603050405020304" pitchFamily="18" charset="0"/>
              </a:rPr>
              <a:t>à</a:t>
            </a:r>
            <a:r>
              <a:rPr lang="en-US" altLang="en-US" sz="3200" dirty="0" err="1">
                <a:solidFill>
                  <a:srgbClr val="002060"/>
                </a:solidFill>
                <a:latin typeface="Times New Roman" panose="02020603050405020304" pitchFamily="18" charset="0"/>
                <a:cs typeface="Times New Roman" panose="02020603050405020304" pitchFamily="18" charset="0"/>
              </a:rPr>
              <a:t>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học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nghề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rạp</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xiếc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Ông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giám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đốc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rạp</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xiếc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giao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em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quét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dọn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chuồng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ngựa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Em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ngạc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nhiên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nhưng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rồi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cũng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nhận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lời</a:t>
            </a:r>
            <a:r>
              <a:rPr lang="en-US" altLang="en-US" sz="3200" dirty="0">
                <a:solidFill>
                  <a:srgbClr val="002060"/>
                </a:solidFill>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Va</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-li-a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đã</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giữ</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chuồng</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ngựa</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sạch</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sẽ</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v</a:t>
            </a:r>
            <a:r>
              <a:rPr lang="en-US" altLang="en-US" sz="3200" dirty="0" err="1">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l</a:t>
            </a:r>
            <a:r>
              <a:rPr lang="en-US" altLang="en-US" sz="3200" dirty="0" err="1">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m</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quen</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với</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chú</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ngựa</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diễn</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suốt</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thời</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gian</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2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altLang="en-US" sz="3200" dirty="0">
                <a:solidFill>
                  <a:schemeClr val="accent1">
                    <a:lumMod val="50000"/>
                  </a:schemeClr>
                </a:solidFill>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Về</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sau</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Va</a:t>
            </a:r>
            <a:r>
              <a:rPr lang="en-US" altLang="en-US" sz="3200" dirty="0">
                <a:solidFill>
                  <a:srgbClr val="7030A0"/>
                </a:solidFill>
                <a:latin typeface="Times New Roman" panose="02020603050405020304" pitchFamily="18" charset="0"/>
                <a:cs typeface="Times New Roman" panose="02020603050405020304" pitchFamily="18" charset="0"/>
              </a:rPr>
              <a:t>-li-a </a:t>
            </a:r>
            <a:r>
              <a:rPr lang="en-US" altLang="en-US" sz="3200" dirty="0" err="1">
                <a:solidFill>
                  <a:srgbClr val="7030A0"/>
                </a:solidFill>
                <a:latin typeface="Times New Roman" panose="02020603050405020304" pitchFamily="18" charset="0"/>
                <a:cs typeface="Times New Roman" panose="02020603050405020304" pitchFamily="18" charset="0"/>
              </a:rPr>
              <a:t>trở</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th</a:t>
            </a:r>
            <a:r>
              <a:rPr lang="en-US" altLang="en-US" sz="3200" dirty="0" err="1">
                <a:solidFill>
                  <a:srgbClr val="7030A0"/>
                </a:solidFill>
                <a:latin typeface="Times New Roman" panose="02020603050405020304" pitchFamily="18" charset="0"/>
                <a:ea typeface="Times New Roman" panose="02020603050405020304" pitchFamily="18" charset="0"/>
              </a:rPr>
              <a:t>à</a:t>
            </a:r>
            <a:r>
              <a:rPr lang="en-US" altLang="en-US" sz="3200" dirty="0" err="1">
                <a:solidFill>
                  <a:srgbClr val="7030A0"/>
                </a:solidFill>
                <a:latin typeface="Times New Roman" panose="02020603050405020304" pitchFamily="18" charset="0"/>
                <a:cs typeface="Times New Roman" panose="02020603050405020304" pitchFamily="18" charset="0"/>
              </a:rPr>
              <a:t>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một</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diễn</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viên</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như</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em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hằng</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mong</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ước</a:t>
            </a:r>
            <a:r>
              <a:rPr lang="en-US" altLang="en-US" sz="3200" dirty="0">
                <a:solidFill>
                  <a:srgbClr val="7030A0"/>
                </a:solidFill>
                <a:latin typeface="Times New Roman" panose="02020603050405020304" pitchFamily="18" charset="0"/>
                <a:cs typeface="Times New Roman" panose="02020603050405020304" pitchFamily="18" charset="0"/>
              </a:rPr>
              <a:t>.</a:t>
            </a:r>
          </a:p>
          <a:p>
            <a:pPr algn="just">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TIẾNG VIỆT 3, 1985.</a:t>
            </a:r>
            <a:endParaRPr lang="en-US" altLang="en-US" sz="3200"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536458954"/>
      </p:ext>
    </p:extLst>
  </p:cSld>
  <p:clrMapOvr>
    <a:masterClrMapping/>
  </p:clrMapOvr>
  <p:transition spd="slow" advTm="104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8">
            <a:extLst>
              <a:ext uri="{FF2B5EF4-FFF2-40B4-BE49-F238E27FC236}">
                <a16:creationId xmlns:a16="http://schemas.microsoft.com/office/drawing/2014/main" id="{5D7C4012-B3EF-763F-D263-64F2A4B54815}"/>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20" name="图片 6">
            <a:extLst>
              <a:ext uri="{FF2B5EF4-FFF2-40B4-BE49-F238E27FC236}">
                <a16:creationId xmlns:a16="http://schemas.microsoft.com/office/drawing/2014/main" id="{FBC820EA-545F-30CA-7EBD-45D050A126B5}"/>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17" name="矩形: 圆角 7">
            <a:extLst>
              <a:ext uri="{FF2B5EF4-FFF2-40B4-BE49-F238E27FC236}">
                <a16:creationId xmlns:a16="http://schemas.microsoft.com/office/drawing/2014/main" id="{FC4E072A-293A-C2A1-5FCD-D85451AB7177}"/>
              </a:ext>
            </a:extLst>
          </p:cNvPr>
          <p:cNvSpPr/>
          <p:nvPr/>
        </p:nvSpPr>
        <p:spPr>
          <a:xfrm>
            <a:off x="47626" y="2245894"/>
            <a:ext cx="12057062" cy="4166518"/>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16388" name="Rectangle 1"/>
          <p:cNvSpPr>
            <a:spLocks noChangeArrowheads="1"/>
          </p:cNvSpPr>
          <p:nvPr/>
        </p:nvSpPr>
        <p:spPr bwMode="auto">
          <a:xfrm>
            <a:off x="5635625" y="2446588"/>
            <a:ext cx="2289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altLang="en-US" sz="3200" b="1">
                <a:solidFill>
                  <a:srgbClr val="FF0000"/>
                </a:solidFill>
                <a:latin typeface="Times New Roman" pitchFamily="18" charset="0"/>
                <a:cs typeface="Times New Roman" pitchFamily="18" charset="0"/>
              </a:rPr>
              <a:t>a</a:t>
            </a:r>
            <a:r>
              <a:rPr lang="en-US" altLang="en-US" sz="3200" b="1">
                <a:solidFill>
                  <a:srgbClr val="FF0000"/>
                </a:solidFill>
                <a:latin typeface="Times New Roman" pitchFamily="18" charset="0"/>
                <a:cs typeface="Times New Roman" pitchFamily="18" charset="0"/>
              </a:rPr>
              <a:t>)</a:t>
            </a:r>
            <a:r>
              <a:rPr lang="vi-VN" altLang="en-US" sz="3200" b="1">
                <a:solidFill>
                  <a:srgbClr val="FF0000"/>
                </a:solidFill>
                <a:latin typeface="Times New Roman" pitchFamily="18" charset="0"/>
                <a:cs typeface="Times New Roman" pitchFamily="18" charset="0"/>
              </a:rPr>
              <a:t> Đoạn 1:</a:t>
            </a:r>
          </a:p>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p:txBody>
      </p:sp>
      <p:sp>
        <p:nvSpPr>
          <p:cNvPr id="9" name="TextBox 8"/>
          <p:cNvSpPr txBox="1">
            <a:spLocks noChangeArrowheads="1"/>
          </p:cNvSpPr>
          <p:nvPr/>
        </p:nvSpPr>
        <p:spPr bwMode="auto">
          <a:xfrm>
            <a:off x="47625" y="2970463"/>
            <a:ext cx="5599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b="1">
                <a:solidFill>
                  <a:srgbClr val="002060"/>
                </a:solidFill>
                <a:latin typeface="Times New Roman" pitchFamily="18" charset="0"/>
                <a:cs typeface="Times New Roman" pitchFamily="18" charset="0"/>
              </a:rPr>
              <a:t>                            Em thích nhất tiết mục “Cô gái phi ngựa, đánh đàn”</a:t>
            </a:r>
            <a:endParaRPr lang="en-US" sz="3200">
              <a:latin typeface="Times New Roman" pitchFamily="18" charset="0"/>
              <a:cs typeface="Times New Roman" pitchFamily="18" charset="0"/>
            </a:endParaRPr>
          </a:p>
        </p:txBody>
      </p:sp>
      <p:sp>
        <p:nvSpPr>
          <p:cNvPr id="10" name="TextBox 9"/>
          <p:cNvSpPr txBox="1">
            <a:spLocks noChangeArrowheads="1"/>
          </p:cNvSpPr>
          <p:nvPr/>
        </p:nvSpPr>
        <p:spPr bwMode="auto">
          <a:xfrm>
            <a:off x="11112" y="3932488"/>
            <a:ext cx="55991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defRPr/>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a:t>
            </a:r>
            <a:r>
              <a:rPr lang="en-US" altLang="en-US" sz="3200" b="1" dirty="0" err="1">
                <a:solidFill>
                  <a:srgbClr val="002060"/>
                </a:solidFill>
                <a:latin typeface="Times New Roman" panose="02020603050405020304" pitchFamily="18" charset="0"/>
                <a:ea typeface="Times New Roman" panose="02020603050405020304" pitchFamily="18" charset="0"/>
              </a:rPr>
              <a:t>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mơ</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ước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trở</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a:t>
            </a:r>
            <a:r>
              <a:rPr lang="en-US" altLang="en-US" sz="3200" b="1" dirty="0" err="1">
                <a:solidFill>
                  <a:srgbClr val="002060"/>
                </a:solidFill>
                <a:latin typeface="Times New Roman" panose="02020603050405020304" pitchFamily="18" charset="0"/>
                <a:ea typeface="Times New Roman" panose="02020603050405020304" pitchFamily="18" charset="0"/>
              </a:rPr>
              <a:t>à</a:t>
            </a:r>
            <a:r>
              <a:rPr lang="en-US" altLang="en-US" sz="3200" b="1" dirty="0" err="1">
                <a:solidFill>
                  <a:srgbClr val="002060"/>
                </a:solidFill>
                <a:latin typeface="Times New Roman" panose="02020603050405020304" pitchFamily="18" charset="0"/>
                <a:cs typeface="Times New Roman" panose="02020603050405020304" pitchFamily="18" charset="0"/>
              </a:rPr>
              <a:t>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diễn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viên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biểu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diễn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mục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ấy</a:t>
            </a:r>
            <a:r>
              <a:rPr lang="en-US" altLang="en-US" sz="3200" b="1" dirty="0">
                <a:solidFill>
                  <a:srgbClr val="002060"/>
                </a:solidFill>
                <a:latin typeface="Times New Roman" panose="02020603050405020304" pitchFamily="18" charset="0"/>
                <a:cs typeface="Times New Roman" panose="02020603050405020304" pitchFamily="18" charset="0"/>
              </a:rPr>
              <a:t>.</a:t>
            </a:r>
          </a:p>
          <a:p>
            <a:pPr marL="342900" indent="-342900" algn="just">
              <a:buFontTx/>
              <a:buChar char="-"/>
              <a:defRPr/>
            </a:pPr>
            <a:endParaRPr lang="en-US" sz="3200" dirty="0">
              <a:latin typeface="Times New Roman" pitchFamily="18" charset="0"/>
              <a:cs typeface="Times New Roman" pitchFamily="18" charset="0"/>
            </a:endParaRPr>
          </a:p>
        </p:txBody>
      </p:sp>
      <p:sp>
        <p:nvSpPr>
          <p:cNvPr id="11" name="TextBox 10"/>
          <p:cNvSpPr txBox="1">
            <a:spLocks noChangeArrowheads="1"/>
          </p:cNvSpPr>
          <p:nvPr/>
        </p:nvSpPr>
        <p:spPr bwMode="auto">
          <a:xfrm>
            <a:off x="69850" y="2448176"/>
            <a:ext cx="156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b="1" i="1" u="sng">
                <a:solidFill>
                  <a:srgbClr val="002060"/>
                </a:solidFill>
                <a:latin typeface="Times New Roman" pitchFamily="18" charset="0"/>
                <a:cs typeface="Times New Roman" pitchFamily="18" charset="0"/>
              </a:rPr>
              <a:t>Đoạn 1:</a:t>
            </a:r>
            <a:endParaRPr lang="en-US" sz="3200">
              <a:latin typeface="Times New Roman" pitchFamily="18" charset="0"/>
              <a:cs typeface="Times New Roman" pitchFamily="18" charset="0"/>
            </a:endParaRPr>
          </a:p>
        </p:txBody>
      </p:sp>
      <p:sp>
        <p:nvSpPr>
          <p:cNvPr id="12" name="TextBox 11"/>
          <p:cNvSpPr txBox="1">
            <a:spLocks noChangeArrowheads="1"/>
          </p:cNvSpPr>
          <p:nvPr/>
        </p:nvSpPr>
        <p:spPr bwMode="auto">
          <a:xfrm>
            <a:off x="5843587" y="2879976"/>
            <a:ext cx="6261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Va</a:t>
            </a:r>
            <a:r>
              <a:rPr lang="en-US" altLang="en-US" sz="3200" b="1" dirty="0">
                <a:solidFill>
                  <a:srgbClr val="002060"/>
                </a:solidFill>
                <a:latin typeface="Times New Roman" pitchFamily="18" charset="0"/>
                <a:cs typeface="Times New Roman" pitchFamily="18" charset="0"/>
              </a:rPr>
              <a:t>-li-a </a:t>
            </a:r>
            <a:r>
              <a:rPr lang="en-US" altLang="en-US" sz="3200" b="1" dirty="0" err="1">
                <a:solidFill>
                  <a:srgbClr val="002060"/>
                </a:solidFill>
                <a:latin typeface="Times New Roman" pitchFamily="18" charset="0"/>
                <a:cs typeface="Times New Roman" pitchFamily="18" charset="0"/>
              </a:rPr>
              <a:t>được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bố</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mẹ</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cho</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đi</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xem</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xiếc</a:t>
            </a:r>
            <a:r>
              <a:rPr lang="en-US" altLang="en-US" sz="3200" b="1" dirty="0">
                <a:solidFill>
                  <a:srgbClr val="002060"/>
                </a:solidFill>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3" name="Rectangle 1"/>
          <p:cNvSpPr>
            <a:spLocks noChangeArrowheads="1"/>
          </p:cNvSpPr>
          <p:nvPr/>
        </p:nvSpPr>
        <p:spPr bwMode="auto">
          <a:xfrm>
            <a:off x="5672137" y="2900613"/>
            <a:ext cx="2125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3200" b="1">
                <a:latin typeface="Times New Roman" pitchFamily="18" charset="0"/>
                <a:cs typeface="Times New Roman" pitchFamily="18" charset="0"/>
              </a:rPr>
              <a:t>- </a:t>
            </a:r>
            <a:r>
              <a:rPr lang="vi-VN" altLang="en-US" sz="3200" b="1">
                <a:latin typeface="Times New Roman" pitchFamily="18" charset="0"/>
                <a:cs typeface="Times New Roman" pitchFamily="18" charset="0"/>
              </a:rPr>
              <a:t>Mở đầu:</a:t>
            </a:r>
            <a:endParaRPr lang="vi-VN" altLang="en-US" sz="3200">
              <a:latin typeface="Times New Roman" pitchFamily="18" charset="0"/>
              <a:cs typeface="Times New Roman" pitchFamily="18" charset="0"/>
            </a:endParaRPr>
          </a:p>
        </p:txBody>
      </p:sp>
      <p:sp>
        <p:nvSpPr>
          <p:cNvPr id="14" name="Rectangle 1"/>
          <p:cNvSpPr>
            <a:spLocks noChangeArrowheads="1"/>
          </p:cNvSpPr>
          <p:nvPr/>
        </p:nvSpPr>
        <p:spPr bwMode="auto">
          <a:xfrm>
            <a:off x="5637212" y="3932488"/>
            <a:ext cx="2392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3200" b="1">
                <a:latin typeface="Times New Roman" pitchFamily="18" charset="0"/>
                <a:cs typeface="Times New Roman" pitchFamily="18" charset="0"/>
              </a:rPr>
              <a:t>- </a:t>
            </a:r>
            <a:r>
              <a:rPr lang="vi-VN" altLang="en-US" sz="3200" b="1">
                <a:latin typeface="Times New Roman" pitchFamily="18" charset="0"/>
                <a:cs typeface="Times New Roman" pitchFamily="18" charset="0"/>
              </a:rPr>
              <a:t>Diễn biến:</a:t>
            </a:r>
            <a:r>
              <a:rPr lang="en-US" altLang="en-US" sz="3200">
                <a:latin typeface="Times New Roman" pitchFamily="18" charset="0"/>
                <a:cs typeface="Times New Roman" pitchFamily="18" charset="0"/>
              </a:rPr>
              <a:t> </a:t>
            </a:r>
            <a:endParaRPr lang="vi-VN" altLang="en-US" sz="3200">
              <a:latin typeface="Times New Roman" pitchFamily="18" charset="0"/>
              <a:cs typeface="Times New Roman" pitchFamily="18" charset="0"/>
            </a:endParaRPr>
          </a:p>
        </p:txBody>
      </p:sp>
      <p:sp>
        <p:nvSpPr>
          <p:cNvPr id="15" name="Rectangle 1"/>
          <p:cNvSpPr>
            <a:spLocks noChangeArrowheads="1"/>
          </p:cNvSpPr>
          <p:nvPr/>
        </p:nvSpPr>
        <p:spPr bwMode="auto">
          <a:xfrm>
            <a:off x="5646737" y="3068888"/>
            <a:ext cx="62150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a:p>
            <a:pPr algn="just"/>
            <a:endParaRPr lang="en-US" altLang="en-US" sz="3200">
              <a:latin typeface="Times New Roman" pitchFamily="18" charset="0"/>
              <a:cs typeface="Times New Roman" pitchFamily="18" charset="0"/>
            </a:endParaRPr>
          </a:p>
          <a:p>
            <a:pPr algn="just"/>
            <a:r>
              <a:rPr lang="vi-VN" altLang="en-US" sz="3200" b="1">
                <a:latin typeface="Times New Roman" pitchFamily="18" charset="0"/>
                <a:cs typeface="Times New Roman" pitchFamily="18" charset="0"/>
              </a:rPr>
              <a:t>-</a:t>
            </a:r>
            <a:r>
              <a:rPr lang="vi-VN" altLang="en-US" sz="3200">
                <a:latin typeface="Times New Roman" pitchFamily="18" charset="0"/>
                <a:cs typeface="Times New Roman" pitchFamily="18" charset="0"/>
              </a:rPr>
              <a:t> </a:t>
            </a:r>
            <a:r>
              <a:rPr lang="vi-VN" altLang="en-US" sz="3200" b="1">
                <a:latin typeface="Times New Roman" pitchFamily="18" charset="0"/>
                <a:cs typeface="Times New Roman" pitchFamily="18" charset="0"/>
              </a:rPr>
              <a:t>Kết thúc:</a:t>
            </a:r>
            <a:r>
              <a:rPr lang="en-US" altLang="en-US" sz="3200" b="1">
                <a:latin typeface="Times New Roman" pitchFamily="18" charset="0"/>
                <a:cs typeface="Times New Roman" pitchFamily="18" charset="0"/>
              </a:rPr>
              <a:t> </a:t>
            </a:r>
            <a:r>
              <a:rPr lang="en-US" altLang="en-US" sz="3200" b="1">
                <a:solidFill>
                  <a:srgbClr val="002060"/>
                </a:solidFill>
                <a:latin typeface="Times New Roman" pitchFamily="18" charset="0"/>
                <a:cs typeface="Times New Roman" pitchFamily="18" charset="0"/>
              </a:rPr>
              <a:t>mơ ước trở thành diễn viên biểu diễn tiết mục ấy.</a:t>
            </a:r>
          </a:p>
        </p:txBody>
      </p:sp>
      <p:sp>
        <p:nvSpPr>
          <p:cNvPr id="16" name="TextBox 15"/>
          <p:cNvSpPr txBox="1">
            <a:spLocks noChangeArrowheads="1"/>
          </p:cNvSpPr>
          <p:nvPr/>
        </p:nvSpPr>
        <p:spPr bwMode="auto">
          <a:xfrm>
            <a:off x="0" y="2498976"/>
            <a:ext cx="5537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Va</a:t>
            </a:r>
            <a:r>
              <a:rPr lang="en-US" altLang="en-US" sz="3200" b="1" dirty="0">
                <a:solidFill>
                  <a:srgbClr val="002060"/>
                </a:solidFill>
                <a:latin typeface="Times New Roman" pitchFamily="18" charset="0"/>
                <a:cs typeface="Times New Roman" pitchFamily="18" charset="0"/>
              </a:rPr>
              <a:t>-li-a </a:t>
            </a:r>
            <a:r>
              <a:rPr lang="en-US" altLang="en-US" sz="3200" b="1" dirty="0" err="1">
                <a:solidFill>
                  <a:srgbClr val="002060"/>
                </a:solidFill>
                <a:latin typeface="Times New Roman" pitchFamily="18" charset="0"/>
                <a:cs typeface="Times New Roman" pitchFamily="18" charset="0"/>
              </a:rPr>
              <a:t>được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bố</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mẹ</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cho</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đi</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xem</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xiếc</a:t>
            </a:r>
            <a:r>
              <a:rPr lang="en-US" altLang="en-US" sz="3200" b="1" dirty="0">
                <a:solidFill>
                  <a:srgbClr val="002060"/>
                </a:solidFill>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9" name="TextBox 18"/>
          <p:cNvSpPr txBox="1">
            <a:spLocks noChangeArrowheads="1"/>
          </p:cNvSpPr>
          <p:nvPr/>
        </p:nvSpPr>
        <p:spPr bwMode="auto">
          <a:xfrm>
            <a:off x="5838825" y="3932488"/>
            <a:ext cx="62912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Em</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thích</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nhất</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tiết</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mục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Cô</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gái</a:t>
            </a:r>
            <a:r>
              <a:rPr lang="en-US" altLang="en-US" sz="3200" b="1" dirty="0">
                <a:solidFill>
                  <a:srgbClr val="002060"/>
                </a:solidFill>
                <a:latin typeface="Times New Roman" pitchFamily="18" charset="0"/>
                <a:cs typeface="Times New Roman" pitchFamily="18" charset="0"/>
              </a:rPr>
              <a:t> phi </a:t>
            </a:r>
            <a:r>
              <a:rPr lang="en-US" altLang="en-US" sz="3200" b="1" dirty="0" err="1">
                <a:solidFill>
                  <a:srgbClr val="002060"/>
                </a:solidFill>
                <a:latin typeface="Times New Roman" pitchFamily="18" charset="0"/>
                <a:cs typeface="Times New Roman" pitchFamily="18" charset="0"/>
              </a:rPr>
              <a:t>ngựa</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đánh</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đàn</a:t>
            </a:r>
            <a:r>
              <a:rPr lang="en-US" altLang="en-US" sz="3200" b="1" dirty="0">
                <a:solidFill>
                  <a:srgbClr val="00206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ustDataLst>
      <p:tags r:id="rId1"/>
    </p:custDataLst>
  </p:cSld>
  <p:clrMapOvr>
    <a:masterClrMapping/>
  </p:clrMapOvr>
  <p:transition advTm="629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fade">
                                      <p:cBhvr>
                                        <p:cTn id="22" dur="500"/>
                                        <p:tgtEl>
                                          <p:spTgt spid="163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par>
                          <p:cTn id="35" fill="hold">
                            <p:stCondLst>
                              <p:cond delay="1000"/>
                            </p:stCondLst>
                            <p:childTnLst>
                              <p:par>
                                <p:cTn id="36" presetID="10" presetClass="exit" presetSubtype="0" fill="hold" grpId="1" nodeType="after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strVal val="#ppt_w*0.70"/>
                                          </p:val>
                                        </p:tav>
                                        <p:tav tm="100000">
                                          <p:val>
                                            <p:strVal val="#ppt_w"/>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strVal val="#ppt_w*0.70"/>
                                          </p:val>
                                        </p:tav>
                                        <p:tav tm="100000">
                                          <p:val>
                                            <p:strVal val="#ppt_w"/>
                                          </p:val>
                                        </p:tav>
                                      </p:tavLst>
                                    </p:anim>
                                    <p:anim calcmode="lin" valueType="num">
                                      <p:cBhvr>
                                        <p:cTn id="60" dur="1000" fill="hold"/>
                                        <p:tgtEl>
                                          <p:spTgt spid="15"/>
                                        </p:tgtEl>
                                        <p:attrNameLst>
                                          <p:attrName>ppt_h</p:attrName>
                                        </p:attrNameLst>
                                      </p:cBhvr>
                                      <p:tavLst>
                                        <p:tav tm="0">
                                          <p:val>
                                            <p:strVal val="#ppt_h"/>
                                          </p:val>
                                        </p:tav>
                                        <p:tav tm="100000">
                                          <p:val>
                                            <p:strVal val="#ppt_h"/>
                                          </p:val>
                                        </p:tav>
                                      </p:tavLst>
                                    </p:anim>
                                    <p:animEffect transition="in" filter="fade">
                                      <p:cBhvr>
                                        <p:cTn id="61" dur="1000"/>
                                        <p:tgtEl>
                                          <p:spTgt spid="15"/>
                                        </p:tgtEl>
                                      </p:cBhvr>
                                    </p:animEffect>
                                  </p:childTnLst>
                                </p:cTn>
                              </p:par>
                            </p:childTnLst>
                          </p:cTn>
                        </p:par>
                        <p:par>
                          <p:cTn id="62" fill="hold">
                            <p:stCondLst>
                              <p:cond delay="1000"/>
                            </p:stCondLst>
                            <p:childTnLst>
                              <p:par>
                                <p:cTn id="63" presetID="10" presetClass="exit" presetSubtype="0" fill="hold" grpId="1" nodeType="after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par>
                          <p:cTn id="66" fill="hold">
                            <p:stCondLst>
                              <p:cond delay="1500"/>
                            </p:stCondLst>
                            <p:childTnLst>
                              <p:par>
                                <p:cTn id="67" presetID="10" presetClass="exit" presetSubtype="0" fill="hold" grpId="1" nodeType="after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9" grpId="0"/>
      <p:bldP spid="9" grpId="1"/>
      <p:bldP spid="10" grpId="0"/>
      <p:bldP spid="10" grpId="1"/>
      <p:bldP spid="11" grpId="0"/>
      <p:bldP spid="11" grpId="1"/>
      <p:bldP spid="12" grpId="0"/>
      <p:bldP spid="13" grpId="0"/>
      <p:bldP spid="14" grpId="0"/>
      <p:bldP spid="15" grpId="0"/>
      <p:bldP spid="16" grpId="0"/>
      <p:bldP spid="16" grpId="1"/>
      <p:bldP spid="19" grpId="0"/>
    </p:bldLst>
  </p:timing>
  <p:extLst>
    <p:ext uri="{E180D4A7-C9FB-4DFB-919C-405C955672EB}">
      <p14:showEvtLst xmlns:p14="http://schemas.microsoft.com/office/powerpoint/2010/main">
        <p14:playEvt time="0" objId="2"/>
        <p14:pauseEvt time="0" objId="2"/>
        <p14:seekEvt time="0" objId="2" seek="0"/>
        <p14:resumeEvt time="0" objId="2"/>
        <p14:stopEvt time="62616"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7">
            <a:extLst>
              <a:ext uri="{FF2B5EF4-FFF2-40B4-BE49-F238E27FC236}">
                <a16:creationId xmlns:a16="http://schemas.microsoft.com/office/drawing/2014/main" id="{C9899420-C461-D3A6-02B1-826C9266008C}"/>
              </a:ext>
            </a:extLst>
          </p:cNvPr>
          <p:cNvSpPr/>
          <p:nvPr/>
        </p:nvSpPr>
        <p:spPr>
          <a:xfrm>
            <a:off x="0" y="1625342"/>
            <a:ext cx="12232141" cy="5040000"/>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16388" name="Rectangle 1"/>
          <p:cNvSpPr>
            <a:spLocks noChangeArrowheads="1"/>
          </p:cNvSpPr>
          <p:nvPr/>
        </p:nvSpPr>
        <p:spPr bwMode="auto">
          <a:xfrm>
            <a:off x="5661026" y="1625342"/>
            <a:ext cx="652621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altLang="en-US" sz="3200" b="1" dirty="0">
                <a:solidFill>
                  <a:srgbClr val="FF0000"/>
                </a:solidFill>
                <a:latin typeface="Times New Roman" pitchFamily="18" charset="0"/>
                <a:cs typeface="Times New Roman" pitchFamily="18" charset="0"/>
              </a:rPr>
              <a:t>a</a:t>
            </a:r>
            <a:r>
              <a:rPr lang="en-US" altLang="en-US" sz="3200" b="1" dirty="0">
                <a:solidFill>
                  <a:srgbClr val="FF0000"/>
                </a:solidFill>
                <a:latin typeface="Times New Roman" pitchFamily="18" charset="0"/>
                <a:cs typeface="Times New Roman" pitchFamily="18" charset="0"/>
              </a:rPr>
              <a:t>)</a:t>
            </a:r>
            <a:r>
              <a:rPr lang="vi-VN" altLang="en-US" sz="3200" b="1" dirty="0">
                <a:solidFill>
                  <a:srgbClr val="FF0000"/>
                </a:solidFill>
                <a:latin typeface="Times New Roman" pitchFamily="18" charset="0"/>
                <a:cs typeface="Times New Roman" pitchFamily="18" charset="0"/>
              </a:rPr>
              <a:t> Đoạn 1:</a:t>
            </a:r>
          </a:p>
          <a:p>
            <a:pPr algn="just"/>
            <a:r>
              <a:rPr lang="en-US" altLang="en-US" sz="3200" b="1" dirty="0">
                <a:latin typeface="Times New Roman" pitchFamily="18" charset="0"/>
                <a:cs typeface="Times New Roman" pitchFamily="18" charset="0"/>
              </a:rPr>
              <a:t>- </a:t>
            </a:r>
            <a:r>
              <a:rPr lang="vi-VN" altLang="en-US" sz="3200" b="1" dirty="0">
                <a:latin typeface="Times New Roman" pitchFamily="18" charset="0"/>
                <a:cs typeface="Times New Roman" pitchFamily="18" charset="0"/>
              </a:rPr>
              <a:t>Mở đầu:</a:t>
            </a:r>
            <a:r>
              <a:rPr lang="en-US" altLang="en-US" sz="3200" b="1" dirty="0">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Va</a:t>
            </a:r>
            <a:r>
              <a:rPr lang="en-US" altLang="en-US" sz="3200" b="1" dirty="0">
                <a:solidFill>
                  <a:srgbClr val="002060"/>
                </a:solidFill>
                <a:latin typeface="Times New Roman" pitchFamily="18" charset="0"/>
                <a:cs typeface="Times New Roman" pitchFamily="18" charset="0"/>
              </a:rPr>
              <a:t>-li-a </a:t>
            </a:r>
            <a:r>
              <a:rPr lang="en-US" altLang="en-US" sz="3200" b="1" dirty="0" err="1">
                <a:solidFill>
                  <a:srgbClr val="002060"/>
                </a:solidFill>
                <a:latin typeface="Times New Roman" pitchFamily="18" charset="0"/>
                <a:cs typeface="Times New Roman" pitchFamily="18" charset="0"/>
              </a:rPr>
              <a:t>được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bố</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mẹ</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cho</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đi</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xem</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xiếc</a:t>
            </a:r>
            <a:r>
              <a:rPr lang="en-US" altLang="en-US" sz="3200" b="1" dirty="0">
                <a:solidFill>
                  <a:srgbClr val="002060"/>
                </a:solidFill>
                <a:latin typeface="Times New Roman" pitchFamily="18" charset="0"/>
                <a:cs typeface="Times New Roman" pitchFamily="18" charset="0"/>
              </a:rPr>
              <a:t>.   </a:t>
            </a:r>
            <a:endParaRPr lang="vi-VN" altLang="en-US" sz="3200" dirty="0">
              <a:latin typeface="Times New Roman" pitchFamily="18" charset="0"/>
              <a:cs typeface="Times New Roman" pitchFamily="18" charset="0"/>
            </a:endParaRPr>
          </a:p>
          <a:p>
            <a:pPr algn="just"/>
            <a:r>
              <a:rPr lang="en-US" altLang="en-US" sz="3200" b="1" dirty="0">
                <a:latin typeface="Times New Roman" pitchFamily="18" charset="0"/>
                <a:cs typeface="Times New Roman" pitchFamily="18" charset="0"/>
              </a:rPr>
              <a:t>- </a:t>
            </a:r>
            <a:r>
              <a:rPr lang="vi-VN" altLang="en-US" sz="3200" b="1" dirty="0">
                <a:latin typeface="Times New Roman" pitchFamily="18" charset="0"/>
                <a:cs typeface="Times New Roman" pitchFamily="18" charset="0"/>
              </a:rPr>
              <a:t>Diễn biến:</a:t>
            </a:r>
            <a:r>
              <a:rPr lang="en-US" altLang="en-US" sz="3200" dirty="0">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Em</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thích</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nhất</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tiết</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mục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Cô</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gái</a:t>
            </a:r>
            <a:r>
              <a:rPr lang="en-US" altLang="en-US" sz="3200" b="1" dirty="0">
                <a:solidFill>
                  <a:srgbClr val="002060"/>
                </a:solidFill>
                <a:latin typeface="Times New Roman" pitchFamily="18" charset="0"/>
                <a:cs typeface="Times New Roman" pitchFamily="18" charset="0"/>
              </a:rPr>
              <a:t> phi </a:t>
            </a:r>
            <a:r>
              <a:rPr lang="en-US" altLang="en-US" sz="3200" b="1" dirty="0" err="1">
                <a:solidFill>
                  <a:srgbClr val="002060"/>
                </a:solidFill>
                <a:latin typeface="Times New Roman" pitchFamily="18" charset="0"/>
                <a:cs typeface="Times New Roman" pitchFamily="18" charset="0"/>
              </a:rPr>
              <a:t>ngựa</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đánh</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đàn</a:t>
            </a:r>
            <a:r>
              <a:rPr lang="en-US" altLang="en-US" sz="3200" b="1" dirty="0">
                <a:solidFill>
                  <a:srgbClr val="002060"/>
                </a:solidFill>
                <a:latin typeface="Times New Roman" pitchFamily="18" charset="0"/>
                <a:cs typeface="Times New Roman" pitchFamily="18" charset="0"/>
              </a:rPr>
              <a:t>”.</a:t>
            </a:r>
            <a:endParaRPr lang="en-US" altLang="en-US" sz="3200" dirty="0">
              <a:latin typeface="Times New Roman" pitchFamily="18" charset="0"/>
              <a:cs typeface="Times New Roman" pitchFamily="18" charset="0"/>
            </a:endParaRPr>
          </a:p>
          <a:p>
            <a:pPr algn="just"/>
            <a:r>
              <a:rPr lang="vi-VN" altLang="en-US" sz="3200" b="1" dirty="0">
                <a:latin typeface="Times New Roman" pitchFamily="18" charset="0"/>
                <a:cs typeface="Times New Roman" pitchFamily="18" charset="0"/>
              </a:rPr>
              <a:t>-</a:t>
            </a:r>
            <a:r>
              <a:rPr lang="vi-VN" altLang="en-US" sz="3200" dirty="0">
                <a:latin typeface="Times New Roman" pitchFamily="18" charset="0"/>
                <a:cs typeface="Times New Roman" pitchFamily="18" charset="0"/>
              </a:rPr>
              <a:t> </a:t>
            </a:r>
            <a:r>
              <a:rPr lang="vi-VN" altLang="en-US" sz="3200" b="1" dirty="0">
                <a:latin typeface="Times New Roman" pitchFamily="18" charset="0"/>
                <a:cs typeface="Times New Roman" pitchFamily="18" charset="0"/>
              </a:rPr>
              <a:t>Kết thúc:</a:t>
            </a:r>
            <a:r>
              <a:rPr lang="en-US" altLang="en-US" sz="3200" b="1" dirty="0">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mơ</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ước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trở</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thành</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diễn</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viên</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biểu</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diễn</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tiết</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mục</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ấy</a:t>
            </a:r>
            <a:r>
              <a:rPr lang="en-US" altLang="en-US" sz="3200" b="1" dirty="0">
                <a:solidFill>
                  <a:srgbClr val="002060"/>
                </a:solidFill>
                <a:latin typeface="Times New Roman" pitchFamily="18" charset="0"/>
                <a:cs typeface="Times New Roman" pitchFamily="18" charset="0"/>
              </a:rPr>
              <a:t>.</a:t>
            </a:r>
          </a:p>
          <a:p>
            <a:pPr algn="just"/>
            <a:endParaRPr lang="en-US" altLang="en-US" sz="3200" dirty="0">
              <a:latin typeface="Times New Roman" pitchFamily="18" charset="0"/>
              <a:cs typeface="Times New Roman" pitchFamily="18" charset="0"/>
            </a:endParaRPr>
          </a:p>
          <a:p>
            <a:pPr algn="just"/>
            <a:endParaRPr lang="en-US" altLang="en-US" sz="3200" dirty="0">
              <a:latin typeface="Times New Roman" pitchFamily="18" charset="0"/>
              <a:cs typeface="Times New Roman" pitchFamily="18" charset="0"/>
            </a:endParaRPr>
          </a:p>
          <a:p>
            <a:pPr algn="just"/>
            <a:endParaRPr lang="en-US" altLang="en-US" sz="3200" dirty="0">
              <a:latin typeface="Times New Roman" pitchFamily="18" charset="0"/>
              <a:cs typeface="Times New Roman" pitchFamily="18" charset="0"/>
            </a:endParaRPr>
          </a:p>
        </p:txBody>
      </p:sp>
      <p:sp>
        <p:nvSpPr>
          <p:cNvPr id="11" name="TextBox 10"/>
          <p:cNvSpPr txBox="1">
            <a:spLocks noChangeArrowheads="1"/>
          </p:cNvSpPr>
          <p:nvPr/>
        </p:nvSpPr>
        <p:spPr bwMode="auto">
          <a:xfrm>
            <a:off x="130629" y="-39769"/>
            <a:ext cx="121015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defRPr/>
            </a:pPr>
            <a:r>
              <a:rPr lang="en-US" altLang="en-US" sz="3200" b="1" dirty="0" err="1">
                <a:solidFill>
                  <a:srgbClr val="002060"/>
                </a:solidFill>
                <a:latin typeface="Times New Roman" panose="02020603050405020304" pitchFamily="18" charset="0"/>
                <a:cs typeface="Times New Roman" panose="02020603050405020304" pitchFamily="18" charset="0"/>
              </a:rPr>
              <a:t>B</a:t>
            </a:r>
            <a:r>
              <a:rPr lang="en-US" altLang="en-US" sz="3200" b="1" dirty="0" err="1">
                <a:solidFill>
                  <a:srgbClr val="002060"/>
                </a:solidFill>
                <a:latin typeface="Times New Roman" panose="02020603050405020304" pitchFamily="18" charset="0"/>
                <a:ea typeface="Times New Roman" panose="02020603050405020304" pitchFamily="18" charset="0"/>
              </a:rPr>
              <a:t>à</a:t>
            </a:r>
            <a:r>
              <a:rPr lang="en-US" altLang="en-US" sz="3200" b="1" dirty="0" err="1">
                <a:solidFill>
                  <a:srgbClr val="002060"/>
                </a:solidFill>
                <a:latin typeface="Times New Roman" panose="02020603050405020304" pitchFamily="18" charset="0"/>
                <a:cs typeface="Times New Roman" panose="02020603050405020304" pitchFamily="18" charset="0"/>
              </a:rPr>
              <a:t>i</a:t>
            </a:r>
            <a:r>
              <a:rPr lang="en-US" altLang="en-US" sz="3200" b="1" dirty="0">
                <a:solidFill>
                  <a:srgbClr val="002060"/>
                </a:solidFill>
                <a:latin typeface="Times New Roman" panose="02020603050405020304" pitchFamily="18" charset="0"/>
                <a:cs typeface="Times New Roman" panose="02020603050405020304" pitchFamily="18" charset="0"/>
              </a:rPr>
              <a:t> 2. </a:t>
            </a:r>
            <a:r>
              <a:rPr lang="en-US" altLang="en-US" sz="3200" b="1" dirty="0" err="1">
                <a:solidFill>
                  <a:srgbClr val="002060"/>
                </a:solidFill>
                <a:latin typeface="Times New Roman" panose="02020603050405020304" pitchFamily="18" charset="0"/>
                <a:cs typeface="Times New Roman" panose="02020603050405020304" pitchFamily="18" charset="0"/>
              </a:rPr>
              <a:t>Bạn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thử</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cả</a:t>
            </a:r>
            <a:r>
              <a:rPr lang="en-US" altLang="en-US" sz="3200" b="1" dirty="0">
                <a:solidFill>
                  <a:srgbClr val="002060"/>
                </a:solidFill>
                <a:latin typeface="Times New Roman" panose="02020603050405020304" pitchFamily="18" charset="0"/>
                <a:cs typeface="Times New Roman" panose="02020603050405020304" pitchFamily="18" charset="0"/>
              </a:rPr>
              <a:t> 4 </a:t>
            </a:r>
            <a:r>
              <a:rPr lang="en-US" altLang="en-US" sz="3200" b="1" dirty="0" err="1">
                <a:solidFill>
                  <a:srgbClr val="002060"/>
                </a:solidFill>
                <a:latin typeface="Times New Roman" panose="02020603050405020304" pitchFamily="18" charset="0"/>
                <a:cs typeface="Times New Roman" panose="02020603050405020304" pitchFamily="18" charset="0"/>
              </a:rPr>
              <a:t>đoạn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của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câu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chuyện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trên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nhưng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chưa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đoạn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hoàn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chỉnh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hãy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giúp</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bạn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hoàn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chỉnh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một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trong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các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đoạn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ấy</a:t>
            </a:r>
            <a:r>
              <a:rPr lang="en-US" altLang="en-US"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0" y="1625342"/>
            <a:ext cx="5637213" cy="5016758"/>
          </a:xfrm>
          <a:prstGeom prst="rect">
            <a:avLst/>
          </a:prstGeom>
          <a:noFill/>
          <a:ln>
            <a:noFill/>
          </a:ln>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defRPr/>
            </a:pPr>
            <a:r>
              <a:rPr lang="vi-VN" sz="3200" b="1" dirty="0">
                <a:solidFill>
                  <a:srgbClr val="FF0000"/>
                </a:solidFill>
                <a:latin typeface="Times New Roman" pitchFamily="18" charset="0"/>
                <a:cs typeface="Times New Roman" pitchFamily="18" charset="0"/>
              </a:rPr>
              <a:t>a</a:t>
            </a:r>
            <a:r>
              <a:rPr lang="en-US" sz="3200" b="1" dirty="0">
                <a:solidFill>
                  <a:srgbClr val="FF0000"/>
                </a:solidFill>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 Đoạn 1:</a:t>
            </a:r>
          </a:p>
          <a:p>
            <a:pPr algn="just">
              <a:buFontTx/>
              <a:buChar char="-"/>
              <a:defRPr/>
            </a:pPr>
            <a:r>
              <a:rPr lang="en-US" sz="3200" dirty="0">
                <a:latin typeface="Times New Roman" pitchFamily="18" charset="0"/>
                <a:cs typeface="Times New Roman" pitchFamily="18" charset="0"/>
              </a:rPr>
              <a:t> </a:t>
            </a:r>
            <a:r>
              <a:rPr lang="vi-VN" sz="3200" b="1" dirty="0">
                <a:latin typeface="Times New Roman" pitchFamily="18" charset="0"/>
                <a:cs typeface="Times New Roman" pitchFamily="18" charset="0"/>
              </a:rPr>
              <a:t>Mở đầu:</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algn="just">
              <a:buFontTx/>
              <a:buChar char="-"/>
              <a:defRPr/>
            </a:pPr>
            <a:r>
              <a:rPr lang="en-US" sz="3200" dirty="0">
                <a:latin typeface="Times New Roman" pitchFamily="18" charset="0"/>
                <a:cs typeface="Times New Roman" pitchFamily="18" charset="0"/>
              </a:rPr>
              <a:t> </a:t>
            </a:r>
            <a:r>
              <a:rPr lang="vi-VN" sz="3200" b="1" dirty="0">
                <a:latin typeface="Times New Roman" pitchFamily="18" charset="0"/>
                <a:cs typeface="Times New Roman" pitchFamily="18" charset="0"/>
              </a:rPr>
              <a:t>Diễn biến:</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algn="just">
              <a:defRPr/>
            </a:pPr>
            <a:r>
              <a:rPr lang="vi-VN" sz="3200" dirty="0">
                <a:latin typeface="Times New Roman" pitchFamily="18" charset="0"/>
                <a:cs typeface="Times New Roman" pitchFamily="18" charset="0"/>
              </a:rPr>
              <a:t>- </a:t>
            </a:r>
            <a:r>
              <a:rPr lang="vi-VN" sz="3200" b="1" dirty="0">
                <a:latin typeface="Times New Roman" pitchFamily="18" charset="0"/>
                <a:cs typeface="Times New Roman" pitchFamily="18" charset="0"/>
              </a:rPr>
              <a:t>Kết thúc: </a:t>
            </a:r>
            <a:r>
              <a:rPr lang="vi-VN" sz="3200" dirty="0">
                <a:latin typeface="Times New Roman" pitchFamily="18" charset="0"/>
                <a:cs typeface="Times New Roman" pitchFamily="18" charset="0"/>
              </a:rPr>
              <a:t>Từ đó, lúc nào trong trí óc non nớt của Va-li-a cũng hiện lên hình ảnh cô di</a:t>
            </a:r>
            <a:r>
              <a:rPr lang="en-US" sz="3200" dirty="0">
                <a:latin typeface="Times New Roman" pitchFamily="18" charset="0"/>
                <a:cs typeface="Times New Roman" pitchFamily="18" charset="0"/>
              </a:rPr>
              <a:t>ễ</a:t>
            </a:r>
            <a:r>
              <a:rPr lang="vi-VN" sz="3200" dirty="0">
                <a:latin typeface="Times New Roman" pitchFamily="18" charset="0"/>
                <a:cs typeface="Times New Roman" pitchFamily="18" charset="0"/>
              </a:rPr>
              <a:t>n viên phi ngựa đánh đàn. Em mơ ước một ngày nào đó cũng được như cô</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phi ngựa và chơi những bản nhạc rộn rã.</a:t>
            </a:r>
            <a:endParaRPr lang="en-US" sz="3200" dirty="0">
              <a:latin typeface="Times New Roman" pitchFamily="18" charset="0"/>
              <a:cs typeface="Times New Roman" pitchFamily="18" charset="0"/>
            </a:endParaRPr>
          </a:p>
        </p:txBody>
      </p:sp>
      <p:cxnSp>
        <p:nvCxnSpPr>
          <p:cNvPr id="9" name="Straight Connector 8"/>
          <p:cNvCxnSpPr>
            <a:cxnSpLocks/>
          </p:cNvCxnSpPr>
          <p:nvPr/>
        </p:nvCxnSpPr>
        <p:spPr bwMode="auto">
          <a:xfrm>
            <a:off x="9332686" y="1009424"/>
            <a:ext cx="2728685" cy="0"/>
          </a:xfrm>
          <a:prstGeom prst="line">
            <a:avLst/>
          </a:prstGeom>
          <a:ln w="44450">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a:cxnSpLocks/>
          </p:cNvCxnSpPr>
          <p:nvPr/>
        </p:nvCxnSpPr>
        <p:spPr bwMode="auto">
          <a:xfrm>
            <a:off x="90488" y="1508760"/>
            <a:ext cx="2728118" cy="0"/>
          </a:xfrm>
          <a:prstGeom prst="line">
            <a:avLst/>
          </a:prstGeom>
          <a:ln w="44450">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203764435"/>
      </p:ext>
    </p:extLst>
  </p:cSld>
  <p:clrMapOvr>
    <a:masterClrMapping/>
  </p:clrMapOvr>
  <p:transition advTm="100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3898" y="-504930"/>
            <a:ext cx="6711340" cy="67113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sp>
        <p:nvSpPr>
          <p:cNvPr id="16" name="Rectangle 15">
            <a:extLst>
              <a:ext uri="{FF2B5EF4-FFF2-40B4-BE49-F238E27FC236}">
                <a16:creationId xmlns:a16="http://schemas.microsoft.com/office/drawing/2014/main" id="{543A728E-F6DC-4BFD-A55D-1F47A46C46D9}"/>
              </a:ext>
            </a:extLst>
          </p:cNvPr>
          <p:cNvSpPr/>
          <p:nvPr/>
        </p:nvSpPr>
        <p:spPr>
          <a:xfrm>
            <a:off x="3189952" y="1919716"/>
            <a:ext cx="5812095" cy="1862048"/>
          </a:xfrm>
          <a:prstGeom prst="rect">
            <a:avLst/>
          </a:prstGeom>
          <a:noFill/>
        </p:spPr>
        <p:txBody>
          <a:bodyPr wrap="square" lIns="91440" tIns="45720" rIns="91440" bIns="45720">
            <a:spAutoFit/>
          </a:bodyPr>
          <a:lstStyle/>
          <a:p>
            <a:pPr algn="ctr"/>
            <a:r>
              <a:rPr lang="en-US" sz="11500" dirty="0" err="1">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Khởi</a:t>
            </a:r>
            <a:r>
              <a:rPr lang="en-US" sz="11500" dirty="0">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 </a:t>
            </a:r>
            <a:r>
              <a:rPr lang="en-US" sz="11500" dirty="0" err="1">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động</a:t>
            </a:r>
            <a:endParaRPr lang="en-US" sz="11500" b="0" cap="none" spc="0" dirty="0">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endParaRPr>
          </a:p>
        </p:txBody>
      </p:sp>
      <p:sp>
        <p:nvSpPr>
          <p:cNvPr id="8" name="Title 1">
            <a:extLst>
              <a:ext uri="{FF2B5EF4-FFF2-40B4-BE49-F238E27FC236}">
                <a16:creationId xmlns:a16="http://schemas.microsoft.com/office/drawing/2014/main" id="{56A5E97F-387F-4941-B4E3-974EE38FD639}"/>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pic>
        <p:nvPicPr>
          <p:cNvPr id="11" name="图片 9">
            <a:extLst>
              <a:ext uri="{FF2B5EF4-FFF2-40B4-BE49-F238E27FC236}">
                <a16:creationId xmlns:a16="http://schemas.microsoft.com/office/drawing/2014/main" id="{B722974D-AF31-27D6-7891-787CD9FB7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63" y="1425370"/>
            <a:ext cx="3726492" cy="5589739"/>
          </a:xfrm>
          <a:prstGeom prst="rect">
            <a:avLst/>
          </a:prstGeom>
        </p:spPr>
      </p:pic>
    </p:spTree>
    <p:extLst>
      <p:ext uri="{BB962C8B-B14F-4D97-AF65-F5344CB8AC3E}">
        <p14:creationId xmlns:p14="http://schemas.microsoft.com/office/powerpoint/2010/main" val="406246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3E18C5E9-DA42-E0C9-0203-A6C053CD9B7D}"/>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B89ACB2D-E733-2AD8-0FBE-DF1F0B75D342}"/>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5" name="矩形: 圆角 7">
            <a:extLst>
              <a:ext uri="{FF2B5EF4-FFF2-40B4-BE49-F238E27FC236}">
                <a16:creationId xmlns:a16="http://schemas.microsoft.com/office/drawing/2014/main" id="{8C513BE2-E06D-E383-8132-757955D7E0AA}"/>
              </a:ext>
            </a:extLst>
          </p:cNvPr>
          <p:cNvSpPr/>
          <p:nvPr/>
        </p:nvSpPr>
        <p:spPr>
          <a:xfrm>
            <a:off x="128337" y="0"/>
            <a:ext cx="11884025" cy="6857999"/>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3" name="TextBox 2"/>
          <p:cNvSpPr txBox="1">
            <a:spLocks noChangeArrowheads="1"/>
          </p:cNvSpPr>
          <p:nvPr/>
        </p:nvSpPr>
        <p:spPr bwMode="auto">
          <a:xfrm>
            <a:off x="130175" y="28575"/>
            <a:ext cx="11884025"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defRPr/>
            </a:pPr>
            <a:r>
              <a:rPr lang="en-US" altLang="en-US" sz="2500" b="1">
                <a:solidFill>
                  <a:srgbClr val="002060"/>
                </a:solidFill>
                <a:latin typeface="Times New Roman" panose="02020603050405020304" pitchFamily="18" charset="0"/>
                <a:cs typeface="Times New Roman" panose="02020603050405020304" pitchFamily="18" charset="0"/>
              </a:rPr>
              <a:t>B</a:t>
            </a:r>
            <a:r>
              <a:rPr lang="en-US" altLang="en-US" sz="2500" b="1">
                <a:solidFill>
                  <a:srgbClr val="002060"/>
                </a:solidFill>
                <a:latin typeface="Times New Roman" panose="02020603050405020304" pitchFamily="18" charset="0"/>
                <a:ea typeface="Times New Roman" panose="02020603050405020304" pitchFamily="18" charset="0"/>
              </a:rPr>
              <a:t>à</a:t>
            </a:r>
            <a:r>
              <a:rPr lang="en-US" altLang="en-US" sz="2500" b="1">
                <a:solidFill>
                  <a:srgbClr val="002060"/>
                </a:solidFill>
                <a:latin typeface="Times New Roman" panose="02020603050405020304" pitchFamily="18" charset="0"/>
                <a:cs typeface="Times New Roman" panose="02020603050405020304" pitchFamily="18" charset="0"/>
              </a:rPr>
              <a:t>i 2. Bạn Hà viết thử cả 4 đoạn của câu chuyện trên, nhưng chưa viết được đoạn nào hoàn chỉnh. Em hãy giúp bạn hoàn chỉnh một trong các đoạn ấy:</a:t>
            </a:r>
            <a:endParaRPr lang="en-US" sz="2500" b="1">
              <a:solidFill>
                <a:srgbClr val="002060"/>
              </a:solidFill>
              <a:latin typeface="Times New Roman" pitchFamily="18" charset="0"/>
              <a:cs typeface="Times New Roman" pitchFamily="18" charset="0"/>
            </a:endParaRPr>
          </a:p>
          <a:p>
            <a:pPr algn="just">
              <a:defRPr/>
            </a:pPr>
            <a:r>
              <a:rPr lang="vi-VN" sz="1950" b="1">
                <a:solidFill>
                  <a:srgbClr val="FF0000"/>
                </a:solidFill>
                <a:latin typeface="Times New Roman" pitchFamily="18" charset="0"/>
                <a:cs typeface="Times New Roman" pitchFamily="18" charset="0"/>
              </a:rPr>
              <a:t>a</a:t>
            </a:r>
            <a:r>
              <a:rPr lang="en-US" sz="1950" b="1">
                <a:solidFill>
                  <a:srgbClr val="FF0000"/>
                </a:solidFill>
                <a:latin typeface="Times New Roman" pitchFamily="18" charset="0"/>
                <a:cs typeface="Times New Roman" pitchFamily="18" charset="0"/>
              </a:rPr>
              <a:t>)</a:t>
            </a:r>
            <a:r>
              <a:rPr lang="vi-VN" sz="1950" b="1">
                <a:solidFill>
                  <a:srgbClr val="FF0000"/>
                </a:solidFill>
                <a:latin typeface="Times New Roman" pitchFamily="18" charset="0"/>
                <a:cs typeface="Times New Roman" pitchFamily="18" charset="0"/>
              </a:rPr>
              <a:t> Đoạn 1:</a:t>
            </a: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Mở đầu:</a:t>
            </a:r>
            <a:r>
              <a:rPr lang="en-US" sz="1950">
                <a:latin typeface="Times New Roman" pitchFamily="18" charset="0"/>
                <a:cs typeface="Times New Roman" pitchFamily="18" charset="0"/>
              </a:rPr>
              <a:t>…</a:t>
            </a:r>
            <a:endParaRPr lang="vi-VN" sz="1950">
              <a:latin typeface="Times New Roman" pitchFamily="18" charset="0"/>
              <a:cs typeface="Times New Roman" pitchFamily="18" charset="0"/>
            </a:endParaRP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Diễn biến:</a:t>
            </a:r>
            <a:r>
              <a:rPr lang="en-US" sz="1950">
                <a:latin typeface="Times New Roman" pitchFamily="18" charset="0"/>
                <a:cs typeface="Times New Roman" pitchFamily="18" charset="0"/>
              </a:rPr>
              <a:t>…</a:t>
            </a:r>
            <a:endParaRPr lang="vi-VN" sz="1950">
              <a:latin typeface="Times New Roman" pitchFamily="18" charset="0"/>
              <a:cs typeface="Times New Roman" pitchFamily="18" charset="0"/>
            </a:endParaRPr>
          </a:p>
          <a:p>
            <a:pPr algn="just">
              <a:defRPr/>
            </a:pPr>
            <a:r>
              <a:rPr lang="vi-VN" sz="1950">
                <a:latin typeface="Times New Roman" pitchFamily="18" charset="0"/>
                <a:cs typeface="Times New Roman" pitchFamily="18" charset="0"/>
              </a:rPr>
              <a:t>- </a:t>
            </a:r>
            <a:r>
              <a:rPr lang="vi-VN" sz="1950" b="1">
                <a:latin typeface="Times New Roman" pitchFamily="18" charset="0"/>
                <a:cs typeface="Times New Roman" pitchFamily="18" charset="0"/>
              </a:rPr>
              <a:t>Kết thúc: </a:t>
            </a:r>
            <a:r>
              <a:rPr lang="vi-VN" sz="1950">
                <a:latin typeface="Times New Roman" pitchFamily="18" charset="0"/>
                <a:cs typeface="Times New Roman" pitchFamily="18" charset="0"/>
              </a:rPr>
              <a:t>Từ đó, lúc nào trong trí óc non nớt của Va-li-a cũng hiện lên hình ảnh cô di</a:t>
            </a:r>
            <a:r>
              <a:rPr lang="en-US" sz="1950">
                <a:latin typeface="Times New Roman" pitchFamily="18" charset="0"/>
                <a:cs typeface="Times New Roman" pitchFamily="18" charset="0"/>
              </a:rPr>
              <a:t>ễ</a:t>
            </a:r>
            <a:r>
              <a:rPr lang="vi-VN" sz="1950">
                <a:latin typeface="Times New Roman" pitchFamily="18" charset="0"/>
                <a:cs typeface="Times New Roman" pitchFamily="18" charset="0"/>
              </a:rPr>
              <a:t>n viên phi ngựa đánh đàn. Em mơ ước một ngày nào đó cũng được như cô</a:t>
            </a:r>
            <a:r>
              <a:rPr lang="en-US" sz="1950">
                <a:latin typeface="Times New Roman" pitchFamily="18" charset="0"/>
                <a:cs typeface="Times New Roman" pitchFamily="18" charset="0"/>
              </a:rPr>
              <a:t> </a:t>
            </a:r>
            <a:r>
              <a:rPr lang="vi-VN" sz="1950">
                <a:latin typeface="Times New Roman" pitchFamily="18" charset="0"/>
                <a:cs typeface="Times New Roman" pitchFamily="18" charset="0"/>
              </a:rPr>
              <a:t>- phi ngựa và chơi những bản nhạc rộn rã.</a:t>
            </a:r>
            <a:endParaRPr lang="en-US" sz="1950">
              <a:latin typeface="Times New Roman" pitchFamily="18" charset="0"/>
              <a:cs typeface="Times New Roman" pitchFamily="18" charset="0"/>
            </a:endParaRPr>
          </a:p>
          <a:p>
            <a:pPr algn="just">
              <a:defRPr/>
            </a:pPr>
            <a:r>
              <a:rPr lang="vi-VN" sz="1950" b="1">
                <a:solidFill>
                  <a:srgbClr val="FF0000"/>
                </a:solidFill>
                <a:latin typeface="Times New Roman" pitchFamily="18" charset="0"/>
                <a:cs typeface="Times New Roman" pitchFamily="18" charset="0"/>
              </a:rPr>
              <a:t>b</a:t>
            </a:r>
            <a:r>
              <a:rPr lang="en-US" sz="1950" b="1">
                <a:solidFill>
                  <a:srgbClr val="FF0000"/>
                </a:solidFill>
                <a:latin typeface="Times New Roman" pitchFamily="18" charset="0"/>
                <a:cs typeface="Times New Roman" pitchFamily="18" charset="0"/>
              </a:rPr>
              <a:t>) </a:t>
            </a:r>
            <a:r>
              <a:rPr lang="vi-VN" sz="1950" b="1">
                <a:solidFill>
                  <a:srgbClr val="FF0000"/>
                </a:solidFill>
                <a:latin typeface="Times New Roman" pitchFamily="18" charset="0"/>
                <a:cs typeface="Times New Roman" pitchFamily="18" charset="0"/>
              </a:rPr>
              <a:t>Đoạn 2: </a:t>
            </a:r>
          </a:p>
          <a:p>
            <a:pPr algn="just">
              <a:buFontTx/>
              <a:buChar char="-"/>
              <a:defRPr/>
            </a:pPr>
            <a:r>
              <a:rPr lang="en-US" sz="1950" b="1">
                <a:latin typeface="Times New Roman" pitchFamily="18" charset="0"/>
                <a:cs typeface="Times New Roman" pitchFamily="18" charset="0"/>
              </a:rPr>
              <a:t> </a:t>
            </a:r>
            <a:r>
              <a:rPr lang="vi-VN" sz="1950" b="1">
                <a:latin typeface="Times New Roman" pitchFamily="18" charset="0"/>
                <a:cs typeface="Times New Roman" pitchFamily="18" charset="0"/>
              </a:rPr>
              <a:t>Mở đầu:</a:t>
            </a:r>
            <a:r>
              <a:rPr lang="vi-VN" sz="1950">
                <a:latin typeface="Times New Roman" pitchFamily="18" charset="0"/>
                <a:cs typeface="Times New Roman" pitchFamily="18" charset="0"/>
              </a:rPr>
              <a:t> Rồi một hôm, rạp xiếc thông báo c</a:t>
            </a:r>
            <a:r>
              <a:rPr lang="en-US" sz="1950">
                <a:latin typeface="Times New Roman" pitchFamily="18" charset="0"/>
                <a:cs typeface="Times New Roman" pitchFamily="18" charset="0"/>
              </a:rPr>
              <a:t>ầ</a:t>
            </a:r>
            <a:r>
              <a:rPr lang="vi-VN" sz="1950">
                <a:latin typeface="Times New Roman" pitchFamily="18" charset="0"/>
                <a:cs typeface="Times New Roman" pitchFamily="18" charset="0"/>
              </a:rPr>
              <a:t>n tuyển diễn viên. Va-li-a xin bố mẹ cho ghi tên học nghề.</a:t>
            </a: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Diễn biến:</a:t>
            </a:r>
            <a:r>
              <a:rPr lang="vi-VN" sz="1950">
                <a:latin typeface="Times New Roman" pitchFamily="18" charset="0"/>
                <a:cs typeface="Times New Roman" pitchFamily="18" charset="0"/>
              </a:rPr>
              <a:t> …</a:t>
            </a:r>
          </a:p>
          <a:p>
            <a:pPr algn="just">
              <a:defRPr/>
            </a:pPr>
            <a:r>
              <a:rPr lang="vi-VN" sz="1950" b="1">
                <a:latin typeface="Times New Roman" pitchFamily="18" charset="0"/>
                <a:cs typeface="Times New Roman" pitchFamily="18" charset="0"/>
              </a:rPr>
              <a:t>- Kết thúc:</a:t>
            </a:r>
            <a:r>
              <a:rPr lang="vi-VN" sz="1950">
                <a:latin typeface="Times New Roman" pitchFamily="18" charset="0"/>
                <a:cs typeface="Times New Roman" pitchFamily="18" charset="0"/>
              </a:rPr>
              <a:t> Bác giám đốc gật đầu cười, bảo em: “Công việc của diễn viên phi ngựa, đánh </a:t>
            </a:r>
            <a:r>
              <a:rPr lang="en-US" sz="1950">
                <a:latin typeface="Times New Roman" pitchFamily="18" charset="0"/>
                <a:cs typeface="Times New Roman" pitchFamily="18" charset="0"/>
              </a:rPr>
              <a:t>đ</a:t>
            </a:r>
            <a:r>
              <a:rPr lang="vi-VN" sz="1950">
                <a:latin typeface="Times New Roman" pitchFamily="18" charset="0"/>
                <a:cs typeface="Times New Roman" pitchFamily="18" charset="0"/>
              </a:rPr>
              <a:t>àn bắt đầu như thế đấy,</a:t>
            </a:r>
            <a:r>
              <a:rPr lang="en-US" sz="1950">
                <a:latin typeface="Times New Roman" pitchFamily="18" charset="0"/>
                <a:cs typeface="Times New Roman" pitchFamily="18" charset="0"/>
              </a:rPr>
              <a:t> </a:t>
            </a:r>
            <a:r>
              <a:rPr lang="vi-VN" sz="1950">
                <a:latin typeface="Times New Roman" pitchFamily="18" charset="0"/>
                <a:cs typeface="Times New Roman" pitchFamily="18" charset="0"/>
              </a:rPr>
              <a:t>cháu ạ. Cái tháp cao nào cũng phải xây từ mặt đất lên.</a:t>
            </a:r>
            <a:r>
              <a:rPr lang="en-US" sz="1950">
                <a:latin typeface="Times New Roman" pitchFamily="18" charset="0"/>
                <a:cs typeface="Times New Roman" pitchFamily="18" charset="0"/>
              </a:rPr>
              <a:t>”</a:t>
            </a:r>
            <a:endParaRPr lang="vi-VN" sz="1950">
              <a:latin typeface="Times New Roman" pitchFamily="18" charset="0"/>
              <a:cs typeface="Times New Roman" pitchFamily="18" charset="0"/>
            </a:endParaRPr>
          </a:p>
          <a:p>
            <a:pPr algn="just">
              <a:defRPr/>
            </a:pPr>
            <a:r>
              <a:rPr lang="en-US" sz="1950" b="1">
                <a:solidFill>
                  <a:srgbClr val="FF0000"/>
                </a:solidFill>
                <a:latin typeface="Times New Roman" pitchFamily="18" charset="0"/>
                <a:cs typeface="Times New Roman" pitchFamily="18" charset="0"/>
              </a:rPr>
              <a:t>c)</a:t>
            </a:r>
            <a:r>
              <a:rPr lang="vi-VN" sz="1950" b="1">
                <a:solidFill>
                  <a:srgbClr val="FF0000"/>
                </a:solidFill>
                <a:latin typeface="Times New Roman" pitchFamily="18" charset="0"/>
                <a:cs typeface="Times New Roman" pitchFamily="18" charset="0"/>
              </a:rPr>
              <a:t> Đoạn </a:t>
            </a:r>
            <a:r>
              <a:rPr lang="en-US" sz="1950" b="1">
                <a:solidFill>
                  <a:srgbClr val="FF0000"/>
                </a:solidFill>
                <a:latin typeface="Times New Roman" pitchFamily="18" charset="0"/>
                <a:cs typeface="Times New Roman" pitchFamily="18" charset="0"/>
              </a:rPr>
              <a:t>3</a:t>
            </a:r>
            <a:r>
              <a:rPr lang="vi-VN" sz="1950" b="1">
                <a:solidFill>
                  <a:srgbClr val="FF0000"/>
                </a:solidFill>
                <a:latin typeface="Times New Roman" pitchFamily="18" charset="0"/>
                <a:cs typeface="Times New Roman" pitchFamily="18" charset="0"/>
              </a:rPr>
              <a:t>:</a:t>
            </a:r>
            <a:endParaRPr lang="vi-VN" sz="1950">
              <a:latin typeface="Times New Roman" pitchFamily="18" charset="0"/>
              <a:cs typeface="Times New Roman" pitchFamily="18" charset="0"/>
            </a:endParaRP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Mở đầu:</a:t>
            </a:r>
            <a:r>
              <a:rPr lang="en-US" sz="1950">
                <a:latin typeface="Times New Roman" pitchFamily="18" charset="0"/>
                <a:cs typeface="Times New Roman" pitchFamily="18" charset="0"/>
              </a:rPr>
              <a:t> </a:t>
            </a:r>
            <a:r>
              <a:rPr lang="vi-VN" sz="1950">
                <a:latin typeface="Times New Roman" pitchFamily="18" charset="0"/>
                <a:cs typeface="Times New Roman" pitchFamily="18" charset="0"/>
              </a:rPr>
              <a:t>…</a:t>
            </a: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Diễn biến: </a:t>
            </a:r>
            <a:r>
              <a:rPr lang="vi-VN" sz="1950">
                <a:latin typeface="Times New Roman" pitchFamily="18" charset="0"/>
                <a:cs typeface="Times New Roman" pitchFamily="18" charset="0"/>
              </a:rPr>
              <a:t>Những ngày đầu, Va- li-a rất bỡ ngỡ. Có lúc em nản chí. Nhưng em cứ nhớ đến hình ảnh cô diễn viên </a:t>
            </a:r>
            <a:endParaRPr lang="en-US" sz="1950">
              <a:latin typeface="Times New Roman" pitchFamily="18" charset="0"/>
              <a:cs typeface="Times New Roman" pitchFamily="18" charset="0"/>
            </a:endParaRPr>
          </a:p>
          <a:p>
            <a:pPr algn="just">
              <a:defRPr/>
            </a:pPr>
            <a:r>
              <a:rPr lang="vi-VN" sz="1950">
                <a:latin typeface="Times New Roman" pitchFamily="18" charset="0"/>
                <a:cs typeface="Times New Roman" pitchFamily="18" charset="0"/>
              </a:rPr>
              <a:t>phi ngựa, em lại thấy phấn chấn lên.</a:t>
            </a:r>
            <a:endParaRPr lang="en-US" sz="1950">
              <a:latin typeface="Times New Roman" pitchFamily="18" charset="0"/>
              <a:cs typeface="Times New Roman" pitchFamily="18" charset="0"/>
            </a:endParaRPr>
          </a:p>
          <a:p>
            <a:pPr algn="just">
              <a:buFontTx/>
              <a:buChar char="-"/>
              <a:defRPr/>
            </a:pPr>
            <a:r>
              <a:rPr lang="en-US" sz="1950" b="1">
                <a:latin typeface="Times New Roman" pitchFamily="18" charset="0"/>
                <a:cs typeface="Times New Roman" pitchFamily="18" charset="0"/>
              </a:rPr>
              <a:t> </a:t>
            </a:r>
            <a:r>
              <a:rPr lang="vi-VN" sz="1950" b="1">
                <a:latin typeface="Times New Roman" pitchFamily="18" charset="0"/>
                <a:cs typeface="Times New Roman" pitchFamily="18" charset="0"/>
              </a:rPr>
              <a:t>Kết thúc: </a:t>
            </a:r>
            <a:r>
              <a:rPr lang="vi-VN" sz="1950">
                <a:latin typeface="Times New Roman" pitchFamily="18" charset="0"/>
                <a:cs typeface="Times New Roman" pitchFamily="18" charset="0"/>
              </a:rPr>
              <a:t>…</a:t>
            </a:r>
            <a:endParaRPr lang="en-US" sz="1950">
              <a:latin typeface="Times New Roman" pitchFamily="18" charset="0"/>
              <a:cs typeface="Times New Roman" pitchFamily="18" charset="0"/>
            </a:endParaRPr>
          </a:p>
          <a:p>
            <a:pPr algn="just">
              <a:defRPr/>
            </a:pPr>
            <a:r>
              <a:rPr lang="en-US" sz="1950" b="1">
                <a:solidFill>
                  <a:srgbClr val="FF0000"/>
                </a:solidFill>
                <a:latin typeface="Times New Roman" pitchFamily="18" charset="0"/>
                <a:cs typeface="Times New Roman" pitchFamily="18" charset="0"/>
              </a:rPr>
              <a:t>d)</a:t>
            </a:r>
            <a:r>
              <a:rPr lang="vi-VN" sz="1950" b="1">
                <a:solidFill>
                  <a:srgbClr val="FF0000"/>
                </a:solidFill>
                <a:latin typeface="Times New Roman" pitchFamily="18" charset="0"/>
                <a:cs typeface="Times New Roman" pitchFamily="18" charset="0"/>
              </a:rPr>
              <a:t> Đoạn </a:t>
            </a:r>
            <a:r>
              <a:rPr lang="en-US" sz="1950" b="1">
                <a:solidFill>
                  <a:srgbClr val="FF0000"/>
                </a:solidFill>
                <a:latin typeface="Times New Roman" pitchFamily="18" charset="0"/>
                <a:cs typeface="Times New Roman" pitchFamily="18" charset="0"/>
              </a:rPr>
              <a:t>4</a:t>
            </a:r>
            <a:r>
              <a:rPr lang="vi-VN" sz="1950" b="1">
                <a:solidFill>
                  <a:srgbClr val="FF0000"/>
                </a:solidFill>
                <a:latin typeface="Times New Roman" pitchFamily="18" charset="0"/>
                <a:cs typeface="Times New Roman" pitchFamily="18" charset="0"/>
              </a:rPr>
              <a:t>:</a:t>
            </a:r>
            <a:endParaRPr lang="vi-VN" sz="1950">
              <a:latin typeface="Times New Roman" pitchFamily="18" charset="0"/>
              <a:cs typeface="Times New Roman" pitchFamily="18" charset="0"/>
            </a:endParaRPr>
          </a:p>
          <a:p>
            <a:pPr algn="just">
              <a:buFontTx/>
              <a:buChar char="-"/>
              <a:defRPr/>
            </a:pPr>
            <a:r>
              <a:rPr lang="en-US" sz="1950">
                <a:latin typeface="Times New Roman" pitchFamily="18" charset="0"/>
                <a:cs typeface="Times New Roman" pitchFamily="18" charset="0"/>
              </a:rPr>
              <a:t> </a:t>
            </a:r>
            <a:r>
              <a:rPr lang="vi-VN" sz="1950" b="1">
                <a:latin typeface="Times New Roman" pitchFamily="18" charset="0"/>
                <a:cs typeface="Times New Roman" pitchFamily="18" charset="0"/>
              </a:rPr>
              <a:t>Mở đầu:</a:t>
            </a:r>
            <a:r>
              <a:rPr lang="en-US" sz="1950" b="1">
                <a:latin typeface="Times New Roman" pitchFamily="18" charset="0"/>
                <a:cs typeface="Times New Roman" pitchFamily="18" charset="0"/>
              </a:rPr>
              <a:t> </a:t>
            </a:r>
            <a:r>
              <a:rPr lang="vi-VN" sz="1950">
                <a:latin typeface="Times New Roman" pitchFamily="18" charset="0"/>
                <a:cs typeface="Times New Roman" pitchFamily="18" charset="0"/>
              </a:rPr>
              <a:t>….</a:t>
            </a:r>
          </a:p>
          <a:p>
            <a:pPr algn="just">
              <a:buFontTx/>
              <a:buChar char="-"/>
              <a:defRPr/>
            </a:pPr>
            <a:r>
              <a:rPr lang="en-US" sz="1950" b="1">
                <a:latin typeface="Times New Roman" pitchFamily="18" charset="0"/>
                <a:cs typeface="Times New Roman" pitchFamily="18" charset="0"/>
              </a:rPr>
              <a:t> </a:t>
            </a:r>
            <a:r>
              <a:rPr lang="vi-VN" sz="1950" b="1">
                <a:latin typeface="Times New Roman" pitchFamily="18" charset="0"/>
                <a:cs typeface="Times New Roman" pitchFamily="18" charset="0"/>
              </a:rPr>
              <a:t>Diễn biến: </a:t>
            </a:r>
            <a:r>
              <a:rPr lang="vi-VN" sz="1950">
                <a:latin typeface="Times New Roman" pitchFamily="18" charset="0"/>
                <a:cs typeface="Times New Roman" pitchFamily="18" charset="0"/>
              </a:rPr>
              <a:t>Cứ mỗi lần Va-li-a bước ra sàn diễn, những tràng vỗ tay nồng nhiệt lại vang lên. Chỉ trong nháy mắt, cô đã đứng trên lưng ngựa, tay ôm cây vĩ cầm. Rồi tiếng đàn cất lên. Vẻ thán phục lộ rõ trên gương mặt từng khán giả.</a:t>
            </a:r>
          </a:p>
          <a:p>
            <a:pPr algn="just">
              <a:defRPr/>
            </a:pPr>
            <a:r>
              <a:rPr lang="vi-VN" sz="1950">
                <a:latin typeface="Times New Roman" pitchFamily="18" charset="0"/>
                <a:cs typeface="Times New Roman" pitchFamily="18" charset="0"/>
              </a:rPr>
              <a:t>- </a:t>
            </a:r>
            <a:r>
              <a:rPr lang="vi-VN" sz="1950" b="1">
                <a:latin typeface="Times New Roman" pitchFamily="18" charset="0"/>
                <a:cs typeface="Times New Roman" pitchFamily="18" charset="0"/>
              </a:rPr>
              <a:t>Kết thúc:</a:t>
            </a:r>
            <a:r>
              <a:rPr lang="en-US" sz="1950" b="1">
                <a:latin typeface="Times New Roman" pitchFamily="18" charset="0"/>
                <a:cs typeface="Times New Roman" pitchFamily="18" charset="0"/>
              </a:rPr>
              <a:t> </a:t>
            </a:r>
            <a:r>
              <a:rPr lang="vi-VN" sz="1950">
                <a:latin typeface="Times New Roman" pitchFamily="18" charset="0"/>
                <a:cs typeface="Times New Roman" pitchFamily="18" charset="0"/>
              </a:rPr>
              <a:t>…</a:t>
            </a:r>
          </a:p>
          <a:p>
            <a:pPr algn="just">
              <a:defRPr/>
            </a:pPr>
            <a:endParaRPr lang="vi-VN" sz="1900">
              <a:latin typeface="Times New Roman" pitchFamily="18" charset="0"/>
              <a:cs typeface="Times New Roman" pitchFamily="18" charset="0"/>
            </a:endParaRPr>
          </a:p>
        </p:txBody>
      </p:sp>
      <p:cxnSp>
        <p:nvCxnSpPr>
          <p:cNvPr id="4" name="Straight Connector 3"/>
          <p:cNvCxnSpPr>
            <a:cxnSpLocks/>
          </p:cNvCxnSpPr>
          <p:nvPr/>
        </p:nvCxnSpPr>
        <p:spPr bwMode="auto">
          <a:xfrm>
            <a:off x="4286250" y="820738"/>
            <a:ext cx="4233863" cy="0"/>
          </a:xfrm>
          <a:prstGeom prst="line">
            <a:avLst/>
          </a:prstGeom>
          <a:ln w="44450">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ransition advTm="314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36B13511-48AA-190F-9280-78629B53A048}"/>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8" name="图片 6">
            <a:extLst>
              <a:ext uri="{FF2B5EF4-FFF2-40B4-BE49-F238E27FC236}">
                <a16:creationId xmlns:a16="http://schemas.microsoft.com/office/drawing/2014/main" id="{3022DD4B-7E45-B36E-9B58-E15077E668F3}"/>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6" name="矩形: 圆角 7">
            <a:extLst>
              <a:ext uri="{FF2B5EF4-FFF2-40B4-BE49-F238E27FC236}">
                <a16:creationId xmlns:a16="http://schemas.microsoft.com/office/drawing/2014/main" id="{D620BA3C-035A-0B8B-6F18-2E7AC9181BC3}"/>
              </a:ext>
            </a:extLst>
          </p:cNvPr>
          <p:cNvSpPr/>
          <p:nvPr/>
        </p:nvSpPr>
        <p:spPr>
          <a:xfrm>
            <a:off x="128337" y="115887"/>
            <a:ext cx="11912600" cy="6549455"/>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4" name="TextBox 4"/>
          <p:cNvSpPr txBox="1">
            <a:spLocks noChangeArrowheads="1"/>
          </p:cNvSpPr>
          <p:nvPr/>
        </p:nvSpPr>
        <p:spPr bwMode="auto">
          <a:xfrm>
            <a:off x="2101015" y="550362"/>
            <a:ext cx="10010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ctr"/>
            <a:r>
              <a:rPr lang="en-US" altLang="en-US" sz="3200" dirty="0" err="1">
                <a:solidFill>
                  <a:srgbClr val="C00000"/>
                </a:solidFill>
                <a:latin typeface="Times New Roman" pitchFamily="18" charset="0"/>
                <a:cs typeface="Times New Roman" pitchFamily="18" charset="0"/>
              </a:rPr>
              <a:t>Nô-en</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năm</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ấy</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cô</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bé</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Va</a:t>
            </a:r>
            <a:r>
              <a:rPr lang="en-US" altLang="en-US" sz="3200" dirty="0">
                <a:solidFill>
                  <a:srgbClr val="C00000"/>
                </a:solidFill>
                <a:latin typeface="Times New Roman" pitchFamily="18" charset="0"/>
                <a:cs typeface="Times New Roman" pitchFamily="18" charset="0"/>
              </a:rPr>
              <a:t>-li-a 11 </a:t>
            </a:r>
            <a:r>
              <a:rPr lang="en-US" altLang="en-US" sz="3200" dirty="0" err="1">
                <a:solidFill>
                  <a:srgbClr val="C00000"/>
                </a:solidFill>
                <a:latin typeface="Times New Roman" pitchFamily="18" charset="0"/>
                <a:cs typeface="Times New Roman" pitchFamily="18" charset="0"/>
              </a:rPr>
              <a:t>tuổi</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được</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bố</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mẹ</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đưa</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đi</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xem</a:t>
            </a:r>
            <a:r>
              <a:rPr lang="en-US" altLang="en-US" sz="3200" dirty="0">
                <a:solidFill>
                  <a:srgbClr val="C00000"/>
                </a:solidFill>
                <a:latin typeface="Times New Roman" pitchFamily="18" charset="0"/>
                <a:cs typeface="Times New Roman" pitchFamily="18" charset="0"/>
              </a:rPr>
              <a:t> </a:t>
            </a:r>
            <a:r>
              <a:rPr lang="en-US" altLang="en-US" sz="3200" dirty="0" err="1">
                <a:solidFill>
                  <a:srgbClr val="C00000"/>
                </a:solidFill>
                <a:latin typeface="Times New Roman" pitchFamily="18" charset="0"/>
                <a:cs typeface="Times New Roman" pitchFamily="18" charset="0"/>
              </a:rPr>
              <a:t>xiếc</a:t>
            </a:r>
            <a:r>
              <a:rPr lang="en-US" altLang="en-US" sz="2400" dirty="0">
                <a:solidFill>
                  <a:srgbClr val="C00000"/>
                </a:solidFill>
                <a:latin typeface="Times New Roman" pitchFamily="18" charset="0"/>
                <a:cs typeface="Times New Roman" pitchFamily="18" charset="0"/>
              </a:rPr>
              <a:t>. </a:t>
            </a:r>
          </a:p>
        </p:txBody>
      </p:sp>
      <p:sp>
        <p:nvSpPr>
          <p:cNvPr id="2" name="TextBox 1"/>
          <p:cNvSpPr txBox="1">
            <a:spLocks noChangeArrowheads="1"/>
          </p:cNvSpPr>
          <p:nvPr/>
        </p:nvSpPr>
        <p:spPr bwMode="auto">
          <a:xfrm>
            <a:off x="101600" y="1588"/>
            <a:ext cx="119126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vi-VN" sz="3600" b="1" dirty="0">
                <a:solidFill>
                  <a:srgbClr val="FF0000"/>
                </a:solidFill>
                <a:latin typeface="Times New Roman" pitchFamily="18" charset="0"/>
                <a:cs typeface="Times New Roman" pitchFamily="18" charset="0"/>
              </a:rPr>
              <a:t>a</a:t>
            </a:r>
            <a:r>
              <a:rPr lang="en-US" sz="3600" b="1" dirty="0">
                <a:solidFill>
                  <a:srgbClr val="FF0000"/>
                </a:solidFill>
                <a:latin typeface="Times New Roman" pitchFamily="18" charset="0"/>
                <a:cs typeface="Times New Roman" pitchFamily="18" charset="0"/>
              </a:rPr>
              <a:t>)</a:t>
            </a:r>
            <a:r>
              <a:rPr lang="vi-VN" sz="3600" b="1" dirty="0">
                <a:solidFill>
                  <a:srgbClr val="FF0000"/>
                </a:solidFill>
                <a:latin typeface="Times New Roman" pitchFamily="18" charset="0"/>
                <a:cs typeface="Times New Roman" pitchFamily="18" charset="0"/>
              </a:rPr>
              <a:t> Đoạn 1:</a:t>
            </a:r>
          </a:p>
          <a:p>
            <a:pPr algn="just">
              <a:buFontTx/>
              <a:buChar char="-"/>
            </a:pPr>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Mở đầu:</a:t>
            </a:r>
            <a:endParaRPr lang="vi-VN" sz="3600" dirty="0">
              <a:latin typeface="Times New Roman" pitchFamily="18" charset="0"/>
              <a:cs typeface="Times New Roman" pitchFamily="18" charset="0"/>
            </a:endParaRPr>
          </a:p>
          <a:p>
            <a:pPr algn="just">
              <a:buFontTx/>
              <a:buChar char="-"/>
            </a:pPr>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Diễn biến</a:t>
            </a:r>
            <a:r>
              <a:rPr lang="en-US" sz="3600" b="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algn="just">
              <a:buFontTx/>
              <a:buChar char="-"/>
            </a:pPr>
            <a:endParaRPr lang="en-US" sz="3600" dirty="0">
              <a:latin typeface="Times New Roman" pitchFamily="18" charset="0"/>
              <a:cs typeface="Times New Roman" pitchFamily="18" charset="0"/>
            </a:endParaRPr>
          </a:p>
          <a:p>
            <a:pPr algn="just">
              <a:buFontTx/>
              <a:buChar char="-"/>
            </a:pPr>
            <a:endParaRPr lang="en-US" sz="3600" dirty="0">
              <a:latin typeface="Times New Roman" pitchFamily="18" charset="0"/>
              <a:cs typeface="Times New Roman" pitchFamily="18" charset="0"/>
            </a:endParaRPr>
          </a:p>
          <a:p>
            <a:pPr algn="just">
              <a:buFontTx/>
              <a:buChar char="-"/>
            </a:pPr>
            <a:endParaRPr lang="en-US" sz="3600" dirty="0">
              <a:latin typeface="Times New Roman" pitchFamily="18" charset="0"/>
              <a:cs typeface="Times New Roman" pitchFamily="18" charset="0"/>
            </a:endParaRPr>
          </a:p>
          <a:p>
            <a:pPr algn="just">
              <a:buFontTx/>
              <a:buChar char="-"/>
            </a:pPr>
            <a:endParaRPr lang="en-US" sz="3600" dirty="0">
              <a:latin typeface="Times New Roman" pitchFamily="18" charset="0"/>
              <a:cs typeface="Times New Roman" pitchFamily="18" charset="0"/>
            </a:endParaRPr>
          </a:p>
          <a:p>
            <a:pPr algn="just">
              <a:buFontTx/>
              <a:buChar char="-"/>
            </a:pPr>
            <a:endParaRPr lang="vi-VN" sz="3600" dirty="0">
              <a:latin typeface="Times New Roman" pitchFamily="18" charset="0"/>
              <a:cs typeface="Times New Roman" pitchFamily="18" charset="0"/>
            </a:endParaRPr>
          </a:p>
          <a:p>
            <a:pPr algn="just"/>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Kết thúc: </a:t>
            </a:r>
            <a:r>
              <a:rPr lang="vi-VN" sz="3600" dirty="0">
                <a:latin typeface="Times New Roman" pitchFamily="18" charset="0"/>
                <a:cs typeface="Times New Roman" pitchFamily="18" charset="0"/>
              </a:rPr>
              <a:t>Từ đó, lúc nào trong trí óc non nớt của Va-li-a cũng hiện lên hình ảnh cô di</a:t>
            </a:r>
            <a:r>
              <a:rPr lang="en-US" sz="3600" dirty="0">
                <a:latin typeface="Times New Roman" pitchFamily="18" charset="0"/>
                <a:cs typeface="Times New Roman" pitchFamily="18" charset="0"/>
              </a:rPr>
              <a:t>ễ</a:t>
            </a:r>
            <a:r>
              <a:rPr lang="vi-VN" sz="3600" dirty="0">
                <a:latin typeface="Times New Roman" pitchFamily="18" charset="0"/>
                <a:cs typeface="Times New Roman" pitchFamily="18" charset="0"/>
              </a:rPr>
              <a:t>n viên phi ngựa đánh đàn. Em mơ ước một ngày nào đó cũng được như cô</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 phi ngựa và chơi những bản nhạc rộn rã.</a:t>
            </a:r>
          </a:p>
        </p:txBody>
      </p:sp>
      <p:sp>
        <p:nvSpPr>
          <p:cNvPr id="5" name="TextBox 5"/>
          <p:cNvSpPr txBox="1">
            <a:spLocks noChangeArrowheads="1"/>
          </p:cNvSpPr>
          <p:nvPr/>
        </p:nvSpPr>
        <p:spPr bwMode="auto">
          <a:xfrm>
            <a:off x="217488" y="1490438"/>
            <a:ext cx="117967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200" dirty="0" err="1">
                <a:solidFill>
                  <a:srgbClr val="000099"/>
                </a:solidFill>
                <a:latin typeface="Times New Roman" pitchFamily="18" charset="0"/>
                <a:cs typeface="Times New Roman" pitchFamily="18" charset="0"/>
              </a:rPr>
              <a:t>Chương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trình</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xiếc</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hôm</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ấy</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tiết</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mục</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nào</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cũng</a:t>
            </a:r>
            <a:r>
              <a:rPr lang="en-US" altLang="en-US" sz="3200" dirty="0">
                <a:solidFill>
                  <a:srgbClr val="000099"/>
                </a:solidFill>
                <a:latin typeface="Times New Roman" pitchFamily="18" charset="0"/>
                <a:cs typeface="Times New Roman" pitchFamily="18" charset="0"/>
              </a:rPr>
              <a:t> hay, </a:t>
            </a:r>
            <a:r>
              <a:rPr lang="en-US" altLang="en-US" sz="3200" dirty="0" err="1">
                <a:solidFill>
                  <a:srgbClr val="000099"/>
                </a:solidFill>
                <a:latin typeface="Times New Roman" pitchFamily="18" charset="0"/>
                <a:cs typeface="Times New Roman" pitchFamily="18" charset="0"/>
              </a:rPr>
              <a:t>nhưng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Va</a:t>
            </a:r>
            <a:r>
              <a:rPr lang="en-US" altLang="en-US" sz="3200" dirty="0">
                <a:solidFill>
                  <a:srgbClr val="000099"/>
                </a:solidFill>
                <a:latin typeface="Times New Roman" pitchFamily="18" charset="0"/>
                <a:cs typeface="Times New Roman" pitchFamily="18" charset="0"/>
              </a:rPr>
              <a:t>- li-a </a:t>
            </a:r>
            <a:r>
              <a:rPr lang="en-US" altLang="en-US" sz="3200" dirty="0" err="1">
                <a:solidFill>
                  <a:srgbClr val="000099"/>
                </a:solidFill>
                <a:latin typeface="Times New Roman" pitchFamily="18" charset="0"/>
                <a:cs typeface="Times New Roman" pitchFamily="18" charset="0"/>
              </a:rPr>
              <a:t>thích</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nhất</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tiết</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mục</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gái</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xinh</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đẹp</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vừa</a:t>
            </a:r>
            <a:r>
              <a:rPr lang="en-US" altLang="en-US" sz="3200" dirty="0">
                <a:solidFill>
                  <a:srgbClr val="000099"/>
                </a:solidFill>
                <a:latin typeface="Times New Roman" pitchFamily="18" charset="0"/>
                <a:cs typeface="Times New Roman" pitchFamily="18" charset="0"/>
              </a:rPr>
              <a:t> phi </a:t>
            </a:r>
            <a:r>
              <a:rPr lang="en-US" altLang="en-US" sz="3200" dirty="0" err="1">
                <a:solidFill>
                  <a:srgbClr val="000099"/>
                </a:solidFill>
                <a:latin typeface="Times New Roman" pitchFamily="18" charset="0"/>
                <a:cs typeface="Times New Roman" pitchFamily="18" charset="0"/>
              </a:rPr>
              <a:t>ngựa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vừa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đánh</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đàn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gái</a:t>
            </a:r>
            <a:r>
              <a:rPr lang="en-US" altLang="en-US" sz="3200" dirty="0">
                <a:solidFill>
                  <a:srgbClr val="000099"/>
                </a:solidFill>
                <a:latin typeface="Times New Roman" pitchFamily="18" charset="0"/>
                <a:cs typeface="Times New Roman" pitchFamily="18" charset="0"/>
              </a:rPr>
              <a:t> phi </a:t>
            </a:r>
            <a:r>
              <a:rPr lang="en-US" altLang="en-US" sz="3200" dirty="0" err="1">
                <a:solidFill>
                  <a:srgbClr val="000099"/>
                </a:solidFill>
                <a:latin typeface="Times New Roman" pitchFamily="18" charset="0"/>
                <a:cs typeface="Times New Roman" pitchFamily="18" charset="0"/>
              </a:rPr>
              <a:t>ngựa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thật</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dũng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cảm</a:t>
            </a:r>
            <a:r>
              <a:rPr lang="en-US" altLang="en-US" sz="3200" dirty="0">
                <a:solidFill>
                  <a:srgbClr val="000099"/>
                </a:solidFill>
                <a:latin typeface="Times New Roman" pitchFamily="18" charset="0"/>
                <a:cs typeface="Times New Roman" pitchFamily="18" charset="0"/>
              </a:rPr>
              <a:t>.</a:t>
            </a:r>
          </a:p>
          <a:p>
            <a:pPr algn="just"/>
            <a:r>
              <a:rPr lang="en-US" altLang="en-US" sz="3200" dirty="0" err="1">
                <a:solidFill>
                  <a:srgbClr val="000099"/>
                </a:solidFill>
                <a:latin typeface="Times New Roman" pitchFamily="18" charset="0"/>
                <a:cs typeface="Times New Roman" pitchFamily="18" charset="0"/>
              </a:rPr>
              <a:t>Cô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không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nắm</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cương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ngựa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mà</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một</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tay</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ôm</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cây</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đàn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măng</a:t>
            </a:r>
            <a:r>
              <a:rPr lang="en-US" altLang="en-US" sz="3200" dirty="0">
                <a:solidFill>
                  <a:srgbClr val="000099"/>
                </a:solidFill>
                <a:latin typeface="Times New Roman" pitchFamily="18" charset="0"/>
                <a:cs typeface="Times New Roman" pitchFamily="18" charset="0"/>
              </a:rPr>
              <a:t> - </a:t>
            </a:r>
            <a:r>
              <a:rPr lang="en-US" altLang="en-US" sz="3200" dirty="0" err="1">
                <a:solidFill>
                  <a:srgbClr val="000099"/>
                </a:solidFill>
                <a:latin typeface="Times New Roman" pitchFamily="18" charset="0"/>
                <a:cs typeface="Times New Roman" pitchFamily="18" charset="0"/>
              </a:rPr>
              <a:t>đô</a:t>
            </a:r>
            <a:r>
              <a:rPr lang="en-US" altLang="en-US" sz="3200" dirty="0">
                <a:solidFill>
                  <a:srgbClr val="000099"/>
                </a:solidFill>
                <a:latin typeface="Times New Roman" pitchFamily="18" charset="0"/>
                <a:cs typeface="Times New Roman" pitchFamily="18" charset="0"/>
              </a:rPr>
              <a:t> - </a:t>
            </a:r>
            <a:r>
              <a:rPr lang="en-US" altLang="en-US" sz="3200" dirty="0" err="1">
                <a:solidFill>
                  <a:srgbClr val="000099"/>
                </a:solidFill>
                <a:latin typeface="Times New Roman" pitchFamily="18" charset="0"/>
                <a:cs typeface="Times New Roman" pitchFamily="18" charset="0"/>
              </a:rPr>
              <a:t>lin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tay</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kia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gẩy</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lên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những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âm</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thanh</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rộn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rã</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Tiếng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đàn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của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mới</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hấp</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dẫn</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lòng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người</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làm</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sao</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Va</a:t>
            </a:r>
            <a:r>
              <a:rPr lang="en-US" altLang="en-US" sz="3200" dirty="0">
                <a:solidFill>
                  <a:srgbClr val="000099"/>
                </a:solidFill>
                <a:latin typeface="Times New Roman" pitchFamily="18" charset="0"/>
                <a:cs typeface="Times New Roman" pitchFamily="18" charset="0"/>
              </a:rPr>
              <a:t>-li-a </a:t>
            </a:r>
            <a:r>
              <a:rPr lang="en-US" altLang="en-US" sz="3200" dirty="0" err="1">
                <a:solidFill>
                  <a:srgbClr val="000099"/>
                </a:solidFill>
                <a:latin typeface="Times New Roman" pitchFamily="18" charset="0"/>
                <a:cs typeface="Times New Roman" pitchFamily="18" charset="0"/>
              </a:rPr>
              <a:t>vô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cùng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ngưỡng</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mộ</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cô</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gái</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tài</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ba</a:t>
            </a:r>
            <a:r>
              <a:rPr lang="en-US" altLang="en-US" sz="3200" dirty="0">
                <a:solidFill>
                  <a:srgbClr val="000099"/>
                </a:solidFill>
                <a:latin typeface="Times New Roman" pitchFamily="18" charset="0"/>
                <a:cs typeface="Times New Roman" pitchFamily="18" charset="0"/>
              </a:rPr>
              <a:t> </a:t>
            </a:r>
            <a:r>
              <a:rPr lang="en-US" altLang="en-US" sz="3200" dirty="0" err="1">
                <a:solidFill>
                  <a:srgbClr val="000099"/>
                </a:solidFill>
                <a:latin typeface="Times New Roman" pitchFamily="18" charset="0"/>
                <a:cs typeface="Times New Roman" pitchFamily="18" charset="0"/>
              </a:rPr>
              <a:t>đó</a:t>
            </a:r>
            <a:r>
              <a:rPr lang="en-US" altLang="en-US" sz="3200" dirty="0">
                <a:solidFill>
                  <a:srgbClr val="000099"/>
                </a:solidFill>
                <a:latin typeface="Times New Roman" pitchFamily="18" charset="0"/>
                <a:cs typeface="Times New Roman" pitchFamily="18" charset="0"/>
              </a:rPr>
              <a:t>.</a:t>
            </a:r>
          </a:p>
        </p:txBody>
      </p:sp>
    </p:spTree>
    <p:custDataLst>
      <p:tags r:id="rId1"/>
    </p:custDataLst>
  </p:cSld>
  <p:clrMapOvr>
    <a:masterClrMapping/>
  </p:clrMapOvr>
  <p:transition spd="slow" advTm="28788">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6BEB230F-6114-6B79-496F-B246444E6CB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6">
            <a:extLst>
              <a:ext uri="{FF2B5EF4-FFF2-40B4-BE49-F238E27FC236}">
                <a16:creationId xmlns:a16="http://schemas.microsoft.com/office/drawing/2014/main" id="{BBE44072-2855-DF49-FB7F-736724EFB84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4" name="矩形: 圆角 7">
            <a:extLst>
              <a:ext uri="{FF2B5EF4-FFF2-40B4-BE49-F238E27FC236}">
                <a16:creationId xmlns:a16="http://schemas.microsoft.com/office/drawing/2014/main" id="{446B90A6-ABAB-4ADB-03D9-7E8367AB1C17}"/>
              </a:ext>
            </a:extLst>
          </p:cNvPr>
          <p:cNvSpPr/>
          <p:nvPr/>
        </p:nvSpPr>
        <p:spPr>
          <a:xfrm>
            <a:off x="128337" y="117475"/>
            <a:ext cx="11885863" cy="654786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Nêu cấu tạo của bài văn tả con Mèo Hung</a:t>
            </a:r>
            <a:endParaRPr lang="en-US" b="1" dirty="0"/>
          </a:p>
        </p:txBody>
      </p:sp>
      <p:sp>
        <p:nvSpPr>
          <p:cNvPr id="2" name="TextBox 1"/>
          <p:cNvSpPr txBox="1">
            <a:spLocks noChangeArrowheads="1"/>
          </p:cNvSpPr>
          <p:nvPr/>
        </p:nvSpPr>
        <p:spPr bwMode="auto">
          <a:xfrm>
            <a:off x="203200" y="0"/>
            <a:ext cx="11811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vi-VN" sz="3600" b="1">
                <a:solidFill>
                  <a:srgbClr val="FF0000"/>
                </a:solidFill>
                <a:latin typeface="Times New Roman" pitchFamily="18" charset="0"/>
                <a:cs typeface="Times New Roman" pitchFamily="18" charset="0"/>
              </a:rPr>
              <a:t>b</a:t>
            </a:r>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Đoạn 2: </a:t>
            </a:r>
          </a:p>
          <a:p>
            <a:pPr algn="just">
              <a:buFontTx/>
              <a:buChar char="-"/>
            </a:pPr>
            <a:r>
              <a:rPr lang="en-US" sz="3600" b="1">
                <a:latin typeface="Times New Roman" pitchFamily="18" charset="0"/>
                <a:cs typeface="Times New Roman" pitchFamily="18" charset="0"/>
              </a:rPr>
              <a:t> </a:t>
            </a:r>
            <a:r>
              <a:rPr lang="vi-VN" sz="3600" b="1">
                <a:latin typeface="Times New Roman" pitchFamily="18" charset="0"/>
                <a:cs typeface="Times New Roman" pitchFamily="18" charset="0"/>
              </a:rPr>
              <a:t>Mở đầu:</a:t>
            </a:r>
            <a:r>
              <a:rPr lang="vi-VN" sz="3600">
                <a:latin typeface="Times New Roman" pitchFamily="18" charset="0"/>
                <a:cs typeface="Times New Roman" pitchFamily="18" charset="0"/>
              </a:rPr>
              <a:t> Rồi một hôm, rạp xiếc thông báo c</a:t>
            </a:r>
            <a:r>
              <a:rPr lang="en-US" sz="3600">
                <a:latin typeface="Times New Roman" pitchFamily="18" charset="0"/>
                <a:cs typeface="Times New Roman" pitchFamily="18" charset="0"/>
              </a:rPr>
              <a:t>ầ</a:t>
            </a:r>
            <a:r>
              <a:rPr lang="vi-VN" sz="3600">
                <a:latin typeface="Times New Roman" pitchFamily="18" charset="0"/>
                <a:cs typeface="Times New Roman" pitchFamily="18" charset="0"/>
              </a:rPr>
              <a:t>n tuyển diễn</a:t>
            </a:r>
            <a:r>
              <a:rPr lang="en-US" sz="3600">
                <a:latin typeface="Times New Roman" pitchFamily="18" charset="0"/>
                <a:cs typeface="Times New Roman" pitchFamily="18" charset="0"/>
              </a:rPr>
              <a:t>  </a:t>
            </a:r>
            <a:r>
              <a:rPr lang="vi-VN" sz="3600">
                <a:latin typeface="Times New Roman" pitchFamily="18" charset="0"/>
                <a:cs typeface="Times New Roman" pitchFamily="18" charset="0"/>
              </a:rPr>
              <a:t>viên. Va-li-a xin bố mẹ cho ghi tên học nghề.</a:t>
            </a:r>
          </a:p>
          <a:p>
            <a:pPr algn="just">
              <a:buFontTx/>
              <a:buChar char="-"/>
            </a:pPr>
            <a:r>
              <a:rPr lang="en-US" sz="3600">
                <a:latin typeface="Times New Roman" pitchFamily="18" charset="0"/>
                <a:cs typeface="Times New Roman" pitchFamily="18" charset="0"/>
              </a:rPr>
              <a:t> </a:t>
            </a:r>
            <a:r>
              <a:rPr lang="vi-VN" sz="3600" b="1">
                <a:latin typeface="Times New Roman" pitchFamily="18" charset="0"/>
                <a:cs typeface="Times New Roman" pitchFamily="18" charset="0"/>
              </a:rPr>
              <a:t>Diễn biến:</a:t>
            </a:r>
            <a:r>
              <a:rPr lang="vi-VN" sz="3600">
                <a:latin typeface="Times New Roman" pitchFamily="18" charset="0"/>
                <a:cs typeface="Times New Roman" pitchFamily="18" charset="0"/>
              </a:rPr>
              <a:t> </a:t>
            </a:r>
            <a:endParaRPr lang="en-US" sz="3600">
              <a:latin typeface="Times New Roman" pitchFamily="18" charset="0"/>
              <a:cs typeface="Times New Roman" pitchFamily="18" charset="0"/>
            </a:endParaRPr>
          </a:p>
          <a:p>
            <a:pPr algn="just">
              <a:buFontTx/>
              <a:buChar char="-"/>
            </a:pPr>
            <a:endParaRPr lang="en-US" sz="3600">
              <a:latin typeface="Times New Roman" pitchFamily="18" charset="0"/>
              <a:cs typeface="Times New Roman" pitchFamily="18" charset="0"/>
            </a:endParaRPr>
          </a:p>
          <a:p>
            <a:pPr algn="just">
              <a:buFontTx/>
              <a:buChar char="-"/>
            </a:pPr>
            <a:endParaRPr lang="en-US" sz="3600">
              <a:latin typeface="Times New Roman" pitchFamily="18" charset="0"/>
              <a:cs typeface="Times New Roman" pitchFamily="18" charset="0"/>
            </a:endParaRPr>
          </a:p>
          <a:p>
            <a:pPr algn="just">
              <a:buFontTx/>
              <a:buChar char="-"/>
            </a:pPr>
            <a:endParaRPr lang="en-US" sz="3600">
              <a:latin typeface="Times New Roman" pitchFamily="18" charset="0"/>
              <a:cs typeface="Times New Roman" pitchFamily="18" charset="0"/>
            </a:endParaRPr>
          </a:p>
          <a:p>
            <a:pPr algn="just">
              <a:buFontTx/>
              <a:buChar char="-"/>
            </a:pPr>
            <a:endParaRPr lang="en-US" sz="3600">
              <a:latin typeface="Times New Roman" pitchFamily="18" charset="0"/>
              <a:cs typeface="Times New Roman" pitchFamily="18" charset="0"/>
            </a:endParaRPr>
          </a:p>
          <a:p>
            <a:pPr algn="just"/>
            <a:endParaRPr lang="vi-VN" sz="3600">
              <a:latin typeface="Times New Roman" pitchFamily="18" charset="0"/>
              <a:cs typeface="Times New Roman" pitchFamily="18" charset="0"/>
            </a:endParaRPr>
          </a:p>
          <a:p>
            <a:pPr algn="just"/>
            <a:r>
              <a:rPr lang="vi-VN" sz="3600" b="1">
                <a:latin typeface="Times New Roman" pitchFamily="18" charset="0"/>
                <a:cs typeface="Times New Roman" pitchFamily="18" charset="0"/>
              </a:rPr>
              <a:t>- Kết thúc:</a:t>
            </a:r>
            <a:r>
              <a:rPr lang="vi-VN" sz="3600">
                <a:latin typeface="Times New Roman" pitchFamily="18" charset="0"/>
                <a:cs typeface="Times New Roman" pitchFamily="18" charset="0"/>
              </a:rPr>
              <a:t> Bác giám đốc gật đầu cười, bảo em: “Công việc của diễn viên phi ngựa, đánh </a:t>
            </a:r>
            <a:r>
              <a:rPr lang="en-US" sz="3600">
                <a:latin typeface="Times New Roman" pitchFamily="18" charset="0"/>
                <a:cs typeface="Times New Roman" pitchFamily="18" charset="0"/>
              </a:rPr>
              <a:t>đ</a:t>
            </a:r>
            <a:r>
              <a:rPr lang="vi-VN" sz="3600">
                <a:latin typeface="Times New Roman" pitchFamily="18" charset="0"/>
                <a:cs typeface="Times New Roman" pitchFamily="18" charset="0"/>
              </a:rPr>
              <a:t>àn bắt đầu như thế đấy, cháu ạ. Cái tháp cao nào cũng phải xây từ mặt đất lên.</a:t>
            </a:r>
            <a:r>
              <a:rPr lang="en-US" sz="3600">
                <a:latin typeface="Times New Roman" pitchFamily="18" charset="0"/>
                <a:cs typeface="Times New Roman" pitchFamily="18" charset="0"/>
              </a:rPr>
              <a:t>”</a:t>
            </a:r>
            <a:endParaRPr lang="vi-VN" sz="3600">
              <a:latin typeface="Times New Roman" pitchFamily="18" charset="0"/>
              <a:cs typeface="Times New Roman" pitchFamily="18" charset="0"/>
            </a:endParaRPr>
          </a:p>
        </p:txBody>
      </p:sp>
      <p:sp>
        <p:nvSpPr>
          <p:cNvPr id="3" name="TextBox 4"/>
          <p:cNvSpPr txBox="1">
            <a:spLocks noChangeArrowheads="1"/>
          </p:cNvSpPr>
          <p:nvPr/>
        </p:nvSpPr>
        <p:spPr bwMode="auto">
          <a:xfrm>
            <a:off x="203200" y="2084388"/>
            <a:ext cx="118110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300">
                <a:solidFill>
                  <a:srgbClr val="C00000"/>
                </a:solidFill>
                <a:latin typeface="Times New Roman" pitchFamily="18" charset="0"/>
                <a:cs typeface="Times New Roman" pitchFamily="18" charset="0"/>
              </a:rPr>
              <a:t>   </a:t>
            </a:r>
            <a:r>
              <a:rPr lang="en-US" altLang="en-US" sz="3200">
                <a:solidFill>
                  <a:srgbClr val="C00000"/>
                </a:solidFill>
                <a:latin typeface="Times New Roman" pitchFamily="18" charset="0"/>
                <a:cs typeface="Times New Roman" pitchFamily="18" charset="0"/>
              </a:rPr>
              <a:t>Sáng hôm ấy, em đến gặp bác giám đốc rạp xiếc. Bác dẫn em đến chuồng ngựa. Ở đó có một chú ngựa bạch tuyết đẹp. Bác chỉ con ngựa và bảo: “Công việc của cháu bây giờ là chăm sóc chú ngựa bạch này, cho ngựa ăn uống và dọn chuồng ngựa thật sạch sẽ”. Va-li-a rất ngạc nhiên vì diễn viên xiếc mà phải đi quét chuồng ngựa. Nhưng em vẫn cầm lấy chổi.</a:t>
            </a:r>
          </a:p>
        </p:txBody>
      </p:sp>
    </p:spTree>
    <p:custDataLst>
      <p:tags r:id="rId1"/>
    </p:custDataLst>
  </p:cSld>
  <p:clrMapOvr>
    <a:masterClrMapping/>
  </p:clrMapOvr>
  <p:transition spd="slow" advTm="12253">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68BF6444-32F3-FF79-52E9-614FECA75F1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E2D86E-69BD-C685-AA8A-04EBF5BE6D0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5" name="矩形: 圆角 7">
            <a:extLst>
              <a:ext uri="{FF2B5EF4-FFF2-40B4-BE49-F238E27FC236}">
                <a16:creationId xmlns:a16="http://schemas.microsoft.com/office/drawing/2014/main" id="{D625FCD0-BF46-E8CA-9A39-B80883F79DCF}"/>
              </a:ext>
            </a:extLst>
          </p:cNvPr>
          <p:cNvSpPr/>
          <p:nvPr/>
        </p:nvSpPr>
        <p:spPr>
          <a:xfrm>
            <a:off x="128337" y="192657"/>
            <a:ext cx="11806989" cy="6472685"/>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2" name="TextBox 1"/>
          <p:cNvSpPr txBox="1">
            <a:spLocks noChangeArrowheads="1"/>
          </p:cNvSpPr>
          <p:nvPr/>
        </p:nvSpPr>
        <p:spPr bwMode="auto">
          <a:xfrm>
            <a:off x="562142" y="192657"/>
            <a:ext cx="110677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sz="3600" b="1" dirty="0">
                <a:solidFill>
                  <a:srgbClr val="FF0000"/>
                </a:solidFill>
                <a:latin typeface="Times New Roman" pitchFamily="18" charset="0"/>
                <a:cs typeface="Times New Roman" pitchFamily="18" charset="0"/>
              </a:rPr>
              <a:t>c)</a:t>
            </a:r>
            <a:r>
              <a:rPr lang="vi-VN" sz="3600" b="1" dirty="0">
                <a:solidFill>
                  <a:srgbClr val="FF0000"/>
                </a:solidFill>
                <a:latin typeface="Times New Roman" pitchFamily="18" charset="0"/>
                <a:cs typeface="Times New Roman" pitchFamily="18" charset="0"/>
              </a:rPr>
              <a:t> Đoạn </a:t>
            </a:r>
            <a:r>
              <a:rPr lang="en-US" sz="3600" b="1" dirty="0">
                <a:solidFill>
                  <a:srgbClr val="FF0000"/>
                </a:solidFill>
                <a:latin typeface="Times New Roman" pitchFamily="18" charset="0"/>
                <a:cs typeface="Times New Roman" pitchFamily="18" charset="0"/>
              </a:rPr>
              <a:t>3</a:t>
            </a:r>
            <a:r>
              <a:rPr lang="vi-VN" sz="3600" b="1" dirty="0">
                <a:solidFill>
                  <a:srgbClr val="FF0000"/>
                </a:solidFill>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buFontTx/>
              <a:buChar char="-"/>
            </a:pPr>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Mở đầu:</a:t>
            </a:r>
            <a:r>
              <a:rPr lang="en-US" sz="3600" dirty="0">
                <a:latin typeface="Times New Roman" pitchFamily="18" charset="0"/>
                <a:cs typeface="Times New Roman" pitchFamily="18" charset="0"/>
              </a:rPr>
              <a:t> </a:t>
            </a:r>
          </a:p>
          <a:p>
            <a:pPr algn="just">
              <a:buFontTx/>
              <a:buChar char="-"/>
            </a:pPr>
            <a:endParaRPr lang="vi-VN" sz="3600" dirty="0">
              <a:latin typeface="Times New Roman" pitchFamily="18" charset="0"/>
              <a:cs typeface="Times New Roman" pitchFamily="18" charset="0"/>
            </a:endParaRPr>
          </a:p>
          <a:p>
            <a:pPr algn="just">
              <a:buFontTx/>
              <a:buChar char="-"/>
            </a:pPr>
            <a:endParaRPr lang="en-US" sz="3600" dirty="0">
              <a:latin typeface="Times New Roman" pitchFamily="18" charset="0"/>
              <a:cs typeface="Times New Roman" pitchFamily="18" charset="0"/>
            </a:endParaRPr>
          </a:p>
          <a:p>
            <a:pPr algn="just">
              <a:buFontTx/>
              <a:buChar char="-"/>
            </a:pPr>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Diễn biến: </a:t>
            </a:r>
            <a:r>
              <a:rPr lang="vi-VN" sz="3600" dirty="0">
                <a:latin typeface="Times New Roman" pitchFamily="18" charset="0"/>
                <a:cs typeface="Times New Roman" pitchFamily="18" charset="0"/>
              </a:rPr>
              <a:t>Những ngày đầu, Va-li-a rất bỡ ngỡ. Có lúc em nản chí. Nhưng em cứ nhớ đến hình ảnh cô diễn viên phi ngựa, em lại thấy phấn chấn lên.</a:t>
            </a:r>
          </a:p>
          <a:p>
            <a:pPr algn="just"/>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Kết thúc: </a:t>
            </a:r>
            <a:endParaRPr lang="vi-VN" sz="3600" dirty="0">
              <a:latin typeface="Times New Roman" pitchFamily="18" charset="0"/>
              <a:cs typeface="Times New Roman" pitchFamily="18" charset="0"/>
            </a:endParaRPr>
          </a:p>
        </p:txBody>
      </p:sp>
      <p:sp>
        <p:nvSpPr>
          <p:cNvPr id="3" name="TextBox 4"/>
          <p:cNvSpPr txBox="1">
            <a:spLocks noChangeArrowheads="1"/>
          </p:cNvSpPr>
          <p:nvPr/>
        </p:nvSpPr>
        <p:spPr bwMode="auto">
          <a:xfrm>
            <a:off x="562142" y="1254486"/>
            <a:ext cx="109315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600" dirty="0" err="1">
                <a:solidFill>
                  <a:srgbClr val="C00000"/>
                </a:solidFill>
                <a:latin typeface="Times New Roman" pitchFamily="18" charset="0"/>
                <a:cs typeface="Times New Roman" pitchFamily="18" charset="0"/>
              </a:rPr>
              <a:t>Thế</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là</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từ</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hôm</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đó</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ngày</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ngày</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Va</a:t>
            </a:r>
            <a:r>
              <a:rPr lang="en-US" altLang="en-US" sz="3600" dirty="0">
                <a:solidFill>
                  <a:srgbClr val="C00000"/>
                </a:solidFill>
                <a:latin typeface="Times New Roman" pitchFamily="18" charset="0"/>
                <a:cs typeface="Times New Roman" pitchFamily="18" charset="0"/>
              </a:rPr>
              <a:t>-li-a </a:t>
            </a:r>
            <a:r>
              <a:rPr lang="en-US" altLang="en-US" sz="3600" dirty="0" err="1">
                <a:solidFill>
                  <a:srgbClr val="C00000"/>
                </a:solidFill>
                <a:latin typeface="Times New Roman" pitchFamily="18" charset="0"/>
                <a:cs typeface="Times New Roman" pitchFamily="18" charset="0"/>
              </a:rPr>
              <a:t>đến</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làm</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việc</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trong</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chuồng</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ngựa</a:t>
            </a:r>
            <a:r>
              <a:rPr lang="en-US" altLang="en-US" sz="3600" dirty="0">
                <a:solidFill>
                  <a:srgbClr val="C00000"/>
                </a:solidFill>
                <a:latin typeface="Times New Roman" pitchFamily="18" charset="0"/>
                <a:cs typeface="Times New Roman" pitchFamily="18" charset="0"/>
              </a:rPr>
              <a:t>.</a:t>
            </a:r>
          </a:p>
        </p:txBody>
      </p:sp>
      <p:sp>
        <p:nvSpPr>
          <p:cNvPr id="4" name="TextBox 5"/>
          <p:cNvSpPr txBox="1">
            <a:spLocks noChangeArrowheads="1"/>
          </p:cNvSpPr>
          <p:nvPr/>
        </p:nvSpPr>
        <p:spPr bwMode="auto">
          <a:xfrm>
            <a:off x="562142" y="4724815"/>
            <a:ext cx="1093153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600">
                <a:solidFill>
                  <a:srgbClr val="000099"/>
                </a:solidFill>
                <a:latin typeface="Times New Roman" pitchFamily="18" charset="0"/>
                <a:cs typeface="Times New Roman" pitchFamily="18" charset="0"/>
              </a:rPr>
              <a:t>Cuối cùng, em quen việc và trở nên thân thiết với chú ngựa</a:t>
            </a:r>
          </a:p>
          <a:p>
            <a:pPr algn="just"/>
            <a:r>
              <a:rPr lang="en-US" altLang="en-US" sz="3600">
                <a:solidFill>
                  <a:srgbClr val="000099"/>
                </a:solidFill>
                <a:latin typeface="Times New Roman" pitchFamily="18" charset="0"/>
                <a:cs typeface="Times New Roman" pitchFamily="18" charset="0"/>
              </a:rPr>
              <a:t>- bạn diễn tương lai của em. </a:t>
            </a:r>
          </a:p>
        </p:txBody>
      </p:sp>
    </p:spTree>
    <p:custDataLst>
      <p:tags r:id="rId1"/>
    </p:custDataLst>
    <p:extLst>
      <p:ext uri="{BB962C8B-B14F-4D97-AF65-F5344CB8AC3E}">
        <p14:creationId xmlns:p14="http://schemas.microsoft.com/office/powerpoint/2010/main" val="304022211"/>
      </p:ext>
    </p:extLst>
  </p:cSld>
  <p:clrMapOvr>
    <a:masterClrMapping/>
  </p:clrMapOvr>
  <p:transition spd="slow" advTm="11966">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56E387F2-4A0B-51DB-9D85-9DAD1F883205}"/>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ED15D433-C919-5019-8562-435D40DB74EB}"/>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5" name="矩形: 圆角 7">
            <a:extLst>
              <a:ext uri="{FF2B5EF4-FFF2-40B4-BE49-F238E27FC236}">
                <a16:creationId xmlns:a16="http://schemas.microsoft.com/office/drawing/2014/main" id="{88755973-06DA-869B-C947-230DBC9F32DA}"/>
              </a:ext>
            </a:extLst>
          </p:cNvPr>
          <p:cNvSpPr/>
          <p:nvPr/>
        </p:nvSpPr>
        <p:spPr>
          <a:xfrm>
            <a:off x="128337" y="90487"/>
            <a:ext cx="11874750" cy="6677026"/>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Nêu cấu tạo của bài văn tả con Mèo Hung</a:t>
            </a:r>
            <a:endParaRPr lang="en-US" b="1" dirty="0"/>
          </a:p>
        </p:txBody>
      </p:sp>
      <p:sp>
        <p:nvSpPr>
          <p:cNvPr id="2" name="TextBox 1"/>
          <p:cNvSpPr txBox="1">
            <a:spLocks noChangeArrowheads="1"/>
          </p:cNvSpPr>
          <p:nvPr/>
        </p:nvSpPr>
        <p:spPr bwMode="auto">
          <a:xfrm>
            <a:off x="465220" y="0"/>
            <a:ext cx="1153786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sz="3600" b="1" dirty="0">
                <a:solidFill>
                  <a:srgbClr val="FF0000"/>
                </a:solidFill>
                <a:latin typeface="Times New Roman" pitchFamily="18" charset="0"/>
                <a:cs typeface="Times New Roman" pitchFamily="18" charset="0"/>
              </a:rPr>
              <a:t>d)</a:t>
            </a:r>
            <a:r>
              <a:rPr lang="vi-VN" sz="3600" b="1" dirty="0">
                <a:solidFill>
                  <a:srgbClr val="FF0000"/>
                </a:solidFill>
                <a:latin typeface="Times New Roman" pitchFamily="18" charset="0"/>
                <a:cs typeface="Times New Roman" pitchFamily="18" charset="0"/>
              </a:rPr>
              <a:t> Đoạn </a:t>
            </a:r>
            <a:r>
              <a:rPr lang="en-US" sz="3600" b="1" dirty="0">
                <a:solidFill>
                  <a:srgbClr val="FF0000"/>
                </a:solidFill>
                <a:latin typeface="Times New Roman" pitchFamily="18" charset="0"/>
                <a:cs typeface="Times New Roman" pitchFamily="18" charset="0"/>
              </a:rPr>
              <a:t>4</a:t>
            </a:r>
            <a:r>
              <a:rPr lang="vi-VN" sz="3600" b="1" dirty="0">
                <a:solidFill>
                  <a:srgbClr val="FF0000"/>
                </a:solidFill>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buFontTx/>
              <a:buChar char="-"/>
            </a:pPr>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Mở đầu:</a:t>
            </a:r>
            <a:r>
              <a:rPr lang="en-US" sz="3600" b="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pPr algn="just">
              <a:buFontTx/>
              <a:buChar char="-"/>
            </a:pPr>
            <a:endParaRPr lang="vi-VN" sz="3600" dirty="0">
              <a:latin typeface="Times New Roman" pitchFamily="18" charset="0"/>
              <a:cs typeface="Times New Roman" pitchFamily="18" charset="0"/>
            </a:endParaRPr>
          </a:p>
          <a:p>
            <a:pPr algn="just">
              <a:buFontTx/>
              <a:buChar char="-"/>
            </a:pPr>
            <a:endParaRPr lang="en-US" sz="3600" b="1" dirty="0">
              <a:latin typeface="Times New Roman" pitchFamily="18" charset="0"/>
              <a:cs typeface="Times New Roman" pitchFamily="18" charset="0"/>
            </a:endParaRPr>
          </a:p>
          <a:p>
            <a:pPr algn="just">
              <a:buFontTx/>
              <a:buChar char="-"/>
            </a:pP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Diễn biến: </a:t>
            </a:r>
            <a:r>
              <a:rPr lang="vi-VN" sz="3600" dirty="0">
                <a:latin typeface="Times New Roman" pitchFamily="18" charset="0"/>
                <a:cs typeface="Times New Roman" pitchFamily="18" charset="0"/>
              </a:rPr>
              <a:t>Cứ mỗi lần Va-li-a bước ra sàn diễn, những tràng vỗ tay nồng nhiệt lại vang lên. Chỉ trong nháy mắt, cô đã đứng trên lưng ngựa, tay ôm cây vĩ cầm. Rồi tiếng đàn cất lên. Vẻ thán phục lộ rõ trên gương mặt từng khán giả.</a:t>
            </a:r>
          </a:p>
          <a:p>
            <a:pPr algn="just"/>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Kết thúc:</a:t>
            </a:r>
            <a:r>
              <a:rPr lang="en-US" sz="3600" b="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
        <p:nvSpPr>
          <p:cNvPr id="3" name="TextBox 4"/>
          <p:cNvSpPr txBox="1">
            <a:spLocks noChangeArrowheads="1"/>
          </p:cNvSpPr>
          <p:nvPr/>
        </p:nvSpPr>
        <p:spPr bwMode="auto">
          <a:xfrm>
            <a:off x="577516" y="1095375"/>
            <a:ext cx="11284284"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r>
              <a:rPr lang="en-US" altLang="en-US" sz="3600" dirty="0" err="1">
                <a:solidFill>
                  <a:srgbClr val="C00000"/>
                </a:solidFill>
                <a:latin typeface="Times New Roman" pitchFamily="18" charset="0"/>
                <a:cs typeface="Times New Roman" pitchFamily="18" charset="0"/>
              </a:rPr>
              <a:t>Thế</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rồi</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cũng</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đến</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ngày</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Va</a:t>
            </a:r>
            <a:r>
              <a:rPr lang="en-US" altLang="en-US" sz="3600" dirty="0">
                <a:solidFill>
                  <a:srgbClr val="C00000"/>
                </a:solidFill>
                <a:latin typeface="Times New Roman" pitchFamily="18" charset="0"/>
                <a:cs typeface="Times New Roman" pitchFamily="18" charset="0"/>
              </a:rPr>
              <a:t>-li-a </a:t>
            </a:r>
            <a:r>
              <a:rPr lang="en-US" altLang="en-US" sz="3600" dirty="0" err="1">
                <a:solidFill>
                  <a:srgbClr val="C00000"/>
                </a:solidFill>
                <a:latin typeface="Times New Roman" pitchFamily="18" charset="0"/>
                <a:cs typeface="Times New Roman" pitchFamily="18" charset="0"/>
              </a:rPr>
              <a:t>trở</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thành</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một</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diễn</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viên</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xiếc</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thực</a:t>
            </a:r>
            <a:r>
              <a:rPr lang="en-US" altLang="en-US" sz="3600" dirty="0">
                <a:solidFill>
                  <a:srgbClr val="C00000"/>
                </a:solidFill>
                <a:latin typeface="Times New Roman" pitchFamily="18" charset="0"/>
                <a:cs typeface="Times New Roman" pitchFamily="18" charset="0"/>
              </a:rPr>
              <a:t> </a:t>
            </a:r>
            <a:r>
              <a:rPr lang="en-US" altLang="en-US" sz="3600" dirty="0" err="1">
                <a:solidFill>
                  <a:srgbClr val="C00000"/>
                </a:solidFill>
                <a:latin typeface="Times New Roman" pitchFamily="18" charset="0"/>
                <a:cs typeface="Times New Roman" pitchFamily="18" charset="0"/>
              </a:rPr>
              <a:t>thụ</a:t>
            </a:r>
            <a:r>
              <a:rPr lang="en-US" altLang="en-US" sz="3600" dirty="0">
                <a:solidFill>
                  <a:srgbClr val="C00000"/>
                </a:solidFill>
                <a:latin typeface="Times New Roman" pitchFamily="18" charset="0"/>
                <a:cs typeface="Times New Roman" pitchFamily="18" charset="0"/>
              </a:rPr>
              <a:t>.</a:t>
            </a:r>
          </a:p>
        </p:txBody>
      </p:sp>
      <p:sp>
        <p:nvSpPr>
          <p:cNvPr id="4" name="TextBox 5"/>
          <p:cNvSpPr txBox="1">
            <a:spLocks noChangeArrowheads="1"/>
          </p:cNvSpPr>
          <p:nvPr/>
        </p:nvSpPr>
        <p:spPr bwMode="auto">
          <a:xfrm>
            <a:off x="319088" y="5013325"/>
            <a:ext cx="1168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pPr algn="just"/>
            <a:r>
              <a:rPr lang="en-US" altLang="en-US" sz="3600" dirty="0" err="1">
                <a:solidFill>
                  <a:srgbClr val="000099"/>
                </a:solidFill>
                <a:latin typeface="Times New Roman" pitchFamily="18" charset="0"/>
                <a:cs typeface="Times New Roman" pitchFamily="18" charset="0"/>
              </a:rPr>
              <a:t>Va</a:t>
            </a:r>
            <a:r>
              <a:rPr lang="en-US" altLang="en-US" sz="3600" dirty="0">
                <a:solidFill>
                  <a:srgbClr val="000099"/>
                </a:solidFill>
                <a:latin typeface="Times New Roman" pitchFamily="18" charset="0"/>
                <a:cs typeface="Times New Roman" pitchFamily="18" charset="0"/>
              </a:rPr>
              <a:t>- li-a </a:t>
            </a:r>
            <a:r>
              <a:rPr lang="en-US" altLang="en-US" sz="3600" dirty="0" err="1">
                <a:solidFill>
                  <a:srgbClr val="000099"/>
                </a:solidFill>
                <a:latin typeface="Times New Roman" pitchFamily="18" charset="0"/>
                <a:cs typeface="Times New Roman" pitchFamily="18" charset="0"/>
              </a:rPr>
              <a:t>kết</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thúc</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tiết</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mục</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của</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mình</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với</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gương</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mặt</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rạng</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ngời</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hạnh</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phúc</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Thế</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là</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ước</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mơ</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thuở</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nhỏ</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của</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Va</a:t>
            </a:r>
            <a:r>
              <a:rPr lang="en-US" altLang="en-US" sz="3600" dirty="0">
                <a:solidFill>
                  <a:srgbClr val="000099"/>
                </a:solidFill>
                <a:latin typeface="Times New Roman" pitchFamily="18" charset="0"/>
                <a:cs typeface="Times New Roman" pitchFamily="18" charset="0"/>
              </a:rPr>
              <a:t>-li-a </a:t>
            </a:r>
            <a:r>
              <a:rPr lang="en-US" altLang="en-US" sz="3600" dirty="0" err="1">
                <a:solidFill>
                  <a:srgbClr val="000099"/>
                </a:solidFill>
                <a:latin typeface="Times New Roman" pitchFamily="18" charset="0"/>
                <a:cs typeface="Times New Roman" pitchFamily="18" charset="0"/>
              </a:rPr>
              <a:t>đã</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trở</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thành</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sự</a:t>
            </a:r>
            <a:r>
              <a:rPr lang="en-US" altLang="en-US" sz="3600" dirty="0">
                <a:solidFill>
                  <a:srgbClr val="000099"/>
                </a:solidFill>
                <a:latin typeface="Times New Roman" pitchFamily="18" charset="0"/>
                <a:cs typeface="Times New Roman" pitchFamily="18" charset="0"/>
              </a:rPr>
              <a:t> </a:t>
            </a:r>
            <a:r>
              <a:rPr lang="en-US" altLang="en-US" sz="3600" dirty="0" err="1">
                <a:solidFill>
                  <a:srgbClr val="000099"/>
                </a:solidFill>
                <a:latin typeface="Times New Roman" pitchFamily="18" charset="0"/>
                <a:cs typeface="Times New Roman" pitchFamily="18" charset="0"/>
              </a:rPr>
              <a:t>thực</a:t>
            </a:r>
            <a:r>
              <a:rPr lang="en-US" altLang="en-US" sz="3600" dirty="0">
                <a:solidFill>
                  <a:srgbClr val="000099"/>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936883643"/>
      </p:ext>
    </p:extLst>
  </p:cSld>
  <p:clrMapOvr>
    <a:masterClrMapping/>
  </p:clrMapOvr>
  <p:transition spd="slow" advTm="17185">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0"/>
            <a:ext cx="92011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组合 20"/>
          <p:cNvGrpSpPr>
            <a:grpSpLocks/>
          </p:cNvGrpSpPr>
          <p:nvPr/>
        </p:nvGrpSpPr>
        <p:grpSpPr bwMode="auto">
          <a:xfrm>
            <a:off x="609600" y="3214688"/>
            <a:ext cx="10972800" cy="3009900"/>
            <a:chOff x="1400176" y="1989138"/>
            <a:chExt cx="2946400" cy="849313"/>
          </a:xfrm>
        </p:grpSpPr>
        <p:sp>
          <p:nvSpPr>
            <p:cNvPr id="21511" name="Freeform 5"/>
            <p:cNvSpPr>
              <a:spLocks/>
            </p:cNvSpPr>
            <p:nvPr/>
          </p:nvSpPr>
          <p:spPr bwMode="auto">
            <a:xfrm>
              <a:off x="1450976" y="2078038"/>
              <a:ext cx="2895600" cy="760413"/>
            </a:xfrm>
            <a:custGeom>
              <a:avLst/>
              <a:gdLst>
                <a:gd name="T0" fmla="*/ 2147483647 w 1824"/>
                <a:gd name="T1" fmla="*/ 0 h 479"/>
                <a:gd name="T2" fmla="*/ 0 w 1824"/>
                <a:gd name="T3" fmla="*/ 2147483647 h 479"/>
                <a:gd name="T4" fmla="*/ 2147483647 w 1824"/>
                <a:gd name="T5" fmla="*/ 2147483647 h 479"/>
                <a:gd name="T6" fmla="*/ 2147483647 w 1824"/>
                <a:gd name="T7" fmla="*/ 2147483647 h 479"/>
                <a:gd name="T8" fmla="*/ 2147483647 w 1824"/>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9">
                  <a:moveTo>
                    <a:pt x="1792" y="0"/>
                  </a:moveTo>
                  <a:lnTo>
                    <a:pt x="0" y="14"/>
                  </a:lnTo>
                  <a:lnTo>
                    <a:pt x="107" y="479"/>
                  </a:lnTo>
                  <a:lnTo>
                    <a:pt x="1824" y="468"/>
                  </a:lnTo>
                  <a:lnTo>
                    <a:pt x="1792"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 name="Freeform 6"/>
            <p:cNvSpPr>
              <a:spLocks/>
            </p:cNvSpPr>
            <p:nvPr/>
          </p:nvSpPr>
          <p:spPr bwMode="auto">
            <a:xfrm>
              <a:off x="1450976" y="2078038"/>
              <a:ext cx="2895600" cy="760413"/>
            </a:xfrm>
            <a:custGeom>
              <a:avLst/>
              <a:gdLst>
                <a:gd name="T0" fmla="*/ 2147483647 w 1824"/>
                <a:gd name="T1" fmla="*/ 0 h 479"/>
                <a:gd name="T2" fmla="*/ 0 w 1824"/>
                <a:gd name="T3" fmla="*/ 2147483647 h 479"/>
                <a:gd name="T4" fmla="*/ 2147483647 w 1824"/>
                <a:gd name="T5" fmla="*/ 2147483647 h 479"/>
                <a:gd name="T6" fmla="*/ 2147483647 w 1824"/>
                <a:gd name="T7" fmla="*/ 2147483647 h 479"/>
                <a:gd name="T8" fmla="*/ 2147483647 w 1824"/>
                <a:gd name="T9" fmla="*/ 0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9">
                  <a:moveTo>
                    <a:pt x="1792" y="0"/>
                  </a:moveTo>
                  <a:lnTo>
                    <a:pt x="0" y="14"/>
                  </a:lnTo>
                  <a:lnTo>
                    <a:pt x="107" y="479"/>
                  </a:lnTo>
                  <a:lnTo>
                    <a:pt x="1824" y="468"/>
                  </a:lnTo>
                  <a:lnTo>
                    <a:pt x="17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 name="Freeform 7"/>
            <p:cNvSpPr>
              <a:spLocks/>
            </p:cNvSpPr>
            <p:nvPr/>
          </p:nvSpPr>
          <p:spPr bwMode="auto">
            <a:xfrm>
              <a:off x="1400176" y="1989138"/>
              <a:ext cx="2895600" cy="755650"/>
            </a:xfrm>
            <a:custGeom>
              <a:avLst/>
              <a:gdLst>
                <a:gd name="T0" fmla="*/ 2147483647 w 1824"/>
                <a:gd name="T1" fmla="*/ 2147483647 h 476"/>
                <a:gd name="T2" fmla="*/ 0 w 1824"/>
                <a:gd name="T3" fmla="*/ 2147483647 h 476"/>
                <a:gd name="T4" fmla="*/ 2147483647 w 1824"/>
                <a:gd name="T5" fmla="*/ 0 h 476"/>
                <a:gd name="T6" fmla="*/ 2147483647 w 1824"/>
                <a:gd name="T7" fmla="*/ 2147483647 h 476"/>
                <a:gd name="T8" fmla="*/ 2147483647 w 1824"/>
                <a:gd name="T9" fmla="*/ 2147483647 h 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476">
                  <a:moveTo>
                    <a:pt x="110" y="476"/>
                  </a:moveTo>
                  <a:lnTo>
                    <a:pt x="0" y="14"/>
                  </a:lnTo>
                  <a:lnTo>
                    <a:pt x="1792" y="0"/>
                  </a:lnTo>
                  <a:lnTo>
                    <a:pt x="1824" y="468"/>
                  </a:lnTo>
                  <a:lnTo>
                    <a:pt x="110" y="476"/>
                  </a:lnTo>
                  <a:close/>
                </a:path>
              </a:pathLst>
            </a:custGeom>
            <a:solidFill>
              <a:srgbClr val="70D9D9"/>
            </a:solidFill>
            <a:ln w="19050">
              <a:solidFill>
                <a:srgbClr val="000000"/>
              </a:solidFill>
              <a:round/>
              <a:headEnd/>
              <a:tailEnd/>
            </a:ln>
          </p:spPr>
          <p:txBody>
            <a:bodyPr/>
            <a:lstStyle/>
            <a:p>
              <a:endParaRPr lang="en-US"/>
            </a:p>
          </p:txBody>
        </p:sp>
      </p:grpSp>
      <p:sp>
        <p:nvSpPr>
          <p:cNvPr id="4" name="TextBox 3"/>
          <p:cNvSpPr txBox="1">
            <a:spLocks noChangeArrowheads="1"/>
          </p:cNvSpPr>
          <p:nvPr/>
        </p:nvSpPr>
        <p:spPr bwMode="auto">
          <a:xfrm>
            <a:off x="1234144" y="3504333"/>
            <a:ext cx="102536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微软雅黑" pitchFamily="34" charset="-122"/>
              </a:defRPr>
            </a:lvl1pPr>
            <a:lvl2pPr marL="742950" indent="-285750">
              <a:defRPr>
                <a:solidFill>
                  <a:schemeClr val="tx1"/>
                </a:solidFill>
                <a:latin typeface="Arial" pitchFamily="34" charset="0"/>
                <a:ea typeface="微软雅黑" pitchFamily="34" charset="-122"/>
              </a:defRPr>
            </a:lvl2pPr>
            <a:lvl3pPr marL="1143000" indent="-228600">
              <a:defRPr>
                <a:solidFill>
                  <a:schemeClr val="tx1"/>
                </a:solidFill>
                <a:latin typeface="Arial" pitchFamily="34" charset="0"/>
                <a:ea typeface="微软雅黑" pitchFamily="34" charset="-122"/>
              </a:defRPr>
            </a:lvl3pPr>
            <a:lvl4pPr marL="1600200" indent="-228600">
              <a:defRPr>
                <a:solidFill>
                  <a:schemeClr val="tx1"/>
                </a:solidFill>
                <a:latin typeface="Arial" pitchFamily="34" charset="0"/>
                <a:ea typeface="微软雅黑" pitchFamily="34" charset="-122"/>
              </a:defRPr>
            </a:lvl4pPr>
            <a:lvl5pPr marL="2057400" indent="-228600">
              <a:defRPr>
                <a:solidFill>
                  <a:schemeClr val="tx1"/>
                </a:solidFill>
                <a:latin typeface="Arial" pitchFamily="34" charset="0"/>
                <a:ea typeface="微软雅黑" pitchFamily="34" charset="-122"/>
              </a:defRPr>
            </a:lvl5pPr>
            <a:lvl6pPr marL="2514600" indent="-228600" defTabSz="457200"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defTabSz="457200"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defTabSz="457200"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defTabSz="457200" eaLnBrk="0" fontAlgn="base" hangingPunct="0">
              <a:spcBef>
                <a:spcPct val="0"/>
              </a:spcBef>
              <a:spcAft>
                <a:spcPct val="0"/>
              </a:spcAft>
              <a:defRPr>
                <a:solidFill>
                  <a:schemeClr val="tx1"/>
                </a:solidFill>
                <a:latin typeface="Arial" pitchFamily="34" charset="0"/>
                <a:ea typeface="微软雅黑" pitchFamily="34" charset="-122"/>
              </a:defRPr>
            </a:lvl9pPr>
          </a:lstStyle>
          <a:p>
            <a:r>
              <a:rPr lang="en-US" altLang="en-US" sz="4000" dirty="0" err="1">
                <a:latin typeface="Times New Roman" pitchFamily="18" charset="0"/>
                <a:cs typeface="Times New Roman" pitchFamily="18" charset="0"/>
              </a:rPr>
              <a:t>Đọc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đoạn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truyện</a:t>
            </a:r>
            <a:r>
              <a:rPr lang="en-US" altLang="en-US" sz="4000" dirty="0">
                <a:latin typeface="Times New Roman" pitchFamily="18" charset="0"/>
                <a:cs typeface="Times New Roman" pitchFamily="18" charset="0"/>
              </a:rPr>
              <a:t> </a:t>
            </a:r>
            <a:r>
              <a:rPr lang="en-US" altLang="en-US" sz="4000" b="1" dirty="0">
                <a:latin typeface="Times New Roman" pitchFamily="18" charset="0"/>
                <a:cs typeface="Times New Roman" pitchFamily="18" charset="0"/>
              </a:rPr>
              <a:t>“</a:t>
            </a:r>
            <a:r>
              <a:rPr lang="en-US" altLang="en-US" sz="4000" b="1" dirty="0" err="1">
                <a:latin typeface="Times New Roman" pitchFamily="18" charset="0"/>
                <a:cs typeface="Times New Roman" pitchFamily="18" charset="0"/>
              </a:rPr>
              <a:t>Vào</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nghề</a:t>
            </a:r>
            <a:r>
              <a:rPr lang="en-US" altLang="en-US" sz="4000" b="1"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em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vừa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hoàn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chỉnh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biết</a:t>
            </a:r>
            <a:r>
              <a:rPr lang="en-US" altLang="en-US" sz="4000" dirty="0">
                <a:latin typeface="Times New Roman" pitchFamily="18" charset="0"/>
                <a:cs typeface="Times New Roman" pitchFamily="18" charset="0"/>
              </a:rPr>
              <a:t>:</a:t>
            </a:r>
          </a:p>
          <a:p>
            <a:r>
              <a:rPr lang="en-US" altLang="en-US" sz="4000" b="1" i="1" dirty="0" err="1">
                <a:solidFill>
                  <a:srgbClr val="C00000"/>
                </a:solidFill>
                <a:latin typeface="Times New Roman" pitchFamily="18" charset="0"/>
                <a:cs typeface="Times New Roman" pitchFamily="18" charset="0"/>
              </a:rPr>
              <a:t>Các</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đoạn</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văn</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được</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sắp</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xếp</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theo</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trình</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tự</a:t>
            </a:r>
            <a:r>
              <a:rPr lang="en-US" altLang="en-US" sz="4000" b="1" i="1" dirty="0">
                <a:solidFill>
                  <a:srgbClr val="C00000"/>
                </a:solidFill>
                <a:latin typeface="Times New Roman" pitchFamily="18" charset="0"/>
                <a:cs typeface="Times New Roman" pitchFamily="18" charset="0"/>
              </a:rPr>
              <a:t> </a:t>
            </a:r>
            <a:r>
              <a:rPr lang="en-US" altLang="en-US" sz="4000" b="1" i="1" dirty="0" err="1">
                <a:solidFill>
                  <a:srgbClr val="C00000"/>
                </a:solidFill>
                <a:latin typeface="Times New Roman" pitchFamily="18" charset="0"/>
                <a:cs typeface="Times New Roman" pitchFamily="18" charset="0"/>
              </a:rPr>
              <a:t>nào</a:t>
            </a:r>
            <a:r>
              <a:rPr lang="en-US" altLang="en-US" sz="4000" b="1" i="1" dirty="0">
                <a:solidFill>
                  <a:srgbClr val="C00000"/>
                </a:solidFill>
                <a:latin typeface="Times New Roman" pitchFamily="18" charset="0"/>
                <a:cs typeface="Times New Roman" pitchFamily="18" charset="0"/>
              </a:rPr>
              <a:t>?</a:t>
            </a:r>
          </a:p>
          <a:p>
            <a:endParaRPr lang="en-US" sz="4000" dirty="0"/>
          </a:p>
        </p:txBody>
      </p:sp>
      <p:sp>
        <p:nvSpPr>
          <p:cNvPr id="5" name="Rounded Rectangle 4"/>
          <p:cNvSpPr/>
          <p:nvPr/>
        </p:nvSpPr>
        <p:spPr>
          <a:xfrm>
            <a:off x="1322243" y="3686630"/>
            <a:ext cx="5307157" cy="1824428"/>
          </a:xfrm>
          <a:prstGeom prst="roundRect">
            <a:avLst/>
          </a:prstGeom>
          <a:solidFill>
            <a:schemeClr val="bg1"/>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en-US" sz="3800" dirty="0" err="1">
                <a:solidFill>
                  <a:schemeClr val="tx1"/>
                </a:solidFill>
                <a:latin typeface="Times New Roman" panose="02020603050405020304" pitchFamily="18" charset="0"/>
                <a:cs typeface="Times New Roman" panose="02020603050405020304" pitchFamily="18" charset="0"/>
              </a:rPr>
              <a:t>Các</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đoạn</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văn</a:t>
            </a:r>
            <a:r>
              <a:rPr lang="en-US" sz="3800" dirty="0">
                <a:solidFill>
                  <a:schemeClr val="tx1"/>
                </a:solidFill>
                <a:latin typeface="Times New Roman" panose="02020603050405020304" pitchFamily="18" charset="0"/>
                <a:cs typeface="Times New Roman" panose="02020603050405020304" pitchFamily="18" charset="0"/>
              </a:rPr>
              <a:t> </a:t>
            </a:r>
            <a:r>
              <a:rPr lang="en-US" sz="3800" err="1">
                <a:solidFill>
                  <a:schemeClr val="tx1"/>
                </a:solidFill>
                <a:latin typeface="Times New Roman" panose="02020603050405020304" pitchFamily="18" charset="0"/>
                <a:cs typeface="Times New Roman" panose="02020603050405020304" pitchFamily="18" charset="0"/>
              </a:rPr>
              <a:t>được</a:t>
            </a:r>
            <a:r>
              <a:rPr lang="en-US" sz="3800">
                <a:solidFill>
                  <a:schemeClr val="tx1"/>
                </a:solidFill>
                <a:latin typeface="Times New Roman" panose="02020603050405020304" pitchFamily="18" charset="0"/>
                <a:cs typeface="Times New Roman" panose="02020603050405020304" pitchFamily="18" charset="0"/>
              </a:rPr>
              <a:t> </a:t>
            </a:r>
          </a:p>
          <a:p>
            <a:pPr algn="ctr">
              <a:defRPr/>
            </a:pPr>
            <a:r>
              <a:rPr lang="en-US" sz="3800">
                <a:solidFill>
                  <a:schemeClr val="tx1"/>
                </a:solidFill>
                <a:latin typeface="Times New Roman" panose="02020603050405020304" pitchFamily="18" charset="0"/>
                <a:cs typeface="Times New Roman" panose="02020603050405020304" pitchFamily="18" charset="0"/>
              </a:rPr>
              <a:t>sắp </a:t>
            </a:r>
            <a:r>
              <a:rPr lang="en-US" sz="3800" dirty="0" err="1">
                <a:solidFill>
                  <a:schemeClr val="tx1"/>
                </a:solidFill>
                <a:latin typeface="Times New Roman" panose="02020603050405020304" pitchFamily="18" charset="0"/>
                <a:cs typeface="Times New Roman" panose="02020603050405020304" pitchFamily="18" charset="0"/>
              </a:rPr>
              <a:t>xếp</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theo</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trình</a:t>
            </a:r>
            <a:r>
              <a:rPr lang="en-US" sz="3800" dirty="0">
                <a:solidFill>
                  <a:schemeClr val="tx1"/>
                </a:solidFill>
                <a:latin typeface="Times New Roman" panose="02020603050405020304" pitchFamily="18" charset="0"/>
                <a:cs typeface="Times New Roman" panose="02020603050405020304" pitchFamily="18" charset="0"/>
              </a:rPr>
              <a:t> </a:t>
            </a:r>
            <a:r>
              <a:rPr lang="en-US" sz="3800" err="1">
                <a:solidFill>
                  <a:schemeClr val="tx1"/>
                </a:solidFill>
                <a:latin typeface="Times New Roman" panose="02020603050405020304" pitchFamily="18" charset="0"/>
                <a:cs typeface="Times New Roman" panose="02020603050405020304" pitchFamily="18" charset="0"/>
              </a:rPr>
              <a:t>tự</a:t>
            </a:r>
            <a:r>
              <a:rPr lang="en-US" sz="3800">
                <a:solidFill>
                  <a:schemeClr val="tx1"/>
                </a:solidFill>
                <a:latin typeface="Times New Roman" panose="02020603050405020304" pitchFamily="18" charset="0"/>
                <a:cs typeface="Times New Roman" panose="02020603050405020304" pitchFamily="18" charset="0"/>
              </a:rPr>
              <a:t> </a:t>
            </a:r>
          </a:p>
          <a:p>
            <a:pPr algn="ctr">
              <a:defRPr/>
            </a:pPr>
            <a:r>
              <a:rPr lang="en-US" sz="3800">
                <a:solidFill>
                  <a:schemeClr val="tx1"/>
                </a:solidFill>
                <a:latin typeface="Times New Roman" panose="02020603050405020304" pitchFamily="18" charset="0"/>
                <a:cs typeface="Times New Roman" panose="02020603050405020304" pitchFamily="18" charset="0"/>
              </a:rPr>
              <a:t>ba </a:t>
            </a:r>
            <a:r>
              <a:rPr lang="en-US" sz="3800" dirty="0" err="1">
                <a:solidFill>
                  <a:schemeClr val="tx1"/>
                </a:solidFill>
                <a:latin typeface="Times New Roman" panose="02020603050405020304" pitchFamily="18" charset="0"/>
                <a:cs typeface="Times New Roman" panose="02020603050405020304" pitchFamily="18" charset="0"/>
              </a:rPr>
              <a:t>phần</a:t>
            </a:r>
            <a:r>
              <a:rPr lang="en-US" sz="3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p:cNvSpPr/>
          <p:nvPr/>
        </p:nvSpPr>
        <p:spPr>
          <a:xfrm>
            <a:off x="7810532" y="3121934"/>
            <a:ext cx="3336439" cy="891445"/>
          </a:xfrm>
          <a:prstGeom prst="roundRect">
            <a:avLst/>
          </a:prstGeom>
          <a:solidFill>
            <a:schemeClr val="accent3">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b="1" dirty="0" err="1">
                <a:solidFill>
                  <a:schemeClr val="tx1"/>
                </a:solidFill>
                <a:latin typeface="Times New Roman" panose="02020603050405020304" pitchFamily="18" charset="0"/>
                <a:cs typeface="Times New Roman" panose="02020603050405020304" pitchFamily="18" charset="0"/>
              </a:rPr>
              <a:t>Mở</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đầu</a:t>
            </a:r>
            <a:endParaRPr lang="en-US" sz="38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7800604" y="5140148"/>
            <a:ext cx="3346368" cy="891445"/>
          </a:xfrm>
          <a:prstGeom prst="roundRect">
            <a:avLst/>
          </a:prstGeom>
          <a:solidFill>
            <a:schemeClr val="accent3">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b="1" dirty="0" err="1">
                <a:solidFill>
                  <a:schemeClr val="tx1"/>
                </a:solidFill>
                <a:latin typeface="Times New Roman" panose="02020603050405020304" pitchFamily="18" charset="0"/>
                <a:cs typeface="Times New Roman" panose="02020603050405020304" pitchFamily="18" charset="0"/>
              </a:rPr>
              <a:t>Kết</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thúc</a:t>
            </a:r>
            <a:endParaRPr lang="en-US" sz="38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p:cNvSpPr/>
          <p:nvPr/>
        </p:nvSpPr>
        <p:spPr>
          <a:xfrm>
            <a:off x="7810533" y="4187235"/>
            <a:ext cx="3336439" cy="891445"/>
          </a:xfrm>
          <a:prstGeom prst="roundRect">
            <a:avLst/>
          </a:prstGeom>
          <a:solidFill>
            <a:schemeClr val="accent3">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b="1" dirty="0" err="1">
                <a:solidFill>
                  <a:schemeClr val="tx1"/>
                </a:solidFill>
                <a:latin typeface="Times New Roman" panose="02020603050405020304" pitchFamily="18" charset="0"/>
                <a:cs typeface="Times New Roman" panose="02020603050405020304" pitchFamily="18" charset="0"/>
              </a:rPr>
              <a:t>Diễn</a:t>
            </a:r>
            <a:r>
              <a:rPr lang="en-US" sz="3800" b="1" dirty="0">
                <a:solidFill>
                  <a:schemeClr val="tx1"/>
                </a:solidFill>
                <a:latin typeface="Times New Roman" panose="02020603050405020304" pitchFamily="18" charset="0"/>
                <a:cs typeface="Times New Roman" panose="02020603050405020304" pitchFamily="18" charset="0"/>
              </a:rPr>
              <a:t> </a:t>
            </a:r>
            <a:r>
              <a:rPr lang="en-US" sz="3800" b="1" dirty="0" err="1">
                <a:solidFill>
                  <a:schemeClr val="tx1"/>
                </a:solidFill>
                <a:latin typeface="Times New Roman" panose="02020603050405020304" pitchFamily="18" charset="0"/>
                <a:cs typeface="Times New Roman" panose="02020603050405020304" pitchFamily="18" charset="0"/>
              </a:rPr>
              <a:t>biến</a:t>
            </a:r>
            <a:endParaRPr lang="en-US" sz="3800" b="1"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a:stCxn id="5" idx="3"/>
          </p:cNvCxnSpPr>
          <p:nvPr/>
        </p:nvCxnSpPr>
        <p:spPr>
          <a:xfrm flipV="1">
            <a:off x="6629400" y="3567657"/>
            <a:ext cx="1191481" cy="1031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624437" y="4631143"/>
            <a:ext cx="1196445" cy="1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24437" y="4692611"/>
            <a:ext cx="1186547" cy="89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74388399"/>
      </p:ext>
    </p:extLst>
  </p:cSld>
  <p:clrMapOvr>
    <a:masterClrMapping/>
  </p:clrMapOvr>
  <p:transition spd="slow" advTm="237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xit" presetSubtype="0" fill="hold" nodeType="withEffect">
                                  <p:stCondLst>
                                    <p:cond delay="0"/>
                                  </p:stCondLst>
                                  <p:childTnLst>
                                    <p:set>
                                      <p:cBhvr>
                                        <p:cTn id="19" dur="1" fill="hold">
                                          <p:stCondLst>
                                            <p:cond delay="0"/>
                                          </p:stCondLst>
                                        </p:cTn>
                                        <p:tgtEl>
                                          <p:spTgt spid="2150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6"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556" y="52601"/>
            <a:ext cx="6711340" cy="67113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sp>
        <p:nvSpPr>
          <p:cNvPr id="17" name="Rectangle 16">
            <a:extLst>
              <a:ext uri="{FF2B5EF4-FFF2-40B4-BE49-F238E27FC236}">
                <a16:creationId xmlns:a16="http://schemas.microsoft.com/office/drawing/2014/main" id="{543A728E-F6DC-4BFD-A55D-1F47A46C46D9}"/>
              </a:ext>
            </a:extLst>
          </p:cNvPr>
          <p:cNvSpPr/>
          <p:nvPr/>
        </p:nvSpPr>
        <p:spPr>
          <a:xfrm>
            <a:off x="3565225" y="2300275"/>
            <a:ext cx="4892001" cy="2215991"/>
          </a:xfrm>
          <a:prstGeom prst="rect">
            <a:avLst/>
          </a:prstGeom>
          <a:noFill/>
        </p:spPr>
        <p:txBody>
          <a:bodyPr wrap="square" lIns="91440" tIns="45720" rIns="91440" bIns="45720">
            <a:spAutoFit/>
          </a:bodyPr>
          <a:lstStyle/>
          <a:p>
            <a:pPr algn="ctr"/>
            <a:r>
              <a:rPr lang="en-US" sz="13800" dirty="0" err="1">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Dặn</a:t>
            </a:r>
            <a:r>
              <a:rPr lang="en-US" sz="13800" dirty="0">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 </a:t>
            </a:r>
            <a:r>
              <a:rPr lang="en-US" sz="13800" dirty="0" err="1">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rPr>
              <a:t>dò</a:t>
            </a:r>
            <a:endParaRPr lang="en-US" sz="13800" b="0" cap="none" spc="0" dirty="0">
              <a:ln w="0"/>
              <a:solidFill>
                <a:schemeClr val="bg1"/>
              </a:solidFill>
              <a:effectLst>
                <a:glow rad="139700">
                  <a:schemeClr val="accent2">
                    <a:satMod val="175000"/>
                    <a:alpha val="40000"/>
                  </a:schemeClr>
                </a:glow>
                <a:outerShdw blurRad="38100" dist="19050" dir="2700000" algn="tl" rotWithShape="0">
                  <a:schemeClr val="dk1">
                    <a:alpha val="40000"/>
                  </a:schemeClr>
                </a:outerShdw>
              </a:effectLst>
              <a:latin typeface="UVN But Long 2" panose="00000400000000000000" pitchFamily="2" charset="0"/>
            </a:endParaRPr>
          </a:p>
        </p:txBody>
      </p:sp>
      <p:sp>
        <p:nvSpPr>
          <p:cNvPr id="8" name="Title 1">
            <a:extLst>
              <a:ext uri="{FF2B5EF4-FFF2-40B4-BE49-F238E27FC236}">
                <a16:creationId xmlns:a16="http://schemas.microsoft.com/office/drawing/2014/main" id="{9B696D0A-FE14-4675-A090-CDA4D87A8E9B}"/>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pic>
        <p:nvPicPr>
          <p:cNvPr id="11" name="图片 9">
            <a:extLst>
              <a:ext uri="{FF2B5EF4-FFF2-40B4-BE49-F238E27FC236}">
                <a16:creationId xmlns:a16="http://schemas.microsoft.com/office/drawing/2014/main" id="{6BF0458D-A64D-1C77-AD38-8F2CC84AB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63" y="1425370"/>
            <a:ext cx="3726492" cy="5589739"/>
          </a:xfrm>
          <a:prstGeom prst="rect">
            <a:avLst/>
          </a:prstGeom>
        </p:spPr>
      </p:pic>
    </p:spTree>
    <p:extLst>
      <p:ext uri="{BB962C8B-B14F-4D97-AF65-F5344CB8AC3E}">
        <p14:creationId xmlns:p14="http://schemas.microsoft.com/office/powerpoint/2010/main" val="34267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0AD2A38F-35F5-46E9-9682-29E47ADD1CB6}"/>
              </a:ext>
            </a:extLst>
          </p:cNvPr>
          <p:cNvSpPr/>
          <p:nvPr/>
        </p:nvSpPr>
        <p:spPr>
          <a:xfrm>
            <a:off x="9199289" y="2810689"/>
            <a:ext cx="248375" cy="1290578"/>
          </a:xfrm>
          <a:custGeom>
            <a:avLst/>
            <a:gdLst>
              <a:gd name="connsiteX0" fmla="*/ 0 w 393539"/>
              <a:gd name="connsiteY0" fmla="*/ 0 h 1290578"/>
              <a:gd name="connsiteX1" fmla="*/ 393539 w 393539"/>
              <a:gd name="connsiteY1" fmla="*/ 0 h 1290578"/>
              <a:gd name="connsiteX2" fmla="*/ 393539 w 393539"/>
              <a:gd name="connsiteY2" fmla="*/ 1290578 h 1290578"/>
              <a:gd name="connsiteX3" fmla="*/ 0 w 393539"/>
              <a:gd name="connsiteY3" fmla="*/ 1290578 h 1290578"/>
              <a:gd name="connsiteX4" fmla="*/ 0 w 393539"/>
              <a:gd name="connsiteY4" fmla="*/ 0 h 129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1290578">
                <a:moveTo>
                  <a:pt x="0" y="0"/>
                </a:moveTo>
                <a:lnTo>
                  <a:pt x="393539" y="0"/>
                </a:lnTo>
                <a:lnTo>
                  <a:pt x="393539" y="1290578"/>
                </a:lnTo>
                <a:lnTo>
                  <a:pt x="0" y="1290578"/>
                </a:lnTo>
                <a:lnTo>
                  <a:pt x="0" y="0"/>
                </a:lnTo>
                <a:close/>
              </a:path>
            </a:pathLst>
          </a:custGeom>
          <a:solidFill>
            <a:srgbClr val="FE9903"/>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ED12EDDF-49A0-4BA7-AB72-4396D9B54D1F}"/>
              </a:ext>
            </a:extLst>
          </p:cNvPr>
          <p:cNvSpPr/>
          <p:nvPr/>
        </p:nvSpPr>
        <p:spPr>
          <a:xfrm>
            <a:off x="8212117" y="1076609"/>
            <a:ext cx="1235547" cy="3009419"/>
          </a:xfrm>
          <a:custGeom>
            <a:avLst/>
            <a:gdLst>
              <a:gd name="connsiteX0" fmla="*/ 0 w 1990845"/>
              <a:gd name="connsiteY0" fmla="*/ 0 h 3009418"/>
              <a:gd name="connsiteX1" fmla="*/ 1990845 w 1990845"/>
              <a:gd name="connsiteY1" fmla="*/ 0 h 3009418"/>
              <a:gd name="connsiteX2" fmla="*/ 1990845 w 1990845"/>
              <a:gd name="connsiteY2" fmla="*/ 1718840 h 3009418"/>
              <a:gd name="connsiteX3" fmla="*/ 1597306 w 1990845"/>
              <a:gd name="connsiteY3" fmla="*/ 1718840 h 3009418"/>
              <a:gd name="connsiteX4" fmla="*/ 1597306 w 1990845"/>
              <a:gd name="connsiteY4" fmla="*/ 3009418 h 3009418"/>
              <a:gd name="connsiteX5" fmla="*/ 0 w 1990845"/>
              <a:gd name="connsiteY5" fmla="*/ 3009418 h 3009418"/>
              <a:gd name="connsiteX6" fmla="*/ 0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0" y="0"/>
                </a:moveTo>
                <a:lnTo>
                  <a:pt x="1990845" y="0"/>
                </a:lnTo>
                <a:lnTo>
                  <a:pt x="1990845" y="1718840"/>
                </a:lnTo>
                <a:lnTo>
                  <a:pt x="1597306" y="1718840"/>
                </a:lnTo>
                <a:lnTo>
                  <a:pt x="1597306" y="3009418"/>
                </a:lnTo>
                <a:lnTo>
                  <a:pt x="0" y="3009418"/>
                </a:lnTo>
                <a:lnTo>
                  <a:pt x="0"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004865C0-32BE-4318-9DB1-0AC00E03D378}"/>
              </a:ext>
            </a:extLst>
          </p:cNvPr>
          <p:cNvSpPr/>
          <p:nvPr/>
        </p:nvSpPr>
        <p:spPr>
          <a:xfrm>
            <a:off x="9206351" y="2810689"/>
            <a:ext cx="1306546" cy="3009418"/>
          </a:xfrm>
          <a:custGeom>
            <a:avLst/>
            <a:gdLst>
              <a:gd name="connsiteX0" fmla="*/ 393539 w 1990845"/>
              <a:gd name="connsiteY0" fmla="*/ 0 h 3009418"/>
              <a:gd name="connsiteX1" fmla="*/ 1990845 w 1990845"/>
              <a:gd name="connsiteY1" fmla="*/ 0 h 3009418"/>
              <a:gd name="connsiteX2" fmla="*/ 1990845 w 1990845"/>
              <a:gd name="connsiteY2" fmla="*/ 3009418 h 3009418"/>
              <a:gd name="connsiteX3" fmla="*/ 0 w 1990845"/>
              <a:gd name="connsiteY3" fmla="*/ 3009418 h 3009418"/>
              <a:gd name="connsiteX4" fmla="*/ 0 w 1990845"/>
              <a:gd name="connsiteY4" fmla="*/ 1290578 h 3009418"/>
              <a:gd name="connsiteX5" fmla="*/ 393539 w 1990845"/>
              <a:gd name="connsiteY5" fmla="*/ 1290578 h 3009418"/>
              <a:gd name="connsiteX6" fmla="*/ 393539 w 1990845"/>
              <a:gd name="connsiteY6" fmla="*/ 0 h 30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5" h="3009418">
                <a:moveTo>
                  <a:pt x="393539" y="0"/>
                </a:moveTo>
                <a:lnTo>
                  <a:pt x="1990845" y="0"/>
                </a:lnTo>
                <a:lnTo>
                  <a:pt x="1990845" y="3009418"/>
                </a:lnTo>
                <a:lnTo>
                  <a:pt x="0" y="3009418"/>
                </a:lnTo>
                <a:lnTo>
                  <a:pt x="0" y="1290578"/>
                </a:lnTo>
                <a:lnTo>
                  <a:pt x="393539" y="1290578"/>
                </a:lnTo>
                <a:lnTo>
                  <a:pt x="393539" y="0"/>
                </a:lnTo>
                <a:close/>
              </a:path>
            </a:pathLst>
          </a:custGeom>
          <a:no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a:extLst>
              <a:ext uri="{FF2B5EF4-FFF2-40B4-BE49-F238E27FC236}">
                <a16:creationId xmlns:a16="http://schemas.microsoft.com/office/drawing/2014/main" id="{4D03BD61-9D53-48C5-9279-10A7604D3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321" y="712449"/>
            <a:ext cx="3726492" cy="5589739"/>
          </a:xfrm>
          <a:prstGeom prst="rect">
            <a:avLst/>
          </a:prstGeom>
        </p:spPr>
      </p:pic>
      <p:sp>
        <p:nvSpPr>
          <p:cNvPr id="11" name="文本框 10">
            <a:extLst>
              <a:ext uri="{FF2B5EF4-FFF2-40B4-BE49-F238E27FC236}">
                <a16:creationId xmlns:a16="http://schemas.microsoft.com/office/drawing/2014/main" id="{60379A13-6715-43F0-A798-A79C30EC2D67}"/>
              </a:ext>
            </a:extLst>
          </p:cNvPr>
          <p:cNvSpPr txBox="1"/>
          <p:nvPr/>
        </p:nvSpPr>
        <p:spPr>
          <a:xfrm>
            <a:off x="5103980" y="1362019"/>
            <a:ext cx="2897078" cy="1862048"/>
          </a:xfrm>
          <a:prstGeom prst="rect">
            <a:avLst/>
          </a:prstGeom>
          <a:noFill/>
        </p:spPr>
        <p:txBody>
          <a:bodyPr wrap="square" rtlCol="0">
            <a:spAutoFit/>
          </a:bodyPr>
          <a:lstStyle/>
          <a:p>
            <a:pPr algn="ctr"/>
            <a:r>
              <a:rPr lang="en-US" altLang="zh-CN" sz="11500" dirty="0" err="1">
                <a:latin typeface="UVN Mang Tre" panose="00000400000000000000" pitchFamily="2" charset="0"/>
                <a:ea typeface="仓耳暖男手札体 W01" panose="02020400000000000000" pitchFamily="18" charset="-122"/>
              </a:rPr>
              <a:t>Tạm</a:t>
            </a:r>
            <a:endParaRPr lang="zh-CN" altLang="en-US" sz="11500" dirty="0">
              <a:latin typeface="UVN Mang Tre" panose="00000400000000000000" pitchFamily="2" charset="0"/>
              <a:ea typeface="仓耳暖男手札体 W01" panose="02020400000000000000" pitchFamily="18" charset="-122"/>
            </a:endParaRPr>
          </a:p>
        </p:txBody>
      </p:sp>
      <p:sp>
        <p:nvSpPr>
          <p:cNvPr id="12" name="文本框 11">
            <a:extLst>
              <a:ext uri="{FF2B5EF4-FFF2-40B4-BE49-F238E27FC236}">
                <a16:creationId xmlns:a16="http://schemas.microsoft.com/office/drawing/2014/main" id="{0A6284B7-6EFA-4786-BA4F-BDF2E7BD32D8}"/>
              </a:ext>
            </a:extLst>
          </p:cNvPr>
          <p:cNvSpPr txBox="1"/>
          <p:nvPr/>
        </p:nvSpPr>
        <p:spPr>
          <a:xfrm>
            <a:off x="5030016" y="3771527"/>
            <a:ext cx="2897078" cy="1862048"/>
          </a:xfrm>
          <a:prstGeom prst="rect">
            <a:avLst/>
          </a:prstGeom>
          <a:noFill/>
        </p:spPr>
        <p:txBody>
          <a:bodyPr wrap="square" rtlCol="0">
            <a:spAutoFit/>
          </a:bodyPr>
          <a:lstStyle/>
          <a:p>
            <a:pPr algn="ctr"/>
            <a:r>
              <a:rPr lang="en-US" altLang="zh-CN" sz="11500" dirty="0" err="1">
                <a:latin typeface="UVN Mang Tre" panose="00000400000000000000" pitchFamily="2" charset="0"/>
                <a:ea typeface="仓耳暖男手札体 W01" panose="02020400000000000000" pitchFamily="18" charset="-122"/>
              </a:rPr>
              <a:t>Biệt</a:t>
            </a:r>
            <a:endParaRPr lang="zh-CN" altLang="en-US" sz="11500" dirty="0">
              <a:latin typeface="UVN Mang Tre" panose="00000400000000000000" pitchFamily="2" charset="0"/>
              <a:ea typeface="仓耳暖男手札体 W01" panose="02020400000000000000" pitchFamily="18" charset="-122"/>
            </a:endParaRPr>
          </a:p>
        </p:txBody>
      </p:sp>
      <p:sp>
        <p:nvSpPr>
          <p:cNvPr id="15" name="椭圆 14">
            <a:extLst>
              <a:ext uri="{FF2B5EF4-FFF2-40B4-BE49-F238E27FC236}">
                <a16:creationId xmlns:a16="http://schemas.microsoft.com/office/drawing/2014/main" id="{7295613C-BDA8-47CB-9A7A-CCE7C47823AA}"/>
              </a:ext>
            </a:extLst>
          </p:cNvPr>
          <p:cNvSpPr/>
          <p:nvPr/>
        </p:nvSpPr>
        <p:spPr>
          <a:xfrm>
            <a:off x="8560272" y="1423851"/>
            <a:ext cx="451412" cy="451412"/>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F1E00E6E-9302-4C7C-B663-5C88665FC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678824">
            <a:off x="9873936" y="1012560"/>
            <a:ext cx="1531839" cy="2051162"/>
          </a:xfrm>
          <a:prstGeom prst="rect">
            <a:avLst/>
          </a:prstGeom>
        </p:spPr>
      </p:pic>
      <p:pic>
        <p:nvPicPr>
          <p:cNvPr id="21" name="图片 20">
            <a:extLst>
              <a:ext uri="{FF2B5EF4-FFF2-40B4-BE49-F238E27FC236}">
                <a16:creationId xmlns:a16="http://schemas.microsoft.com/office/drawing/2014/main" id="{7D0BFF13-EE03-4F45-B871-F91FF8D84A27}"/>
              </a:ext>
            </a:extLst>
          </p:cNvPr>
          <p:cNvPicPr>
            <a:picLocks noChangeAspect="1"/>
          </p:cNvPicPr>
          <p:nvPr/>
        </p:nvPicPr>
        <p:blipFill rotWithShape="1">
          <a:blip r:embed="rId4">
            <a:extLst>
              <a:ext uri="{28A0092B-C50C-407E-A947-70E740481C1C}">
                <a14:useLocalDpi xmlns:a14="http://schemas.microsoft.com/office/drawing/2010/main" val="0"/>
              </a:ext>
            </a:extLst>
          </a:blip>
          <a:srcRect r="47033" b="52088"/>
          <a:stretch/>
        </p:blipFill>
        <p:spPr>
          <a:xfrm>
            <a:off x="3967620" y="775804"/>
            <a:ext cx="2264751" cy="1235877"/>
          </a:xfrm>
          <a:prstGeom prst="rect">
            <a:avLst/>
          </a:prstGeom>
        </p:spPr>
      </p:pic>
      <p:pic>
        <p:nvPicPr>
          <p:cNvPr id="22" name="图片 21">
            <a:extLst>
              <a:ext uri="{FF2B5EF4-FFF2-40B4-BE49-F238E27FC236}">
                <a16:creationId xmlns:a16="http://schemas.microsoft.com/office/drawing/2014/main" id="{6DAB51B8-B46C-420F-94E3-DD28E7C69D30}"/>
              </a:ext>
            </a:extLst>
          </p:cNvPr>
          <p:cNvPicPr>
            <a:picLocks noChangeAspect="1"/>
          </p:cNvPicPr>
          <p:nvPr/>
        </p:nvPicPr>
        <p:blipFill rotWithShape="1">
          <a:blip r:embed="rId4">
            <a:extLst>
              <a:ext uri="{28A0092B-C50C-407E-A947-70E740481C1C}">
                <a14:useLocalDpi xmlns:a14="http://schemas.microsoft.com/office/drawing/2010/main" val="0"/>
              </a:ext>
            </a:extLst>
          </a:blip>
          <a:srcRect l="48502" t="9829" r="-2013" b="-1779"/>
          <a:stretch/>
        </p:blipFill>
        <p:spPr>
          <a:xfrm>
            <a:off x="7725649" y="4237331"/>
            <a:ext cx="2288039" cy="2371852"/>
          </a:xfrm>
          <a:prstGeom prst="rect">
            <a:avLst/>
          </a:prstGeom>
        </p:spPr>
      </p:pic>
      <p:sp>
        <p:nvSpPr>
          <p:cNvPr id="23" name="椭圆 22">
            <a:extLst>
              <a:ext uri="{FF2B5EF4-FFF2-40B4-BE49-F238E27FC236}">
                <a16:creationId xmlns:a16="http://schemas.microsoft.com/office/drawing/2014/main" id="{8B3851FD-9042-4375-92FA-C507AFE6DF89}"/>
              </a:ext>
            </a:extLst>
          </p:cNvPr>
          <p:cNvSpPr/>
          <p:nvPr/>
        </p:nvSpPr>
        <p:spPr>
          <a:xfrm>
            <a:off x="1064931" y="4007636"/>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FF5923EB-A753-4A20-9211-3F0AEC242D7B}"/>
              </a:ext>
            </a:extLst>
          </p:cNvPr>
          <p:cNvSpPr/>
          <p:nvPr/>
        </p:nvSpPr>
        <p:spPr>
          <a:xfrm>
            <a:off x="1064930" y="4631964"/>
            <a:ext cx="229695" cy="229695"/>
          </a:xfrm>
          <a:prstGeom prst="ellipse">
            <a:avLst/>
          </a:prstGeom>
          <a:solidFill>
            <a:srgbClr val="4E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80C3651D-70B3-41B2-A87F-163667D4C963}"/>
              </a:ext>
            </a:extLst>
          </p:cNvPr>
          <p:cNvSpPr/>
          <p:nvPr/>
        </p:nvSpPr>
        <p:spPr>
          <a:xfrm>
            <a:off x="1064929" y="5256292"/>
            <a:ext cx="229695" cy="229695"/>
          </a:xfrm>
          <a:prstGeom prst="ellipse">
            <a:avLst/>
          </a:pr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16970AE-6CA3-46F6-85ED-A55C0F773B3B}"/>
              </a:ext>
            </a:extLst>
          </p:cNvPr>
          <p:cNvSpPr/>
          <p:nvPr/>
        </p:nvSpPr>
        <p:spPr>
          <a:xfrm>
            <a:off x="6399489" y="3521766"/>
            <a:ext cx="312494" cy="312494"/>
          </a:xfrm>
          <a:prstGeom prst="ellipse">
            <a:avLst/>
          </a:prstGeom>
          <a:solidFill>
            <a:srgbClr val="FE9903"/>
          </a:solidFill>
          <a:ln w="76200">
            <a:solidFill>
              <a:srgbClr val="FE9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A16610E3-75CF-4AC2-9E0C-1D00A795A1BE}"/>
              </a:ext>
            </a:extLst>
          </p:cNvPr>
          <p:cNvCxnSpPr/>
          <p:nvPr/>
        </p:nvCxnSpPr>
        <p:spPr>
          <a:xfrm>
            <a:off x="4494424" y="2282098"/>
            <a:ext cx="0" cy="3526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95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0-#ppt_w/2"/>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11" grpId="0"/>
      <p:bldP spid="12" grpId="0"/>
      <p:bldP spid="15"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7">
            <a:extLst>
              <a:ext uri="{FF2B5EF4-FFF2-40B4-BE49-F238E27FC236}">
                <a16:creationId xmlns:a16="http://schemas.microsoft.com/office/drawing/2014/main" id="{516653DF-A7E9-8451-46E1-3A79784F4880}"/>
              </a:ext>
            </a:extLst>
          </p:cNvPr>
          <p:cNvSpPr/>
          <p:nvPr/>
        </p:nvSpPr>
        <p:spPr>
          <a:xfrm>
            <a:off x="631371" y="524418"/>
            <a:ext cx="11292999" cy="600164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5">
            <a:extLst>
              <a:ext uri="{FF2B5EF4-FFF2-40B4-BE49-F238E27FC236}">
                <a16:creationId xmlns:a16="http://schemas.microsoft.com/office/drawing/2014/main" id="{2D1871EE-7AD6-E2BA-30BA-FFB272578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412695" flipH="1">
            <a:off x="9174329" y="1003926"/>
            <a:ext cx="2161791" cy="2894680"/>
          </a:xfrm>
          <a:prstGeom prst="rect">
            <a:avLst/>
          </a:prstGeom>
        </p:spPr>
      </p:pic>
      <p:sp>
        <p:nvSpPr>
          <p:cNvPr id="2" name="Title 1">
            <a:extLst>
              <a:ext uri="{FF2B5EF4-FFF2-40B4-BE49-F238E27FC236}">
                <a16:creationId xmlns:a16="http://schemas.microsoft.com/office/drawing/2014/main" id="{C4AECB98-7CDB-5136-6CE0-3EF69DF8DF4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B040FD7-EBE4-38A6-5F7F-1C2F2334035A}"/>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8327" b="93897" l="9994" r="89942">
                        <a14:foregroundMark x1="45181" y1="93897" x2="43402" y2="84115"/>
                        <a14:foregroundMark x1="39198" y1="76880" x2="38389" y2="62126"/>
                        <a14:foregroundMark x1="38777" y1="70372" x2="36578" y2="63622"/>
                        <a14:foregroundMark x1="45181" y1="74373" x2="47607" y2="62126"/>
                        <a14:foregroundMark x1="47607" y1="62126" x2="47607" y2="62126"/>
                        <a14:foregroundMark x1="40395" y1="74373" x2="42206" y2="62369"/>
                        <a14:foregroundMark x1="34994" y1="67623" x2="35382" y2="62126"/>
                        <a14:foregroundMark x1="49612" y1="75869" x2="51391" y2="68351"/>
                        <a14:foregroundMark x1="52587" y1="47858" x2="52393" y2="41835"/>
                        <a14:foregroundMark x1="49806" y1="8327" x2="43984" y2="8327"/>
                        <a14:foregroundMark x1="36805" y1="70857" x2="34185" y2="68876"/>
                      </a14:backgroundRemoval>
                    </a14:imgEffect>
                  </a14:imgLayer>
                </a14:imgProps>
              </a:ext>
              <a:ext uri="{28A0092B-C50C-407E-A947-70E740481C1C}">
                <a14:useLocalDpi xmlns:a14="http://schemas.microsoft.com/office/drawing/2010/main" val="0"/>
              </a:ext>
            </a:extLst>
          </a:blip>
          <a:stretch>
            <a:fillRect/>
          </a:stretch>
        </p:blipFill>
        <p:spPr>
          <a:xfrm>
            <a:off x="267630" y="2141537"/>
            <a:ext cx="5439433" cy="4351338"/>
          </a:xfrm>
        </p:spPr>
      </p:pic>
      <p:pic>
        <p:nvPicPr>
          <p:cNvPr id="6" name="图片 20">
            <a:extLst>
              <a:ext uri="{FF2B5EF4-FFF2-40B4-BE49-F238E27FC236}">
                <a16:creationId xmlns:a16="http://schemas.microsoft.com/office/drawing/2014/main" id="{70DE7D08-FD2E-1EC5-60B7-8D5CEF8523D6}"/>
              </a:ext>
            </a:extLst>
          </p:cNvPr>
          <p:cNvPicPr>
            <a:picLocks noChangeAspect="1"/>
          </p:cNvPicPr>
          <p:nvPr/>
        </p:nvPicPr>
        <p:blipFill rotWithShape="1">
          <a:blip r:embed="rId5">
            <a:extLst>
              <a:ext uri="{28A0092B-C50C-407E-A947-70E740481C1C}">
                <a14:useLocalDpi xmlns:a14="http://schemas.microsoft.com/office/drawing/2010/main" val="0"/>
              </a:ext>
            </a:extLst>
          </a:blip>
          <a:srcRect r="47033" b="52088"/>
          <a:stretch/>
        </p:blipFill>
        <p:spPr>
          <a:xfrm>
            <a:off x="3170540" y="1373693"/>
            <a:ext cx="2264751" cy="1235877"/>
          </a:xfrm>
          <a:prstGeom prst="rect">
            <a:avLst/>
          </a:prstGeom>
        </p:spPr>
      </p:pic>
      <p:sp>
        <p:nvSpPr>
          <p:cNvPr id="7" name="Speech Bubble: Rectangle with Corners Rounded 6">
            <a:extLst>
              <a:ext uri="{FF2B5EF4-FFF2-40B4-BE49-F238E27FC236}">
                <a16:creationId xmlns:a16="http://schemas.microsoft.com/office/drawing/2014/main" id="{F7C4AED0-A196-A6F7-DB64-D3AB5632BF39}"/>
              </a:ext>
            </a:extLst>
          </p:cNvPr>
          <p:cNvSpPr/>
          <p:nvPr/>
        </p:nvSpPr>
        <p:spPr>
          <a:xfrm>
            <a:off x="5181644" y="1840593"/>
            <a:ext cx="4477975" cy="3003550"/>
          </a:xfrm>
          <a:prstGeom prst="wedgeRoundRectCallout">
            <a:avLst>
              <a:gd name="adj1" fmla="val -66600"/>
              <a:gd name="adj2" fmla="val 25893"/>
              <a:gd name="adj3" fmla="val 16667"/>
            </a:avLst>
          </a:prstGeom>
          <a:solidFill>
            <a:schemeClr val="bg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rPr>
              <a:t>Các</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em</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đã</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được</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học</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những</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câu</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chuyện</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nào</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dưới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đây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hãy</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nhớ</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lại</a:t>
            </a:r>
            <a:r>
              <a:rPr lang="en-US" sz="3200" dirty="0">
                <a:solidFill>
                  <a:schemeClr val="tx1"/>
                </a:solidFill>
                <a:latin typeface="UTM Avo" panose="02040603050506020204" pitchFamily="18" charset="0"/>
              </a:rPr>
              <a:t> </a:t>
            </a:r>
            <a:r>
              <a:rPr lang="en-US" sz="3200" dirty="0" err="1">
                <a:solidFill>
                  <a:schemeClr val="tx1"/>
                </a:solidFill>
                <a:latin typeface="UTM Avo" panose="02040603050506020204" pitchFamily="18" charset="0"/>
              </a:rPr>
              <a:t>nhé</a:t>
            </a:r>
            <a:r>
              <a:rPr lang="en-US" sz="3200" dirty="0">
                <a:solidFill>
                  <a:schemeClr val="tx1"/>
                </a:solidFill>
                <a:latin typeface="UTM Avo" panose="02040603050506020204" pitchFamily="18" charset="0"/>
              </a:rPr>
              <a:t> !</a:t>
            </a:r>
          </a:p>
        </p:txBody>
      </p:sp>
    </p:spTree>
    <p:extLst>
      <p:ext uri="{BB962C8B-B14F-4D97-AF65-F5344CB8AC3E}">
        <p14:creationId xmlns:p14="http://schemas.microsoft.com/office/powerpoint/2010/main" val="7353896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pic>
        <p:nvPicPr>
          <p:cNvPr id="11" name="Picture 10">
            <a:extLst>
              <a:ext uri="{FF2B5EF4-FFF2-40B4-BE49-F238E27FC236}">
                <a16:creationId xmlns:a16="http://schemas.microsoft.com/office/drawing/2014/main" id="{6D4E8F25-4D83-377A-DF98-69DFB47BA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08806">
            <a:off x="5921232" y="1163947"/>
            <a:ext cx="5510951" cy="2950858"/>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9248">
            <a:off x="5138851" y="-418104"/>
            <a:ext cx="7075711" cy="5299375"/>
          </a:xfrm>
          <a:prstGeom prst="rect">
            <a:avLst/>
          </a:prstGeom>
        </p:spPr>
      </p:pic>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309856" cy="1446550"/>
          </a:xfrm>
          <a:prstGeom prst="rect">
            <a:avLst/>
          </a:prstGeom>
        </p:spPr>
        <p:txBody>
          <a:bodyPr wrap="square">
            <a:spAutoFit/>
          </a:bodyPr>
          <a:lstStyle/>
          <a:p>
            <a:pPr>
              <a:buSzPct val="25000"/>
            </a:pPr>
            <a:r>
              <a:rPr lang="en-US" altLang="zh-CN" sz="4400" dirty="0" err="1">
                <a:latin typeface="UTM Avo" panose="02040603050506020204" pitchFamily="18" charset="0"/>
              </a:rPr>
              <a:t>Dế</a:t>
            </a:r>
            <a:r>
              <a:rPr lang="en-US" altLang="zh-CN" sz="4400" dirty="0">
                <a:latin typeface="UTM Avo" panose="02040603050506020204" pitchFamily="18" charset="0"/>
              </a:rPr>
              <a:t> </a:t>
            </a:r>
            <a:r>
              <a:rPr lang="en-US" altLang="zh-CN" sz="4400" dirty="0" err="1">
                <a:latin typeface="UTM Avo" panose="02040603050506020204" pitchFamily="18" charset="0"/>
              </a:rPr>
              <a:t>Mèn</a:t>
            </a:r>
            <a:r>
              <a:rPr lang="en-US" altLang="zh-CN" sz="4400" dirty="0">
                <a:latin typeface="UTM Avo" panose="02040603050506020204" pitchFamily="18" charset="0"/>
              </a:rPr>
              <a:t> </a:t>
            </a:r>
            <a:r>
              <a:rPr lang="en-US" altLang="zh-CN" sz="4400" dirty="0" err="1">
                <a:latin typeface="UTM Avo" panose="02040603050506020204" pitchFamily="18" charset="0"/>
              </a:rPr>
              <a:t>bênh</a:t>
            </a:r>
            <a:r>
              <a:rPr lang="en-US" altLang="zh-CN" sz="4400" dirty="0">
                <a:latin typeface="UTM Avo" panose="02040603050506020204" pitchFamily="18" charset="0"/>
              </a:rPr>
              <a:t> </a:t>
            </a:r>
            <a:r>
              <a:rPr lang="en-US" altLang="zh-CN" sz="4400" dirty="0" err="1">
                <a:latin typeface="UTM Avo" panose="02040603050506020204" pitchFamily="18" charset="0"/>
              </a:rPr>
              <a:t>vực</a:t>
            </a:r>
            <a:r>
              <a:rPr lang="en-US" altLang="zh-CN" sz="4400" dirty="0">
                <a:latin typeface="UTM Avo" panose="02040603050506020204" pitchFamily="18" charset="0"/>
              </a:rPr>
              <a:t> </a:t>
            </a:r>
            <a:r>
              <a:rPr lang="en-US" altLang="zh-CN" sz="4400" dirty="0" err="1">
                <a:latin typeface="UTM Avo" panose="02040603050506020204" pitchFamily="18" charset="0"/>
              </a:rPr>
              <a:t>kẻ</a:t>
            </a:r>
            <a:r>
              <a:rPr lang="en-US" altLang="zh-CN" sz="4400" dirty="0">
                <a:latin typeface="UTM Avo" panose="02040603050506020204" pitchFamily="18" charset="0"/>
              </a:rPr>
              <a:t> </a:t>
            </a:r>
            <a:r>
              <a:rPr lang="en-US" altLang="zh-CN" sz="4400" dirty="0" err="1">
                <a:latin typeface="UTM Avo" panose="02040603050506020204" pitchFamily="18" charset="0"/>
              </a:rPr>
              <a:t>yếu</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38582" y="4024842"/>
            <a:ext cx="6577845" cy="1654748"/>
          </a:xfrm>
          <a:prstGeom prst="rect">
            <a:avLst/>
          </a:prstGeom>
        </p:spPr>
        <p:txBody>
          <a:bodyPr wrap="square">
            <a:spAutoFit/>
          </a:bodyPr>
          <a:lstStyle/>
          <a:p>
            <a:pPr>
              <a:lnSpc>
                <a:spcPct val="150000"/>
              </a:lnSpc>
              <a:buSzPct val="25000"/>
            </a:pPr>
            <a:r>
              <a:rPr lang="en-US" altLang="zh-CN" sz="3600" i="1" dirty="0" err="1">
                <a:latin typeface="UTM Avo" panose="02040603050506020204" pitchFamily="18" charset="0"/>
                <a:cs typeface="Times New Roman" panose="02020603050405020304" pitchFamily="18" charset="0"/>
              </a:rPr>
              <a:t>Dế</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Mèn</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gặp</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Nhà</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Trò</a:t>
            </a:r>
            <a:r>
              <a:rPr lang="en-US" altLang="zh-CN" sz="3600" i="1" dirty="0">
                <a:latin typeface="UTM Avo" panose="02040603050506020204" pitchFamily="18" charset="0"/>
                <a:cs typeface="Times New Roman" panose="02020603050405020304" pitchFamily="18" charset="0"/>
              </a:rPr>
              <a:t> </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Cả</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hai</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cùng</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đi</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gặp</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bọn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nhện</a:t>
            </a:r>
            <a:endParaRPr lang="en-US" altLang="zh-CN" sz="3600" i="1"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56125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iterate type="wd">
                                    <p:tmPct val="1000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100"/>
                                        <p:tgtEl>
                                          <p:spTgt spid="13"/>
                                        </p:tgtEl>
                                      </p:cBhvr>
                                    </p:animEffect>
                                    <p:anim calcmode="lin" valueType="num">
                                      <p:cBhvr>
                                        <p:cTn id="17" dur="400" fill="hold"/>
                                        <p:tgtEl>
                                          <p:spTgt spid="13"/>
                                        </p:tgtEl>
                                        <p:attrNameLst>
                                          <p:attrName>ppt_x</p:attrName>
                                        </p:attrNameLst>
                                      </p:cBhvr>
                                      <p:tavLst>
                                        <p:tav tm="0">
                                          <p:val>
                                            <p:strVal val="#ppt_x"/>
                                          </p:val>
                                        </p:tav>
                                        <p:tav tm="100000">
                                          <p:val>
                                            <p:strVal val="#ppt_x"/>
                                          </p:val>
                                        </p:tav>
                                      </p:tavLst>
                                    </p:anim>
                                    <p:anim calcmode="lin" valueType="num">
                                      <p:cBhvr>
                                        <p:cTn id="18" dur="400" fill="hold"/>
                                        <p:tgtEl>
                                          <p:spTgt spid="13"/>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iterate type="wd">
                                    <p:tmPct val="10000"/>
                                  </p:iterate>
                                  <p:childTnLst>
                                    <p:set>
                                      <p:cBhvr>
                                        <p:cTn id="24" dur="1" fill="hold">
                                          <p:stCondLst>
                                            <p:cond delay="0"/>
                                          </p:stCondLst>
                                        </p:cTn>
                                        <p:tgtEl>
                                          <p:spTgt spid="16"/>
                                        </p:tgtEl>
                                        <p:attrNameLst>
                                          <p:attrName>style.visibility</p:attrName>
                                        </p:attrNameLst>
                                      </p:cBhvr>
                                      <p:to>
                                        <p:strVal val="visible"/>
                                      </p:to>
                                    </p:set>
                                    <p:animScale>
                                      <p:cBhvr>
                                        <p:cTn id="2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6"/>
                                        </p:tgtEl>
                                        <p:attrNameLst>
                                          <p:attrName>ppt_x</p:attrName>
                                          <p:attrName>ppt_y</p:attrName>
                                        </p:attrNameLst>
                                      </p:cBhvr>
                                    </p:animMotion>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872144" cy="769441"/>
          </a:xfrm>
          <a:prstGeom prst="rect">
            <a:avLst/>
          </a:prstGeom>
        </p:spPr>
        <p:txBody>
          <a:bodyPr wrap="square">
            <a:spAutoFit/>
          </a:bodyPr>
          <a:lstStyle/>
          <a:p>
            <a:pPr>
              <a:buSzPct val="25000"/>
            </a:pPr>
            <a:r>
              <a:rPr lang="en-US" altLang="zh-CN" sz="4400" dirty="0" err="1">
                <a:latin typeface="UTM Avo" panose="02040603050506020204" pitchFamily="18" charset="0"/>
              </a:rPr>
              <a:t>Sự</a:t>
            </a:r>
            <a:r>
              <a:rPr lang="en-US" altLang="zh-CN" sz="4400" dirty="0">
                <a:latin typeface="UTM Avo" panose="02040603050506020204" pitchFamily="18" charset="0"/>
              </a:rPr>
              <a:t> </a:t>
            </a:r>
            <a:r>
              <a:rPr lang="en-US" altLang="zh-CN" sz="4400" dirty="0" err="1">
                <a:latin typeface="UTM Avo" panose="02040603050506020204" pitchFamily="18" charset="0"/>
              </a:rPr>
              <a:t>tích</a:t>
            </a:r>
            <a:r>
              <a:rPr lang="en-US" altLang="zh-CN" sz="4400" dirty="0">
                <a:latin typeface="UTM Avo" panose="02040603050506020204" pitchFamily="18" charset="0"/>
              </a:rPr>
              <a:t> </a:t>
            </a:r>
            <a:r>
              <a:rPr lang="en-US" altLang="zh-CN" sz="4400" dirty="0" err="1">
                <a:latin typeface="UTM Avo" panose="02040603050506020204" pitchFamily="18" charset="0"/>
              </a:rPr>
              <a:t>hồ</a:t>
            </a:r>
            <a:r>
              <a:rPr lang="en-US" altLang="zh-CN" sz="4400" dirty="0">
                <a:latin typeface="UTM Avo" panose="02040603050506020204" pitchFamily="18" charset="0"/>
              </a:rPr>
              <a:t> Ba </a:t>
            </a:r>
            <a:r>
              <a:rPr lang="en-US" altLang="zh-CN" sz="4400" dirty="0" err="1">
                <a:latin typeface="UTM Avo" panose="02040603050506020204" pitchFamily="18" charset="0"/>
              </a:rPr>
              <a:t>Bể</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38582" y="4024842"/>
            <a:ext cx="7218581" cy="1754326"/>
          </a:xfrm>
          <a:prstGeom prst="rect">
            <a:avLst/>
          </a:prstGeom>
        </p:spPr>
        <p:txBody>
          <a:bodyPr wrap="square">
            <a:spAutoFit/>
          </a:bodyPr>
          <a:lstStyle/>
          <a:p>
            <a:pPr>
              <a:buSzPct val="25000"/>
            </a:pPr>
            <a:r>
              <a:rPr lang="en-US" altLang="zh-CN" sz="3600" i="1" dirty="0">
                <a:latin typeface="UTM Avo" panose="02040603050506020204" pitchFamily="18" charset="0"/>
                <a:cs typeface="Times New Roman" panose="02020603050405020304" pitchFamily="18" charset="0"/>
                <a:sym typeface="Wingdings" panose="05000000000000000000" pitchFamily="2" charset="2"/>
              </a:rPr>
              <a:t>Hai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mẹ</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con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gặp</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bà</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già</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Mời</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về</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nhà</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ăn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nghỉ</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Lũ</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lụt</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trong</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lễ</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hội</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Hình</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thành</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hồ</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Ba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Bể</a:t>
            </a:r>
            <a:endParaRPr lang="en-US" altLang="zh-CN" sz="3600" i="1" dirty="0">
              <a:latin typeface="UTM Avo"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E87A870-5553-3C90-7688-7D53C3D058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4938">
            <a:off x="6752819" y="590908"/>
            <a:ext cx="4449109" cy="363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701">
            <a:off x="6038799" y="-806706"/>
            <a:ext cx="5920169" cy="5299375"/>
          </a:xfrm>
          <a:prstGeom prst="rect">
            <a:avLst/>
          </a:prstGeom>
        </p:spPr>
      </p:pic>
    </p:spTree>
    <p:extLst>
      <p:ext uri="{BB962C8B-B14F-4D97-AF65-F5344CB8AC3E}">
        <p14:creationId xmlns:p14="http://schemas.microsoft.com/office/powerpoint/2010/main" val="427850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309856" cy="769441"/>
          </a:xfrm>
          <a:prstGeom prst="rect">
            <a:avLst/>
          </a:prstGeom>
        </p:spPr>
        <p:txBody>
          <a:bodyPr wrap="square">
            <a:spAutoFit/>
          </a:bodyPr>
          <a:lstStyle/>
          <a:p>
            <a:pPr>
              <a:buSzPct val="25000"/>
            </a:pPr>
            <a:r>
              <a:rPr lang="en-US" altLang="zh-CN" sz="4400" dirty="0" err="1">
                <a:latin typeface="UTM Avo" panose="02040603050506020204" pitchFamily="18" charset="0"/>
              </a:rPr>
              <a:t>Người</a:t>
            </a:r>
            <a:r>
              <a:rPr lang="en-US" altLang="zh-CN" sz="4400" dirty="0">
                <a:latin typeface="UTM Avo" panose="02040603050506020204" pitchFamily="18" charset="0"/>
              </a:rPr>
              <a:t> </a:t>
            </a:r>
            <a:r>
              <a:rPr lang="en-US" altLang="zh-CN" sz="4400" dirty="0" err="1">
                <a:latin typeface="UTM Avo" panose="02040603050506020204" pitchFamily="18" charset="0"/>
              </a:rPr>
              <a:t>ăn</a:t>
            </a:r>
            <a:r>
              <a:rPr lang="en-US" altLang="zh-CN" sz="4400" dirty="0">
                <a:latin typeface="UTM Avo" panose="02040603050506020204" pitchFamily="18" charset="0"/>
              </a:rPr>
              <a:t> </a:t>
            </a:r>
            <a:r>
              <a:rPr lang="en-US" altLang="zh-CN" sz="4400" dirty="0" err="1">
                <a:latin typeface="UTM Avo" panose="02040603050506020204" pitchFamily="18" charset="0"/>
              </a:rPr>
              <a:t>xin</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07564" y="4123759"/>
            <a:ext cx="9080239" cy="1323439"/>
          </a:xfrm>
          <a:prstGeom prst="rect">
            <a:avLst/>
          </a:prstGeom>
        </p:spPr>
        <p:txBody>
          <a:bodyPr wrap="square">
            <a:spAutoFit/>
          </a:bodyPr>
          <a:lstStyle/>
          <a:p>
            <a:pPr>
              <a:buSzPct val="25000"/>
            </a:pPr>
            <a:r>
              <a:rPr lang="en-US" altLang="zh-CN" sz="4000" i="1" dirty="0" err="1">
                <a:latin typeface="UTM Avo" panose="02040603050506020204" pitchFamily="18" charset="0"/>
                <a:cs typeface="Times New Roman" panose="02020603050405020304" pitchFamily="18" charset="0"/>
              </a:rPr>
              <a:t>Cậu</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bé</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thấy</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ông</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lão</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ăn</a:t>
            </a:r>
            <a:r>
              <a:rPr lang="en-US" altLang="zh-CN" sz="4000" i="1" dirty="0">
                <a:latin typeface="UTM Avo" panose="02040603050506020204" pitchFamily="18" charset="0"/>
                <a:cs typeface="Times New Roman" panose="02020603050405020304" pitchFamily="18" charset="0"/>
              </a:rPr>
              <a:t> </a:t>
            </a:r>
            <a:r>
              <a:rPr lang="en-US" altLang="zh-CN" sz="4000" i="1" dirty="0" err="1">
                <a:latin typeface="UTM Avo" panose="02040603050506020204" pitchFamily="18" charset="0"/>
                <a:cs typeface="Times New Roman" panose="02020603050405020304" pitchFamily="18" charset="0"/>
              </a:rPr>
              <a:t>xin</a:t>
            </a:r>
            <a:r>
              <a:rPr lang="en-US" altLang="zh-CN" sz="4000" i="1" dirty="0">
                <a:latin typeface="UTM Avo" panose="02040603050506020204" pitchFamily="18" charset="0"/>
                <a:cs typeface="Times New Roman" panose="02020603050405020304" pitchFamily="18" charset="0"/>
              </a:rPr>
              <a:t> </a:t>
            </a:r>
          </a:p>
          <a:p>
            <a:pPr>
              <a:buSzPct val="25000"/>
            </a:pP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cuộc</a:t>
            </a: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trò</a:t>
            </a: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chuyện</a:t>
            </a: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giữa</a:t>
            </a: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hai</a:t>
            </a:r>
            <a:r>
              <a:rPr lang="en-US" altLang="zh-CN" sz="40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4000" i="1" dirty="0" err="1">
                <a:latin typeface="UTM Avo" panose="02040603050506020204" pitchFamily="18" charset="0"/>
                <a:cs typeface="Times New Roman" panose="02020603050405020304" pitchFamily="18" charset="0"/>
                <a:sym typeface="Wingdings" panose="05000000000000000000" pitchFamily="2" charset="2"/>
              </a:rPr>
              <a:t>người</a:t>
            </a:r>
            <a:endParaRPr lang="en-US" altLang="zh-CN" sz="4000" i="1" dirty="0">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0FE3A81-3444-4E96-B19F-209CEC859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7096">
            <a:off x="6011901" y="671602"/>
            <a:ext cx="5263449" cy="3388643"/>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701">
            <a:off x="5604547" y="-850618"/>
            <a:ext cx="5920169" cy="5299375"/>
          </a:xfrm>
          <a:prstGeom prst="rect">
            <a:avLst/>
          </a:prstGeom>
        </p:spPr>
      </p:pic>
    </p:spTree>
    <p:extLst>
      <p:ext uri="{BB962C8B-B14F-4D97-AF65-F5344CB8AC3E}">
        <p14:creationId xmlns:p14="http://schemas.microsoft.com/office/powerpoint/2010/main" val="16152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226300"/>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309856" cy="1446550"/>
          </a:xfrm>
          <a:prstGeom prst="rect">
            <a:avLst/>
          </a:prstGeom>
        </p:spPr>
        <p:txBody>
          <a:bodyPr wrap="square">
            <a:spAutoFit/>
          </a:bodyPr>
          <a:lstStyle/>
          <a:p>
            <a:pPr>
              <a:buSzPct val="25000"/>
            </a:pPr>
            <a:r>
              <a:rPr lang="en-US" altLang="zh-CN" sz="4400" dirty="0" err="1">
                <a:latin typeface="UTM Avo" panose="02040603050506020204" pitchFamily="18" charset="0"/>
              </a:rPr>
              <a:t>Một</a:t>
            </a:r>
            <a:r>
              <a:rPr lang="en-US" altLang="zh-CN" sz="4400" dirty="0">
                <a:latin typeface="UTM Avo" panose="02040603050506020204" pitchFamily="18" charset="0"/>
              </a:rPr>
              <a:t> </a:t>
            </a:r>
            <a:r>
              <a:rPr lang="en-US" altLang="zh-CN" sz="4400" dirty="0" err="1">
                <a:latin typeface="UTM Avo" panose="02040603050506020204" pitchFamily="18" charset="0"/>
              </a:rPr>
              <a:t>người</a:t>
            </a:r>
            <a:r>
              <a:rPr lang="en-US" altLang="zh-CN" sz="4400" dirty="0">
                <a:latin typeface="UTM Avo" panose="02040603050506020204" pitchFamily="18" charset="0"/>
              </a:rPr>
              <a:t> </a:t>
            </a:r>
            <a:r>
              <a:rPr lang="en-US" altLang="zh-CN" sz="4400" dirty="0" err="1">
                <a:latin typeface="UTM Avo" panose="02040603050506020204" pitchFamily="18" charset="0"/>
              </a:rPr>
              <a:t>chính</a:t>
            </a:r>
            <a:r>
              <a:rPr lang="en-US" altLang="zh-CN" sz="4400" dirty="0">
                <a:latin typeface="UTM Avo" panose="02040603050506020204" pitchFamily="18" charset="0"/>
              </a:rPr>
              <a:t> </a:t>
            </a:r>
            <a:r>
              <a:rPr lang="en-US" altLang="zh-CN" sz="4400" dirty="0" err="1">
                <a:latin typeface="UTM Avo" panose="02040603050506020204" pitchFamily="18" charset="0"/>
              </a:rPr>
              <a:t>trực</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07564" y="4123759"/>
            <a:ext cx="8549783" cy="1754326"/>
          </a:xfrm>
          <a:prstGeom prst="rect">
            <a:avLst/>
          </a:prstGeom>
        </p:spPr>
        <p:txBody>
          <a:bodyPr wrap="square">
            <a:spAutoFit/>
          </a:bodyPr>
          <a:lstStyle/>
          <a:p>
            <a:pPr>
              <a:buSzPct val="25000"/>
            </a:pPr>
            <a:r>
              <a:rPr lang="en-US" altLang="zh-CN" sz="3600" i="1" dirty="0" err="1">
                <a:latin typeface="UTM Avo" panose="02040603050506020204" pitchFamily="18" charset="0"/>
                <a:cs typeface="Times New Roman" panose="02020603050405020304" pitchFamily="18" charset="0"/>
              </a:rPr>
              <a:t>Tô</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Hiến</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Thành</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lập</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vua</a:t>
            </a:r>
            <a:r>
              <a:rPr lang="en-US" altLang="zh-CN" sz="3600" i="1" dirty="0">
                <a:latin typeface="UTM Avo" panose="02040603050506020204" pitchFamily="18" charset="0"/>
                <a:cs typeface="Times New Roman" panose="02020603050405020304" pitchFamily="18" charset="0"/>
              </a:rPr>
              <a:t> </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ông</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lâm</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bệnh</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Cuộc</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trò</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chuyện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giữa</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Thái</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hậu</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và</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Tô</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Hiến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Thành</a:t>
            </a:r>
            <a:endParaRPr lang="en-US" altLang="zh-CN" sz="3600" i="1" dirty="0">
              <a:latin typeface="UTM Avo"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F256B14-4B47-F7AE-AC0D-7A3374898163}"/>
              </a:ext>
            </a:extLst>
          </p:cNvPr>
          <p:cNvPicPr>
            <a:picLocks noChangeAspect="1"/>
          </p:cNvPicPr>
          <p:nvPr/>
        </p:nvPicPr>
        <p:blipFill rotWithShape="1">
          <a:blip r:embed="rId7">
            <a:extLst>
              <a:ext uri="{28A0092B-C50C-407E-A947-70E740481C1C}">
                <a14:useLocalDpi xmlns:a14="http://schemas.microsoft.com/office/drawing/2010/main" val="0"/>
              </a:ext>
            </a:extLst>
          </a:blip>
          <a:srcRect r="4874"/>
          <a:stretch/>
        </p:blipFill>
        <p:spPr>
          <a:xfrm rot="628970">
            <a:off x="5885395" y="422678"/>
            <a:ext cx="4813773" cy="3491711"/>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701">
            <a:off x="5311672" y="-954394"/>
            <a:ext cx="5920169" cy="5299375"/>
          </a:xfrm>
          <a:prstGeom prst="rect">
            <a:avLst/>
          </a:prstGeom>
        </p:spPr>
      </p:pic>
    </p:spTree>
    <p:extLst>
      <p:ext uri="{BB962C8B-B14F-4D97-AF65-F5344CB8AC3E}">
        <p14:creationId xmlns:p14="http://schemas.microsoft.com/office/powerpoint/2010/main" val="17274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51" y="-13151"/>
            <a:ext cx="12605349" cy="8451298"/>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309856" cy="1446550"/>
          </a:xfrm>
          <a:prstGeom prst="rect">
            <a:avLst/>
          </a:prstGeom>
        </p:spPr>
        <p:txBody>
          <a:bodyPr wrap="square">
            <a:spAutoFit/>
          </a:bodyPr>
          <a:lstStyle/>
          <a:p>
            <a:pPr>
              <a:buSzPct val="25000"/>
            </a:pPr>
            <a:r>
              <a:rPr lang="en-US" altLang="zh-CN" sz="4400" dirty="0" err="1">
                <a:latin typeface="UTM Avo" panose="02040603050506020204" pitchFamily="18" charset="0"/>
              </a:rPr>
              <a:t>Một</a:t>
            </a:r>
            <a:r>
              <a:rPr lang="en-US" altLang="zh-CN" sz="4400" dirty="0">
                <a:latin typeface="UTM Avo" panose="02040603050506020204" pitchFamily="18" charset="0"/>
              </a:rPr>
              <a:t> </a:t>
            </a:r>
            <a:r>
              <a:rPr lang="en-US" altLang="zh-CN" sz="4400" dirty="0" err="1">
                <a:latin typeface="UTM Avo" panose="02040603050506020204" pitchFamily="18" charset="0"/>
              </a:rPr>
              <a:t>nhà</a:t>
            </a:r>
            <a:r>
              <a:rPr lang="en-US" altLang="zh-CN" sz="4400" dirty="0">
                <a:latin typeface="UTM Avo" panose="02040603050506020204" pitchFamily="18" charset="0"/>
              </a:rPr>
              <a:t> </a:t>
            </a:r>
            <a:r>
              <a:rPr lang="en-US" altLang="zh-CN" sz="4400" dirty="0" err="1">
                <a:latin typeface="UTM Avo" panose="02040603050506020204" pitchFamily="18" charset="0"/>
              </a:rPr>
              <a:t>thơ</a:t>
            </a:r>
            <a:r>
              <a:rPr lang="en-US" altLang="zh-CN" sz="4400" dirty="0">
                <a:latin typeface="UTM Avo" panose="02040603050506020204" pitchFamily="18" charset="0"/>
              </a:rPr>
              <a:t> </a:t>
            </a:r>
            <a:r>
              <a:rPr lang="en-US" altLang="zh-CN" sz="4400" dirty="0" err="1">
                <a:latin typeface="UTM Avo" panose="02040603050506020204" pitchFamily="18" charset="0"/>
              </a:rPr>
              <a:t>chân</a:t>
            </a:r>
            <a:r>
              <a:rPr lang="en-US" altLang="zh-CN" sz="4400" dirty="0">
                <a:latin typeface="UTM Avo" panose="02040603050506020204" pitchFamily="18" charset="0"/>
              </a:rPr>
              <a:t> </a:t>
            </a:r>
            <a:r>
              <a:rPr lang="en-US" altLang="zh-CN" sz="4400" dirty="0" err="1">
                <a:latin typeface="UTM Avo" panose="02040603050506020204" pitchFamily="18" charset="0"/>
              </a:rPr>
              <a:t>chính</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957606" y="4006622"/>
            <a:ext cx="9365926" cy="2062103"/>
          </a:xfrm>
          <a:prstGeom prst="rect">
            <a:avLst/>
          </a:prstGeom>
        </p:spPr>
        <p:txBody>
          <a:bodyPr wrap="square">
            <a:spAutoFit/>
          </a:bodyPr>
          <a:lstStyle/>
          <a:p>
            <a:pPr>
              <a:buSzPct val="25000"/>
            </a:pPr>
            <a:r>
              <a:rPr lang="en-US" altLang="zh-CN" sz="3200" i="1" dirty="0" err="1">
                <a:latin typeface="UTM Avo" panose="02040603050506020204" pitchFamily="18" charset="0"/>
                <a:cs typeface="Times New Roman" panose="02020603050405020304" pitchFamily="18" charset="0"/>
              </a:rPr>
              <a:t>D</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ân</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chúng</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truyền</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tụng</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bài</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ca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lên</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án</a:t>
            </a:r>
            <a:r>
              <a:rPr lang="en-US" altLang="zh-CN" sz="3200" i="1" dirty="0">
                <a:latin typeface="UTM Avo" panose="02040603050506020204" pitchFamily="18" charset="0"/>
                <a:cs typeface="Times New Roman" panose="02020603050405020304" pitchFamily="18" charset="0"/>
              </a:rPr>
              <a:t> </a:t>
            </a:r>
            <a:r>
              <a:rPr lang="en-US" altLang="zh-CN" sz="3200" i="1" dirty="0" err="1">
                <a:latin typeface="UTM Avo" panose="02040603050506020204" pitchFamily="18" charset="0"/>
                <a:cs typeface="Times New Roman" panose="02020603050405020304" pitchFamily="18" charset="0"/>
              </a:rPr>
              <a:t>nhà</a:t>
            </a:r>
            <a:r>
              <a:rPr lang="en-US" altLang="zh-CN" sz="3200" i="1" dirty="0">
                <a:latin typeface="UTM Avo" panose="02040603050506020204" pitchFamily="18" charset="0"/>
                <a:cs typeface="Times New Roman" panose="02020603050405020304" pitchFamily="18" charset="0"/>
              </a:rPr>
              <a:t> </a:t>
            </a:r>
            <a:r>
              <a:rPr lang="en-US" altLang="zh-CN" sz="3200" i="1" dirty="0" err="1">
                <a:latin typeface="UTM Avo" panose="02040603050506020204" pitchFamily="18" charset="0"/>
                <a:cs typeface="Times New Roman" panose="02020603050405020304" pitchFamily="18" charset="0"/>
              </a:rPr>
              <a:t>vua</a:t>
            </a:r>
            <a:r>
              <a:rPr lang="en-US" altLang="zh-CN" sz="3200" i="1" dirty="0">
                <a:latin typeface="UTM Avo" panose="02040603050506020204" pitchFamily="18" charset="0"/>
                <a:cs typeface="Times New Roman" panose="02020603050405020304" pitchFamily="18" charset="0"/>
              </a:rPr>
              <a:t> </a:t>
            </a:r>
            <a:r>
              <a:rPr lang="en-US" altLang="zh-CN" sz="3200" i="1" dirty="0" err="1">
                <a:latin typeface="UTM Avo" panose="02040603050506020204" pitchFamily="18" charset="0"/>
                <a:cs typeface="Times New Roman" panose="02020603050405020304" pitchFamily="18" charset="0"/>
              </a:rPr>
              <a:t>bạo</a:t>
            </a:r>
            <a:r>
              <a:rPr lang="en-US" altLang="zh-CN" sz="3200" i="1" dirty="0">
                <a:latin typeface="UTM Avo" panose="02040603050506020204" pitchFamily="18" charset="0"/>
                <a:cs typeface="Times New Roman" panose="02020603050405020304" pitchFamily="18" charset="0"/>
              </a:rPr>
              <a:t> </a:t>
            </a:r>
            <a:r>
              <a:rPr lang="en-US" altLang="zh-CN" sz="3200" i="1" dirty="0" err="1">
                <a:latin typeface="UTM Avo" panose="02040603050506020204" pitchFamily="18" charset="0"/>
                <a:cs typeface="Times New Roman" panose="02020603050405020304" pitchFamily="18" charset="0"/>
              </a:rPr>
              <a:t>ngược</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Nhà</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vua</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tìm</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người</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sáng</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tác</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Nhà</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vua</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thay</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đổi</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thái</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độ</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vì</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tìm</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ra</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nhà</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thơ</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chân</a:t>
            </a:r>
            <a:r>
              <a:rPr lang="en-US" altLang="zh-CN" sz="32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200" i="1" dirty="0" err="1">
                <a:latin typeface="UTM Avo" panose="02040603050506020204" pitchFamily="18" charset="0"/>
                <a:cs typeface="Times New Roman" panose="02020603050405020304" pitchFamily="18" charset="0"/>
                <a:sym typeface="Wingdings" panose="05000000000000000000" pitchFamily="2" charset="2"/>
              </a:rPr>
              <a:t>chính</a:t>
            </a:r>
            <a:endParaRPr lang="en-US" altLang="zh-CN" sz="3200" i="1" dirty="0">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5CEA370-200A-F31F-2F8E-537BA5610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31038">
            <a:off x="5278299" y="443512"/>
            <a:ext cx="6027965" cy="3395754"/>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46242">
            <a:off x="4560955" y="-974299"/>
            <a:ext cx="7521525" cy="5299375"/>
          </a:xfrm>
          <a:prstGeom prst="rect">
            <a:avLst/>
          </a:prstGeom>
        </p:spPr>
      </p:pic>
    </p:spTree>
    <p:extLst>
      <p:ext uri="{BB962C8B-B14F-4D97-AF65-F5344CB8AC3E}">
        <p14:creationId xmlns:p14="http://schemas.microsoft.com/office/powerpoint/2010/main" val="17840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413349" y="213307"/>
            <a:ext cx="12133115" cy="7583156"/>
          </a:xfrm>
          <a:prstGeom prst="rect">
            <a:avLst/>
          </a:prstGeom>
        </p:spPr>
      </p:pic>
      <p:sp>
        <p:nvSpPr>
          <p:cNvPr id="10" name="Title 1">
            <a:extLst>
              <a:ext uri="{FF2B5EF4-FFF2-40B4-BE49-F238E27FC236}">
                <a16:creationId xmlns:a16="http://schemas.microsoft.com/office/drawing/2014/main" id="{2CB80B4E-8814-491F-B05F-1C5A829174A2}"/>
              </a:ext>
            </a:extLst>
          </p:cNvPr>
          <p:cNvSpPr txBox="1">
            <a:spLocks/>
          </p:cNvSpPr>
          <p:nvPr/>
        </p:nvSpPr>
        <p:spPr>
          <a:xfrm>
            <a:off x="10506053"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rgbClr val="69A12B"/>
                </a:solidFill>
                <a:latin typeface="#9Slide07 HoneyCream" pitchFamily="2" charset="0"/>
              </a:rPr>
              <a:t>Măng Non</a:t>
            </a:r>
            <a:endParaRPr lang="en-US" sz="1800" b="0" dirty="0">
              <a:solidFill>
                <a:srgbClr val="69A12B"/>
              </a:solidFill>
              <a:latin typeface="#9Slide07 HoneyCream" pitchFamily="2" charset="0"/>
            </a:endParaRPr>
          </a:p>
        </p:txBody>
      </p:sp>
      <p:sp>
        <p:nvSpPr>
          <p:cNvPr id="12" name="矩形 11">
            <a:extLst>
              <a:ext uri="{FF2B5EF4-FFF2-40B4-BE49-F238E27FC236}">
                <a16:creationId xmlns:a16="http://schemas.microsoft.com/office/drawing/2014/main" id="{D23320BA-5319-2A34-CA3D-8A0E02FBA94B}"/>
              </a:ext>
            </a:extLst>
          </p:cNvPr>
          <p:cNvSpPr/>
          <p:nvPr/>
        </p:nvSpPr>
        <p:spPr>
          <a:xfrm>
            <a:off x="-36329" y="946090"/>
            <a:ext cx="6043892" cy="1185261"/>
          </a:xfrm>
          <a:prstGeom prst="rect">
            <a:avLst/>
          </a:prstGeom>
        </p:spPr>
        <p:txBody>
          <a:bodyPr wrap="square">
            <a:spAutoFit/>
          </a:bodyPr>
          <a:lstStyle/>
          <a:p>
            <a:pPr algn="ctr">
              <a:lnSpc>
                <a:spcPct val="150000"/>
              </a:lnSpc>
              <a:buSzPct val="25000"/>
            </a:pPr>
            <a:r>
              <a:rPr lang="en-US" altLang="zh-CN" sz="5400" dirty="0" err="1">
                <a:latin typeface="UVN Mang Tre" panose="00000400000000000000" pitchFamily="2" charset="0"/>
              </a:rPr>
              <a:t>Câu</a:t>
            </a:r>
            <a:r>
              <a:rPr lang="en-US" altLang="zh-CN" sz="5400" dirty="0">
                <a:latin typeface="UVN Mang Tre" panose="00000400000000000000" pitchFamily="2" charset="0"/>
              </a:rPr>
              <a:t> </a:t>
            </a:r>
            <a:r>
              <a:rPr lang="en-US" altLang="zh-CN" sz="5400" dirty="0" err="1">
                <a:latin typeface="UVN Mang Tre" panose="00000400000000000000" pitchFamily="2" charset="0"/>
              </a:rPr>
              <a:t>chuyện</a:t>
            </a:r>
            <a:r>
              <a:rPr lang="en-US" altLang="zh-CN" sz="5400" dirty="0">
                <a:latin typeface="UVN Mang Tre" panose="00000400000000000000" pitchFamily="2" charset="0"/>
              </a:rPr>
              <a:t>:</a:t>
            </a:r>
          </a:p>
        </p:txBody>
      </p:sp>
      <p:sp>
        <p:nvSpPr>
          <p:cNvPr id="13" name="矩形 11">
            <a:extLst>
              <a:ext uri="{FF2B5EF4-FFF2-40B4-BE49-F238E27FC236}">
                <a16:creationId xmlns:a16="http://schemas.microsoft.com/office/drawing/2014/main" id="{6FFAECBD-1BB2-DEA5-CD1A-F8119E9CD7D3}"/>
              </a:ext>
            </a:extLst>
          </p:cNvPr>
          <p:cNvSpPr/>
          <p:nvPr/>
        </p:nvSpPr>
        <p:spPr>
          <a:xfrm>
            <a:off x="1210149" y="2131351"/>
            <a:ext cx="4309856" cy="1446550"/>
          </a:xfrm>
          <a:prstGeom prst="rect">
            <a:avLst/>
          </a:prstGeom>
        </p:spPr>
        <p:txBody>
          <a:bodyPr wrap="square">
            <a:spAutoFit/>
          </a:bodyPr>
          <a:lstStyle/>
          <a:p>
            <a:pPr>
              <a:buSzPct val="25000"/>
            </a:pPr>
            <a:r>
              <a:rPr lang="en-US" altLang="zh-CN" sz="4400" dirty="0" err="1">
                <a:latin typeface="UTM Avo" panose="02040603050506020204" pitchFamily="18" charset="0"/>
              </a:rPr>
              <a:t>Những</a:t>
            </a:r>
            <a:r>
              <a:rPr lang="en-US" altLang="zh-CN" sz="4400" dirty="0">
                <a:latin typeface="UTM Avo" panose="02040603050506020204" pitchFamily="18" charset="0"/>
              </a:rPr>
              <a:t> </a:t>
            </a:r>
            <a:r>
              <a:rPr lang="en-US" altLang="zh-CN" sz="4400" dirty="0" err="1">
                <a:latin typeface="UTM Avo" panose="02040603050506020204" pitchFamily="18" charset="0"/>
              </a:rPr>
              <a:t>hạt</a:t>
            </a:r>
            <a:r>
              <a:rPr lang="en-US" altLang="zh-CN" sz="4400" dirty="0">
                <a:latin typeface="UTM Avo" panose="02040603050506020204" pitchFamily="18" charset="0"/>
              </a:rPr>
              <a:t> </a:t>
            </a:r>
            <a:r>
              <a:rPr lang="en-US" altLang="zh-CN" sz="4400" dirty="0" err="1">
                <a:latin typeface="UTM Avo" panose="02040603050506020204" pitchFamily="18" charset="0"/>
              </a:rPr>
              <a:t>thóc</a:t>
            </a:r>
            <a:r>
              <a:rPr lang="en-US" altLang="zh-CN" sz="4400" dirty="0">
                <a:latin typeface="UTM Avo" panose="02040603050506020204" pitchFamily="18" charset="0"/>
              </a:rPr>
              <a:t> </a:t>
            </a:r>
            <a:r>
              <a:rPr lang="en-US" altLang="zh-CN" sz="4400" dirty="0" err="1">
                <a:latin typeface="UTM Avo" panose="02040603050506020204" pitchFamily="18" charset="0"/>
              </a:rPr>
              <a:t>giống</a:t>
            </a:r>
            <a:endParaRPr lang="en-US" altLang="zh-CN" sz="4400" dirty="0">
              <a:latin typeface="UTM Avo" panose="02040603050506020204" pitchFamily="18" charset="0"/>
            </a:endParaRPr>
          </a:p>
        </p:txBody>
      </p:sp>
      <p:sp>
        <p:nvSpPr>
          <p:cNvPr id="16" name="矩形 11">
            <a:extLst>
              <a:ext uri="{FF2B5EF4-FFF2-40B4-BE49-F238E27FC236}">
                <a16:creationId xmlns:a16="http://schemas.microsoft.com/office/drawing/2014/main" id="{DF77FB15-AC63-BABA-F245-F4E736DE03E0}"/>
              </a:ext>
            </a:extLst>
          </p:cNvPr>
          <p:cNvSpPr/>
          <p:nvPr/>
        </p:nvSpPr>
        <p:spPr>
          <a:xfrm>
            <a:off x="1107564" y="4123759"/>
            <a:ext cx="8549783" cy="1754326"/>
          </a:xfrm>
          <a:prstGeom prst="rect">
            <a:avLst/>
          </a:prstGeom>
        </p:spPr>
        <p:txBody>
          <a:bodyPr wrap="square">
            <a:spAutoFit/>
          </a:bodyPr>
          <a:lstStyle/>
          <a:p>
            <a:pPr>
              <a:buSzPct val="25000"/>
            </a:pPr>
            <a:r>
              <a:rPr lang="en-US" altLang="zh-CN" sz="3600" i="1" dirty="0" err="1">
                <a:latin typeface="UTM Avo" panose="02040603050506020204" pitchFamily="18" charset="0"/>
                <a:cs typeface="Times New Roman" panose="02020603050405020304" pitchFamily="18" charset="0"/>
              </a:rPr>
              <a:t>Vua</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tìm</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người</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nối</a:t>
            </a:r>
            <a:r>
              <a:rPr lang="en-US" altLang="zh-CN" sz="3600" i="1" dirty="0">
                <a:latin typeface="UTM Avo" panose="02040603050506020204" pitchFamily="18" charset="0"/>
                <a:cs typeface="Times New Roman" panose="02020603050405020304" pitchFamily="18" charset="0"/>
              </a:rPr>
              <a:t> </a:t>
            </a:r>
            <a:r>
              <a:rPr lang="en-US" altLang="zh-CN" sz="3600" i="1" dirty="0" err="1">
                <a:latin typeface="UTM Avo" panose="02040603050506020204" pitchFamily="18" charset="0"/>
                <a:cs typeface="Times New Roman" panose="02020603050405020304" pitchFamily="18" charset="0"/>
              </a:rPr>
              <a:t>ngôi</a:t>
            </a:r>
            <a:r>
              <a:rPr lang="en-US" altLang="zh-CN" sz="3600" i="1" dirty="0">
                <a:latin typeface="UTM Avo" panose="02040603050506020204" pitchFamily="18" charset="0"/>
                <a:cs typeface="Times New Roman" panose="02020603050405020304" pitchFamily="18" charset="0"/>
              </a:rPr>
              <a:t> </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Phát</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thóc</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đã</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luộc</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Chôm</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thú</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nhận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sự</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thật</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p>
          <a:p>
            <a:pPr>
              <a:buSzPct val="25000"/>
            </a:pP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Chôm</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được</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truyền</a:t>
            </a:r>
            <a:r>
              <a:rPr lang="en-US" altLang="zh-CN" sz="3600" i="1" dirty="0">
                <a:latin typeface="UTM Avo" panose="02040603050506020204" pitchFamily="18" charset="0"/>
                <a:cs typeface="Times New Roman" panose="02020603050405020304" pitchFamily="18" charset="0"/>
                <a:sym typeface="Wingdings" panose="05000000000000000000" pitchFamily="2" charset="2"/>
              </a:rPr>
              <a:t> </a:t>
            </a:r>
            <a:r>
              <a:rPr lang="en-US" altLang="zh-CN" sz="3600" i="1" dirty="0" err="1">
                <a:latin typeface="UTM Avo" panose="02040603050506020204" pitchFamily="18" charset="0"/>
                <a:cs typeface="Times New Roman" panose="02020603050405020304" pitchFamily="18" charset="0"/>
                <a:sym typeface="Wingdings" panose="05000000000000000000" pitchFamily="2" charset="2"/>
              </a:rPr>
              <a:t>ngôi</a:t>
            </a:r>
            <a:endParaRPr lang="en-US" altLang="zh-CN" sz="3600" i="1" dirty="0">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944E697-27A3-55F8-DDF4-C4BD58A08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2653">
            <a:off x="5380765" y="405480"/>
            <a:ext cx="5100224" cy="3442651"/>
          </a:xfrm>
          <a:prstGeom prst="rect">
            <a:avLst/>
          </a:prstGeom>
          <a:ln>
            <a:noFill/>
          </a:ln>
          <a:effectLst>
            <a:softEdge rad="112500"/>
          </a:effectLst>
        </p:spPr>
      </p:pic>
      <p:pic>
        <p:nvPicPr>
          <p:cNvPr id="14" name="图片 4">
            <a:extLst>
              <a:ext uri="{FF2B5EF4-FFF2-40B4-BE49-F238E27FC236}">
                <a16:creationId xmlns:a16="http://schemas.microsoft.com/office/drawing/2014/main" id="{BEEA8805-BA60-4F15-B5CD-00C9679AA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80933">
            <a:off x="4931436" y="-1065467"/>
            <a:ext cx="5920169" cy="5299375"/>
          </a:xfrm>
          <a:prstGeom prst="rect">
            <a:avLst/>
          </a:prstGeom>
        </p:spPr>
      </p:pic>
    </p:spTree>
    <p:extLst>
      <p:ext uri="{BB962C8B-B14F-4D97-AF65-F5344CB8AC3E}">
        <p14:creationId xmlns:p14="http://schemas.microsoft.com/office/powerpoint/2010/main" val="118243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100"/>
                                        <p:tgtEl>
                                          <p:spTgt spid="13"/>
                                        </p:tgtEl>
                                      </p:cBhvr>
                                    </p:animEffect>
                                    <p:anim calcmode="lin" valueType="num">
                                      <p:cBhvr>
                                        <p:cTn id="13" dur="400" fill="hold"/>
                                        <p:tgtEl>
                                          <p:spTgt spid="13"/>
                                        </p:tgtEl>
                                        <p:attrNameLst>
                                          <p:attrName>ppt_x</p:attrName>
                                        </p:attrNameLst>
                                      </p:cBhvr>
                                      <p:tavLst>
                                        <p:tav tm="0">
                                          <p:val>
                                            <p:strVal val="#ppt_x"/>
                                          </p:val>
                                        </p:tav>
                                        <p:tav tm="100000">
                                          <p:val>
                                            <p:strVal val="#ppt_x"/>
                                          </p:val>
                                        </p:tav>
                                      </p:tavLst>
                                    </p:anim>
                                    <p:anim calcmode="lin" valueType="num">
                                      <p:cBhvr>
                                        <p:cTn id="14" dur="400" fill="hold"/>
                                        <p:tgtEl>
                                          <p:spTgt spid="1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TIMING" val="|3.2"/>
</p:tagLst>
</file>

<file path=ppt/tags/tag11.xml><?xml version="1.0" encoding="utf-8"?>
<p:tagLst xmlns:a="http://schemas.openxmlformats.org/drawingml/2006/main" xmlns:r="http://schemas.openxmlformats.org/officeDocument/2006/relationships" xmlns:p="http://schemas.openxmlformats.org/presentationml/2006/main">
  <p:tag name="TIMING" val="|4.5|0.7"/>
</p:tagLst>
</file>

<file path=ppt/tags/tag12.xml><?xml version="1.0" encoding="utf-8"?>
<p:tagLst xmlns:a="http://schemas.openxmlformats.org/drawingml/2006/main" xmlns:r="http://schemas.openxmlformats.org/officeDocument/2006/relationships" xmlns:p="http://schemas.openxmlformats.org/presentationml/2006/main">
  <p:tag name="TIMING" val="|4"/>
</p:tagLst>
</file>

<file path=ppt/tags/tag13.xml><?xml version="1.0" encoding="utf-8"?>
<p:tagLst xmlns:a="http://schemas.openxmlformats.org/drawingml/2006/main" xmlns:r="http://schemas.openxmlformats.org/officeDocument/2006/relationships" xmlns:p="http://schemas.openxmlformats.org/presentationml/2006/main">
  <p:tag name="TIMING" val="|5.1|1.4"/>
</p:tagLst>
</file>

<file path=ppt/tags/tag14.xml><?xml version="1.0" encoding="utf-8"?>
<p:tagLst xmlns:a="http://schemas.openxmlformats.org/drawingml/2006/main" xmlns:r="http://schemas.openxmlformats.org/officeDocument/2006/relationships" xmlns:p="http://schemas.openxmlformats.org/presentationml/2006/main">
  <p:tag name="TIMING" val="|4.5|0.7"/>
</p:tagLst>
</file>

<file path=ppt/tags/tag15.xml><?xml version="1.0" encoding="utf-8"?>
<p:tagLst xmlns:a="http://schemas.openxmlformats.org/drawingml/2006/main" xmlns:r="http://schemas.openxmlformats.org/officeDocument/2006/relationships" xmlns:p="http://schemas.openxmlformats.org/presentationml/2006/main">
  <p:tag name="TIMING" val="|13|4.4|1.4|1.7"/>
</p:tagLst>
</file>

<file path=ppt/tags/tag2.xml><?xml version="1.0" encoding="utf-8"?>
<p:tagLst xmlns:a="http://schemas.openxmlformats.org/drawingml/2006/main" xmlns:r="http://schemas.openxmlformats.org/officeDocument/2006/relationships" xmlns:p="http://schemas.openxmlformats.org/presentationml/2006/main">
  <p:tag name="TIMING" val="|10"/>
</p:tagLst>
</file>

<file path=ppt/tags/tag3.xml><?xml version="1.0" encoding="utf-8"?>
<p:tagLst xmlns:a="http://schemas.openxmlformats.org/drawingml/2006/main" xmlns:r="http://schemas.openxmlformats.org/officeDocument/2006/relationships" xmlns:p="http://schemas.openxmlformats.org/presentationml/2006/main">
  <p:tag name="TIMING" val="|6.5"/>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6.8|6.6"/>
</p:tagLst>
</file>

<file path=ppt/tags/tag8.xml><?xml version="1.0" encoding="utf-8"?>
<p:tagLst xmlns:a="http://schemas.openxmlformats.org/drawingml/2006/main" xmlns:r="http://schemas.openxmlformats.org/officeDocument/2006/relationships" xmlns:p="http://schemas.openxmlformats.org/presentationml/2006/main">
  <p:tag name="TIMING" val="|3.2|2.7|0.5|10.4|7.3|11.3|14"/>
</p:tagLst>
</file>

<file path=ppt/tags/tag9.xml><?xml version="1.0" encoding="utf-8"?>
<p:tagLst xmlns:a="http://schemas.openxmlformats.org/drawingml/2006/main" xmlns:r="http://schemas.openxmlformats.org/officeDocument/2006/relationships" xmlns:p="http://schemas.openxmlformats.org/presentationml/2006/main">
  <p:tag name="TIMING" val="|3.6|7|20.4|1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1893</Words>
  <Application>Microsoft Office PowerPoint</Application>
  <PresentationFormat>Widescreen</PresentationFormat>
  <Paragraphs>167</Paragraphs>
  <Slides>27</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Arial</vt:lpstr>
      <vt:lpstr>#9Slide07 Altus</vt:lpstr>
      <vt:lpstr>Calibri Light</vt:lpstr>
      <vt:lpstr>Times New Roman</vt:lpstr>
      <vt:lpstr>UVN But Long 2</vt:lpstr>
      <vt:lpstr>SVN-Newton</vt:lpstr>
      <vt:lpstr>等线</vt:lpstr>
      <vt:lpstr>UTM Avo</vt:lpstr>
      <vt:lpstr>Calibri</vt:lpstr>
      <vt:lpstr>SVN-The Voice</vt:lpstr>
      <vt:lpstr>UVF You Make Me Smile</vt:lpstr>
      <vt:lpstr>#9Slide07 HoneyCream</vt:lpstr>
      <vt:lpstr>inpin heiti</vt:lpstr>
      <vt:lpstr>UVN Mang Tre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HẢO HỒ</dc:creator>
  <cp:keywords>MĂNG NON TEAM</cp:keywords>
  <dc:description>http://www.ypppt.com/</dc:description>
  <cp:lastModifiedBy>Ho Ngoc Hao_GV</cp:lastModifiedBy>
  <cp:revision>250</cp:revision>
  <dcterms:created xsi:type="dcterms:W3CDTF">2019-03-29T12:25:33Z</dcterms:created>
  <dcterms:modified xsi:type="dcterms:W3CDTF">2022-08-01T06:18:09Z</dcterms:modified>
</cp:coreProperties>
</file>