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0" embedTrueTypeFonts="1">
  <p:sldMasterIdLst>
    <p:sldMasterId id="2147483672" r:id="rId1"/>
  </p:sldMasterIdLst>
  <p:notesMasterIdLst>
    <p:notesMasterId r:id="rId29"/>
  </p:notesMasterIdLst>
  <p:sldIdLst>
    <p:sldId id="320" r:id="rId2"/>
    <p:sldId id="360" r:id="rId3"/>
    <p:sldId id="361" r:id="rId4"/>
    <p:sldId id="280" r:id="rId5"/>
    <p:sldId id="362" r:id="rId6"/>
    <p:sldId id="364" r:id="rId7"/>
    <p:sldId id="303" r:id="rId8"/>
    <p:sldId id="365" r:id="rId9"/>
    <p:sldId id="305" r:id="rId10"/>
    <p:sldId id="366" r:id="rId11"/>
    <p:sldId id="25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6" r:id="rId21"/>
    <p:sldId id="258" r:id="rId22"/>
    <p:sldId id="281" r:id="rId23"/>
    <p:sldId id="378" r:id="rId24"/>
    <p:sldId id="379" r:id="rId25"/>
    <p:sldId id="380" r:id="rId26"/>
    <p:sldId id="382" r:id="rId27"/>
    <p:sldId id="282" r:id="rId28"/>
  </p:sldIdLst>
  <p:sldSz cx="12192000" cy="6858000"/>
  <p:notesSz cx="6858000" cy="9144000"/>
  <p:embeddedFontLst>
    <p:embeddedFont>
      <p:font typeface="Calibri Light" pitchFamily="34" charset="0"/>
      <p:regular r:id="rId30"/>
      <p:italic r:id="rId31"/>
    </p:embeddedFont>
    <p:embeddedFont>
      <p:font typeface="宋体" pitchFamily="2" charset="-122"/>
      <p:regular r:id="rId32"/>
    </p:embeddedFont>
    <p:embeddedFont>
      <p:font typeface="#9Slide07 Stormtrooper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UVN Dung Dan"/>
      <p:regular r:id="rId38"/>
    </p:embeddedFont>
    <p:embeddedFont>
      <p:font typeface="#9Slide07 Altus" charset="0"/>
      <p:regular r:id="rId39"/>
    </p:embeddedFont>
  </p:embeddedFontLst>
  <p:defaultTextStyle>
    <a:lvl1pPr marL="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1pPr>
    <a:lvl2pPr marL="4572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2pPr>
    <a:lvl3pPr marL="9144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3pPr>
    <a:lvl4pPr marL="13716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4pPr>
    <a:lvl5pPr marL="18288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8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5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5" autoAdjust="0"/>
    <p:restoredTop sz="94660" autoAdjust="0"/>
  </p:normalViewPr>
  <p:slideViewPr>
    <p:cSldViewPr snapToGrid="0">
      <p:cViewPr>
        <p:scale>
          <a:sx n="33" d="100"/>
          <a:sy n="33" d="100"/>
        </p:scale>
        <p:origin x="-1628" y="-75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903" name="页眉占位符 105190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/>
          <a:p>
            <a:pPr lvl="0" eaLnBrk="1" latinLnBrk="1" hangingPunct="1"/>
            <a:endParaRPr lang="en-US" altLang="en-US" sz="1200"/>
          </a:p>
        </p:txBody>
      </p:sp>
      <p:sp>
        <p:nvSpPr>
          <p:cNvPr id="1051904" name="日期占位符 1051903"/>
          <p:cNvSpPr>
            <a:spLocks noGrp="1"/>
          </p:cNvSpPr>
          <p:nvPr>
            <p:ph type="dt" idx="1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/>
          <a:p>
            <a:pPr lvl="0" algn="r" eaLnBrk="1" latinLnBrk="1" hangingPunct="1"/>
            <a:fld id="{566ABCEB-ACFC-4714-9973-3DA970169C29}" type="datetime1">
              <a:rPr lang="en-US" altLang="en-US" sz="1200"/>
              <a:pPr lvl="0" algn="r" eaLnBrk="1" latinLnBrk="1" hangingPunct="1"/>
              <a:t>10/17/2022</a:t>
            </a:fld>
            <a:endParaRPr lang="en-US" altLang="en-US" sz="1200"/>
          </a:p>
        </p:txBody>
      </p:sp>
      <p:sp>
        <p:nvSpPr>
          <p:cNvPr id="1051905" name="幻灯片图像占位符 1051904"/>
          <p:cNvSpPr>
            <a:spLocks noGrp="1" noRot="1" noChangeAspect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lIns="91440" tIns="45720" rIns="91440" bIns="45720" anchor="ctr"/>
          <a:lstStyle/>
          <a:p>
            <a:endParaRPr/>
          </a:p>
        </p:txBody>
      </p:sp>
      <p:sp>
        <p:nvSpPr>
          <p:cNvPr id="1051906" name="备注占位符 1051905"/>
          <p:cNvSpPr>
            <a:spLocks noGrp="1"/>
          </p:cNvSpPr>
          <p:nvPr>
            <p:ph type="body" sz="quarter" idx="4294967295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51907" name="页脚占位符 1051906"/>
          <p:cNvSpPr>
            <a:spLocks noGrp="1"/>
          </p:cNvSpPr>
          <p:nvPr>
            <p:ph type="ftr" sz="quarter" idx="4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/>
          <a:lstStyle/>
          <a:p>
            <a:pPr lvl="0" eaLnBrk="1" latinLnBrk="1" hangingPunct="1"/>
            <a:endParaRPr lang="en-US" altLang="en-US" sz="1200"/>
          </a:p>
        </p:txBody>
      </p:sp>
      <p:sp>
        <p:nvSpPr>
          <p:cNvPr id="1051908" name="灯片编号占位符 1051907"/>
          <p:cNvSpPr>
            <a:spLocks noGrp="1"/>
          </p:cNvSpPr>
          <p:nvPr>
            <p:ph type="sldNum" sz="quarter" idx="5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en-US" altLang="en-US" sz="1200"/>
              <a:pPr lvl="0" algn="r" eaLnBrk="1" latinLnBrk="1" hangingPunct="1"/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52717068"/>
      </p:ext>
    </p:extLst>
  </p:cSld>
  <p:clrMap bg1="dk1" tx1="dk1" bg2="dk1" tx2="dk1" accent1="dk1" accent2="dk1" accent3="dk1" accent4="dk1" accent5="dk1" accent6="dk1" hlink="dk1" folHlink="dk1"/>
  <p:notesStyle>
    <a:lvl1pPr marL="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1pPr>
    <a:lvl2pPr marL="4572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2pPr>
    <a:lvl3pPr marL="9144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3pPr>
    <a:lvl4pPr marL="13716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4pPr>
    <a:lvl5pPr marL="18288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ea typeface="宋体" pitchFamily="2" charset="-122"/>
        <a:sym typeface="Calibri" pitchFamily="34" charset="0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E56D3-454E-48F1-8835-AB21F11E41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3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E56D3-454E-48F1-8835-AB21F11E41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48586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55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3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40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728" y="0"/>
            <a:ext cx="1296411" cy="1390455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261681" y="-33379"/>
            <a:ext cx="425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CE0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CE0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8338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4868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49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50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5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52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51853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4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4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05184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5184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05184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5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36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37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51838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841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51842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51843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048575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1048576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78" name="日期占位符 1048577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eaLnBrk="1" latinLnBrk="1" hangingPunct="1"/>
            <a:fld id="{566ABCEB-ACFC-4714-9973-3DA970169C29}" type="datetime1">
              <a:rPr lang="en-US" altLang="en-US" sz="1200">
                <a:solidFill>
                  <a:srgbClr val="898989"/>
                </a:solidFill>
              </a:rPr>
              <a:pPr lvl="0" eaLnBrk="1" latinLnBrk="1" hangingPunct="1"/>
              <a:t>10/17/2022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79" name="页脚占位符 104857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48580" name="灯片编号占位符 1048579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</a:lstStyle>
          <a:p>
            <a:pPr lvl="0" algn="r" eaLnBrk="1" latinLnBrk="1" hangingPunct="1"/>
            <a:fld id="{566ABCEB-ACFC-4714-9973-3DA970169C29}" type="slidenum">
              <a:rPr lang="en-US" altLang="en-US" sz="120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038920" y="7107956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90735" y="-626718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0A733AF6-289F-F93C-139E-9D61E77766BB}"/>
              </a:ext>
            </a:extLst>
          </p:cNvPr>
          <p:cNvSpPr txBox="1"/>
          <p:nvPr userDrawn="1"/>
        </p:nvSpPr>
        <p:spPr>
          <a:xfrm>
            <a:off x="3754016" y="765246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9982200" y="-97219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332937" y="169068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hf sldNum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2.png"/><Relationship Id="rId7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3.png"/><Relationship Id="rId9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2.png"/><Relationship Id="rId7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209715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1625" y="3273425"/>
            <a:ext cx="9172575" cy="336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3" name="图片 2097152"/>
          <p:cNvPicPr>
            <a:picLocks/>
          </p:cNvPicPr>
          <p:nvPr/>
        </p:nvPicPr>
        <p:blipFill>
          <a:blip r:embed="rId3"/>
          <a:srcRect r="25722"/>
          <a:stretch>
            <a:fillRect/>
          </a:stretch>
        </p:blipFill>
        <p:spPr>
          <a:xfrm>
            <a:off x="10761662" y="5462587"/>
            <a:ext cx="1687512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4" name="图片 2097153"/>
          <p:cNvPicPr>
            <a:picLocks/>
          </p:cNvPicPr>
          <p:nvPr/>
        </p:nvPicPr>
        <p:blipFill>
          <a:blip r:embed="rId3"/>
          <a:srcRect l="35881"/>
          <a:stretch>
            <a:fillRect/>
          </a:stretch>
        </p:blipFill>
        <p:spPr>
          <a:xfrm>
            <a:off x="-74612" y="5462587"/>
            <a:ext cx="1457325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5" name="图片 2097154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6075" y="3021012"/>
            <a:ext cx="3640137" cy="18526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2" name="任意多边形 1048581"/>
          <p:cNvSpPr/>
          <p:nvPr/>
        </p:nvSpPr>
        <p:spPr bwMode="auto">
          <a:xfrm rot="20785646">
            <a:off x="9395049" y="403933"/>
            <a:ext cx="1625264" cy="1513466"/>
          </a:xfrm>
          <a:custGeom>
            <a:avLst/>
            <a:gdLst/>
            <a:ahLst/>
            <a:cxnLst/>
            <a:rect l="0" t="0" r="0" b="0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</a:path>
            </a:pathLst>
          </a:custGeom>
          <a:solidFill>
            <a:schemeClr val="dk1">
              <a:alpha val="100000"/>
            </a:schemeClr>
          </a:solidFill>
          <a:ln>
            <a:noFill/>
          </a:ln>
        </p:spPr>
      </p:sp>
      <p:sp>
        <p:nvSpPr>
          <p:cNvPr id="1048583" name="任意多边形 1048582"/>
          <p:cNvSpPr/>
          <p:nvPr/>
        </p:nvSpPr>
        <p:spPr>
          <a:xfrm>
            <a:off x="1709057" y="1509712"/>
            <a:ext cx="9035143" cy="1604319"/>
          </a:xfrm>
          <a:custGeom>
            <a:avLst/>
            <a:gdLst/>
            <a:ahLst/>
            <a:cxnLst/>
            <a:rect l="0" t="0" r="0" b="0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 cmpd="sng">
            <a:solidFill>
              <a:schemeClr val="dk1">
                <a:alpha val="100000"/>
              </a:schemeClr>
            </a:solidFill>
            <a:prstDash val="dash"/>
            <a:round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5FCD45-976F-69F0-D5D8-B3D3390C502A}"/>
              </a:ext>
            </a:extLst>
          </p:cNvPr>
          <p:cNvSpPr txBox="1"/>
          <p:nvPr/>
        </p:nvSpPr>
        <p:spPr>
          <a:xfrm>
            <a:off x="790278" y="142281"/>
            <a:ext cx="4744248" cy="1107996"/>
          </a:xfrm>
          <a:custGeom>
            <a:avLst/>
            <a:gdLst>
              <a:gd name="connsiteX0" fmla="*/ 0 w 4744248"/>
              <a:gd name="connsiteY0" fmla="*/ 0 h 1107996"/>
              <a:gd name="connsiteX1" fmla="*/ 4744248 w 4744248"/>
              <a:gd name="connsiteY1" fmla="*/ 0 h 1107996"/>
              <a:gd name="connsiteX2" fmla="*/ 4744248 w 4744248"/>
              <a:gd name="connsiteY2" fmla="*/ 1107996 h 1107996"/>
              <a:gd name="connsiteX3" fmla="*/ 0 w 4744248"/>
              <a:gd name="connsiteY3" fmla="*/ 1107996 h 1107996"/>
              <a:gd name="connsiteX4" fmla="*/ 0 w 4744248"/>
              <a:gd name="connsiteY4" fmla="*/ 0 h 1107996"/>
              <a:gd name="connsiteX0" fmla="*/ 272716 w 4744248"/>
              <a:gd name="connsiteY0" fmla="*/ 176463 h 1107996"/>
              <a:gd name="connsiteX1" fmla="*/ 4744248 w 4744248"/>
              <a:gd name="connsiteY1" fmla="*/ 0 h 1107996"/>
              <a:gd name="connsiteX2" fmla="*/ 4744248 w 4744248"/>
              <a:gd name="connsiteY2" fmla="*/ 1107996 h 1107996"/>
              <a:gd name="connsiteX3" fmla="*/ 0 w 4744248"/>
              <a:gd name="connsiteY3" fmla="*/ 1107996 h 1107996"/>
              <a:gd name="connsiteX4" fmla="*/ 272716 w 4744248"/>
              <a:gd name="connsiteY4" fmla="*/ 176463 h 1107996"/>
              <a:gd name="connsiteX0" fmla="*/ 272716 w 4744248"/>
              <a:gd name="connsiteY0" fmla="*/ 176463 h 1107996"/>
              <a:gd name="connsiteX1" fmla="*/ 4744248 w 4744248"/>
              <a:gd name="connsiteY1" fmla="*/ 0 h 1107996"/>
              <a:gd name="connsiteX2" fmla="*/ 4664037 w 4744248"/>
              <a:gd name="connsiteY2" fmla="*/ 739028 h 1107996"/>
              <a:gd name="connsiteX3" fmla="*/ 0 w 4744248"/>
              <a:gd name="connsiteY3" fmla="*/ 1107996 h 1107996"/>
              <a:gd name="connsiteX4" fmla="*/ 272716 w 4744248"/>
              <a:gd name="connsiteY4" fmla="*/ 176463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4248" h="1107996">
                <a:moveTo>
                  <a:pt x="272716" y="176463"/>
                </a:moveTo>
                <a:lnTo>
                  <a:pt x="4744248" y="0"/>
                </a:lnTo>
                <a:lnTo>
                  <a:pt x="4664037" y="739028"/>
                </a:lnTo>
                <a:lnTo>
                  <a:pt x="0" y="1107996"/>
                </a:lnTo>
                <a:lnTo>
                  <a:pt x="272716" y="1764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lvl="0" indent="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chemeClr val="accent2">
                    <a:lumMod val="75000"/>
                  </a:schemeClr>
                </a:solidFill>
                <a:latin typeface="UVN Hoa Dao" panose="00000400000000000000" pitchFamily="2" charset="0"/>
                <a:ea typeface="新蒂黑板报" pitchFamily="66" charset="-122"/>
              </a:rPr>
              <a:t>LUYỆN TẬP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943925-12FA-BB13-5CCB-4F558F8A445A}"/>
              </a:ext>
            </a:extLst>
          </p:cNvPr>
          <p:cNvGrpSpPr/>
          <p:nvPr/>
        </p:nvGrpSpPr>
        <p:grpSpPr>
          <a:xfrm>
            <a:off x="2490896" y="1158198"/>
            <a:ext cx="9364220" cy="1805937"/>
            <a:chOff x="2490896" y="1158198"/>
            <a:chExt cx="9364220" cy="1805937"/>
          </a:xfrm>
        </p:grpSpPr>
        <p:sp>
          <p:nvSpPr>
            <p:cNvPr id="1048581" name="文本框 1048580" descr="#clear#"/>
            <p:cNvSpPr txBox="1"/>
            <p:nvPr/>
          </p:nvSpPr>
          <p:spPr>
            <a:xfrm>
              <a:off x="2490897" y="1158198"/>
              <a:ext cx="936421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>
              <a:lvl1pPr marL="228600" indent="-228600" algn="l" rtl="0" fontAlgn="base" latinLnBrk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1pPr>
              <a:lvl2pPr marL="6858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4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0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5pPr>
            </a:lstStyle>
            <a:p>
              <a:pPr marL="0" lvl="0" indent="0" eaLnBrk="1" latin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VN Dung Dan" panose="03060902040502020204" pitchFamily="66" charset="0"/>
                  <a:ea typeface="新蒂黑板报" pitchFamily="66" charset="-122"/>
                </a:rPr>
                <a:t>VIẾT TÊN NGƯỜI </a:t>
              </a:r>
            </a:p>
            <a:p>
              <a:pPr marL="0" lvl="0" indent="0" eaLnBrk="1" latin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VN Dung Dan" panose="03060902040502020204" pitchFamily="66" charset="0"/>
                  <a:ea typeface="新蒂黑板报" pitchFamily="66" charset="-122"/>
                </a:rPr>
                <a:t>TÊN ĐỊA LÍ VIỆT NAM</a:t>
              </a:r>
              <a:endParaRPr lang="zh-CN" alt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VN Dung Dan" panose="03060902040502020204" pitchFamily="66" charset="0"/>
                <a:ea typeface="新蒂黑板报" pitchFamily="66" charset="-122"/>
              </a:endParaRPr>
            </a:p>
          </p:txBody>
        </p:sp>
        <p:sp>
          <p:nvSpPr>
            <p:cNvPr id="12" name="文本框 1048580" descr="#clear#">
              <a:extLst>
                <a:ext uri="{FF2B5EF4-FFF2-40B4-BE49-F238E27FC236}">
                  <a16:creationId xmlns:a16="http://schemas.microsoft.com/office/drawing/2014/main" xmlns="" id="{EBD623D0-8E42-EDEC-076E-3DBE50B54F33}"/>
                </a:ext>
              </a:extLst>
            </p:cNvPr>
            <p:cNvSpPr txBox="1"/>
            <p:nvPr/>
          </p:nvSpPr>
          <p:spPr>
            <a:xfrm>
              <a:off x="2490896" y="1209809"/>
              <a:ext cx="936421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>
              <a:lvl1pPr marL="228600" indent="-228600" algn="l" rtl="0" fontAlgn="base" latinLnBrk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1pPr>
              <a:lvl2pPr marL="6858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4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0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l" rtl="0" fontAlgn="base" latinLnBrk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1800" b="0" i="0" u="none" baseline="0">
                  <a:solidFill>
                    <a:schemeClr val="dk1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defRPr>
              </a:lvl5pPr>
            </a:lstStyle>
            <a:p>
              <a:pPr marL="0" lvl="0" indent="0" eaLnBrk="1" latin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 dirty="0">
                  <a:latin typeface="UVN Dung Dan" panose="03060902040502020204" pitchFamily="66" charset="0"/>
                  <a:ea typeface="新蒂黑板报" pitchFamily="66" charset="-122"/>
                </a:rPr>
                <a:t>VIẾT TÊN NGƯỜI </a:t>
              </a:r>
            </a:p>
            <a:p>
              <a:pPr marL="0" lvl="0" indent="0" eaLnBrk="1" latin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 dirty="0">
                  <a:latin typeface="UVN Dung Dan" panose="03060902040502020204" pitchFamily="66" charset="0"/>
                  <a:ea typeface="新蒂黑板报" pitchFamily="66" charset="-122"/>
                </a:rPr>
                <a:t>TÊN ĐỊA LÍ VIỆT NAM</a:t>
              </a:r>
              <a:endParaRPr lang="zh-CN" altLang="en-US" sz="5400" b="1" dirty="0">
                <a:latin typeface="UVN Dung Dan" panose="03060902040502020204" pitchFamily="66" charset="0"/>
                <a:ea typeface="新蒂黑板报" pitchFamily="66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Kết quả hình ảnh cho Hàng Khay">
            <a:extLst>
              <a:ext uri="{FF2B5EF4-FFF2-40B4-BE49-F238E27FC236}">
                <a16:creationId xmlns:a16="http://schemas.microsoft.com/office/drawing/2014/main" xmlns="" id="{D3EE5F01-AA5D-4137-A079-6AC7E9F5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0" y="1248324"/>
            <a:ext cx="5947297" cy="436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9" descr="Hình ảnh có liên quan">
            <a:extLst>
              <a:ext uri="{FF2B5EF4-FFF2-40B4-BE49-F238E27FC236}">
                <a16:creationId xmlns:a16="http://schemas.microsoft.com/office/drawing/2014/main" xmlns="" id="{D81309DA-61AF-4091-ACD7-B0CBAAF1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28" y="2906432"/>
            <a:ext cx="4800600" cy="354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8" name="Text Box 12">
            <a:extLst>
              <a:ext uri="{FF2B5EF4-FFF2-40B4-BE49-F238E27FC236}">
                <a16:creationId xmlns:a16="http://schemas.microsoft.com/office/drawing/2014/main" xmlns="" id="{C60C5A06-C718-4CD6-8E4E-88554A6C6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397" y="1428322"/>
            <a:ext cx="480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5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Khay</a:t>
            </a:r>
            <a:endParaRPr lang="en-US" altLang="en-US" sz="54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3866A957-E1E3-7D5D-CDE9-BCC54919B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7051" y="-57237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CF8AEEB6-71F4-706D-E04D-DF96A6E12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" y="4815331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>
            <a:extLst>
              <a:ext uri="{FF2B5EF4-FFF2-40B4-BE49-F238E27FC236}">
                <a16:creationId xmlns:a16="http://schemas.microsoft.com/office/drawing/2014/main" xmlns="" id="{540A1B13-57FD-4395-AB52-4F5CFD1E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106" y="1211831"/>
            <a:ext cx="5615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48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48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8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Mã</a:t>
            </a:r>
            <a:endParaRPr lang="en-US" altLang="en-US" sz="48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hang ma">
            <a:extLst>
              <a:ext uri="{FF2B5EF4-FFF2-40B4-BE49-F238E27FC236}">
                <a16:creationId xmlns:a16="http://schemas.microsoft.com/office/drawing/2014/main" xmlns="" id="{BFFDFF98-A362-4300-9FFA-DC3F4C0B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40" y="2597909"/>
            <a:ext cx="5225052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40" name="Picture 11" descr="Kết quả hình ảnh cho Mã Vĩ">
            <a:extLst>
              <a:ext uri="{FF2B5EF4-FFF2-40B4-BE49-F238E27FC236}">
                <a16:creationId xmlns:a16="http://schemas.microsoft.com/office/drawing/2014/main" xmlns="" id="{1BA74259-A1FA-47DB-8F44-FC6D0C5B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7" y="1442623"/>
            <a:ext cx="5615686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46D253F0-6ADA-E4FA-7B2E-3BD21E702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9919" y="0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FD7CCF92-A16A-5505-783D-1881692B2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angdieu_pano2">
            <a:extLst>
              <a:ext uri="{FF2B5EF4-FFF2-40B4-BE49-F238E27FC236}">
                <a16:creationId xmlns:a16="http://schemas.microsoft.com/office/drawing/2014/main" xmlns="" id="{39822CAF-EEE1-4DC2-8837-641B9C876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59" y="3289301"/>
            <a:ext cx="5546543" cy="3390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3" name="Picture 7" descr="pho hang dieu mot thoi chong hut vo say">
            <a:extLst>
              <a:ext uri="{FF2B5EF4-FFF2-40B4-BE49-F238E27FC236}">
                <a16:creationId xmlns:a16="http://schemas.microsoft.com/office/drawing/2014/main" xmlns="" id="{925F9883-E93D-4E10-BAB2-77133AFE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0" y="653036"/>
            <a:ext cx="5118339" cy="3390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364" name="Text Box 8">
            <a:extLst>
              <a:ext uri="{FF2B5EF4-FFF2-40B4-BE49-F238E27FC236}">
                <a16:creationId xmlns:a16="http://schemas.microsoft.com/office/drawing/2014/main" xmlns="" id="{4BB7F622-43F3-4426-AFF1-D11038EE6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68505"/>
            <a:ext cx="4495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6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Điếu</a:t>
            </a:r>
            <a:endParaRPr lang="en-US" altLang="en-US" sz="66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9D6C9049-F308-0299-E759-EDFA3819D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2F81F874-B9CD-F39A-1088-A1D982E4C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>
            <a:extLst>
              <a:ext uri="{FF2B5EF4-FFF2-40B4-BE49-F238E27FC236}">
                <a16:creationId xmlns:a16="http://schemas.microsoft.com/office/drawing/2014/main" xmlns="" id="{8173EF32-9116-4E32-81FE-88AF7D356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360" y="415565"/>
            <a:ext cx="38862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8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Giày</a:t>
            </a:r>
            <a:endParaRPr lang="en-US" altLang="en-US" sz="48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8" descr="Kết quả hình ảnh cho Hàng Giày">
            <a:extLst>
              <a:ext uri="{FF2B5EF4-FFF2-40B4-BE49-F238E27FC236}">
                <a16:creationId xmlns:a16="http://schemas.microsoft.com/office/drawing/2014/main" xmlns="" id="{E26ADCB9-71E7-4A43-BA2F-2021922E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09" y="1662126"/>
            <a:ext cx="7662781" cy="4559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545E0D05-A10D-C3BF-0B21-1DAD5772C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1F11CB12-CE19-1119-BE61-9BB1AC2CE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Kết quả hình ảnh cho Hàng Lờ">
            <a:extLst>
              <a:ext uri="{FF2B5EF4-FFF2-40B4-BE49-F238E27FC236}">
                <a16:creationId xmlns:a16="http://schemas.microsoft.com/office/drawing/2014/main" xmlns="" id="{4B2E67CE-DECF-431B-8C97-96FC9A09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10" y="2939915"/>
            <a:ext cx="5230814" cy="360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7" descr="Kết quả hình ảnh cho Hàng Lờ">
            <a:extLst>
              <a:ext uri="{FF2B5EF4-FFF2-40B4-BE49-F238E27FC236}">
                <a16:creationId xmlns:a16="http://schemas.microsoft.com/office/drawing/2014/main" xmlns="" id="{856538E0-60A5-4E60-99C0-33BCAC40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89968"/>
            <a:ext cx="5359399" cy="360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xmlns="" id="{5A15E0D7-D922-4BBC-A34D-39255E2C0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394" y="1414502"/>
            <a:ext cx="4724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6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Lờ</a:t>
            </a:r>
            <a:endParaRPr lang="en-US" altLang="en-US" sz="66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3318E194-7C5D-3F23-F0D7-DC7F67019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88496E5C-3506-62A3-4093-8A7444EB1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741243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Kết quả hình ảnh cho Hàng Cót">
            <a:extLst>
              <a:ext uri="{FF2B5EF4-FFF2-40B4-BE49-F238E27FC236}">
                <a16:creationId xmlns:a16="http://schemas.microsoft.com/office/drawing/2014/main" xmlns="" id="{C5E110EE-0835-40D9-B399-BF1616BE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60" y="1286844"/>
            <a:ext cx="8229600" cy="538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6" name="Text Box 8">
            <a:extLst>
              <a:ext uri="{FF2B5EF4-FFF2-40B4-BE49-F238E27FC236}">
                <a16:creationId xmlns:a16="http://schemas.microsoft.com/office/drawing/2014/main" xmlns="" id="{C0FA9D3B-041F-4635-B3D7-E1DE18E09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160" y="217409"/>
            <a:ext cx="480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5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Cót</a:t>
            </a:r>
            <a:endParaRPr lang="en-US" altLang="en-US" sz="54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4715DC1E-82F9-C59D-7518-634EE026A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C0D5EA5E-ED98-B0ED-6ED6-F1856B94A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hanoivanhien pho-co-ma-may-news">
            <a:extLst>
              <a:ext uri="{FF2B5EF4-FFF2-40B4-BE49-F238E27FC236}">
                <a16:creationId xmlns:a16="http://schemas.microsoft.com/office/drawing/2014/main" xmlns="" id="{6FBFDCD7-6C43-464A-8A77-9CB87DBB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16907"/>
            <a:ext cx="5283199" cy="356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Picture 7" descr="hanoivanhien pho-co-ma-may-news">
            <a:extLst>
              <a:ext uri="{FF2B5EF4-FFF2-40B4-BE49-F238E27FC236}">
                <a16:creationId xmlns:a16="http://schemas.microsoft.com/office/drawing/2014/main" xmlns="" id="{BA30DD43-AEAA-42B7-8720-0133C684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2" y="641350"/>
            <a:ext cx="5943600" cy="374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0" name="Text Box 8">
            <a:extLst>
              <a:ext uri="{FF2B5EF4-FFF2-40B4-BE49-F238E27FC236}">
                <a16:creationId xmlns:a16="http://schemas.microsoft.com/office/drawing/2014/main" xmlns="" id="{015001BD-0404-4F30-8746-C5AC58910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131" y="999840"/>
            <a:ext cx="358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6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Mây</a:t>
            </a:r>
            <a:endParaRPr lang="en-US" altLang="en-US" sz="60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5851898F-5925-60AB-9529-A9679C393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2A4417F8-216E-B7B9-836D-84395C35E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5" descr="Kết quả hình ảnh cho phố hàng đàn">
            <a:extLst>
              <a:ext uri="{FF2B5EF4-FFF2-40B4-BE49-F238E27FC236}">
                <a16:creationId xmlns:a16="http://schemas.microsoft.com/office/drawing/2014/main" xmlns="" id="{D4FBC35B-1C78-4A87-AC2E-2AFAC29BB4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3" name="AutoShape 7" descr="Kết quả hình ảnh cho phố hàng đàn">
            <a:extLst>
              <a:ext uri="{FF2B5EF4-FFF2-40B4-BE49-F238E27FC236}">
                <a16:creationId xmlns:a16="http://schemas.microsoft.com/office/drawing/2014/main" xmlns="" id="{7B1F3F72-8703-4DBE-AB05-ACC3BF7CCD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484" name="Picture 9" descr="Kết quả hình ảnh cho phố hàng đàn">
            <a:extLst>
              <a:ext uri="{FF2B5EF4-FFF2-40B4-BE49-F238E27FC236}">
                <a16:creationId xmlns:a16="http://schemas.microsoft.com/office/drawing/2014/main" xmlns="" id="{0E43A735-694C-4105-850C-69D71948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2" y="863602"/>
            <a:ext cx="4076699" cy="271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485" name="AutoShape 11" descr="Kết quả hình ảnh cho phố hàng đàn">
            <a:extLst>
              <a:ext uri="{FF2B5EF4-FFF2-40B4-BE49-F238E27FC236}">
                <a16:creationId xmlns:a16="http://schemas.microsoft.com/office/drawing/2014/main" xmlns="" id="{E8799B8E-1477-4C82-88ED-22C57ED83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6" name="AutoShape 13" descr="Kết quả hình ảnh cho phố hàng đàn">
            <a:extLst>
              <a:ext uri="{FF2B5EF4-FFF2-40B4-BE49-F238E27FC236}">
                <a16:creationId xmlns:a16="http://schemas.microsoft.com/office/drawing/2014/main" xmlns="" id="{466BE34A-8B27-4D98-86CE-EF1C56D4B1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7" name="AutoShape 17" descr="Kết quả hình ảnh cho phố hàng đàn">
            <a:extLst>
              <a:ext uri="{FF2B5EF4-FFF2-40B4-BE49-F238E27FC236}">
                <a16:creationId xmlns:a16="http://schemas.microsoft.com/office/drawing/2014/main" xmlns="" id="{CAA84111-78DF-4EFA-8C20-CD5FB4485F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488" name="Picture 19" descr="pho-bat-dan3">
            <a:extLst>
              <a:ext uri="{FF2B5EF4-FFF2-40B4-BE49-F238E27FC236}">
                <a16:creationId xmlns:a16="http://schemas.microsoft.com/office/drawing/2014/main" xmlns="" id="{CAD575CB-8729-4870-AF6E-1F7DE1E5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1" y="1431714"/>
            <a:ext cx="55626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489" name="Text Box 20">
            <a:extLst>
              <a:ext uri="{FF2B5EF4-FFF2-40B4-BE49-F238E27FC236}">
                <a16:creationId xmlns:a16="http://schemas.microsoft.com/office/drawing/2014/main" xmlns="" id="{60CBD9F9-B495-4D32-9D73-E508BC64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1" y="3989515"/>
            <a:ext cx="472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6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Đàn</a:t>
            </a:r>
            <a:endParaRPr lang="en-US" altLang="en-US" sz="60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4">
            <a:extLst>
              <a:ext uri="{FF2B5EF4-FFF2-40B4-BE49-F238E27FC236}">
                <a16:creationId xmlns:a16="http://schemas.microsoft.com/office/drawing/2014/main" xmlns="" id="{2938E7BD-A70A-4741-C738-FE6981779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2BB291CF-506B-9FF1-F5E4-6CD8CCBE0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angthan_pano">
            <a:extLst>
              <a:ext uri="{FF2B5EF4-FFF2-40B4-BE49-F238E27FC236}">
                <a16:creationId xmlns:a16="http://schemas.microsoft.com/office/drawing/2014/main" xmlns="" id="{B09398E2-284B-4EE9-8D5C-286A8BC5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61" y="1286844"/>
            <a:ext cx="7950199" cy="5300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Text Box 6">
            <a:extLst>
              <a:ext uri="{FF2B5EF4-FFF2-40B4-BE49-F238E27FC236}">
                <a16:creationId xmlns:a16="http://schemas.microsoft.com/office/drawing/2014/main" xmlns="" id="{5B415989-2A8D-45A6-A1B5-0BCD9B09E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44248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8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Than</a:t>
            </a: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7E6F6250-AAFF-2593-95AE-C0F0563EF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BE074EF1-9190-C984-6B73-7E1BC5BB4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xmlns="" id="{0C002E43-A5AD-44CA-B52A-090CBD760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495" y="5289551"/>
            <a:ext cx="396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Ngang</a:t>
            </a:r>
            <a:endParaRPr lang="en-US" altLang="en-US" sz="36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6" descr="Kết quả hình ảnh cho Hàng Ngang">
            <a:extLst>
              <a:ext uri="{FF2B5EF4-FFF2-40B4-BE49-F238E27FC236}">
                <a16:creationId xmlns:a16="http://schemas.microsoft.com/office/drawing/2014/main" xmlns="" id="{CF331B33-3969-4F5A-80FB-2D7E2460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8" y="914399"/>
            <a:ext cx="5832594" cy="393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10" descr="Kết quả hình ảnh cho Hàng Ngang">
            <a:extLst>
              <a:ext uri="{FF2B5EF4-FFF2-40B4-BE49-F238E27FC236}">
                <a16:creationId xmlns:a16="http://schemas.microsoft.com/office/drawing/2014/main" xmlns="" id="{ADA0023B-1EE7-4BB9-865A-04B8B0B4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30" y="1930399"/>
            <a:ext cx="51054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xmlns="" id="{45689FC4-269B-71EB-9044-B2BCDF3CB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28">
            <a:extLst>
              <a:ext uri="{FF2B5EF4-FFF2-40B4-BE49-F238E27FC236}">
                <a16:creationId xmlns:a16="http://schemas.microsoft.com/office/drawing/2014/main" xmlns="" id="{231D712E-22EB-65D3-8D44-9D5E21389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4" name="任意多边形 1049193"/>
          <p:cNvSpPr/>
          <p:nvPr/>
        </p:nvSpPr>
        <p:spPr bwMode="auto">
          <a:xfrm>
            <a:off x="560573" y="751078"/>
            <a:ext cx="9710057" cy="192087"/>
          </a:xfrm>
          <a:custGeom>
            <a:avLst/>
            <a:gdLst/>
            <a:ahLst/>
            <a:cxnLst/>
            <a:rect l="0" t="0" r="0" b="0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</a:path>
            </a:pathLst>
          </a:custGeom>
          <a:solidFill>
            <a:schemeClr val="dk1">
              <a:alpha val="100000"/>
            </a:schemeClr>
          </a:solidFill>
          <a:ln>
            <a:noFill/>
          </a:ln>
        </p:spPr>
      </p:sp>
      <p:pic>
        <p:nvPicPr>
          <p:cNvPr id="2097204" name="图片 2097203"/>
          <p:cNvPicPr>
            <a:picLocks/>
          </p:cNvPicPr>
          <p:nvPr/>
        </p:nvPicPr>
        <p:blipFill>
          <a:blip r:embed="rId2"/>
          <a:srcRect l="36353"/>
          <a:stretch>
            <a:fillRect/>
          </a:stretch>
        </p:blipFill>
        <p:spPr>
          <a:xfrm>
            <a:off x="174625" y="4600575"/>
            <a:ext cx="3584575" cy="206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5" name="图片 209720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93388" y="672986"/>
            <a:ext cx="1598612" cy="9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122DB0EC-F39F-5352-0501-3DC6A129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53940"/>
            <a:ext cx="11399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latin typeface="#9Slide07 Stormtrooper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#9Slide07 Stormtrooper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endParaRPr lang="en-US" altLang="en-US" sz="3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043CAE6B-D5D9-E18F-CCD4-D687B47AE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35" y="830547"/>
            <a:ext cx="8008493" cy="582287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gai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Khay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Điếu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giày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cót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Đàn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Than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mắm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hòm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bè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tre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The,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endParaRPr lang="en-US" alt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6536AB8-FC85-C521-85E5-DCAD35293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76" y="4463142"/>
            <a:ext cx="2513241" cy="25887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344A60-CF13-25C9-3D67-21ACD1FF9BA3}"/>
              </a:ext>
            </a:extLst>
          </p:cNvPr>
          <p:cNvSpPr txBox="1"/>
          <p:nvPr/>
        </p:nvSpPr>
        <p:spPr>
          <a:xfrm>
            <a:off x="8384938" y="2461831"/>
            <a:ext cx="3668486" cy="1736646"/>
          </a:xfrm>
          <a:prstGeom prst="wedgeRoundRectCallout">
            <a:avLst>
              <a:gd name="adj1" fmla="val 13218"/>
              <a:gd name="adj2" fmla="val 853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riêng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C93C786-EA6E-B6F6-4A5F-1010FE0524D8}"/>
              </a:ext>
            </a:extLst>
          </p:cNvPr>
          <p:cNvCxnSpPr/>
          <p:nvPr/>
        </p:nvCxnSpPr>
        <p:spPr>
          <a:xfrm>
            <a:off x="2981739" y="2250219"/>
            <a:ext cx="3975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066DF9A-9517-5E57-60A8-62C22A5A70CC}"/>
              </a:ext>
            </a:extLst>
          </p:cNvPr>
          <p:cNvCxnSpPr>
            <a:cxnSpLocks/>
          </p:cNvCxnSpPr>
          <p:nvPr/>
        </p:nvCxnSpPr>
        <p:spPr>
          <a:xfrm>
            <a:off x="3560417" y="2250219"/>
            <a:ext cx="6537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92D4BF15-C5DB-513A-5998-5E1E01F5A32C}"/>
              </a:ext>
            </a:extLst>
          </p:cNvPr>
          <p:cNvCxnSpPr>
            <a:cxnSpLocks/>
          </p:cNvCxnSpPr>
          <p:nvPr/>
        </p:nvCxnSpPr>
        <p:spPr>
          <a:xfrm>
            <a:off x="4340970" y="2250219"/>
            <a:ext cx="6537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069464C-D3E3-253B-9AAC-0642DCDC8586}"/>
              </a:ext>
            </a:extLst>
          </p:cNvPr>
          <p:cNvCxnSpPr>
            <a:cxnSpLocks/>
          </p:cNvCxnSpPr>
          <p:nvPr/>
        </p:nvCxnSpPr>
        <p:spPr>
          <a:xfrm>
            <a:off x="5220358" y="2250219"/>
            <a:ext cx="6537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1C96DB0-2417-5255-A781-33E7B980558B}"/>
              </a:ext>
            </a:extLst>
          </p:cNvPr>
          <p:cNvCxnSpPr>
            <a:cxnSpLocks/>
          </p:cNvCxnSpPr>
          <p:nvPr/>
        </p:nvCxnSpPr>
        <p:spPr>
          <a:xfrm>
            <a:off x="6059488" y="2250219"/>
            <a:ext cx="46058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7D96B11C-254B-F694-6488-00D0B1766DCA}"/>
              </a:ext>
            </a:extLst>
          </p:cNvPr>
          <p:cNvCxnSpPr>
            <a:cxnSpLocks/>
          </p:cNvCxnSpPr>
          <p:nvPr/>
        </p:nvCxnSpPr>
        <p:spPr>
          <a:xfrm>
            <a:off x="3634187" y="2608028"/>
            <a:ext cx="7067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ACEBED17-5E12-9DEB-8A71-ED9996EB54D9}"/>
              </a:ext>
            </a:extLst>
          </p:cNvPr>
          <p:cNvCxnSpPr>
            <a:cxnSpLocks/>
          </p:cNvCxnSpPr>
          <p:nvPr/>
        </p:nvCxnSpPr>
        <p:spPr>
          <a:xfrm>
            <a:off x="5415601" y="2608028"/>
            <a:ext cx="4849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FCE4001-7D2A-5A57-5EBF-31E6A9238777}"/>
              </a:ext>
            </a:extLst>
          </p:cNvPr>
          <p:cNvCxnSpPr>
            <a:cxnSpLocks/>
          </p:cNvCxnSpPr>
          <p:nvPr/>
        </p:nvCxnSpPr>
        <p:spPr>
          <a:xfrm>
            <a:off x="2743200" y="2973788"/>
            <a:ext cx="3024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6B7AABA-6498-BD79-1AD9-F9AD3C335CDA}"/>
              </a:ext>
            </a:extLst>
          </p:cNvPr>
          <p:cNvCxnSpPr>
            <a:cxnSpLocks/>
          </p:cNvCxnSpPr>
          <p:nvPr/>
        </p:nvCxnSpPr>
        <p:spPr>
          <a:xfrm>
            <a:off x="4897205" y="2973788"/>
            <a:ext cx="7457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3D682061-2B96-C6B9-3E40-BD953A6B8141}"/>
              </a:ext>
            </a:extLst>
          </p:cNvPr>
          <p:cNvCxnSpPr>
            <a:cxnSpLocks/>
          </p:cNvCxnSpPr>
          <p:nvPr/>
        </p:nvCxnSpPr>
        <p:spPr>
          <a:xfrm>
            <a:off x="5853542" y="2973788"/>
            <a:ext cx="4849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836BAB01-F2AB-960A-B210-AA9D5D4D3B6D}"/>
              </a:ext>
            </a:extLst>
          </p:cNvPr>
          <p:cNvCxnSpPr>
            <a:cxnSpLocks/>
          </p:cNvCxnSpPr>
          <p:nvPr/>
        </p:nvCxnSpPr>
        <p:spPr>
          <a:xfrm>
            <a:off x="2695606" y="3354008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A5ED7687-74E3-7CA7-2E52-EC9C895DC352}"/>
              </a:ext>
            </a:extLst>
          </p:cNvPr>
          <p:cNvCxnSpPr>
            <a:cxnSpLocks/>
          </p:cNvCxnSpPr>
          <p:nvPr/>
        </p:nvCxnSpPr>
        <p:spPr>
          <a:xfrm>
            <a:off x="3512438" y="3354008"/>
            <a:ext cx="4751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7B57A852-66C4-7D94-5DFE-84998F42ABAA}"/>
              </a:ext>
            </a:extLst>
          </p:cNvPr>
          <p:cNvCxnSpPr>
            <a:cxnSpLocks/>
          </p:cNvCxnSpPr>
          <p:nvPr/>
        </p:nvCxnSpPr>
        <p:spPr>
          <a:xfrm>
            <a:off x="4152518" y="3330154"/>
            <a:ext cx="74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FBE5E0F-8A7A-5EE6-95F5-9F2F1328A0D5}"/>
              </a:ext>
            </a:extLst>
          </p:cNvPr>
          <p:cNvCxnSpPr>
            <a:cxnSpLocks/>
          </p:cNvCxnSpPr>
          <p:nvPr/>
        </p:nvCxnSpPr>
        <p:spPr>
          <a:xfrm>
            <a:off x="5100256" y="3330154"/>
            <a:ext cx="4849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945FE356-B3EC-EF39-25DB-D826B4C35C50}"/>
              </a:ext>
            </a:extLst>
          </p:cNvPr>
          <p:cNvCxnSpPr>
            <a:cxnSpLocks/>
          </p:cNvCxnSpPr>
          <p:nvPr/>
        </p:nvCxnSpPr>
        <p:spPr>
          <a:xfrm>
            <a:off x="5900516" y="3330154"/>
            <a:ext cx="74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9F5C6C43-D850-C3C5-3893-41E037563DA3}"/>
              </a:ext>
            </a:extLst>
          </p:cNvPr>
          <p:cNvCxnSpPr>
            <a:cxnSpLocks/>
          </p:cNvCxnSpPr>
          <p:nvPr/>
        </p:nvCxnSpPr>
        <p:spPr>
          <a:xfrm>
            <a:off x="3359753" y="3664109"/>
            <a:ext cx="74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67EC235C-0D5C-EAE4-3150-C65F17177BEC}"/>
              </a:ext>
            </a:extLst>
          </p:cNvPr>
          <p:cNvCxnSpPr>
            <a:cxnSpLocks/>
          </p:cNvCxnSpPr>
          <p:nvPr/>
        </p:nvCxnSpPr>
        <p:spPr>
          <a:xfrm>
            <a:off x="4214191" y="3664109"/>
            <a:ext cx="5565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8A725F8B-9DDA-C97E-AD18-F3EF050D7FBC}"/>
              </a:ext>
            </a:extLst>
          </p:cNvPr>
          <p:cNvCxnSpPr>
            <a:cxnSpLocks/>
          </p:cNvCxnSpPr>
          <p:nvPr/>
        </p:nvCxnSpPr>
        <p:spPr>
          <a:xfrm>
            <a:off x="4994744" y="3664109"/>
            <a:ext cx="74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F976ED7F-6D97-B568-1A72-349026D16285}"/>
              </a:ext>
            </a:extLst>
          </p:cNvPr>
          <p:cNvCxnSpPr>
            <a:cxnSpLocks/>
          </p:cNvCxnSpPr>
          <p:nvPr/>
        </p:nvCxnSpPr>
        <p:spPr>
          <a:xfrm>
            <a:off x="1653871" y="4072393"/>
            <a:ext cx="3992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88A6C1B2-3638-7096-5A9E-47757A4FF71E}"/>
              </a:ext>
            </a:extLst>
          </p:cNvPr>
          <p:cNvCxnSpPr>
            <a:cxnSpLocks/>
          </p:cNvCxnSpPr>
          <p:nvPr/>
        </p:nvCxnSpPr>
        <p:spPr>
          <a:xfrm>
            <a:off x="2353757" y="4072393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18F4631F-A44F-5DB3-F253-227EFDB49504}"/>
              </a:ext>
            </a:extLst>
          </p:cNvPr>
          <p:cNvCxnSpPr>
            <a:cxnSpLocks/>
          </p:cNvCxnSpPr>
          <p:nvPr/>
        </p:nvCxnSpPr>
        <p:spPr>
          <a:xfrm>
            <a:off x="3170589" y="4072393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1673D785-80B5-C202-67E2-2A23903F1386}"/>
              </a:ext>
            </a:extLst>
          </p:cNvPr>
          <p:cNvCxnSpPr>
            <a:cxnSpLocks/>
          </p:cNvCxnSpPr>
          <p:nvPr/>
        </p:nvCxnSpPr>
        <p:spPr>
          <a:xfrm>
            <a:off x="4150638" y="4072393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D608915B-D096-4E47-E58E-A6F051B28E42}"/>
              </a:ext>
            </a:extLst>
          </p:cNvPr>
          <p:cNvCxnSpPr>
            <a:cxnSpLocks/>
          </p:cNvCxnSpPr>
          <p:nvPr/>
        </p:nvCxnSpPr>
        <p:spPr>
          <a:xfrm>
            <a:off x="6194074" y="4072393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AC61CCCD-C10C-CF6B-A2B7-DD2EFB8D20AB}"/>
              </a:ext>
            </a:extLst>
          </p:cNvPr>
          <p:cNvCxnSpPr>
            <a:cxnSpLocks/>
          </p:cNvCxnSpPr>
          <p:nvPr/>
        </p:nvCxnSpPr>
        <p:spPr>
          <a:xfrm>
            <a:off x="3634187" y="4448755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9DD37798-6DA6-B7A9-B832-29A557576C9B}"/>
              </a:ext>
            </a:extLst>
          </p:cNvPr>
          <p:cNvCxnSpPr>
            <a:cxnSpLocks/>
          </p:cNvCxnSpPr>
          <p:nvPr/>
        </p:nvCxnSpPr>
        <p:spPr>
          <a:xfrm>
            <a:off x="4524861" y="4431527"/>
            <a:ext cx="4698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70A8F08B-A47F-44BA-84F1-736B06713E6C}"/>
              </a:ext>
            </a:extLst>
          </p:cNvPr>
          <p:cNvCxnSpPr>
            <a:cxnSpLocks/>
          </p:cNvCxnSpPr>
          <p:nvPr/>
        </p:nvCxnSpPr>
        <p:spPr>
          <a:xfrm>
            <a:off x="1966912" y="4799937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DB4A2914-3DBC-B704-8559-7C3620781449}"/>
              </a:ext>
            </a:extLst>
          </p:cNvPr>
          <p:cNvCxnSpPr>
            <a:cxnSpLocks/>
          </p:cNvCxnSpPr>
          <p:nvPr/>
        </p:nvCxnSpPr>
        <p:spPr>
          <a:xfrm>
            <a:off x="2828740" y="4799937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89FB8F51-C342-CC50-3970-1320B8487377}"/>
              </a:ext>
            </a:extLst>
          </p:cNvPr>
          <p:cNvCxnSpPr>
            <a:cxnSpLocks/>
          </p:cNvCxnSpPr>
          <p:nvPr/>
        </p:nvCxnSpPr>
        <p:spPr>
          <a:xfrm>
            <a:off x="3690568" y="4799937"/>
            <a:ext cx="4600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124AEE0E-3C96-E774-DF53-132A66933E7C}"/>
              </a:ext>
            </a:extLst>
          </p:cNvPr>
          <p:cNvCxnSpPr>
            <a:cxnSpLocks/>
          </p:cNvCxnSpPr>
          <p:nvPr/>
        </p:nvCxnSpPr>
        <p:spPr>
          <a:xfrm>
            <a:off x="4416558" y="4799937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A187DB3-C27C-720C-C3FA-A16BE8C7E352}"/>
              </a:ext>
            </a:extLst>
          </p:cNvPr>
          <p:cNvCxnSpPr>
            <a:cxnSpLocks/>
          </p:cNvCxnSpPr>
          <p:nvPr/>
        </p:nvCxnSpPr>
        <p:spPr>
          <a:xfrm>
            <a:off x="5271445" y="4799937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30D7970F-1338-8398-8EA1-2D75ECDC3ACD}"/>
              </a:ext>
            </a:extLst>
          </p:cNvPr>
          <p:cNvCxnSpPr>
            <a:cxnSpLocks/>
          </p:cNvCxnSpPr>
          <p:nvPr/>
        </p:nvCxnSpPr>
        <p:spPr>
          <a:xfrm>
            <a:off x="6272859" y="4797286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00315C68-541A-ECC6-2941-E67FA6F09F50}"/>
              </a:ext>
            </a:extLst>
          </p:cNvPr>
          <p:cNvCxnSpPr>
            <a:cxnSpLocks/>
          </p:cNvCxnSpPr>
          <p:nvPr/>
        </p:nvCxnSpPr>
        <p:spPr>
          <a:xfrm>
            <a:off x="7131149" y="4797286"/>
            <a:ext cx="406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4D5B90B8-2A2D-22B7-C1A6-43512B077E9C}"/>
              </a:ext>
            </a:extLst>
          </p:cNvPr>
          <p:cNvCxnSpPr>
            <a:cxnSpLocks/>
          </p:cNvCxnSpPr>
          <p:nvPr/>
        </p:nvCxnSpPr>
        <p:spPr>
          <a:xfrm>
            <a:off x="3872342" y="5174974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19F3F5B2-EF1F-52D4-7AF5-874455F4CA1C}"/>
              </a:ext>
            </a:extLst>
          </p:cNvPr>
          <p:cNvCxnSpPr>
            <a:cxnSpLocks/>
          </p:cNvCxnSpPr>
          <p:nvPr/>
        </p:nvCxnSpPr>
        <p:spPr>
          <a:xfrm>
            <a:off x="4759802" y="5174974"/>
            <a:ext cx="4698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2A9CC658-89A5-D70F-76E3-3A66E9C5F907}"/>
              </a:ext>
            </a:extLst>
          </p:cNvPr>
          <p:cNvCxnSpPr>
            <a:cxnSpLocks/>
          </p:cNvCxnSpPr>
          <p:nvPr/>
        </p:nvCxnSpPr>
        <p:spPr>
          <a:xfrm>
            <a:off x="5478420" y="5174974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2594D550-65B3-2E1C-D228-FC570AD067C7}"/>
              </a:ext>
            </a:extLst>
          </p:cNvPr>
          <p:cNvCxnSpPr>
            <a:cxnSpLocks/>
          </p:cNvCxnSpPr>
          <p:nvPr/>
        </p:nvCxnSpPr>
        <p:spPr>
          <a:xfrm>
            <a:off x="6300981" y="5174974"/>
            <a:ext cx="3442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EB502503-842D-3093-5355-6AD187175971}"/>
              </a:ext>
            </a:extLst>
          </p:cNvPr>
          <p:cNvCxnSpPr>
            <a:cxnSpLocks/>
          </p:cNvCxnSpPr>
          <p:nvPr/>
        </p:nvCxnSpPr>
        <p:spPr>
          <a:xfrm>
            <a:off x="2792290" y="5526157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512C77D7-DDF3-7946-EB18-497F00C1B71A}"/>
              </a:ext>
            </a:extLst>
          </p:cNvPr>
          <p:cNvCxnSpPr>
            <a:cxnSpLocks/>
          </p:cNvCxnSpPr>
          <p:nvPr/>
        </p:nvCxnSpPr>
        <p:spPr>
          <a:xfrm>
            <a:off x="3596083" y="5526157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2AA5F5A-CF48-64A8-6155-DE9D66FC2246}"/>
              </a:ext>
            </a:extLst>
          </p:cNvPr>
          <p:cNvCxnSpPr>
            <a:cxnSpLocks/>
          </p:cNvCxnSpPr>
          <p:nvPr/>
        </p:nvCxnSpPr>
        <p:spPr>
          <a:xfrm>
            <a:off x="4524861" y="5518206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9311C1B5-1418-0548-D568-98DD1D151198}"/>
              </a:ext>
            </a:extLst>
          </p:cNvPr>
          <p:cNvCxnSpPr>
            <a:cxnSpLocks/>
          </p:cNvCxnSpPr>
          <p:nvPr/>
        </p:nvCxnSpPr>
        <p:spPr>
          <a:xfrm>
            <a:off x="5996608" y="5518206"/>
            <a:ext cx="6836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90962F7A-A180-41CD-5C35-02812CF8D331}"/>
              </a:ext>
            </a:extLst>
          </p:cNvPr>
          <p:cNvSpPr txBox="1"/>
          <p:nvPr/>
        </p:nvSpPr>
        <p:spPr>
          <a:xfrm>
            <a:off x="8774188" y="2675715"/>
            <a:ext cx="2938083" cy="1736646"/>
          </a:xfrm>
          <a:prstGeom prst="wedgeRoundRectCallout">
            <a:avLst>
              <a:gd name="adj1" fmla="val 13218"/>
              <a:gd name="adj2" fmla="val 853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6" grpId="1" animBg="1"/>
      <p:bldP spid="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4" name="任意多边形 1049193"/>
          <p:cNvSpPr/>
          <p:nvPr/>
        </p:nvSpPr>
        <p:spPr bwMode="auto">
          <a:xfrm>
            <a:off x="2612583" y="1161936"/>
            <a:ext cx="5772355" cy="147124"/>
          </a:xfrm>
          <a:custGeom>
            <a:avLst/>
            <a:gdLst/>
            <a:ahLst/>
            <a:cxnLst/>
            <a:rect l="0" t="0" r="0" b="0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</a:path>
            </a:pathLst>
          </a:custGeom>
          <a:solidFill>
            <a:schemeClr val="dk1">
              <a:alpha val="100000"/>
            </a:schemeClr>
          </a:solidFill>
          <a:ln>
            <a:noFill/>
          </a:ln>
        </p:spPr>
      </p:sp>
      <p:pic>
        <p:nvPicPr>
          <p:cNvPr id="2097205" name="图片 2097204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74100" y="235622"/>
            <a:ext cx="3517900" cy="22865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122DB0EC-F39F-5352-0501-3DC6A129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98" y="386069"/>
            <a:ext cx="1014680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latin typeface="#9Slide07 Stormtrooper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#9Slide07 Stormtrooper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:Du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endParaRPr lang="en-US" altLang="en-US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6536AB8-FC85-C521-85E5-DCAD35293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76" y="4463142"/>
            <a:ext cx="2513241" cy="25887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344A60-CF13-25C9-3D67-21ACD1FF9BA3}"/>
              </a:ext>
            </a:extLst>
          </p:cNvPr>
          <p:cNvSpPr txBox="1"/>
          <p:nvPr/>
        </p:nvSpPr>
        <p:spPr>
          <a:xfrm>
            <a:off x="8674100" y="2641999"/>
            <a:ext cx="3095862" cy="1736646"/>
          </a:xfrm>
          <a:prstGeom prst="wedgeRoundRectCallout">
            <a:avLst>
              <a:gd name="adj1" fmla="val 13218"/>
              <a:gd name="adj2" fmla="val 853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Text Box 6">
            <a:extLst>
              <a:ext uri="{FF2B5EF4-FFF2-40B4-BE49-F238E27FC236}">
                <a16:creationId xmlns:a16="http://schemas.microsoft.com/office/drawing/2014/main" xmlns="" id="{4B5060A5-C2D7-0873-DFF9-6527A7228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99" y="1808492"/>
            <a:ext cx="7074601" cy="39335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  <a:defRPr/>
            </a:pP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endParaRPr lang="en-US" altLang="en-US" sz="3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图片 2097203">
            <a:extLst>
              <a:ext uri="{FF2B5EF4-FFF2-40B4-BE49-F238E27FC236}">
                <a16:creationId xmlns:a16="http://schemas.microsoft.com/office/drawing/2014/main" xmlns="" id="{AC163511-5E51-3199-4418-249606D35312}"/>
              </a:ext>
            </a:extLst>
          </p:cNvPr>
          <p:cNvPicPr>
            <a:picLocks/>
          </p:cNvPicPr>
          <p:nvPr/>
        </p:nvPicPr>
        <p:blipFill>
          <a:blip r:embed="rId4"/>
          <a:srcRect l="36353"/>
          <a:stretch>
            <a:fillRect/>
          </a:stretch>
        </p:blipFill>
        <p:spPr>
          <a:xfrm>
            <a:off x="0" y="4803913"/>
            <a:ext cx="4495800" cy="2092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3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0040" y="4708756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65872" y="212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4107" y="470875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4245" y="0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C0788976-6724-8726-086C-15F5302FE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10299" r="5273" b="7116"/>
          <a:stretch/>
        </p:blipFill>
        <p:spPr bwMode="auto">
          <a:xfrm>
            <a:off x="1293843" y="28987"/>
            <a:ext cx="5298564" cy="68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5A70878-4499-F33D-EC31-D0D396D4E9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76" y="4298073"/>
            <a:ext cx="2513241" cy="25887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898B642-B516-B1A0-BB1E-AB0AED7D9E64}"/>
              </a:ext>
            </a:extLst>
          </p:cNvPr>
          <p:cNvSpPr txBox="1"/>
          <p:nvPr/>
        </p:nvSpPr>
        <p:spPr>
          <a:xfrm>
            <a:off x="7006467" y="1393699"/>
            <a:ext cx="4229100" cy="2826306"/>
          </a:xfrm>
          <a:prstGeom prst="wedgeRoundRectCallout">
            <a:avLst>
              <a:gd name="adj1" fmla="val 5424"/>
              <a:gd name="adj2" fmla="val 593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ít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tỉnh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83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xmlns="" id="{B5CDF7A2-928A-43EF-B85F-8431EE19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723" y="202693"/>
            <a:ext cx="589488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6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địa</a:t>
            </a:r>
            <a:r>
              <a:rPr lang="en-US" altLang="vi-VN" sz="3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altLang="vi-VN" sz="3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du </a:t>
            </a:r>
            <a:r>
              <a:rPr lang="en-US" altLang="vi-VN" sz="36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altLang="vi-VN" sz="3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nổi</a:t>
            </a:r>
            <a:r>
              <a:rPr lang="en-US" altLang="vi-VN" sz="3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tiếng</a:t>
            </a:r>
            <a:endParaRPr lang="en-US" altLang="vi-VN" sz="36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NgÃ¢n sÃ¡ch Trung Æ°Æ¡ng Äáº£m báº£o nguá»n cho Quá»¹ há» trá»£ phÃ¡t triá»n du lá»c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43" y="1026900"/>
            <a:ext cx="8720158" cy="5450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62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4">
            <a:extLst>
              <a:ext uri="{FF2B5EF4-FFF2-40B4-BE49-F238E27FC236}">
                <a16:creationId xmlns:a16="http://schemas.microsoft.com/office/drawing/2014/main" xmlns="" id="{03125B77-43C2-5847-E129-BB0E79ECD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342BCADE-7A0E-79CA-F6B3-1594F221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sp>
        <p:nvSpPr>
          <p:cNvPr id="53250" name="AutoShape 5" descr="Kết quả hình ảnh cho Hồ Hoàn Kiếm">
            <a:extLst>
              <a:ext uri="{FF2B5EF4-FFF2-40B4-BE49-F238E27FC236}">
                <a16:creationId xmlns:a16="http://schemas.microsoft.com/office/drawing/2014/main" xmlns="" id="{EC22EA3A-413D-4050-8102-FBB282C8D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1" name="AutoShape 7" descr="9k=">
            <a:extLst>
              <a:ext uri="{FF2B5EF4-FFF2-40B4-BE49-F238E27FC236}">
                <a16:creationId xmlns:a16="http://schemas.microsoft.com/office/drawing/2014/main" xmlns="" id="{292D207F-C00C-4F23-BE8B-BB88157803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2" name="AutoShape 9" descr="9k=">
            <a:extLst>
              <a:ext uri="{FF2B5EF4-FFF2-40B4-BE49-F238E27FC236}">
                <a16:creationId xmlns:a16="http://schemas.microsoft.com/office/drawing/2014/main" xmlns="" id="{132D9BE4-79D6-43A0-A7F7-61ED264066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3253" name="Picture 11" descr="Kết quả hình ảnh cho Hồ Hoàn Kiếm">
            <a:extLst>
              <a:ext uri="{FF2B5EF4-FFF2-40B4-BE49-F238E27FC236}">
                <a16:creationId xmlns:a16="http://schemas.microsoft.com/office/drawing/2014/main" xmlns="" id="{E447FA24-7EBF-4799-A5BB-AA76C0A4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4648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4" name="Picture 13" descr="Lăng Chủ tịch Hồ Chí Minh.jpg">
            <a:extLst>
              <a:ext uri="{FF2B5EF4-FFF2-40B4-BE49-F238E27FC236}">
                <a16:creationId xmlns:a16="http://schemas.microsoft.com/office/drawing/2014/main" xmlns="" id="{800AD2E4-C702-4D59-91CF-9EC1ABC40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5" name="Picture 15" descr="Kết quả hình ảnh cho cột cờ hà nội">
            <a:extLst>
              <a:ext uri="{FF2B5EF4-FFF2-40B4-BE49-F238E27FC236}">
                <a16:creationId xmlns:a16="http://schemas.microsoft.com/office/drawing/2014/main" xmlns="" id="{A4D4F9E6-8294-43F9-BD3C-01E12301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6" name="Picture 17" descr="Kết quả hình ảnh cho bảo tàng hồ chí minh">
            <a:extLst>
              <a:ext uri="{FF2B5EF4-FFF2-40B4-BE49-F238E27FC236}">
                <a16:creationId xmlns:a16="http://schemas.microsoft.com/office/drawing/2014/main" xmlns="" id="{4FB00BF9-BEF1-4256-9A0E-EB46352D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44958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TextBox 5">
            <a:extLst>
              <a:ext uri="{FF2B5EF4-FFF2-40B4-BE49-F238E27FC236}">
                <a16:creationId xmlns:a16="http://schemas.microsoft.com/office/drawing/2014/main" xmlns="" id="{50DEE045-EA9C-4D1B-9BBC-11258A8DC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6085217"/>
            <a:ext cx="426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Nội</a:t>
            </a:r>
            <a:endParaRPr lang="en-US" altLang="en-US" sz="44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BB52A08F-9EA9-A2AB-5A44-F34E7C82D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xmlns="" id="{84125F5C-D88C-236E-1707-9960682D5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pic>
        <p:nvPicPr>
          <p:cNvPr id="54274" name="Picture 4" descr="haiphong">
            <a:extLst>
              <a:ext uri="{FF2B5EF4-FFF2-40B4-BE49-F238E27FC236}">
                <a16:creationId xmlns:a16="http://schemas.microsoft.com/office/drawing/2014/main" xmlns="" id="{67A3CDA4-1D60-4551-A5E3-54D70242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"/>
          <a:stretch>
            <a:fillRect/>
          </a:stretch>
        </p:blipFill>
        <p:spPr bwMode="auto">
          <a:xfrm>
            <a:off x="6096000" y="1"/>
            <a:ext cx="4572000" cy="3249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5" name="Picture 5" descr="cang Hai Phong">
            <a:extLst>
              <a:ext uri="{FF2B5EF4-FFF2-40B4-BE49-F238E27FC236}">
                <a16:creationId xmlns:a16="http://schemas.microsoft.com/office/drawing/2014/main" xmlns="" id="{00A03249-75A9-42CE-B3F1-22F3E68E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0597" name="Text Box 5">
            <a:extLst>
              <a:ext uri="{FF2B5EF4-FFF2-40B4-BE49-F238E27FC236}">
                <a16:creationId xmlns:a16="http://schemas.microsoft.com/office/drawing/2014/main" xmlns="" id="{B036FCD0-A151-4CFD-B165-22AC3DD2C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6143823"/>
            <a:ext cx="571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Phòng</a:t>
            </a:r>
            <a:endParaRPr lang="en-US" altLang="en-US" sz="40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7" name="Picture 7" descr="Kết quả hình ảnh">
            <a:extLst>
              <a:ext uri="{FF2B5EF4-FFF2-40B4-BE49-F238E27FC236}">
                <a16:creationId xmlns:a16="http://schemas.microsoft.com/office/drawing/2014/main" xmlns="" id="{E98B6B80-5C18-42FF-AE08-7CD58AE3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33528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278" name="AutoShape 9" descr="2Q==">
            <a:extLst>
              <a:ext uri="{FF2B5EF4-FFF2-40B4-BE49-F238E27FC236}">
                <a16:creationId xmlns:a16="http://schemas.microsoft.com/office/drawing/2014/main" xmlns="" id="{DF3A3402-FAE8-450E-B36B-5CF473D901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9" name="AutoShape 11" descr="2Q==">
            <a:extLst>
              <a:ext uri="{FF2B5EF4-FFF2-40B4-BE49-F238E27FC236}">
                <a16:creationId xmlns:a16="http://schemas.microsoft.com/office/drawing/2014/main" xmlns="" id="{58FEB859-F91C-48FC-8876-A77544AB1B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0" name="AutoShape 13" descr="9k=">
            <a:extLst>
              <a:ext uri="{FF2B5EF4-FFF2-40B4-BE49-F238E27FC236}">
                <a16:creationId xmlns:a16="http://schemas.microsoft.com/office/drawing/2014/main" xmlns="" id="{964A7AC1-F991-48B1-83A9-27DD7EF2AA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4281" name="Picture 15" descr="Bãi biển Đồ Sơn">
            <a:extLst>
              <a:ext uri="{FF2B5EF4-FFF2-40B4-BE49-F238E27FC236}">
                <a16:creationId xmlns:a16="http://schemas.microsoft.com/office/drawing/2014/main" xmlns="" id="{B9EC3B3D-05CE-4D75-B742-E32C4B14E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32766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82" name="Picture 17" descr="Bãi biển Đồ Sơn 01">
            <a:extLst>
              <a:ext uri="{FF2B5EF4-FFF2-40B4-BE49-F238E27FC236}">
                <a16:creationId xmlns:a16="http://schemas.microsoft.com/office/drawing/2014/main" xmlns="" id="{9658148A-9CBC-4B56-AEE6-AAD31DB0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82949"/>
            <a:ext cx="2590800" cy="286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201D310C-0D92-873C-1F10-F8DCD8BF7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FD03AB41-F1FE-9D81-5E14-D7CC520FC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pic>
        <p:nvPicPr>
          <p:cNvPr id="55298" name="Picture 5" descr="Kết quả hình ảnh cho Thành Phố ĐÃ Nẵng">
            <a:extLst>
              <a:ext uri="{FF2B5EF4-FFF2-40B4-BE49-F238E27FC236}">
                <a16:creationId xmlns:a16="http://schemas.microsoft.com/office/drawing/2014/main" xmlns="" id="{88A4A0B3-E438-41D0-8E2A-D853582A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299" name="Picture 4" descr="D:\Downloads\dananglenden.jpg">
            <a:extLst>
              <a:ext uri="{FF2B5EF4-FFF2-40B4-BE49-F238E27FC236}">
                <a16:creationId xmlns:a16="http://schemas.microsoft.com/office/drawing/2014/main" xmlns="" id="{B902198C-0904-4E07-84D8-FF7BFF27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41" y="3352800"/>
            <a:ext cx="46482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0" name="Picture 8" descr="Kết quả hình ảnh cho Thành Phố ĐÃ Nẵng">
            <a:extLst>
              <a:ext uri="{FF2B5EF4-FFF2-40B4-BE49-F238E27FC236}">
                <a16:creationId xmlns:a16="http://schemas.microsoft.com/office/drawing/2014/main" xmlns="" id="{0C2038A1-5087-4BC7-9544-17B53FDD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1" name="Picture 10" descr="Kết quả hình ảnh cho Thành Phố ĐÃ Nẵng">
            <a:extLst>
              <a:ext uri="{FF2B5EF4-FFF2-40B4-BE49-F238E27FC236}">
                <a16:creationId xmlns:a16="http://schemas.microsoft.com/office/drawing/2014/main" xmlns="" id="{810B4027-A7B3-4AA2-BA38-3F118437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44958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TextBox 5">
            <a:extLst>
              <a:ext uri="{FF2B5EF4-FFF2-40B4-BE49-F238E27FC236}">
                <a16:creationId xmlns:a16="http://schemas.microsoft.com/office/drawing/2014/main" xmlns="" id="{2A0A2A95-8CB9-4D51-A13C-00CBEC2E7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6133337"/>
            <a:ext cx="426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Nẵng</a:t>
            </a:r>
            <a:endParaRPr lang="en-US" altLang="en-US" sz="40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C745C482-2CBB-8C23-7A64-0F8C7E81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906F8266-4494-DE47-8509-01A5F2E31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pic>
        <p:nvPicPr>
          <p:cNvPr id="57346" name="Picture 4" descr="tp HCM 2">
            <a:extLst>
              <a:ext uri="{FF2B5EF4-FFF2-40B4-BE49-F238E27FC236}">
                <a16:creationId xmlns:a16="http://schemas.microsoft.com/office/drawing/2014/main" xmlns="" id="{17D74896-46A1-44C6-932A-8E8603A4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7" name="Picture 5" descr="Kết quả hình ảnh cho Thành phố Hồ chí Minh">
            <a:extLst>
              <a:ext uri="{FF2B5EF4-FFF2-40B4-BE49-F238E27FC236}">
                <a16:creationId xmlns:a16="http://schemas.microsoft.com/office/drawing/2014/main" xmlns="" id="{03B7B991-8BD0-4D0F-AA0A-B2FDD969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8" name="Picture 7" descr="Kết quả hình ảnh cho Thành phố Hồ chí Minh">
            <a:extLst>
              <a:ext uri="{FF2B5EF4-FFF2-40B4-BE49-F238E27FC236}">
                <a16:creationId xmlns:a16="http://schemas.microsoft.com/office/drawing/2014/main" xmlns="" id="{BD117E77-75B0-4C39-8638-F281BFD5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45720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3672" name="Text Box 8">
            <a:extLst>
              <a:ext uri="{FF2B5EF4-FFF2-40B4-BE49-F238E27FC236}">
                <a16:creationId xmlns:a16="http://schemas.microsoft.com/office/drawing/2014/main" xmlns="" id="{86A81CD1-B3B6-41A6-9AED-1D0387499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1" y="6096000"/>
            <a:ext cx="609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4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57350" name="Picture 10" descr="Bảo Tàng Thành Phố Hồ Chí Minh - Lý Tự Trọng">
            <a:extLst>
              <a:ext uri="{FF2B5EF4-FFF2-40B4-BE49-F238E27FC236}">
                <a16:creationId xmlns:a16="http://schemas.microsoft.com/office/drawing/2014/main" xmlns="" id="{5171BC37-1BA8-431C-8FE3-A6E29A7E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45720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73" y="4740600"/>
            <a:ext cx="12192000" cy="2188464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xmlns="" id="{66744483-D2D3-4D5F-BB70-74FB9EA6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319" y="2712412"/>
            <a:ext cx="494716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Chùa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Đà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Nẵng</a:t>
            </a:r>
            <a:endParaRPr lang="en-US" altLang="vi-VN" sz="3200" b="1" dirty="0">
              <a:solidFill>
                <a:schemeClr val="accent6">
                  <a:lumMod val="50000"/>
                </a:schemeClr>
              </a:solidFill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xmlns="" id="{B5CDF7A2-928A-43EF-B85F-8431EE19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60" y="2774293"/>
            <a:ext cx="498370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Chùa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3074" name="Picture 2" descr="ChÃ¹a Tam ChÃ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0" y="130422"/>
            <a:ext cx="4647760" cy="25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Ã¹a Linh á»¨ng trÃªn Äá»nh sÆ¡n TrÃ  - Äá»a Äiá»m du lá»ch tÃ¢m linh ná»i tiáº¿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14" y="149504"/>
            <a:ext cx="4381165" cy="25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ur Miáº¿u BÃ  ChÃºa Xá»© - ChÃ¹a Hang â Chá»£ ChÃ¢u Äá»c â NÃºi Cáº¥m â Xe GiÆ°á»ng Náº±m  1N1Ä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12" y="3359068"/>
            <a:ext cx="4546183" cy="276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hÃ¡m phÃ¡ chÃ¹a BÃ¡i ÄÃ­nh Ninh BÃ¬nh â ngÃ´i chÃ¹a vá»i nhiá»u &quot;cÃ¡i nháº¥t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28" y="3319410"/>
            <a:ext cx="4494302" cy="27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xmlns="" id="{B5CDF7A2-928A-43EF-B85F-8431EE19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757" y="6184013"/>
            <a:ext cx="4983703" cy="584775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Miếu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Chúa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Xứ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- An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Giang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xmlns="" id="{B5CDF7A2-928A-43EF-B85F-8431EE19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027" y="6197957"/>
            <a:ext cx="4983703" cy="584775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Chùa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Bái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Đính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Ninh</a:t>
            </a:r>
            <a:r>
              <a:rPr lang="en-US" altLang="vi-VN" sz="3200" b="1" dirty="0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50000"/>
                  </a:schemeClr>
                </a:solidFill>
                <a:latin typeface="UTM Habano" panose="02040603050506020204" pitchFamily="18" charset="0"/>
                <a:cs typeface="Arial" panose="020B0604020202020204" pitchFamily="34" charset="0"/>
              </a:rPr>
              <a:t>Bình</a:t>
            </a:r>
            <a:endParaRPr lang="en-US" altLang="vi-VN" sz="3200" b="1" dirty="0">
              <a:solidFill>
                <a:schemeClr val="accent6">
                  <a:lumMod val="50000"/>
                </a:schemeClr>
              </a:solidFill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097203">
            <a:extLst>
              <a:ext uri="{FF2B5EF4-FFF2-40B4-BE49-F238E27FC236}">
                <a16:creationId xmlns:a16="http://schemas.microsoft.com/office/drawing/2014/main" xmlns="" id="{D8BBBD5C-E6AA-8F2C-746F-ECB972D36A43}"/>
              </a:ext>
            </a:extLst>
          </p:cNvPr>
          <p:cNvPicPr>
            <a:picLocks/>
          </p:cNvPicPr>
          <p:nvPr/>
        </p:nvPicPr>
        <p:blipFill>
          <a:blip r:embed="rId2"/>
          <a:srcRect l="36353"/>
          <a:stretch>
            <a:fillRect/>
          </a:stretch>
        </p:blipFill>
        <p:spPr>
          <a:xfrm>
            <a:off x="0" y="3465513"/>
            <a:ext cx="5537200" cy="32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A4AE57-203D-EC31-981A-C09DEA9F10F1}"/>
              </a:ext>
            </a:extLst>
          </p:cNvPr>
          <p:cNvSpPr/>
          <p:nvPr/>
        </p:nvSpPr>
        <p:spPr>
          <a:xfrm>
            <a:off x="2171700" y="847121"/>
            <a:ext cx="8204200" cy="58330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194" name="任意多边形 1049193"/>
          <p:cNvSpPr/>
          <p:nvPr/>
        </p:nvSpPr>
        <p:spPr bwMode="auto">
          <a:xfrm>
            <a:off x="560573" y="751078"/>
            <a:ext cx="9710057" cy="192087"/>
          </a:xfrm>
          <a:custGeom>
            <a:avLst/>
            <a:gdLst/>
            <a:ahLst/>
            <a:cxnLst/>
            <a:rect l="0" t="0" r="0" b="0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</a:path>
            </a:pathLst>
          </a:custGeom>
          <a:solidFill>
            <a:schemeClr val="dk1">
              <a:alpha val="100000"/>
            </a:schemeClr>
          </a:solidFill>
          <a:ln>
            <a:noFill/>
          </a:ln>
        </p:spPr>
      </p:sp>
      <p:pic>
        <p:nvPicPr>
          <p:cNvPr id="2097205" name="图片 209720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93388" y="672986"/>
            <a:ext cx="1598612" cy="9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122DB0EC-F39F-5352-0501-3DC6A129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53940"/>
            <a:ext cx="113990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latin typeface="#9Slide07 Stormtrooper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#9Slide07 Stormtrooper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endParaRPr lang="en-US" altLang="en-US" sz="3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6536AB8-FC85-C521-85E5-DCAD35293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76" y="4463142"/>
            <a:ext cx="2513241" cy="2588714"/>
          </a:xfrm>
          <a:prstGeom prst="rect">
            <a:avLst/>
          </a:prstGeom>
        </p:spPr>
      </p:pic>
      <p:sp>
        <p:nvSpPr>
          <p:cNvPr id="50" name="Text Box 3">
            <a:extLst>
              <a:ext uri="{FF2B5EF4-FFF2-40B4-BE49-F238E27FC236}">
                <a16:creationId xmlns:a16="http://schemas.microsoft.com/office/drawing/2014/main" xmlns="" id="{CFB55AD4-2B48-64F7-90F0-E2D1D49D4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160" y="943165"/>
            <a:ext cx="9506040" cy="56938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endParaRPr lang="en-US" alt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Thiếc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Khay</a:t>
            </a:r>
            <a:endParaRPr lang="en-US" alt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Điếu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Giày</a:t>
            </a:r>
            <a:endParaRPr lang="en-US" altLang="en-US" sz="2600" dirty="0">
              <a:solidFill>
                <a:srgbClr val="FF33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Cót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Đàn</a:t>
            </a:r>
            <a:endParaRPr lang="en-US" alt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Than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Mắm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endParaRPr lang="en-US" alt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Hòm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Bè</a:t>
            </a:r>
            <a:endParaRPr lang="en-US" altLang="en-US" sz="2600" dirty="0">
              <a:solidFill>
                <a:srgbClr val="FF33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600" dirty="0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The, </a:t>
            </a:r>
            <a:r>
              <a:rPr lang="en-US" altLang="en-US" sz="2600" dirty="0" err="1">
                <a:solidFill>
                  <a:srgbClr val="FF33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endParaRPr lang="en-US" alt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9195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xmlns="" id="{66744483-D2D3-4D5F-BB70-74FB9EA6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226" y="5492781"/>
            <a:ext cx="403224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600" b="1" dirty="0" err="1">
                <a:latin typeface="UTM Haban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altLang="vi-VN" sz="3600" b="1" dirty="0"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UTM Habano" panose="02040603050506020204" pitchFamily="18" charset="0"/>
                <a:cs typeface="Arial" panose="020B0604020202020204" pitchFamily="34" charset="0"/>
              </a:rPr>
              <a:t>Bồ</a:t>
            </a:r>
            <a:endParaRPr lang="en-US" altLang="vi-VN" sz="3600" b="1" dirty="0"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4" descr="Phố Hàng Bồ ">
            <a:extLst>
              <a:ext uri="{FF2B5EF4-FFF2-40B4-BE49-F238E27FC236}">
                <a16:creationId xmlns:a16="http://schemas.microsoft.com/office/drawing/2014/main" xmlns="" id="{BB5C7C4D-CA1C-6E06-C667-D3E9C5C1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1" y="384613"/>
            <a:ext cx="5306043" cy="4943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6" descr="Kết quả hình ảnh cho Hình ảnh về phố Cầu Đông">
            <a:extLst>
              <a:ext uri="{FF2B5EF4-FFF2-40B4-BE49-F238E27FC236}">
                <a16:creationId xmlns:a16="http://schemas.microsoft.com/office/drawing/2014/main" xmlns="" id="{8850A9D2-E3BD-9B93-194B-79C63A36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716"/>
            <a:ext cx="5574529" cy="5005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4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xmlns="" id="{66744483-D2D3-4D5F-BB70-74FB9EA6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106" y="1957583"/>
            <a:ext cx="403224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600" b="1" dirty="0" err="1">
                <a:latin typeface="UTM Haban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altLang="vi-VN" sz="3600" b="1" dirty="0"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UTM Habano" panose="02040603050506020204" pitchFamily="18" charset="0"/>
                <a:cs typeface="Arial" panose="020B0604020202020204" pitchFamily="34" charset="0"/>
              </a:rPr>
              <a:t>Bạc</a:t>
            </a:r>
            <a:endParaRPr lang="en-US" altLang="vi-VN" sz="3600" b="1" dirty="0"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4" descr="hàng bạc">
            <a:extLst>
              <a:ext uri="{FF2B5EF4-FFF2-40B4-BE49-F238E27FC236}">
                <a16:creationId xmlns:a16="http://schemas.microsoft.com/office/drawing/2014/main" xmlns="" id="{C3837B2F-4673-33ED-CC03-2DA7A7EA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02" y="2936659"/>
            <a:ext cx="4573058" cy="297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hang bac">
            <a:extLst>
              <a:ext uri="{FF2B5EF4-FFF2-40B4-BE49-F238E27FC236}">
                <a16:creationId xmlns:a16="http://schemas.microsoft.com/office/drawing/2014/main" xmlns="" id="{095A247A-6ECE-B95F-1D4E-CC904141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>
            <a:fillRect/>
          </a:stretch>
        </p:blipFill>
        <p:spPr bwMode="auto">
          <a:xfrm>
            <a:off x="275869" y="734532"/>
            <a:ext cx="5662424" cy="546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86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xmlns="" id="{66744483-D2D3-4D5F-BB70-74FB9EA6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813" y="4924825"/>
            <a:ext cx="403224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600" b="1" dirty="0" err="1">
                <a:latin typeface="UTM Haban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altLang="vi-VN" sz="3600" b="1" dirty="0">
                <a:latin typeface="UTM Habano" panose="02040603050506020204" pitchFamily="18" charset="0"/>
                <a:cs typeface="Arial" panose="020B0604020202020204" pitchFamily="34" charset="0"/>
              </a:rPr>
              <a:t> Gai</a:t>
            </a:r>
          </a:p>
        </p:txBody>
      </p:sp>
      <p:pic>
        <p:nvPicPr>
          <p:cNvPr id="8" name="Picture 5" descr="Kết quả hình ảnh cho Phố hàng gai">
            <a:extLst>
              <a:ext uri="{FF2B5EF4-FFF2-40B4-BE49-F238E27FC236}">
                <a16:creationId xmlns:a16="http://schemas.microsoft.com/office/drawing/2014/main" xmlns="" id="{FDF884D7-C9C8-D8CF-4798-B29CEF75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5" y="115129"/>
            <a:ext cx="6324600" cy="624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Kết quả hình ảnh cho Phố hàng gai">
            <a:extLst>
              <a:ext uri="{FF2B5EF4-FFF2-40B4-BE49-F238E27FC236}">
                <a16:creationId xmlns:a16="http://schemas.microsoft.com/office/drawing/2014/main" xmlns="" id="{D5CC8301-BD6D-B920-37D5-60521B4D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78" y="378689"/>
            <a:ext cx="5201767" cy="3559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5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Kết quả hình ảnh cho Hàng Buồm">
            <a:extLst>
              <a:ext uri="{FF2B5EF4-FFF2-40B4-BE49-F238E27FC236}">
                <a16:creationId xmlns:a16="http://schemas.microsoft.com/office/drawing/2014/main" xmlns="" id="{650290C7-3431-45C8-9D48-5FEC2B012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13" descr="Kết quả hình ảnh cho Hàng Buồm">
            <a:extLst>
              <a:ext uri="{FF2B5EF4-FFF2-40B4-BE49-F238E27FC236}">
                <a16:creationId xmlns:a16="http://schemas.microsoft.com/office/drawing/2014/main" xmlns="" id="{AE3EF43F-CAB4-4DAB-9CC2-F74F56A2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45720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15" descr="hang-buom--pho-nguoi-hoa-sam-uat-kinh-thanh-thang-long-xua">
            <a:extLst>
              <a:ext uri="{FF2B5EF4-FFF2-40B4-BE49-F238E27FC236}">
                <a16:creationId xmlns:a16="http://schemas.microsoft.com/office/drawing/2014/main" xmlns="" id="{B9A0DA8B-240E-41BC-8ECC-C4905282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30" y="775080"/>
            <a:ext cx="47625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17" descr="Hàng Buồm – Phố người Hoa sầm uất kinh thành Thăng Long xưa">
            <a:extLst>
              <a:ext uri="{FF2B5EF4-FFF2-40B4-BE49-F238E27FC236}">
                <a16:creationId xmlns:a16="http://schemas.microsoft.com/office/drawing/2014/main" xmlns="" id="{3D7EAC72-3C17-40D2-8879-58F8BD10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5800"/>
            <a:ext cx="44196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6" name="Text Box 18">
            <a:extLst>
              <a:ext uri="{FF2B5EF4-FFF2-40B4-BE49-F238E27FC236}">
                <a16:creationId xmlns:a16="http://schemas.microsoft.com/office/drawing/2014/main" xmlns="" id="{EAA15002-EF1F-4C8C-B487-C323917D1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0"/>
            <a:ext cx="464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Buồm</a:t>
            </a:r>
            <a:endParaRPr lang="en-US" altLang="en-US" sz="36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8D9BE7C3-FDBD-D565-520E-E1826377B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67DFCDB2-9B71-DD86-0252-B73E67A8E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7" descr="Kết quả hình ảnh cho Hàng Thiếc">
            <a:extLst>
              <a:ext uri="{FF2B5EF4-FFF2-40B4-BE49-F238E27FC236}">
                <a16:creationId xmlns:a16="http://schemas.microsoft.com/office/drawing/2014/main" xmlns="" id="{539067DB-66E1-45B3-B6F9-8A99C814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46" y="1007444"/>
            <a:ext cx="10092908" cy="5571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8" name="Text Box 8">
            <a:extLst>
              <a:ext uri="{FF2B5EF4-FFF2-40B4-BE49-F238E27FC236}">
                <a16:creationId xmlns:a16="http://schemas.microsoft.com/office/drawing/2014/main" xmlns="" id="{EB3F12A5-A3F3-4B5E-8E3B-43A713650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360" y="279399"/>
            <a:ext cx="541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Thiếc</a:t>
            </a:r>
            <a:endParaRPr lang="en-US" altLang="en-US" sz="36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44AD0317-0F3A-C748-5CA2-0089B4222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836F78E5-9B92-DCD8-3EC9-ECF01FD7E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>
            <a:extLst>
              <a:ext uri="{FF2B5EF4-FFF2-40B4-BE49-F238E27FC236}">
                <a16:creationId xmlns:a16="http://schemas.microsoft.com/office/drawing/2014/main" xmlns="" id="{011DB9E7-6FE4-4161-8404-806F138B1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871" y="3821182"/>
            <a:ext cx="43666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latin typeface="UTM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Habano" panose="02040603050506020204" pitchFamily="18" charset="0"/>
                <a:cs typeface="Times New Roman" panose="02020603050405020304" pitchFamily="18" charset="0"/>
              </a:rPr>
              <a:t>Bông</a:t>
            </a:r>
            <a:endParaRPr lang="en-US" altLang="en-US" sz="3600" b="1" dirty="0">
              <a:latin typeface="UTM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7" descr="Phố hàng Bông hay phố hàng Hài xưa">
            <a:extLst>
              <a:ext uri="{FF2B5EF4-FFF2-40B4-BE49-F238E27FC236}">
                <a16:creationId xmlns:a16="http://schemas.microsoft.com/office/drawing/2014/main" xmlns="" id="{BA4D2154-B82B-483C-8AD9-B1A5C774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697741"/>
            <a:ext cx="6578600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C89D95FA-83D5-CFB9-7ED1-7556E33C5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2760" y="10160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xmlns="" id="{CEDFBE79-48BF-9155-0BAF-3B0F98E5F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" y="4699759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E7E6E6"/>
      </a:dk2>
      <a:lt2>
        <a:srgbClr val="44546A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7E6E6"/>
        </a:dk2>
        <a:lt2>
          <a:srgbClr val="44546A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0563C1"/>
        </a:hlink>
        <a:folHlink>
          <a:srgbClr val="954F72"/>
        </a:folHlink>
      </a:clrScheme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480</Words>
  <Application>Microsoft Office PowerPoint</Application>
  <PresentationFormat>Custom</PresentationFormat>
  <Paragraphs>69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 Light</vt:lpstr>
      <vt:lpstr>UTM Fleur</vt:lpstr>
      <vt:lpstr>新蒂黑板报</vt:lpstr>
      <vt:lpstr>宋体</vt:lpstr>
      <vt:lpstr>#9Slide07 Stormtrooper</vt:lpstr>
      <vt:lpstr>UVN Hoa Dao</vt:lpstr>
      <vt:lpstr>Times New Roman</vt:lpstr>
      <vt:lpstr>Calibri</vt:lpstr>
      <vt:lpstr>SVN-Newton</vt:lpstr>
      <vt:lpstr>UVN Dung Dan</vt:lpstr>
      <vt:lpstr>UTM Habano</vt:lpstr>
      <vt:lpstr>UTM Avo</vt:lpstr>
      <vt:lpstr>#9Slide07 Altus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HẢO HỒ</dc:creator>
  <cp:keywords>MĂNG NON TEAM</cp:keywords>
  <dc:description>http://www.ypppt.com/</dc:description>
  <cp:lastModifiedBy>THANH HUONG</cp:lastModifiedBy>
  <cp:revision>14</cp:revision>
  <dcterms:created xsi:type="dcterms:W3CDTF">2016-08-25T00:13:00Z</dcterms:created>
  <dcterms:modified xsi:type="dcterms:W3CDTF">2022-10-17T03:42:35Z</dcterms:modified>
  <cp:contentStatus>版本初始化</cp:contentStatus>
  <cp:version>1.0.0</cp:version>
</cp:coreProperties>
</file>