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66"/>
  </p:notesMasterIdLst>
  <p:sldIdLst>
    <p:sldId id="371" r:id="rId2"/>
    <p:sldId id="373" r:id="rId3"/>
    <p:sldId id="374" r:id="rId4"/>
    <p:sldId id="375" r:id="rId5"/>
    <p:sldId id="258" r:id="rId6"/>
    <p:sldId id="275" r:id="rId7"/>
    <p:sldId id="364" r:id="rId8"/>
    <p:sldId id="358" r:id="rId9"/>
    <p:sldId id="293" r:id="rId10"/>
    <p:sldId id="384" r:id="rId11"/>
    <p:sldId id="266" r:id="rId12"/>
    <p:sldId id="306" r:id="rId13"/>
    <p:sldId id="317" r:id="rId14"/>
    <p:sldId id="260" r:id="rId15"/>
    <p:sldId id="305" r:id="rId16"/>
    <p:sldId id="302" r:id="rId17"/>
    <p:sldId id="263" r:id="rId18"/>
    <p:sldId id="363" r:id="rId19"/>
    <p:sldId id="322" r:id="rId20"/>
    <p:sldId id="380" r:id="rId21"/>
    <p:sldId id="297" r:id="rId22"/>
    <p:sldId id="379" r:id="rId23"/>
    <p:sldId id="355" r:id="rId24"/>
    <p:sldId id="382" r:id="rId25"/>
    <p:sldId id="354" r:id="rId26"/>
    <p:sldId id="381" r:id="rId27"/>
    <p:sldId id="356" r:id="rId28"/>
    <p:sldId id="357" r:id="rId29"/>
    <p:sldId id="359" r:id="rId30"/>
    <p:sldId id="360" r:id="rId31"/>
    <p:sldId id="325" r:id="rId32"/>
    <p:sldId id="326" r:id="rId33"/>
    <p:sldId id="296" r:id="rId34"/>
    <p:sldId id="303" r:id="rId35"/>
    <p:sldId id="295" r:id="rId36"/>
    <p:sldId id="291" r:id="rId37"/>
    <p:sldId id="386" r:id="rId38"/>
    <p:sldId id="387" r:id="rId39"/>
    <p:sldId id="388" r:id="rId40"/>
    <p:sldId id="378" r:id="rId41"/>
    <p:sldId id="369" r:id="rId42"/>
    <p:sldId id="330" r:id="rId43"/>
    <p:sldId id="389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435" r:id="rId65"/>
  </p:sldIdLst>
  <p:sldSz cx="12344400" cy="6950075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55124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110249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6537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220498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756230" algn="l" defTabSz="1102492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3307476" algn="l" defTabSz="1102492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858722" algn="l" defTabSz="1102492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4409968" algn="l" defTabSz="1102492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9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993300"/>
    <a:srgbClr val="FF99CC"/>
    <a:srgbClr val="99FF33"/>
    <a:srgbClr val="00CC99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95" autoAdjust="0"/>
    <p:restoredTop sz="86449" autoAdjust="0"/>
  </p:normalViewPr>
  <p:slideViewPr>
    <p:cSldViewPr>
      <p:cViewPr varScale="1">
        <p:scale>
          <a:sx n="58" d="100"/>
          <a:sy n="58" d="100"/>
        </p:scale>
        <p:origin x="-388" y="-68"/>
      </p:cViewPr>
      <p:guideLst>
        <p:guide orient="horz" pos="2189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BE8F10-8DB6-4FF2-BF0E-59B563CFE1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1747BE0-0C1B-4309-A9EF-8796FD0BBF08}">
      <dgm:prSet phldrT="[Text]"/>
      <dgm:spPr/>
      <dgm:t>
        <a:bodyPr/>
        <a:lstStyle/>
        <a:p>
          <a:r>
            <a:rPr lang="en-US" dirty="0"/>
            <a:t>400m</a:t>
          </a:r>
        </a:p>
      </dgm:t>
    </dgm:pt>
    <dgm:pt modelId="{0B64F439-7858-4626-9E1D-36A51831AD6A}" type="parTrans" cxnId="{AEC690C2-53C7-4EED-96FA-97198A7C1ED2}">
      <dgm:prSet/>
      <dgm:spPr/>
      <dgm:t>
        <a:bodyPr/>
        <a:lstStyle/>
        <a:p>
          <a:endParaRPr lang="en-US"/>
        </a:p>
      </dgm:t>
    </dgm:pt>
    <dgm:pt modelId="{70F820D4-EFB8-4BE2-8DE9-924C31EB3061}" type="sibTrans" cxnId="{AEC690C2-53C7-4EED-96FA-97198A7C1ED2}">
      <dgm:prSet/>
      <dgm:spPr/>
      <dgm:t>
        <a:bodyPr/>
        <a:lstStyle/>
        <a:p>
          <a:endParaRPr lang="en-US"/>
        </a:p>
      </dgm:t>
    </dgm:pt>
    <dgm:pt modelId="{EE40E054-AB3A-4A28-9546-97D94191251A}">
      <dgm:prSet phldrT="[Text]"/>
      <dgm:spPr/>
      <dgm:t>
        <a:bodyPr/>
        <a:lstStyle/>
        <a:p>
          <a:r>
            <a:rPr lang="en-US" dirty="0" err="1"/>
            <a:t>Thấp</a:t>
          </a:r>
          <a:r>
            <a:rPr lang="en-US" dirty="0"/>
            <a:t> </a:t>
          </a:r>
          <a:r>
            <a:rPr lang="en-US" dirty="0" err="1"/>
            <a:t>nhất</a:t>
          </a:r>
          <a:r>
            <a:rPr lang="en-US" dirty="0"/>
            <a:t> </a:t>
          </a:r>
          <a:r>
            <a:rPr lang="en-US" dirty="0" err="1"/>
            <a:t>Tây</a:t>
          </a:r>
          <a:r>
            <a:rPr lang="en-US" dirty="0"/>
            <a:t> </a:t>
          </a:r>
          <a:r>
            <a:rPr lang="en-US" dirty="0" err="1"/>
            <a:t>Nguyên</a:t>
          </a:r>
          <a:endParaRPr lang="en-US" dirty="0"/>
        </a:p>
      </dgm:t>
    </dgm:pt>
    <dgm:pt modelId="{9C72F165-0081-47B5-9F0F-6E77CF8284CD}" type="parTrans" cxnId="{D34E136A-F913-44BD-92CE-294801194FBD}">
      <dgm:prSet/>
      <dgm:spPr/>
      <dgm:t>
        <a:bodyPr/>
        <a:lstStyle/>
        <a:p>
          <a:endParaRPr lang="en-US"/>
        </a:p>
      </dgm:t>
    </dgm:pt>
    <dgm:pt modelId="{3F00E8A7-648D-40DD-B2AC-59A7937E0B53}" type="sibTrans" cxnId="{D34E136A-F913-44BD-92CE-294801194FBD}">
      <dgm:prSet/>
      <dgm:spPr/>
      <dgm:t>
        <a:bodyPr/>
        <a:lstStyle/>
        <a:p>
          <a:endParaRPr lang="en-US"/>
        </a:p>
      </dgm:t>
    </dgm:pt>
    <dgm:pt modelId="{38B8FF1C-243A-4DBA-AE0A-DF647DA4996D}">
      <dgm:prSet phldrT="[Text]"/>
      <dgm:spPr/>
      <dgm:t>
        <a:bodyPr/>
        <a:lstStyle/>
        <a:p>
          <a:r>
            <a:rPr lang="en-US" dirty="0" err="1"/>
            <a:t>Khá</a:t>
          </a:r>
          <a:r>
            <a:rPr lang="en-US" dirty="0"/>
            <a:t> </a:t>
          </a:r>
          <a:r>
            <a:rPr lang="en-US" dirty="0" err="1"/>
            <a:t>bằng</a:t>
          </a:r>
          <a:r>
            <a:rPr lang="en-US" dirty="0"/>
            <a:t> </a:t>
          </a:r>
          <a:r>
            <a:rPr lang="en-US" dirty="0" err="1"/>
            <a:t>phẳng</a:t>
          </a:r>
          <a:endParaRPr lang="en-US" dirty="0"/>
        </a:p>
      </dgm:t>
    </dgm:pt>
    <dgm:pt modelId="{BFC01F85-09A6-46DF-A438-7E7C1C6576F6}" type="parTrans" cxnId="{BF26010D-001C-47F9-B622-BEAD53B5536C}">
      <dgm:prSet/>
      <dgm:spPr/>
      <dgm:t>
        <a:bodyPr/>
        <a:lstStyle/>
        <a:p>
          <a:endParaRPr lang="en-US"/>
        </a:p>
      </dgm:t>
    </dgm:pt>
    <dgm:pt modelId="{0BEB1E65-EDCA-4452-90F6-BE0F692C1BA2}" type="sibTrans" cxnId="{BF26010D-001C-47F9-B622-BEAD53B5536C}">
      <dgm:prSet/>
      <dgm:spPr/>
      <dgm:t>
        <a:bodyPr/>
        <a:lstStyle/>
        <a:p>
          <a:endParaRPr lang="en-US"/>
        </a:p>
      </dgm:t>
    </dgm:pt>
    <dgm:pt modelId="{0A59094E-AEFE-49B9-9B60-396595248DB6}">
      <dgm:prSet phldrT="[Text]"/>
      <dgm:spPr/>
      <dgm:t>
        <a:bodyPr/>
        <a:lstStyle/>
        <a:p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sông</a:t>
          </a:r>
          <a:r>
            <a:rPr lang="en-US" dirty="0"/>
            <a:t> </a:t>
          </a:r>
          <a:r>
            <a:rPr lang="en-US" dirty="0" err="1"/>
            <a:t>suối</a:t>
          </a:r>
          <a:r>
            <a:rPr lang="en-US" dirty="0"/>
            <a:t>, </a:t>
          </a:r>
          <a:r>
            <a:rPr lang="en-US" dirty="0" err="1"/>
            <a:t>đồng</a:t>
          </a:r>
          <a:r>
            <a:rPr lang="en-US" dirty="0"/>
            <a:t> </a:t>
          </a:r>
          <a:r>
            <a:rPr lang="en-US" dirty="0" err="1"/>
            <a:t>cỏ</a:t>
          </a:r>
          <a:endParaRPr lang="en-US" dirty="0"/>
        </a:p>
      </dgm:t>
    </dgm:pt>
    <dgm:pt modelId="{83B9DCCB-0367-4C25-9CF6-730DDFE8C745}" type="parTrans" cxnId="{54DD9BEB-255C-4164-A4AB-6428172BE1FE}">
      <dgm:prSet/>
      <dgm:spPr/>
      <dgm:t>
        <a:bodyPr/>
        <a:lstStyle/>
        <a:p>
          <a:endParaRPr lang="en-US"/>
        </a:p>
      </dgm:t>
    </dgm:pt>
    <dgm:pt modelId="{3C6C4DDB-9354-4C9D-9C3F-71CF92B6DD1E}" type="sibTrans" cxnId="{54DD9BEB-255C-4164-A4AB-6428172BE1FE}">
      <dgm:prSet/>
      <dgm:spPr/>
      <dgm:t>
        <a:bodyPr/>
        <a:lstStyle/>
        <a:p>
          <a:endParaRPr lang="en-US"/>
        </a:p>
      </dgm:t>
    </dgm:pt>
    <dgm:pt modelId="{C39C4B1A-3F22-41CD-876B-9C18ECF82705}">
      <dgm:prSet phldrT="[Text]"/>
      <dgm:spPr/>
      <dgm:t>
        <a:bodyPr/>
        <a:lstStyle/>
        <a:p>
          <a:endParaRPr lang="en-US" dirty="0"/>
        </a:p>
      </dgm:t>
    </dgm:pt>
    <dgm:pt modelId="{AA095BC2-F241-4936-A09B-C63563053798}" type="sibTrans" cxnId="{7ABEE53B-A34C-46CC-A665-F913739C03FF}">
      <dgm:prSet/>
      <dgm:spPr/>
      <dgm:t>
        <a:bodyPr/>
        <a:lstStyle/>
        <a:p>
          <a:endParaRPr lang="en-US"/>
        </a:p>
      </dgm:t>
    </dgm:pt>
    <dgm:pt modelId="{436B3F06-ED2C-4C91-9F75-D14B7D722763}" type="parTrans" cxnId="{7ABEE53B-A34C-46CC-A665-F913739C03FF}">
      <dgm:prSet/>
      <dgm:spPr/>
      <dgm:t>
        <a:bodyPr/>
        <a:lstStyle/>
        <a:p>
          <a:endParaRPr lang="en-US"/>
        </a:p>
      </dgm:t>
    </dgm:pt>
    <dgm:pt modelId="{D37799D2-790D-0240-A087-30CDA9415433}">
      <dgm:prSet/>
      <dgm:spPr/>
      <dgm:t>
        <a:bodyPr/>
        <a:lstStyle/>
        <a:p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đai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phì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nhiêu</a:t>
          </a:r>
          <a:endParaRPr lang="en-US" dirty="0">
            <a:solidFill>
              <a:schemeClr val="bg1"/>
            </a:solidFill>
          </a:endParaRPr>
        </a:p>
      </dgm:t>
    </dgm:pt>
    <dgm:pt modelId="{E563E161-092D-1E4C-9140-3C1A9025384B}" type="parTrans" cxnId="{36A34EFC-F2B1-EF41-8F25-6930DF192585}">
      <dgm:prSet/>
      <dgm:spPr/>
      <dgm:t>
        <a:bodyPr/>
        <a:lstStyle/>
        <a:p>
          <a:endParaRPr lang="en-US"/>
        </a:p>
      </dgm:t>
    </dgm:pt>
    <dgm:pt modelId="{BE7DA05E-A427-EB47-897B-1C7C067B00ED}" type="sibTrans" cxnId="{36A34EFC-F2B1-EF41-8F25-6930DF192585}">
      <dgm:prSet/>
      <dgm:spPr/>
      <dgm:t>
        <a:bodyPr/>
        <a:lstStyle/>
        <a:p>
          <a:endParaRPr lang="en-US"/>
        </a:p>
      </dgm:t>
    </dgm:pt>
    <dgm:pt modelId="{B9E73DE9-6B1B-0C4F-A9BF-ADFCADD93935}">
      <dgm:prSet/>
      <dgm:spPr/>
      <dgm:t>
        <a:bodyPr/>
        <a:lstStyle/>
        <a:p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Tây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altLang="x-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solidFill>
              <a:schemeClr val="bg1"/>
            </a:solidFill>
          </a:endParaRPr>
        </a:p>
      </dgm:t>
    </dgm:pt>
    <dgm:pt modelId="{74FE54C8-3480-C24E-8B33-9AC9AC2C9494}" type="parTrans" cxnId="{347EFEE9-7877-9E41-BF15-C6E3F3EF5553}">
      <dgm:prSet/>
      <dgm:spPr/>
      <dgm:t>
        <a:bodyPr/>
        <a:lstStyle/>
        <a:p>
          <a:endParaRPr lang="en-US"/>
        </a:p>
      </dgm:t>
    </dgm:pt>
    <dgm:pt modelId="{CC986471-E459-1341-AA8A-14893051F001}" type="sibTrans" cxnId="{347EFEE9-7877-9E41-BF15-C6E3F3EF5553}">
      <dgm:prSet/>
      <dgm:spPr/>
      <dgm:t>
        <a:bodyPr/>
        <a:lstStyle/>
        <a:p>
          <a:endParaRPr lang="en-US"/>
        </a:p>
      </dgm:t>
    </dgm:pt>
    <dgm:pt modelId="{11D24D68-1DBE-4437-8166-E89D54C29FFE}" type="pres">
      <dgm:prSet presAssocID="{3BBE8F10-8DB6-4FF2-BF0E-59B563CFE1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305BC0-6486-4674-AD10-8E394766AE87}" type="pres">
      <dgm:prSet presAssocID="{C39C4B1A-3F22-41CD-876B-9C18ECF82705}" presName="root1" presStyleCnt="0"/>
      <dgm:spPr/>
    </dgm:pt>
    <dgm:pt modelId="{643ED038-02BA-4A06-9B7F-322696B2857B}" type="pres">
      <dgm:prSet presAssocID="{C39C4B1A-3F22-41CD-876B-9C18ECF82705}" presName="LevelOneTextNode" presStyleLbl="node0" presStyleIdx="0" presStyleCnt="1" custAng="5400000" custScaleX="421638" custScaleY="79166" custLinFactNeighborX="-29807" custLinFactNeighborY="-2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EA3849-6114-4310-B499-9FA7FE13847B}" type="pres">
      <dgm:prSet presAssocID="{C39C4B1A-3F22-41CD-876B-9C18ECF82705}" presName="level2hierChild" presStyleCnt="0"/>
      <dgm:spPr/>
    </dgm:pt>
    <dgm:pt modelId="{42A2C505-9716-493F-B5AF-FAEA07A97B62}" type="pres">
      <dgm:prSet presAssocID="{0B64F439-7858-4626-9E1D-36A51831AD6A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BF5F6641-5299-4AA0-BE8E-26BC0758BF5D}" type="pres">
      <dgm:prSet presAssocID="{0B64F439-7858-4626-9E1D-36A51831AD6A}" presName="connTx" presStyleLbl="parChTrans1D2" presStyleIdx="0" presStyleCnt="6"/>
      <dgm:spPr/>
      <dgm:t>
        <a:bodyPr/>
        <a:lstStyle/>
        <a:p>
          <a:endParaRPr lang="en-US"/>
        </a:p>
      </dgm:t>
    </dgm:pt>
    <dgm:pt modelId="{C375237E-5857-447F-9AC7-85B622377B16}" type="pres">
      <dgm:prSet presAssocID="{21747BE0-0C1B-4309-A9EF-8796FD0BBF08}" presName="root2" presStyleCnt="0"/>
      <dgm:spPr/>
    </dgm:pt>
    <dgm:pt modelId="{0F589BD4-4AEA-4E2F-86D7-FFFC5FBC29F0}" type="pres">
      <dgm:prSet presAssocID="{21747BE0-0C1B-4309-A9EF-8796FD0BBF08}" presName="LevelTwoTextNode" presStyleLbl="node2" presStyleIdx="0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B7027-5754-40B9-8208-9BCA12417A25}" type="pres">
      <dgm:prSet presAssocID="{21747BE0-0C1B-4309-A9EF-8796FD0BBF08}" presName="level3hierChild" presStyleCnt="0"/>
      <dgm:spPr/>
    </dgm:pt>
    <dgm:pt modelId="{2BF03222-4CC9-4BF8-97AC-E5AA2534EAE5}" type="pres">
      <dgm:prSet presAssocID="{9C72F165-0081-47B5-9F0F-6E77CF8284CD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1714770C-CA3D-4D4E-9222-BB509285149B}" type="pres">
      <dgm:prSet presAssocID="{9C72F165-0081-47B5-9F0F-6E77CF8284CD}" presName="connTx" presStyleLbl="parChTrans1D2" presStyleIdx="1" presStyleCnt="6"/>
      <dgm:spPr/>
      <dgm:t>
        <a:bodyPr/>
        <a:lstStyle/>
        <a:p>
          <a:endParaRPr lang="en-US"/>
        </a:p>
      </dgm:t>
    </dgm:pt>
    <dgm:pt modelId="{1FF5D65A-1925-4CFA-BA8A-51F962A83237}" type="pres">
      <dgm:prSet presAssocID="{EE40E054-AB3A-4A28-9546-97D94191251A}" presName="root2" presStyleCnt="0"/>
      <dgm:spPr/>
    </dgm:pt>
    <dgm:pt modelId="{6F82F5BC-EDF0-4F39-9475-91A39FC5AFFD}" type="pres">
      <dgm:prSet presAssocID="{EE40E054-AB3A-4A28-9546-97D94191251A}" presName="LevelTwoTextNode" presStyleLbl="node2" presStyleIdx="1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BAAC8-9B54-43A3-B59B-EB0626AA15D3}" type="pres">
      <dgm:prSet presAssocID="{EE40E054-AB3A-4A28-9546-97D94191251A}" presName="level3hierChild" presStyleCnt="0"/>
      <dgm:spPr/>
    </dgm:pt>
    <dgm:pt modelId="{417D319E-ECDE-4783-AB11-E66002E6A40A}" type="pres">
      <dgm:prSet presAssocID="{BFC01F85-09A6-46DF-A438-7E7C1C6576F6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F0D8B10C-662A-4C67-8C59-EBDDFBF1B21B}" type="pres">
      <dgm:prSet presAssocID="{BFC01F85-09A6-46DF-A438-7E7C1C6576F6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D89D5A9-397D-45FE-8C88-F724EAC3E39B}" type="pres">
      <dgm:prSet presAssocID="{38B8FF1C-243A-4DBA-AE0A-DF647DA4996D}" presName="root2" presStyleCnt="0"/>
      <dgm:spPr/>
    </dgm:pt>
    <dgm:pt modelId="{68951740-0E12-4E8B-9B87-832F629B551B}" type="pres">
      <dgm:prSet presAssocID="{38B8FF1C-243A-4DBA-AE0A-DF647DA4996D}" presName="LevelTwoTextNode" presStyleLbl="node2" presStyleIdx="2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0DC8F0-80A6-4282-B1F1-F737B5375DCB}" type="pres">
      <dgm:prSet presAssocID="{38B8FF1C-243A-4DBA-AE0A-DF647DA4996D}" presName="level3hierChild" presStyleCnt="0"/>
      <dgm:spPr/>
    </dgm:pt>
    <dgm:pt modelId="{C2BCB423-4D14-41A3-97EF-E3574E1FD987}" type="pres">
      <dgm:prSet presAssocID="{83B9DCCB-0367-4C25-9CF6-730DDFE8C745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3B6A5556-EE6D-4129-87E4-F0B62556BFAB}" type="pres">
      <dgm:prSet presAssocID="{83B9DCCB-0367-4C25-9CF6-730DDFE8C745}" presName="connTx" presStyleLbl="parChTrans1D2" presStyleIdx="3" presStyleCnt="6"/>
      <dgm:spPr/>
      <dgm:t>
        <a:bodyPr/>
        <a:lstStyle/>
        <a:p>
          <a:endParaRPr lang="en-US"/>
        </a:p>
      </dgm:t>
    </dgm:pt>
    <dgm:pt modelId="{B9819A40-10A4-4232-9F6D-749B69D428E6}" type="pres">
      <dgm:prSet presAssocID="{0A59094E-AEFE-49B9-9B60-396595248DB6}" presName="root2" presStyleCnt="0"/>
      <dgm:spPr/>
    </dgm:pt>
    <dgm:pt modelId="{03F9A1B5-1FB4-4FD4-8342-99D0A058082C}" type="pres">
      <dgm:prSet presAssocID="{0A59094E-AEFE-49B9-9B60-396595248DB6}" presName="LevelTwoTextNode" presStyleLbl="node2" presStyleIdx="3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5261-CA70-4259-B9D4-20F62122BAE3}" type="pres">
      <dgm:prSet presAssocID="{0A59094E-AEFE-49B9-9B60-396595248DB6}" presName="level3hierChild" presStyleCnt="0"/>
      <dgm:spPr/>
    </dgm:pt>
    <dgm:pt modelId="{7F0D7194-2841-B44B-BF0A-0B4B9DFA93F8}" type="pres">
      <dgm:prSet presAssocID="{E563E161-092D-1E4C-9140-3C1A9025384B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C4D9D5EC-C547-9F45-AD64-8C5226A5ACF7}" type="pres">
      <dgm:prSet presAssocID="{E563E161-092D-1E4C-9140-3C1A9025384B}" presName="connTx" presStyleLbl="parChTrans1D2" presStyleIdx="4" presStyleCnt="6"/>
      <dgm:spPr/>
      <dgm:t>
        <a:bodyPr/>
        <a:lstStyle/>
        <a:p>
          <a:endParaRPr lang="en-US"/>
        </a:p>
      </dgm:t>
    </dgm:pt>
    <dgm:pt modelId="{5AC4A3BA-854D-5643-8BC8-4BB44797BD32}" type="pres">
      <dgm:prSet presAssocID="{D37799D2-790D-0240-A087-30CDA9415433}" presName="root2" presStyleCnt="0"/>
      <dgm:spPr/>
    </dgm:pt>
    <dgm:pt modelId="{05666E05-20B3-AC40-BCE1-7E00C965C9DE}" type="pres">
      <dgm:prSet presAssocID="{D37799D2-790D-0240-A087-30CDA9415433}" presName="LevelTwoTextNode" presStyleLbl="node2" presStyleIdx="4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042026-DB01-8549-B1F2-B6905447959A}" type="pres">
      <dgm:prSet presAssocID="{D37799D2-790D-0240-A087-30CDA9415433}" presName="level3hierChild" presStyleCnt="0"/>
      <dgm:spPr/>
    </dgm:pt>
    <dgm:pt modelId="{3F058ABC-2120-0A46-9853-07A47D6DB498}" type="pres">
      <dgm:prSet presAssocID="{74FE54C8-3480-C24E-8B33-9AC9AC2C9494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D966EB78-4E3C-D84A-BB76-1F09D55EDB43}" type="pres">
      <dgm:prSet presAssocID="{74FE54C8-3480-C24E-8B33-9AC9AC2C9494}" presName="connTx" presStyleLbl="parChTrans1D2" presStyleIdx="5" presStyleCnt="6"/>
      <dgm:spPr/>
      <dgm:t>
        <a:bodyPr/>
        <a:lstStyle/>
        <a:p>
          <a:endParaRPr lang="en-US"/>
        </a:p>
      </dgm:t>
    </dgm:pt>
    <dgm:pt modelId="{160501CD-D423-014B-BD35-6759A8A2E2A8}" type="pres">
      <dgm:prSet presAssocID="{B9E73DE9-6B1B-0C4F-A9BF-ADFCADD93935}" presName="root2" presStyleCnt="0"/>
      <dgm:spPr/>
    </dgm:pt>
    <dgm:pt modelId="{111BF3F1-F56D-2D42-8D14-7005C04E4387}" type="pres">
      <dgm:prSet presAssocID="{B9E73DE9-6B1B-0C4F-A9BF-ADFCADD93935}" presName="LevelTwoTextNode" presStyleLbl="node2" presStyleIdx="5" presStyleCnt="6" custScaleX="1731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1BDF4D-DCD7-E145-A19A-FEE5F0507C68}" type="pres">
      <dgm:prSet presAssocID="{B9E73DE9-6B1B-0C4F-A9BF-ADFCADD93935}" presName="level3hierChild" presStyleCnt="0"/>
      <dgm:spPr/>
    </dgm:pt>
  </dgm:ptLst>
  <dgm:cxnLst>
    <dgm:cxn modelId="{DBA00063-BF05-49B6-B65E-397EB53FB9E8}" type="presOf" srcId="{BFC01F85-09A6-46DF-A438-7E7C1C6576F6}" destId="{F0D8B10C-662A-4C67-8C59-EBDDFBF1B21B}" srcOrd="1" destOrd="0" presId="urn:microsoft.com/office/officeart/2008/layout/HorizontalMultiLevelHierarchy"/>
    <dgm:cxn modelId="{54DD9BEB-255C-4164-A4AB-6428172BE1FE}" srcId="{C39C4B1A-3F22-41CD-876B-9C18ECF82705}" destId="{0A59094E-AEFE-49B9-9B60-396595248DB6}" srcOrd="3" destOrd="0" parTransId="{83B9DCCB-0367-4C25-9CF6-730DDFE8C745}" sibTransId="{3C6C4DDB-9354-4C9D-9C3F-71CF92B6DD1E}"/>
    <dgm:cxn modelId="{F7B64F3B-F1FF-45D0-856A-355E9EA5DBAF}" type="presOf" srcId="{EE40E054-AB3A-4A28-9546-97D94191251A}" destId="{6F82F5BC-EDF0-4F39-9475-91A39FC5AFFD}" srcOrd="0" destOrd="0" presId="urn:microsoft.com/office/officeart/2008/layout/HorizontalMultiLevelHierarchy"/>
    <dgm:cxn modelId="{74A7A638-DE8B-4096-AD53-DC1450671174}" type="presOf" srcId="{38B8FF1C-243A-4DBA-AE0A-DF647DA4996D}" destId="{68951740-0E12-4E8B-9B87-832F629B551B}" srcOrd="0" destOrd="0" presId="urn:microsoft.com/office/officeart/2008/layout/HorizontalMultiLevelHierarchy"/>
    <dgm:cxn modelId="{C95021FE-ED07-4787-A3AB-4B0951B1B8FC}" type="presOf" srcId="{9C72F165-0081-47B5-9F0F-6E77CF8284CD}" destId="{2BF03222-4CC9-4BF8-97AC-E5AA2534EAE5}" srcOrd="0" destOrd="0" presId="urn:microsoft.com/office/officeart/2008/layout/HorizontalMultiLevelHierarchy"/>
    <dgm:cxn modelId="{A3FC42F0-10CB-D647-B35B-F07877F7BA9E}" type="presOf" srcId="{B9E73DE9-6B1B-0C4F-A9BF-ADFCADD93935}" destId="{111BF3F1-F56D-2D42-8D14-7005C04E4387}" srcOrd="0" destOrd="0" presId="urn:microsoft.com/office/officeart/2008/layout/HorizontalMultiLevelHierarchy"/>
    <dgm:cxn modelId="{7ABEE53B-A34C-46CC-A665-F913739C03FF}" srcId="{3BBE8F10-8DB6-4FF2-BF0E-59B563CFE1B4}" destId="{C39C4B1A-3F22-41CD-876B-9C18ECF82705}" srcOrd="0" destOrd="0" parTransId="{436B3F06-ED2C-4C91-9F75-D14B7D722763}" sibTransId="{AA095BC2-F241-4936-A09B-C63563053798}"/>
    <dgm:cxn modelId="{D6ADBCE6-D790-4CAE-9089-5C70E915A7E3}" type="presOf" srcId="{0B64F439-7858-4626-9E1D-36A51831AD6A}" destId="{42A2C505-9716-493F-B5AF-FAEA07A97B62}" srcOrd="0" destOrd="0" presId="urn:microsoft.com/office/officeart/2008/layout/HorizontalMultiLevelHierarchy"/>
    <dgm:cxn modelId="{5508A49A-AF11-2541-A194-5DE8A6990678}" type="presOf" srcId="{74FE54C8-3480-C24E-8B33-9AC9AC2C9494}" destId="{D966EB78-4E3C-D84A-BB76-1F09D55EDB43}" srcOrd="1" destOrd="0" presId="urn:microsoft.com/office/officeart/2008/layout/HorizontalMultiLevelHierarchy"/>
    <dgm:cxn modelId="{8BEAC832-6E4A-4DB2-A053-4E187B47357D}" type="presOf" srcId="{0A59094E-AEFE-49B9-9B60-396595248DB6}" destId="{03F9A1B5-1FB4-4FD4-8342-99D0A058082C}" srcOrd="0" destOrd="0" presId="urn:microsoft.com/office/officeart/2008/layout/HorizontalMultiLevelHierarchy"/>
    <dgm:cxn modelId="{9AB2D281-C081-44EC-93DF-80AA04A0C680}" type="presOf" srcId="{83B9DCCB-0367-4C25-9CF6-730DDFE8C745}" destId="{3B6A5556-EE6D-4129-87E4-F0B62556BFAB}" srcOrd="1" destOrd="0" presId="urn:microsoft.com/office/officeart/2008/layout/HorizontalMultiLevelHierarchy"/>
    <dgm:cxn modelId="{BDF24C30-EC1C-7842-A9A6-A893FB0E88D4}" type="presOf" srcId="{E563E161-092D-1E4C-9140-3C1A9025384B}" destId="{7F0D7194-2841-B44B-BF0A-0B4B9DFA93F8}" srcOrd="0" destOrd="0" presId="urn:microsoft.com/office/officeart/2008/layout/HorizontalMultiLevelHierarchy"/>
    <dgm:cxn modelId="{D51F4E7E-CE93-4D8C-BC3F-FE494AC319BB}" type="presOf" srcId="{83B9DCCB-0367-4C25-9CF6-730DDFE8C745}" destId="{C2BCB423-4D14-41A3-97EF-E3574E1FD987}" srcOrd="0" destOrd="0" presId="urn:microsoft.com/office/officeart/2008/layout/HorizontalMultiLevelHierarchy"/>
    <dgm:cxn modelId="{BF26010D-001C-47F9-B622-BEAD53B5536C}" srcId="{C39C4B1A-3F22-41CD-876B-9C18ECF82705}" destId="{38B8FF1C-243A-4DBA-AE0A-DF647DA4996D}" srcOrd="2" destOrd="0" parTransId="{BFC01F85-09A6-46DF-A438-7E7C1C6576F6}" sibTransId="{0BEB1E65-EDCA-4452-90F6-BE0F692C1BA2}"/>
    <dgm:cxn modelId="{2A1D7856-9645-B149-8D21-451BD35DB03C}" type="presOf" srcId="{E563E161-092D-1E4C-9140-3C1A9025384B}" destId="{C4D9D5EC-C547-9F45-AD64-8C5226A5ACF7}" srcOrd="1" destOrd="0" presId="urn:microsoft.com/office/officeart/2008/layout/HorizontalMultiLevelHierarchy"/>
    <dgm:cxn modelId="{AEC690C2-53C7-4EED-96FA-97198A7C1ED2}" srcId="{C39C4B1A-3F22-41CD-876B-9C18ECF82705}" destId="{21747BE0-0C1B-4309-A9EF-8796FD0BBF08}" srcOrd="0" destOrd="0" parTransId="{0B64F439-7858-4626-9E1D-36A51831AD6A}" sibTransId="{70F820D4-EFB8-4BE2-8DE9-924C31EB3061}"/>
    <dgm:cxn modelId="{73743101-E418-B34D-8A83-BFAD7C85185F}" type="presOf" srcId="{74FE54C8-3480-C24E-8B33-9AC9AC2C9494}" destId="{3F058ABC-2120-0A46-9853-07A47D6DB498}" srcOrd="0" destOrd="0" presId="urn:microsoft.com/office/officeart/2008/layout/HorizontalMultiLevelHierarchy"/>
    <dgm:cxn modelId="{AA260478-DB79-4B4D-B0AD-256421ADD563}" type="presOf" srcId="{BFC01F85-09A6-46DF-A438-7E7C1C6576F6}" destId="{417D319E-ECDE-4783-AB11-E66002E6A40A}" srcOrd="0" destOrd="0" presId="urn:microsoft.com/office/officeart/2008/layout/HorizontalMultiLevelHierarchy"/>
    <dgm:cxn modelId="{305E66BC-90BD-C64F-8371-5B275EA8F889}" type="presOf" srcId="{D37799D2-790D-0240-A087-30CDA9415433}" destId="{05666E05-20B3-AC40-BCE1-7E00C965C9DE}" srcOrd="0" destOrd="0" presId="urn:microsoft.com/office/officeart/2008/layout/HorizontalMultiLevelHierarchy"/>
    <dgm:cxn modelId="{F709B3DA-357F-4834-A8CF-2A02A8C1F783}" type="presOf" srcId="{21747BE0-0C1B-4309-A9EF-8796FD0BBF08}" destId="{0F589BD4-4AEA-4E2F-86D7-FFFC5FBC29F0}" srcOrd="0" destOrd="0" presId="urn:microsoft.com/office/officeart/2008/layout/HorizontalMultiLevelHierarchy"/>
    <dgm:cxn modelId="{D34E136A-F913-44BD-92CE-294801194FBD}" srcId="{C39C4B1A-3F22-41CD-876B-9C18ECF82705}" destId="{EE40E054-AB3A-4A28-9546-97D94191251A}" srcOrd="1" destOrd="0" parTransId="{9C72F165-0081-47B5-9F0F-6E77CF8284CD}" sibTransId="{3F00E8A7-648D-40DD-B2AC-59A7937E0B53}"/>
    <dgm:cxn modelId="{BBC30A78-2D11-48A0-9D30-9A049DEAAFCB}" type="presOf" srcId="{0B64F439-7858-4626-9E1D-36A51831AD6A}" destId="{BF5F6641-5299-4AA0-BE8E-26BC0758BF5D}" srcOrd="1" destOrd="0" presId="urn:microsoft.com/office/officeart/2008/layout/HorizontalMultiLevelHierarchy"/>
    <dgm:cxn modelId="{983C94AD-AC5E-41AC-BA8D-0989202698A6}" type="presOf" srcId="{C39C4B1A-3F22-41CD-876B-9C18ECF82705}" destId="{643ED038-02BA-4A06-9B7F-322696B2857B}" srcOrd="0" destOrd="0" presId="urn:microsoft.com/office/officeart/2008/layout/HorizontalMultiLevelHierarchy"/>
    <dgm:cxn modelId="{36A34EFC-F2B1-EF41-8F25-6930DF192585}" srcId="{C39C4B1A-3F22-41CD-876B-9C18ECF82705}" destId="{D37799D2-790D-0240-A087-30CDA9415433}" srcOrd="4" destOrd="0" parTransId="{E563E161-092D-1E4C-9140-3C1A9025384B}" sibTransId="{BE7DA05E-A427-EB47-897B-1C7C067B00ED}"/>
    <dgm:cxn modelId="{A313AD92-9208-4649-B9EC-7D8A29DA2CF3}" type="presOf" srcId="{3BBE8F10-8DB6-4FF2-BF0E-59B563CFE1B4}" destId="{11D24D68-1DBE-4437-8166-E89D54C29FFE}" srcOrd="0" destOrd="0" presId="urn:microsoft.com/office/officeart/2008/layout/HorizontalMultiLevelHierarchy"/>
    <dgm:cxn modelId="{83BD7C7E-CAE5-47BB-84FC-D144A706EECC}" type="presOf" srcId="{9C72F165-0081-47B5-9F0F-6E77CF8284CD}" destId="{1714770C-CA3D-4D4E-9222-BB509285149B}" srcOrd="1" destOrd="0" presId="urn:microsoft.com/office/officeart/2008/layout/HorizontalMultiLevelHierarchy"/>
    <dgm:cxn modelId="{347EFEE9-7877-9E41-BF15-C6E3F3EF5553}" srcId="{C39C4B1A-3F22-41CD-876B-9C18ECF82705}" destId="{B9E73DE9-6B1B-0C4F-A9BF-ADFCADD93935}" srcOrd="5" destOrd="0" parTransId="{74FE54C8-3480-C24E-8B33-9AC9AC2C9494}" sibTransId="{CC986471-E459-1341-AA8A-14893051F001}"/>
    <dgm:cxn modelId="{E36B3334-33A1-4D0E-8FA1-47775EC40D62}" type="presParOf" srcId="{11D24D68-1DBE-4437-8166-E89D54C29FFE}" destId="{61305BC0-6486-4674-AD10-8E394766AE87}" srcOrd="0" destOrd="0" presId="urn:microsoft.com/office/officeart/2008/layout/HorizontalMultiLevelHierarchy"/>
    <dgm:cxn modelId="{6809C916-766E-426E-A895-79B46A8A51FC}" type="presParOf" srcId="{61305BC0-6486-4674-AD10-8E394766AE87}" destId="{643ED038-02BA-4A06-9B7F-322696B2857B}" srcOrd="0" destOrd="0" presId="urn:microsoft.com/office/officeart/2008/layout/HorizontalMultiLevelHierarchy"/>
    <dgm:cxn modelId="{8FC89FA9-2017-4FE6-8C31-2BB8A475691C}" type="presParOf" srcId="{61305BC0-6486-4674-AD10-8E394766AE87}" destId="{41EA3849-6114-4310-B499-9FA7FE13847B}" srcOrd="1" destOrd="0" presId="urn:microsoft.com/office/officeart/2008/layout/HorizontalMultiLevelHierarchy"/>
    <dgm:cxn modelId="{64BF82FA-D1D6-496C-8A2C-F3EA5705502C}" type="presParOf" srcId="{41EA3849-6114-4310-B499-9FA7FE13847B}" destId="{42A2C505-9716-493F-B5AF-FAEA07A97B62}" srcOrd="0" destOrd="0" presId="urn:microsoft.com/office/officeart/2008/layout/HorizontalMultiLevelHierarchy"/>
    <dgm:cxn modelId="{C751312B-8F1B-402D-8F87-34869FB0CF09}" type="presParOf" srcId="{42A2C505-9716-493F-B5AF-FAEA07A97B62}" destId="{BF5F6641-5299-4AA0-BE8E-26BC0758BF5D}" srcOrd="0" destOrd="0" presId="urn:microsoft.com/office/officeart/2008/layout/HorizontalMultiLevelHierarchy"/>
    <dgm:cxn modelId="{5E3A5508-02D4-4C25-9ADD-83EE69B25BF5}" type="presParOf" srcId="{41EA3849-6114-4310-B499-9FA7FE13847B}" destId="{C375237E-5857-447F-9AC7-85B622377B16}" srcOrd="1" destOrd="0" presId="urn:microsoft.com/office/officeart/2008/layout/HorizontalMultiLevelHierarchy"/>
    <dgm:cxn modelId="{DB52B179-1DA1-48F8-8EF9-C259D769F071}" type="presParOf" srcId="{C375237E-5857-447F-9AC7-85B622377B16}" destId="{0F589BD4-4AEA-4E2F-86D7-FFFC5FBC29F0}" srcOrd="0" destOrd="0" presId="urn:microsoft.com/office/officeart/2008/layout/HorizontalMultiLevelHierarchy"/>
    <dgm:cxn modelId="{443F077C-1018-4FF5-A843-A26ADEDFFED0}" type="presParOf" srcId="{C375237E-5857-447F-9AC7-85B622377B16}" destId="{4F4B7027-5754-40B9-8208-9BCA12417A25}" srcOrd="1" destOrd="0" presId="urn:microsoft.com/office/officeart/2008/layout/HorizontalMultiLevelHierarchy"/>
    <dgm:cxn modelId="{DCF4811E-5BB7-49BE-AD92-E94E4E4B1226}" type="presParOf" srcId="{41EA3849-6114-4310-B499-9FA7FE13847B}" destId="{2BF03222-4CC9-4BF8-97AC-E5AA2534EAE5}" srcOrd="2" destOrd="0" presId="urn:microsoft.com/office/officeart/2008/layout/HorizontalMultiLevelHierarchy"/>
    <dgm:cxn modelId="{073EDD62-365D-42E1-A4C7-3D88A2E6F233}" type="presParOf" srcId="{2BF03222-4CC9-4BF8-97AC-E5AA2534EAE5}" destId="{1714770C-CA3D-4D4E-9222-BB509285149B}" srcOrd="0" destOrd="0" presId="urn:microsoft.com/office/officeart/2008/layout/HorizontalMultiLevelHierarchy"/>
    <dgm:cxn modelId="{3454DD3C-1D59-429A-A23C-392A36483BF9}" type="presParOf" srcId="{41EA3849-6114-4310-B499-9FA7FE13847B}" destId="{1FF5D65A-1925-4CFA-BA8A-51F962A83237}" srcOrd="3" destOrd="0" presId="urn:microsoft.com/office/officeart/2008/layout/HorizontalMultiLevelHierarchy"/>
    <dgm:cxn modelId="{921AFF37-F073-4EFB-8B55-2710C6E7E88E}" type="presParOf" srcId="{1FF5D65A-1925-4CFA-BA8A-51F962A83237}" destId="{6F82F5BC-EDF0-4F39-9475-91A39FC5AFFD}" srcOrd="0" destOrd="0" presId="urn:microsoft.com/office/officeart/2008/layout/HorizontalMultiLevelHierarchy"/>
    <dgm:cxn modelId="{224ED23B-F205-4942-97E7-826D8B9C4428}" type="presParOf" srcId="{1FF5D65A-1925-4CFA-BA8A-51F962A83237}" destId="{1C7BAAC8-9B54-43A3-B59B-EB0626AA15D3}" srcOrd="1" destOrd="0" presId="urn:microsoft.com/office/officeart/2008/layout/HorizontalMultiLevelHierarchy"/>
    <dgm:cxn modelId="{56EBF496-6A5C-41EE-9A46-83844344BEB6}" type="presParOf" srcId="{41EA3849-6114-4310-B499-9FA7FE13847B}" destId="{417D319E-ECDE-4783-AB11-E66002E6A40A}" srcOrd="4" destOrd="0" presId="urn:microsoft.com/office/officeart/2008/layout/HorizontalMultiLevelHierarchy"/>
    <dgm:cxn modelId="{7005DD0A-EC06-4852-ADB4-D3F5D170FC62}" type="presParOf" srcId="{417D319E-ECDE-4783-AB11-E66002E6A40A}" destId="{F0D8B10C-662A-4C67-8C59-EBDDFBF1B21B}" srcOrd="0" destOrd="0" presId="urn:microsoft.com/office/officeart/2008/layout/HorizontalMultiLevelHierarchy"/>
    <dgm:cxn modelId="{DAC34C3E-AB98-419B-906C-E243A382E5E4}" type="presParOf" srcId="{41EA3849-6114-4310-B499-9FA7FE13847B}" destId="{FD89D5A9-397D-45FE-8C88-F724EAC3E39B}" srcOrd="5" destOrd="0" presId="urn:microsoft.com/office/officeart/2008/layout/HorizontalMultiLevelHierarchy"/>
    <dgm:cxn modelId="{6B2D5503-A3D1-4A2A-BA30-C9619259FA20}" type="presParOf" srcId="{FD89D5A9-397D-45FE-8C88-F724EAC3E39B}" destId="{68951740-0E12-4E8B-9B87-832F629B551B}" srcOrd="0" destOrd="0" presId="urn:microsoft.com/office/officeart/2008/layout/HorizontalMultiLevelHierarchy"/>
    <dgm:cxn modelId="{2A254B18-2236-4EC8-B62C-C2129008A7C4}" type="presParOf" srcId="{FD89D5A9-397D-45FE-8C88-F724EAC3E39B}" destId="{160DC8F0-80A6-4282-B1F1-F737B5375DCB}" srcOrd="1" destOrd="0" presId="urn:microsoft.com/office/officeart/2008/layout/HorizontalMultiLevelHierarchy"/>
    <dgm:cxn modelId="{CFF5D76C-A64A-4742-AFA7-F6A7CEBEEFE1}" type="presParOf" srcId="{41EA3849-6114-4310-B499-9FA7FE13847B}" destId="{C2BCB423-4D14-41A3-97EF-E3574E1FD987}" srcOrd="6" destOrd="0" presId="urn:microsoft.com/office/officeart/2008/layout/HorizontalMultiLevelHierarchy"/>
    <dgm:cxn modelId="{DFEF5EEB-5B3C-45B2-8132-05A9B7B8C839}" type="presParOf" srcId="{C2BCB423-4D14-41A3-97EF-E3574E1FD987}" destId="{3B6A5556-EE6D-4129-87E4-F0B62556BFAB}" srcOrd="0" destOrd="0" presId="urn:microsoft.com/office/officeart/2008/layout/HorizontalMultiLevelHierarchy"/>
    <dgm:cxn modelId="{BD9EEC16-0C98-4736-AB05-0C821EF64DC1}" type="presParOf" srcId="{41EA3849-6114-4310-B499-9FA7FE13847B}" destId="{B9819A40-10A4-4232-9F6D-749B69D428E6}" srcOrd="7" destOrd="0" presId="urn:microsoft.com/office/officeart/2008/layout/HorizontalMultiLevelHierarchy"/>
    <dgm:cxn modelId="{BB8398E8-0A57-4121-8F2E-79CC3F96399C}" type="presParOf" srcId="{B9819A40-10A4-4232-9F6D-749B69D428E6}" destId="{03F9A1B5-1FB4-4FD4-8342-99D0A058082C}" srcOrd="0" destOrd="0" presId="urn:microsoft.com/office/officeart/2008/layout/HorizontalMultiLevelHierarchy"/>
    <dgm:cxn modelId="{C8476210-4969-41C0-BAD9-3288561BBFDE}" type="presParOf" srcId="{B9819A40-10A4-4232-9F6D-749B69D428E6}" destId="{F6905261-CA70-4259-B9D4-20F62122BAE3}" srcOrd="1" destOrd="0" presId="urn:microsoft.com/office/officeart/2008/layout/HorizontalMultiLevelHierarchy"/>
    <dgm:cxn modelId="{626FBD0A-F606-F74E-BADC-09555F97FE82}" type="presParOf" srcId="{41EA3849-6114-4310-B499-9FA7FE13847B}" destId="{7F0D7194-2841-B44B-BF0A-0B4B9DFA93F8}" srcOrd="8" destOrd="0" presId="urn:microsoft.com/office/officeart/2008/layout/HorizontalMultiLevelHierarchy"/>
    <dgm:cxn modelId="{43876CCC-57DD-C743-8739-B6E73A1801EE}" type="presParOf" srcId="{7F0D7194-2841-B44B-BF0A-0B4B9DFA93F8}" destId="{C4D9D5EC-C547-9F45-AD64-8C5226A5ACF7}" srcOrd="0" destOrd="0" presId="urn:microsoft.com/office/officeart/2008/layout/HorizontalMultiLevelHierarchy"/>
    <dgm:cxn modelId="{828CA2CD-39B4-EF4A-8F43-C72EEF15590B}" type="presParOf" srcId="{41EA3849-6114-4310-B499-9FA7FE13847B}" destId="{5AC4A3BA-854D-5643-8BC8-4BB44797BD32}" srcOrd="9" destOrd="0" presId="urn:microsoft.com/office/officeart/2008/layout/HorizontalMultiLevelHierarchy"/>
    <dgm:cxn modelId="{61547086-BA91-7A4E-9136-5F3D735336E4}" type="presParOf" srcId="{5AC4A3BA-854D-5643-8BC8-4BB44797BD32}" destId="{05666E05-20B3-AC40-BCE1-7E00C965C9DE}" srcOrd="0" destOrd="0" presId="urn:microsoft.com/office/officeart/2008/layout/HorizontalMultiLevelHierarchy"/>
    <dgm:cxn modelId="{B14F0FA8-2F6D-7B41-8B7D-3A9984A86B76}" type="presParOf" srcId="{5AC4A3BA-854D-5643-8BC8-4BB44797BD32}" destId="{8B042026-DB01-8549-B1F2-B6905447959A}" srcOrd="1" destOrd="0" presId="urn:microsoft.com/office/officeart/2008/layout/HorizontalMultiLevelHierarchy"/>
    <dgm:cxn modelId="{57B324BC-6B8C-D142-8A0F-F956BEADD071}" type="presParOf" srcId="{41EA3849-6114-4310-B499-9FA7FE13847B}" destId="{3F058ABC-2120-0A46-9853-07A47D6DB498}" srcOrd="10" destOrd="0" presId="urn:microsoft.com/office/officeart/2008/layout/HorizontalMultiLevelHierarchy"/>
    <dgm:cxn modelId="{07A2E956-E1B1-914A-A538-FED30CAE071F}" type="presParOf" srcId="{3F058ABC-2120-0A46-9853-07A47D6DB498}" destId="{D966EB78-4E3C-D84A-BB76-1F09D55EDB43}" srcOrd="0" destOrd="0" presId="urn:microsoft.com/office/officeart/2008/layout/HorizontalMultiLevelHierarchy"/>
    <dgm:cxn modelId="{C67FF918-1AB6-8A48-8F82-AC3060CB190B}" type="presParOf" srcId="{41EA3849-6114-4310-B499-9FA7FE13847B}" destId="{160501CD-D423-014B-BD35-6759A8A2E2A8}" srcOrd="11" destOrd="0" presId="urn:microsoft.com/office/officeart/2008/layout/HorizontalMultiLevelHierarchy"/>
    <dgm:cxn modelId="{4CA19888-EFD6-5942-A401-4B8FCC6DAEFC}" type="presParOf" srcId="{160501CD-D423-014B-BD35-6759A8A2E2A8}" destId="{111BF3F1-F56D-2D42-8D14-7005C04E4387}" srcOrd="0" destOrd="0" presId="urn:microsoft.com/office/officeart/2008/layout/HorizontalMultiLevelHierarchy"/>
    <dgm:cxn modelId="{7D1DD6C2-4B51-D94F-9478-AFE91FDF8F7A}" type="presParOf" srcId="{160501CD-D423-014B-BD35-6759A8A2E2A8}" destId="{FA1BDF4D-DCD7-E145-A19A-FEE5F0507C6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BE8F10-8DB6-4FF2-BF0E-59B563CFE1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39C4B1A-3F22-41CD-876B-9C18ECF82705}">
      <dgm:prSet phldrT="[Text]"/>
      <dgm:spPr/>
      <dgm:t>
        <a:bodyPr/>
        <a:lstStyle/>
        <a:p>
          <a:r>
            <a:rPr lang="en-US" dirty="0"/>
            <a:t>Cao </a:t>
          </a:r>
          <a:r>
            <a:rPr lang="en-US" dirty="0" err="1"/>
            <a:t>nguyên</a:t>
          </a:r>
          <a:r>
            <a:rPr lang="en-US" dirty="0"/>
            <a:t> </a:t>
          </a:r>
          <a:r>
            <a:rPr lang="en-US" dirty="0" err="1"/>
            <a:t>Kon</a:t>
          </a:r>
          <a:r>
            <a:rPr lang="en-US" dirty="0"/>
            <a:t> Tum</a:t>
          </a:r>
        </a:p>
      </dgm:t>
    </dgm:pt>
    <dgm:pt modelId="{436B3F06-ED2C-4C91-9F75-D14B7D722763}" type="parTrans" cxnId="{7ABEE53B-A34C-46CC-A665-F913739C03FF}">
      <dgm:prSet/>
      <dgm:spPr/>
      <dgm:t>
        <a:bodyPr/>
        <a:lstStyle/>
        <a:p>
          <a:endParaRPr lang="en-US"/>
        </a:p>
      </dgm:t>
    </dgm:pt>
    <dgm:pt modelId="{AA095BC2-F241-4936-A09B-C63563053798}" type="sibTrans" cxnId="{7ABEE53B-A34C-46CC-A665-F913739C03FF}">
      <dgm:prSet/>
      <dgm:spPr/>
      <dgm:t>
        <a:bodyPr/>
        <a:lstStyle/>
        <a:p>
          <a:endParaRPr lang="en-US"/>
        </a:p>
      </dgm:t>
    </dgm:pt>
    <dgm:pt modelId="{21747BE0-0C1B-4309-A9EF-8796FD0BBF08}">
      <dgm:prSet phldrT="[Text]"/>
      <dgm:spPr/>
      <dgm:t>
        <a:bodyPr/>
        <a:lstStyle/>
        <a:p>
          <a:r>
            <a:rPr lang="en-US" dirty="0"/>
            <a:t>500m</a:t>
          </a:r>
        </a:p>
      </dgm:t>
    </dgm:pt>
    <dgm:pt modelId="{0B64F439-7858-4626-9E1D-36A51831AD6A}" type="parTrans" cxnId="{AEC690C2-53C7-4EED-96FA-97198A7C1ED2}">
      <dgm:prSet/>
      <dgm:spPr/>
      <dgm:t>
        <a:bodyPr/>
        <a:lstStyle/>
        <a:p>
          <a:endParaRPr lang="en-US"/>
        </a:p>
      </dgm:t>
    </dgm:pt>
    <dgm:pt modelId="{70F820D4-EFB8-4BE2-8DE9-924C31EB3061}" type="sibTrans" cxnId="{AEC690C2-53C7-4EED-96FA-97198A7C1ED2}">
      <dgm:prSet/>
      <dgm:spPr/>
      <dgm:t>
        <a:bodyPr/>
        <a:lstStyle/>
        <a:p>
          <a:endParaRPr lang="en-US"/>
        </a:p>
      </dgm:t>
    </dgm:pt>
    <dgm:pt modelId="{EE40E054-AB3A-4A28-9546-97D94191251A}">
      <dgm:prSet phldrT="[Text]"/>
      <dgm:spPr/>
      <dgm:t>
        <a:bodyPr/>
        <a:lstStyle/>
        <a:p>
          <a:r>
            <a:rPr lang="en-US" dirty="0" err="1"/>
            <a:t>Rộng</a:t>
          </a:r>
          <a:r>
            <a:rPr lang="en-US" dirty="0"/>
            <a:t> </a:t>
          </a:r>
          <a:r>
            <a:rPr lang="en-US" dirty="0" err="1"/>
            <a:t>lớn</a:t>
          </a:r>
          <a:endParaRPr lang="en-US" dirty="0"/>
        </a:p>
      </dgm:t>
    </dgm:pt>
    <dgm:pt modelId="{9C72F165-0081-47B5-9F0F-6E77CF8284CD}" type="parTrans" cxnId="{D34E136A-F913-44BD-92CE-294801194FBD}">
      <dgm:prSet/>
      <dgm:spPr/>
      <dgm:t>
        <a:bodyPr/>
        <a:lstStyle/>
        <a:p>
          <a:endParaRPr lang="en-US"/>
        </a:p>
      </dgm:t>
    </dgm:pt>
    <dgm:pt modelId="{3F00E8A7-648D-40DD-B2AC-59A7937E0B53}" type="sibTrans" cxnId="{D34E136A-F913-44BD-92CE-294801194FBD}">
      <dgm:prSet/>
      <dgm:spPr/>
      <dgm:t>
        <a:bodyPr/>
        <a:lstStyle/>
        <a:p>
          <a:endParaRPr lang="en-US"/>
        </a:p>
      </dgm:t>
    </dgm:pt>
    <dgm:pt modelId="{38B8FF1C-243A-4DBA-AE0A-DF647DA4996D}">
      <dgm:prSet phldrT="[Text]"/>
      <dgm:spPr/>
      <dgm:t>
        <a:bodyPr/>
        <a:lstStyle/>
        <a:p>
          <a:r>
            <a:rPr lang="en-US" dirty="0" err="1"/>
            <a:t>Bằng</a:t>
          </a:r>
          <a:r>
            <a:rPr lang="en-US" dirty="0"/>
            <a:t> </a:t>
          </a:r>
          <a:r>
            <a:rPr lang="en-US" dirty="0" err="1"/>
            <a:t>phẳng</a:t>
          </a:r>
          <a:endParaRPr lang="en-US" dirty="0"/>
        </a:p>
      </dgm:t>
    </dgm:pt>
    <dgm:pt modelId="{BFC01F85-09A6-46DF-A438-7E7C1C6576F6}" type="parTrans" cxnId="{BF26010D-001C-47F9-B622-BEAD53B5536C}">
      <dgm:prSet/>
      <dgm:spPr/>
      <dgm:t>
        <a:bodyPr/>
        <a:lstStyle/>
        <a:p>
          <a:endParaRPr lang="en-US"/>
        </a:p>
      </dgm:t>
    </dgm:pt>
    <dgm:pt modelId="{0BEB1E65-EDCA-4452-90F6-BE0F692C1BA2}" type="sibTrans" cxnId="{BF26010D-001C-47F9-B622-BEAD53B5536C}">
      <dgm:prSet/>
      <dgm:spPr/>
      <dgm:t>
        <a:bodyPr/>
        <a:lstStyle/>
        <a:p>
          <a:endParaRPr lang="en-US"/>
        </a:p>
      </dgm:t>
    </dgm:pt>
    <dgm:pt modelId="{0A59094E-AEFE-49B9-9B60-396595248DB6}">
      <dgm:prSet phldrT="[Text]"/>
      <dgm:spPr/>
      <dgm:t>
        <a:bodyPr/>
        <a:lstStyle/>
        <a:p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chỗ</a:t>
          </a:r>
          <a:r>
            <a:rPr lang="en-US" dirty="0"/>
            <a:t> </a:t>
          </a:r>
          <a:r>
            <a:rPr lang="en-US" dirty="0" err="1"/>
            <a:t>giống</a:t>
          </a:r>
          <a:r>
            <a:rPr lang="en-US" dirty="0"/>
            <a:t> </a:t>
          </a:r>
          <a:r>
            <a:rPr lang="en-US" dirty="0" err="1"/>
            <a:t>đồng</a:t>
          </a:r>
          <a:r>
            <a:rPr lang="en-US" dirty="0"/>
            <a:t> </a:t>
          </a:r>
          <a:r>
            <a:rPr lang="en-US" dirty="0" err="1"/>
            <a:t>bằng</a:t>
          </a:r>
          <a:endParaRPr lang="en-US" dirty="0"/>
        </a:p>
      </dgm:t>
    </dgm:pt>
    <dgm:pt modelId="{83B9DCCB-0367-4C25-9CF6-730DDFE8C745}" type="parTrans" cxnId="{54DD9BEB-255C-4164-A4AB-6428172BE1FE}">
      <dgm:prSet/>
      <dgm:spPr/>
      <dgm:t>
        <a:bodyPr/>
        <a:lstStyle/>
        <a:p>
          <a:endParaRPr lang="en-US"/>
        </a:p>
      </dgm:t>
    </dgm:pt>
    <dgm:pt modelId="{3C6C4DDB-9354-4C9D-9C3F-71CF92B6DD1E}" type="sibTrans" cxnId="{54DD9BEB-255C-4164-A4AB-6428172BE1FE}">
      <dgm:prSet/>
      <dgm:spPr/>
      <dgm:t>
        <a:bodyPr/>
        <a:lstStyle/>
        <a:p>
          <a:endParaRPr lang="en-US"/>
        </a:p>
      </dgm:t>
    </dgm:pt>
    <dgm:pt modelId="{11D24D68-1DBE-4437-8166-E89D54C29FFE}" type="pres">
      <dgm:prSet presAssocID="{3BBE8F10-8DB6-4FF2-BF0E-59B563CFE1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305BC0-6486-4674-AD10-8E394766AE87}" type="pres">
      <dgm:prSet presAssocID="{C39C4B1A-3F22-41CD-876B-9C18ECF82705}" presName="root1" presStyleCnt="0"/>
      <dgm:spPr/>
    </dgm:pt>
    <dgm:pt modelId="{643ED038-02BA-4A06-9B7F-322696B2857B}" type="pres">
      <dgm:prSet presAssocID="{C39C4B1A-3F22-41CD-876B-9C18ECF82705}" presName="LevelOneTextNode" presStyleLbl="node0" presStyleIdx="0" presStyleCnt="1" custAng="5400000" custScaleX="421638" custScaleY="79166" custLinFactNeighborX="-29807" custLinFactNeighborY="-2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EA3849-6114-4310-B499-9FA7FE13847B}" type="pres">
      <dgm:prSet presAssocID="{C39C4B1A-3F22-41CD-876B-9C18ECF82705}" presName="level2hierChild" presStyleCnt="0"/>
      <dgm:spPr/>
    </dgm:pt>
    <dgm:pt modelId="{42A2C505-9716-493F-B5AF-FAEA07A97B62}" type="pres">
      <dgm:prSet presAssocID="{0B64F439-7858-4626-9E1D-36A51831AD6A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F5F6641-5299-4AA0-BE8E-26BC0758BF5D}" type="pres">
      <dgm:prSet presAssocID="{0B64F439-7858-4626-9E1D-36A51831AD6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C375237E-5857-447F-9AC7-85B622377B16}" type="pres">
      <dgm:prSet presAssocID="{21747BE0-0C1B-4309-A9EF-8796FD0BBF08}" presName="root2" presStyleCnt="0"/>
      <dgm:spPr/>
    </dgm:pt>
    <dgm:pt modelId="{0F589BD4-4AEA-4E2F-86D7-FFFC5FBC29F0}" type="pres">
      <dgm:prSet presAssocID="{21747BE0-0C1B-4309-A9EF-8796FD0BBF08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B7027-5754-40B9-8208-9BCA12417A25}" type="pres">
      <dgm:prSet presAssocID="{21747BE0-0C1B-4309-A9EF-8796FD0BBF08}" presName="level3hierChild" presStyleCnt="0"/>
      <dgm:spPr/>
    </dgm:pt>
    <dgm:pt modelId="{2BF03222-4CC9-4BF8-97AC-E5AA2534EAE5}" type="pres">
      <dgm:prSet presAssocID="{9C72F165-0081-47B5-9F0F-6E77CF8284C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1714770C-CA3D-4D4E-9222-BB509285149B}" type="pres">
      <dgm:prSet presAssocID="{9C72F165-0081-47B5-9F0F-6E77CF8284C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1FF5D65A-1925-4CFA-BA8A-51F962A83237}" type="pres">
      <dgm:prSet presAssocID="{EE40E054-AB3A-4A28-9546-97D94191251A}" presName="root2" presStyleCnt="0"/>
      <dgm:spPr/>
    </dgm:pt>
    <dgm:pt modelId="{6F82F5BC-EDF0-4F39-9475-91A39FC5AFFD}" type="pres">
      <dgm:prSet presAssocID="{EE40E054-AB3A-4A28-9546-97D94191251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BAAC8-9B54-43A3-B59B-EB0626AA15D3}" type="pres">
      <dgm:prSet presAssocID="{EE40E054-AB3A-4A28-9546-97D94191251A}" presName="level3hierChild" presStyleCnt="0"/>
      <dgm:spPr/>
    </dgm:pt>
    <dgm:pt modelId="{417D319E-ECDE-4783-AB11-E66002E6A40A}" type="pres">
      <dgm:prSet presAssocID="{BFC01F85-09A6-46DF-A438-7E7C1C6576F6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F0D8B10C-662A-4C67-8C59-EBDDFBF1B21B}" type="pres">
      <dgm:prSet presAssocID="{BFC01F85-09A6-46DF-A438-7E7C1C6576F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D89D5A9-397D-45FE-8C88-F724EAC3E39B}" type="pres">
      <dgm:prSet presAssocID="{38B8FF1C-243A-4DBA-AE0A-DF647DA4996D}" presName="root2" presStyleCnt="0"/>
      <dgm:spPr/>
    </dgm:pt>
    <dgm:pt modelId="{68951740-0E12-4E8B-9B87-832F629B551B}" type="pres">
      <dgm:prSet presAssocID="{38B8FF1C-243A-4DBA-AE0A-DF647DA4996D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0DC8F0-80A6-4282-B1F1-F737B5375DCB}" type="pres">
      <dgm:prSet presAssocID="{38B8FF1C-243A-4DBA-AE0A-DF647DA4996D}" presName="level3hierChild" presStyleCnt="0"/>
      <dgm:spPr/>
    </dgm:pt>
    <dgm:pt modelId="{C2BCB423-4D14-41A3-97EF-E3574E1FD987}" type="pres">
      <dgm:prSet presAssocID="{83B9DCCB-0367-4C25-9CF6-730DDFE8C745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3B6A5556-EE6D-4129-87E4-F0B62556BFAB}" type="pres">
      <dgm:prSet presAssocID="{83B9DCCB-0367-4C25-9CF6-730DDFE8C74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B9819A40-10A4-4232-9F6D-749B69D428E6}" type="pres">
      <dgm:prSet presAssocID="{0A59094E-AEFE-49B9-9B60-396595248DB6}" presName="root2" presStyleCnt="0"/>
      <dgm:spPr/>
    </dgm:pt>
    <dgm:pt modelId="{03F9A1B5-1FB4-4FD4-8342-99D0A058082C}" type="pres">
      <dgm:prSet presAssocID="{0A59094E-AEFE-49B9-9B60-396595248DB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5261-CA70-4259-B9D4-20F62122BAE3}" type="pres">
      <dgm:prSet presAssocID="{0A59094E-AEFE-49B9-9B60-396595248DB6}" presName="level3hierChild" presStyleCnt="0"/>
      <dgm:spPr/>
    </dgm:pt>
  </dgm:ptLst>
  <dgm:cxnLst>
    <dgm:cxn modelId="{9AB2D281-C081-44EC-93DF-80AA04A0C680}" type="presOf" srcId="{83B9DCCB-0367-4C25-9CF6-730DDFE8C745}" destId="{3B6A5556-EE6D-4129-87E4-F0B62556BFAB}" srcOrd="1" destOrd="0" presId="urn:microsoft.com/office/officeart/2008/layout/HorizontalMultiLevelHierarchy"/>
    <dgm:cxn modelId="{54DD9BEB-255C-4164-A4AB-6428172BE1FE}" srcId="{C39C4B1A-3F22-41CD-876B-9C18ECF82705}" destId="{0A59094E-AEFE-49B9-9B60-396595248DB6}" srcOrd="3" destOrd="0" parTransId="{83B9DCCB-0367-4C25-9CF6-730DDFE8C745}" sibTransId="{3C6C4DDB-9354-4C9D-9C3F-71CF92B6DD1E}"/>
    <dgm:cxn modelId="{BF26010D-001C-47F9-B622-BEAD53B5536C}" srcId="{C39C4B1A-3F22-41CD-876B-9C18ECF82705}" destId="{38B8FF1C-243A-4DBA-AE0A-DF647DA4996D}" srcOrd="2" destOrd="0" parTransId="{BFC01F85-09A6-46DF-A438-7E7C1C6576F6}" sibTransId="{0BEB1E65-EDCA-4452-90F6-BE0F692C1BA2}"/>
    <dgm:cxn modelId="{83BD7C7E-CAE5-47BB-84FC-D144A706EECC}" type="presOf" srcId="{9C72F165-0081-47B5-9F0F-6E77CF8284CD}" destId="{1714770C-CA3D-4D4E-9222-BB509285149B}" srcOrd="1" destOrd="0" presId="urn:microsoft.com/office/officeart/2008/layout/HorizontalMultiLevelHierarchy"/>
    <dgm:cxn modelId="{C95021FE-ED07-4787-A3AB-4B0951B1B8FC}" type="presOf" srcId="{9C72F165-0081-47B5-9F0F-6E77CF8284CD}" destId="{2BF03222-4CC9-4BF8-97AC-E5AA2534EAE5}" srcOrd="0" destOrd="0" presId="urn:microsoft.com/office/officeart/2008/layout/HorizontalMultiLevelHierarchy"/>
    <dgm:cxn modelId="{983C94AD-AC5E-41AC-BA8D-0989202698A6}" type="presOf" srcId="{C39C4B1A-3F22-41CD-876B-9C18ECF82705}" destId="{643ED038-02BA-4A06-9B7F-322696B2857B}" srcOrd="0" destOrd="0" presId="urn:microsoft.com/office/officeart/2008/layout/HorizontalMultiLevelHierarchy"/>
    <dgm:cxn modelId="{DBA00063-BF05-49B6-B65E-397EB53FB9E8}" type="presOf" srcId="{BFC01F85-09A6-46DF-A438-7E7C1C6576F6}" destId="{F0D8B10C-662A-4C67-8C59-EBDDFBF1B21B}" srcOrd="1" destOrd="0" presId="urn:microsoft.com/office/officeart/2008/layout/HorizontalMultiLevelHierarchy"/>
    <dgm:cxn modelId="{AA260478-DB79-4B4D-B0AD-256421ADD563}" type="presOf" srcId="{BFC01F85-09A6-46DF-A438-7E7C1C6576F6}" destId="{417D319E-ECDE-4783-AB11-E66002E6A40A}" srcOrd="0" destOrd="0" presId="urn:microsoft.com/office/officeart/2008/layout/HorizontalMultiLevelHierarchy"/>
    <dgm:cxn modelId="{74A7A638-DE8B-4096-AD53-DC1450671174}" type="presOf" srcId="{38B8FF1C-243A-4DBA-AE0A-DF647DA4996D}" destId="{68951740-0E12-4E8B-9B87-832F629B551B}" srcOrd="0" destOrd="0" presId="urn:microsoft.com/office/officeart/2008/layout/HorizontalMultiLevelHierarchy"/>
    <dgm:cxn modelId="{D51F4E7E-CE93-4D8C-BC3F-FE494AC319BB}" type="presOf" srcId="{83B9DCCB-0367-4C25-9CF6-730DDFE8C745}" destId="{C2BCB423-4D14-41A3-97EF-E3574E1FD987}" srcOrd="0" destOrd="0" presId="urn:microsoft.com/office/officeart/2008/layout/HorizontalMultiLevelHierarchy"/>
    <dgm:cxn modelId="{D34E136A-F913-44BD-92CE-294801194FBD}" srcId="{C39C4B1A-3F22-41CD-876B-9C18ECF82705}" destId="{EE40E054-AB3A-4A28-9546-97D94191251A}" srcOrd="1" destOrd="0" parTransId="{9C72F165-0081-47B5-9F0F-6E77CF8284CD}" sibTransId="{3F00E8A7-648D-40DD-B2AC-59A7937E0B53}"/>
    <dgm:cxn modelId="{F709B3DA-357F-4834-A8CF-2A02A8C1F783}" type="presOf" srcId="{21747BE0-0C1B-4309-A9EF-8796FD0BBF08}" destId="{0F589BD4-4AEA-4E2F-86D7-FFFC5FBC29F0}" srcOrd="0" destOrd="0" presId="urn:microsoft.com/office/officeart/2008/layout/HorizontalMultiLevelHierarchy"/>
    <dgm:cxn modelId="{BBC30A78-2D11-48A0-9D30-9A049DEAAFCB}" type="presOf" srcId="{0B64F439-7858-4626-9E1D-36A51831AD6A}" destId="{BF5F6641-5299-4AA0-BE8E-26BC0758BF5D}" srcOrd="1" destOrd="0" presId="urn:microsoft.com/office/officeart/2008/layout/HorizontalMultiLevelHierarchy"/>
    <dgm:cxn modelId="{F7B64F3B-F1FF-45D0-856A-355E9EA5DBAF}" type="presOf" srcId="{EE40E054-AB3A-4A28-9546-97D94191251A}" destId="{6F82F5BC-EDF0-4F39-9475-91A39FC5AFFD}" srcOrd="0" destOrd="0" presId="urn:microsoft.com/office/officeart/2008/layout/HorizontalMultiLevelHierarchy"/>
    <dgm:cxn modelId="{7ABEE53B-A34C-46CC-A665-F913739C03FF}" srcId="{3BBE8F10-8DB6-4FF2-BF0E-59B563CFE1B4}" destId="{C39C4B1A-3F22-41CD-876B-9C18ECF82705}" srcOrd="0" destOrd="0" parTransId="{436B3F06-ED2C-4C91-9F75-D14B7D722763}" sibTransId="{AA095BC2-F241-4936-A09B-C63563053798}"/>
    <dgm:cxn modelId="{8BEAC832-6E4A-4DB2-A053-4E187B47357D}" type="presOf" srcId="{0A59094E-AEFE-49B9-9B60-396595248DB6}" destId="{03F9A1B5-1FB4-4FD4-8342-99D0A058082C}" srcOrd="0" destOrd="0" presId="urn:microsoft.com/office/officeart/2008/layout/HorizontalMultiLevelHierarchy"/>
    <dgm:cxn modelId="{A313AD92-9208-4649-B9EC-7D8A29DA2CF3}" type="presOf" srcId="{3BBE8F10-8DB6-4FF2-BF0E-59B563CFE1B4}" destId="{11D24D68-1DBE-4437-8166-E89D54C29FFE}" srcOrd="0" destOrd="0" presId="urn:microsoft.com/office/officeart/2008/layout/HorizontalMultiLevelHierarchy"/>
    <dgm:cxn modelId="{AEC690C2-53C7-4EED-96FA-97198A7C1ED2}" srcId="{C39C4B1A-3F22-41CD-876B-9C18ECF82705}" destId="{21747BE0-0C1B-4309-A9EF-8796FD0BBF08}" srcOrd="0" destOrd="0" parTransId="{0B64F439-7858-4626-9E1D-36A51831AD6A}" sibTransId="{70F820D4-EFB8-4BE2-8DE9-924C31EB3061}"/>
    <dgm:cxn modelId="{D6ADBCE6-D790-4CAE-9089-5C70E915A7E3}" type="presOf" srcId="{0B64F439-7858-4626-9E1D-36A51831AD6A}" destId="{42A2C505-9716-493F-B5AF-FAEA07A97B62}" srcOrd="0" destOrd="0" presId="urn:microsoft.com/office/officeart/2008/layout/HorizontalMultiLevelHierarchy"/>
    <dgm:cxn modelId="{E36B3334-33A1-4D0E-8FA1-47775EC40D62}" type="presParOf" srcId="{11D24D68-1DBE-4437-8166-E89D54C29FFE}" destId="{61305BC0-6486-4674-AD10-8E394766AE87}" srcOrd="0" destOrd="0" presId="urn:microsoft.com/office/officeart/2008/layout/HorizontalMultiLevelHierarchy"/>
    <dgm:cxn modelId="{6809C916-766E-426E-A895-79B46A8A51FC}" type="presParOf" srcId="{61305BC0-6486-4674-AD10-8E394766AE87}" destId="{643ED038-02BA-4A06-9B7F-322696B2857B}" srcOrd="0" destOrd="0" presId="urn:microsoft.com/office/officeart/2008/layout/HorizontalMultiLevelHierarchy"/>
    <dgm:cxn modelId="{8FC89FA9-2017-4FE6-8C31-2BB8A475691C}" type="presParOf" srcId="{61305BC0-6486-4674-AD10-8E394766AE87}" destId="{41EA3849-6114-4310-B499-9FA7FE13847B}" srcOrd="1" destOrd="0" presId="urn:microsoft.com/office/officeart/2008/layout/HorizontalMultiLevelHierarchy"/>
    <dgm:cxn modelId="{64BF82FA-D1D6-496C-8A2C-F3EA5705502C}" type="presParOf" srcId="{41EA3849-6114-4310-B499-9FA7FE13847B}" destId="{42A2C505-9716-493F-B5AF-FAEA07A97B62}" srcOrd="0" destOrd="0" presId="urn:microsoft.com/office/officeart/2008/layout/HorizontalMultiLevelHierarchy"/>
    <dgm:cxn modelId="{C751312B-8F1B-402D-8F87-34869FB0CF09}" type="presParOf" srcId="{42A2C505-9716-493F-B5AF-FAEA07A97B62}" destId="{BF5F6641-5299-4AA0-BE8E-26BC0758BF5D}" srcOrd="0" destOrd="0" presId="urn:microsoft.com/office/officeart/2008/layout/HorizontalMultiLevelHierarchy"/>
    <dgm:cxn modelId="{5E3A5508-02D4-4C25-9ADD-83EE69B25BF5}" type="presParOf" srcId="{41EA3849-6114-4310-B499-9FA7FE13847B}" destId="{C375237E-5857-447F-9AC7-85B622377B16}" srcOrd="1" destOrd="0" presId="urn:microsoft.com/office/officeart/2008/layout/HorizontalMultiLevelHierarchy"/>
    <dgm:cxn modelId="{DB52B179-1DA1-48F8-8EF9-C259D769F071}" type="presParOf" srcId="{C375237E-5857-447F-9AC7-85B622377B16}" destId="{0F589BD4-4AEA-4E2F-86D7-FFFC5FBC29F0}" srcOrd="0" destOrd="0" presId="urn:microsoft.com/office/officeart/2008/layout/HorizontalMultiLevelHierarchy"/>
    <dgm:cxn modelId="{443F077C-1018-4FF5-A843-A26ADEDFFED0}" type="presParOf" srcId="{C375237E-5857-447F-9AC7-85B622377B16}" destId="{4F4B7027-5754-40B9-8208-9BCA12417A25}" srcOrd="1" destOrd="0" presId="urn:microsoft.com/office/officeart/2008/layout/HorizontalMultiLevelHierarchy"/>
    <dgm:cxn modelId="{DCF4811E-5BB7-49BE-AD92-E94E4E4B1226}" type="presParOf" srcId="{41EA3849-6114-4310-B499-9FA7FE13847B}" destId="{2BF03222-4CC9-4BF8-97AC-E5AA2534EAE5}" srcOrd="2" destOrd="0" presId="urn:microsoft.com/office/officeart/2008/layout/HorizontalMultiLevelHierarchy"/>
    <dgm:cxn modelId="{073EDD62-365D-42E1-A4C7-3D88A2E6F233}" type="presParOf" srcId="{2BF03222-4CC9-4BF8-97AC-E5AA2534EAE5}" destId="{1714770C-CA3D-4D4E-9222-BB509285149B}" srcOrd="0" destOrd="0" presId="urn:microsoft.com/office/officeart/2008/layout/HorizontalMultiLevelHierarchy"/>
    <dgm:cxn modelId="{3454DD3C-1D59-429A-A23C-392A36483BF9}" type="presParOf" srcId="{41EA3849-6114-4310-B499-9FA7FE13847B}" destId="{1FF5D65A-1925-4CFA-BA8A-51F962A83237}" srcOrd="3" destOrd="0" presId="urn:microsoft.com/office/officeart/2008/layout/HorizontalMultiLevelHierarchy"/>
    <dgm:cxn modelId="{921AFF37-F073-4EFB-8B55-2710C6E7E88E}" type="presParOf" srcId="{1FF5D65A-1925-4CFA-BA8A-51F962A83237}" destId="{6F82F5BC-EDF0-4F39-9475-91A39FC5AFFD}" srcOrd="0" destOrd="0" presId="urn:microsoft.com/office/officeart/2008/layout/HorizontalMultiLevelHierarchy"/>
    <dgm:cxn modelId="{224ED23B-F205-4942-97E7-826D8B9C4428}" type="presParOf" srcId="{1FF5D65A-1925-4CFA-BA8A-51F962A83237}" destId="{1C7BAAC8-9B54-43A3-B59B-EB0626AA15D3}" srcOrd="1" destOrd="0" presId="urn:microsoft.com/office/officeart/2008/layout/HorizontalMultiLevelHierarchy"/>
    <dgm:cxn modelId="{56EBF496-6A5C-41EE-9A46-83844344BEB6}" type="presParOf" srcId="{41EA3849-6114-4310-B499-9FA7FE13847B}" destId="{417D319E-ECDE-4783-AB11-E66002E6A40A}" srcOrd="4" destOrd="0" presId="urn:microsoft.com/office/officeart/2008/layout/HorizontalMultiLevelHierarchy"/>
    <dgm:cxn modelId="{7005DD0A-EC06-4852-ADB4-D3F5D170FC62}" type="presParOf" srcId="{417D319E-ECDE-4783-AB11-E66002E6A40A}" destId="{F0D8B10C-662A-4C67-8C59-EBDDFBF1B21B}" srcOrd="0" destOrd="0" presId="urn:microsoft.com/office/officeart/2008/layout/HorizontalMultiLevelHierarchy"/>
    <dgm:cxn modelId="{DAC34C3E-AB98-419B-906C-E243A382E5E4}" type="presParOf" srcId="{41EA3849-6114-4310-B499-9FA7FE13847B}" destId="{FD89D5A9-397D-45FE-8C88-F724EAC3E39B}" srcOrd="5" destOrd="0" presId="urn:microsoft.com/office/officeart/2008/layout/HorizontalMultiLevelHierarchy"/>
    <dgm:cxn modelId="{6B2D5503-A3D1-4A2A-BA30-C9619259FA20}" type="presParOf" srcId="{FD89D5A9-397D-45FE-8C88-F724EAC3E39B}" destId="{68951740-0E12-4E8B-9B87-832F629B551B}" srcOrd="0" destOrd="0" presId="urn:microsoft.com/office/officeart/2008/layout/HorizontalMultiLevelHierarchy"/>
    <dgm:cxn modelId="{2A254B18-2236-4EC8-B62C-C2129008A7C4}" type="presParOf" srcId="{FD89D5A9-397D-45FE-8C88-F724EAC3E39B}" destId="{160DC8F0-80A6-4282-B1F1-F737B5375DCB}" srcOrd="1" destOrd="0" presId="urn:microsoft.com/office/officeart/2008/layout/HorizontalMultiLevelHierarchy"/>
    <dgm:cxn modelId="{CFF5D76C-A64A-4742-AFA7-F6A7CEBEEFE1}" type="presParOf" srcId="{41EA3849-6114-4310-B499-9FA7FE13847B}" destId="{C2BCB423-4D14-41A3-97EF-E3574E1FD987}" srcOrd="6" destOrd="0" presId="urn:microsoft.com/office/officeart/2008/layout/HorizontalMultiLevelHierarchy"/>
    <dgm:cxn modelId="{DFEF5EEB-5B3C-45B2-8132-05A9B7B8C839}" type="presParOf" srcId="{C2BCB423-4D14-41A3-97EF-E3574E1FD987}" destId="{3B6A5556-EE6D-4129-87E4-F0B62556BFAB}" srcOrd="0" destOrd="0" presId="urn:microsoft.com/office/officeart/2008/layout/HorizontalMultiLevelHierarchy"/>
    <dgm:cxn modelId="{BD9EEC16-0C98-4736-AB05-0C821EF64DC1}" type="presParOf" srcId="{41EA3849-6114-4310-B499-9FA7FE13847B}" destId="{B9819A40-10A4-4232-9F6D-749B69D428E6}" srcOrd="7" destOrd="0" presId="urn:microsoft.com/office/officeart/2008/layout/HorizontalMultiLevelHierarchy"/>
    <dgm:cxn modelId="{BB8398E8-0A57-4121-8F2E-79CC3F96399C}" type="presParOf" srcId="{B9819A40-10A4-4232-9F6D-749B69D428E6}" destId="{03F9A1B5-1FB4-4FD4-8342-99D0A058082C}" srcOrd="0" destOrd="0" presId="urn:microsoft.com/office/officeart/2008/layout/HorizontalMultiLevelHierarchy"/>
    <dgm:cxn modelId="{C8476210-4969-41C0-BAD9-3288561BBFDE}" type="presParOf" srcId="{B9819A40-10A4-4232-9F6D-749B69D428E6}" destId="{F6905261-CA70-4259-B9D4-20F62122BAE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BE8F10-8DB6-4FF2-BF0E-59B563CFE1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39C4B1A-3F22-41CD-876B-9C18ECF82705}">
      <dgm:prSet phldrT="[Text]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 dirty="0"/>
        </a:p>
        <a:p>
          <a:endParaRPr lang="en-US" dirty="0"/>
        </a:p>
        <a:p>
          <a:endParaRPr lang="en-US" dirty="0"/>
        </a:p>
      </dgm:t>
    </dgm:pt>
    <dgm:pt modelId="{436B3F06-ED2C-4C91-9F75-D14B7D722763}" type="parTrans" cxnId="{7ABEE53B-A34C-46CC-A665-F913739C03FF}">
      <dgm:prSet/>
      <dgm:spPr/>
      <dgm:t>
        <a:bodyPr/>
        <a:lstStyle/>
        <a:p>
          <a:endParaRPr lang="en-US"/>
        </a:p>
      </dgm:t>
    </dgm:pt>
    <dgm:pt modelId="{AA095BC2-F241-4936-A09B-C63563053798}" type="sibTrans" cxnId="{7ABEE53B-A34C-46CC-A665-F913739C03FF}">
      <dgm:prSet/>
      <dgm:spPr/>
      <dgm:t>
        <a:bodyPr/>
        <a:lstStyle/>
        <a:p>
          <a:endParaRPr lang="en-US"/>
        </a:p>
      </dgm:t>
    </dgm:pt>
    <dgm:pt modelId="{21747BE0-0C1B-4309-A9EF-8796FD0BBF08}">
      <dgm:prSet phldrT="[Text]"/>
      <dgm:spPr/>
      <dgm:t>
        <a:bodyPr/>
        <a:lstStyle/>
        <a:p>
          <a:r>
            <a:rPr lang="en-US" dirty="0"/>
            <a:t>1000m</a:t>
          </a:r>
        </a:p>
      </dgm:t>
    </dgm:pt>
    <dgm:pt modelId="{0B64F439-7858-4626-9E1D-36A51831AD6A}" type="parTrans" cxnId="{AEC690C2-53C7-4EED-96FA-97198A7C1ED2}">
      <dgm:prSet/>
      <dgm:spPr/>
      <dgm:t>
        <a:bodyPr/>
        <a:lstStyle/>
        <a:p>
          <a:endParaRPr lang="en-US"/>
        </a:p>
      </dgm:t>
    </dgm:pt>
    <dgm:pt modelId="{70F820D4-EFB8-4BE2-8DE9-924C31EB3061}" type="sibTrans" cxnId="{AEC690C2-53C7-4EED-96FA-97198A7C1ED2}">
      <dgm:prSet/>
      <dgm:spPr/>
      <dgm:t>
        <a:bodyPr/>
        <a:lstStyle/>
        <a:p>
          <a:endParaRPr lang="en-US"/>
        </a:p>
      </dgm:t>
    </dgm:pt>
    <dgm:pt modelId="{EE40E054-AB3A-4A28-9546-97D94191251A}">
      <dgm:prSet phldrT="[Text]"/>
      <dgm:spPr/>
      <dgm:t>
        <a:bodyPr/>
        <a:lstStyle/>
        <a:p>
          <a:r>
            <a:rPr lang="en-US" dirty="0" err="1"/>
            <a:t>Đồi</a:t>
          </a:r>
          <a:r>
            <a:rPr lang="en-US" dirty="0"/>
            <a:t> </a:t>
          </a:r>
          <a:r>
            <a:rPr lang="en-US" dirty="0" err="1"/>
            <a:t>lượn</a:t>
          </a:r>
          <a:r>
            <a:rPr lang="en-US" dirty="0"/>
            <a:t> song </a:t>
          </a:r>
          <a:r>
            <a:rPr lang="en-US" dirty="0" err="1"/>
            <a:t>dọc</a:t>
          </a:r>
          <a:r>
            <a:rPr lang="en-US" dirty="0"/>
            <a:t> </a:t>
          </a:r>
          <a:r>
            <a:rPr lang="en-US" dirty="0" err="1"/>
            <a:t>sông</a:t>
          </a:r>
          <a:endParaRPr lang="en-US" dirty="0"/>
        </a:p>
      </dgm:t>
    </dgm:pt>
    <dgm:pt modelId="{9C72F165-0081-47B5-9F0F-6E77CF8284CD}" type="parTrans" cxnId="{D34E136A-F913-44BD-92CE-294801194FBD}">
      <dgm:prSet/>
      <dgm:spPr/>
      <dgm:t>
        <a:bodyPr/>
        <a:lstStyle/>
        <a:p>
          <a:endParaRPr lang="en-US"/>
        </a:p>
      </dgm:t>
    </dgm:pt>
    <dgm:pt modelId="{3F00E8A7-648D-40DD-B2AC-59A7937E0B53}" type="sibTrans" cxnId="{D34E136A-F913-44BD-92CE-294801194FBD}">
      <dgm:prSet/>
      <dgm:spPr/>
      <dgm:t>
        <a:bodyPr/>
        <a:lstStyle/>
        <a:p>
          <a:endParaRPr lang="en-US"/>
        </a:p>
      </dgm:t>
    </dgm:pt>
    <dgm:pt modelId="{38B8FF1C-243A-4DBA-AE0A-DF647DA4996D}">
      <dgm:prSet phldrT="[Text]"/>
      <dgm:spPr/>
      <dgm:t>
        <a:bodyPr/>
        <a:lstStyle/>
        <a:p>
          <a:r>
            <a:rPr lang="en-US" dirty="0" err="1"/>
            <a:t>Khá</a:t>
          </a:r>
          <a:r>
            <a:rPr lang="en-US" dirty="0"/>
            <a:t> </a:t>
          </a:r>
          <a:r>
            <a:rPr lang="en-US" dirty="0" err="1"/>
            <a:t>bằng</a:t>
          </a:r>
          <a:r>
            <a:rPr lang="en-US" dirty="0"/>
            <a:t> </a:t>
          </a:r>
          <a:r>
            <a:rPr lang="en-US" dirty="0" err="1"/>
            <a:t>phẳng</a:t>
          </a:r>
          <a:endParaRPr lang="en-US" dirty="0"/>
        </a:p>
      </dgm:t>
    </dgm:pt>
    <dgm:pt modelId="{BFC01F85-09A6-46DF-A438-7E7C1C6576F6}" type="parTrans" cxnId="{BF26010D-001C-47F9-B622-BEAD53B5536C}">
      <dgm:prSet/>
      <dgm:spPr/>
      <dgm:t>
        <a:bodyPr/>
        <a:lstStyle/>
        <a:p>
          <a:endParaRPr lang="en-US"/>
        </a:p>
      </dgm:t>
    </dgm:pt>
    <dgm:pt modelId="{0BEB1E65-EDCA-4452-90F6-BE0F692C1BA2}" type="sibTrans" cxnId="{BF26010D-001C-47F9-B622-BEAD53B5536C}">
      <dgm:prSet/>
      <dgm:spPr/>
      <dgm:t>
        <a:bodyPr/>
        <a:lstStyle/>
        <a:p>
          <a:endParaRPr lang="en-US"/>
        </a:p>
      </dgm:t>
    </dgm:pt>
    <dgm:pt modelId="{0A59094E-AEFE-49B9-9B60-396595248DB6}">
      <dgm:prSet phldrT="[Text]"/>
      <dgm:spPr/>
      <dgm:t>
        <a:bodyPr/>
        <a:lstStyle/>
        <a:p>
          <a:r>
            <a:rPr lang="en-US" dirty="0"/>
            <a:t>Cao </a:t>
          </a:r>
          <a:r>
            <a:rPr lang="en-US" dirty="0" err="1"/>
            <a:t>nguyên</a:t>
          </a:r>
          <a:r>
            <a:rPr lang="en-US" dirty="0"/>
            <a:t> </a:t>
          </a:r>
          <a:r>
            <a:rPr lang="en-US" dirty="0" err="1"/>
            <a:t>xanh</a:t>
          </a:r>
          <a:endParaRPr lang="en-US" dirty="0"/>
        </a:p>
      </dgm:t>
    </dgm:pt>
    <dgm:pt modelId="{83B9DCCB-0367-4C25-9CF6-730DDFE8C745}" type="parTrans" cxnId="{54DD9BEB-255C-4164-A4AB-6428172BE1FE}">
      <dgm:prSet/>
      <dgm:spPr/>
      <dgm:t>
        <a:bodyPr/>
        <a:lstStyle/>
        <a:p>
          <a:endParaRPr lang="en-US"/>
        </a:p>
      </dgm:t>
    </dgm:pt>
    <dgm:pt modelId="{3C6C4DDB-9354-4C9D-9C3F-71CF92B6DD1E}" type="sibTrans" cxnId="{54DD9BEB-255C-4164-A4AB-6428172BE1FE}">
      <dgm:prSet/>
      <dgm:spPr/>
      <dgm:t>
        <a:bodyPr/>
        <a:lstStyle/>
        <a:p>
          <a:endParaRPr lang="en-US"/>
        </a:p>
      </dgm:t>
    </dgm:pt>
    <dgm:pt modelId="{11D24D68-1DBE-4437-8166-E89D54C29FFE}" type="pres">
      <dgm:prSet presAssocID="{3BBE8F10-8DB6-4FF2-BF0E-59B563CFE1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305BC0-6486-4674-AD10-8E394766AE87}" type="pres">
      <dgm:prSet presAssocID="{C39C4B1A-3F22-41CD-876B-9C18ECF82705}" presName="root1" presStyleCnt="0"/>
      <dgm:spPr/>
    </dgm:pt>
    <dgm:pt modelId="{643ED038-02BA-4A06-9B7F-322696B2857B}" type="pres">
      <dgm:prSet presAssocID="{C39C4B1A-3F22-41CD-876B-9C18ECF82705}" presName="LevelOneTextNode" presStyleLbl="node0" presStyleIdx="0" presStyleCnt="1" custAng="5400000" custScaleX="421638" custScaleY="79166" custLinFactNeighborX="-29807" custLinFactNeighborY="-2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EA3849-6114-4310-B499-9FA7FE13847B}" type="pres">
      <dgm:prSet presAssocID="{C39C4B1A-3F22-41CD-876B-9C18ECF82705}" presName="level2hierChild" presStyleCnt="0"/>
      <dgm:spPr/>
    </dgm:pt>
    <dgm:pt modelId="{42A2C505-9716-493F-B5AF-FAEA07A97B62}" type="pres">
      <dgm:prSet presAssocID="{0B64F439-7858-4626-9E1D-36A51831AD6A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F5F6641-5299-4AA0-BE8E-26BC0758BF5D}" type="pres">
      <dgm:prSet presAssocID="{0B64F439-7858-4626-9E1D-36A51831AD6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C375237E-5857-447F-9AC7-85B622377B16}" type="pres">
      <dgm:prSet presAssocID="{21747BE0-0C1B-4309-A9EF-8796FD0BBF08}" presName="root2" presStyleCnt="0"/>
      <dgm:spPr/>
    </dgm:pt>
    <dgm:pt modelId="{0F589BD4-4AEA-4E2F-86D7-FFFC5FBC29F0}" type="pres">
      <dgm:prSet presAssocID="{21747BE0-0C1B-4309-A9EF-8796FD0BBF08}" presName="LevelTwoTextNode" presStyleLbl="node2" presStyleIdx="0" presStyleCnt="4" custScaleX="152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B7027-5754-40B9-8208-9BCA12417A25}" type="pres">
      <dgm:prSet presAssocID="{21747BE0-0C1B-4309-A9EF-8796FD0BBF08}" presName="level3hierChild" presStyleCnt="0"/>
      <dgm:spPr/>
    </dgm:pt>
    <dgm:pt modelId="{2BF03222-4CC9-4BF8-97AC-E5AA2534EAE5}" type="pres">
      <dgm:prSet presAssocID="{9C72F165-0081-47B5-9F0F-6E77CF8284C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1714770C-CA3D-4D4E-9222-BB509285149B}" type="pres">
      <dgm:prSet presAssocID="{9C72F165-0081-47B5-9F0F-6E77CF8284C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1FF5D65A-1925-4CFA-BA8A-51F962A83237}" type="pres">
      <dgm:prSet presAssocID="{EE40E054-AB3A-4A28-9546-97D94191251A}" presName="root2" presStyleCnt="0"/>
      <dgm:spPr/>
    </dgm:pt>
    <dgm:pt modelId="{6F82F5BC-EDF0-4F39-9475-91A39FC5AFFD}" type="pres">
      <dgm:prSet presAssocID="{EE40E054-AB3A-4A28-9546-97D94191251A}" presName="LevelTwoTextNode" presStyleLbl="node2" presStyleIdx="1" presStyleCnt="4" custScaleX="152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BAAC8-9B54-43A3-B59B-EB0626AA15D3}" type="pres">
      <dgm:prSet presAssocID="{EE40E054-AB3A-4A28-9546-97D94191251A}" presName="level3hierChild" presStyleCnt="0"/>
      <dgm:spPr/>
    </dgm:pt>
    <dgm:pt modelId="{417D319E-ECDE-4783-AB11-E66002E6A40A}" type="pres">
      <dgm:prSet presAssocID="{BFC01F85-09A6-46DF-A438-7E7C1C6576F6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F0D8B10C-662A-4C67-8C59-EBDDFBF1B21B}" type="pres">
      <dgm:prSet presAssocID="{BFC01F85-09A6-46DF-A438-7E7C1C6576F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D89D5A9-397D-45FE-8C88-F724EAC3E39B}" type="pres">
      <dgm:prSet presAssocID="{38B8FF1C-243A-4DBA-AE0A-DF647DA4996D}" presName="root2" presStyleCnt="0"/>
      <dgm:spPr/>
    </dgm:pt>
    <dgm:pt modelId="{68951740-0E12-4E8B-9B87-832F629B551B}" type="pres">
      <dgm:prSet presAssocID="{38B8FF1C-243A-4DBA-AE0A-DF647DA4996D}" presName="LevelTwoTextNode" presStyleLbl="node2" presStyleIdx="2" presStyleCnt="4" custScaleX="152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0DC8F0-80A6-4282-B1F1-F737B5375DCB}" type="pres">
      <dgm:prSet presAssocID="{38B8FF1C-243A-4DBA-AE0A-DF647DA4996D}" presName="level3hierChild" presStyleCnt="0"/>
      <dgm:spPr/>
    </dgm:pt>
    <dgm:pt modelId="{C2BCB423-4D14-41A3-97EF-E3574E1FD987}" type="pres">
      <dgm:prSet presAssocID="{83B9DCCB-0367-4C25-9CF6-730DDFE8C745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3B6A5556-EE6D-4129-87E4-F0B62556BFAB}" type="pres">
      <dgm:prSet presAssocID="{83B9DCCB-0367-4C25-9CF6-730DDFE8C74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B9819A40-10A4-4232-9F6D-749B69D428E6}" type="pres">
      <dgm:prSet presAssocID="{0A59094E-AEFE-49B9-9B60-396595248DB6}" presName="root2" presStyleCnt="0"/>
      <dgm:spPr/>
    </dgm:pt>
    <dgm:pt modelId="{03F9A1B5-1FB4-4FD4-8342-99D0A058082C}" type="pres">
      <dgm:prSet presAssocID="{0A59094E-AEFE-49B9-9B60-396595248DB6}" presName="LevelTwoTextNode" presStyleLbl="node2" presStyleIdx="3" presStyleCnt="4" custScaleX="152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5261-CA70-4259-B9D4-20F62122BAE3}" type="pres">
      <dgm:prSet presAssocID="{0A59094E-AEFE-49B9-9B60-396595248DB6}" presName="level3hierChild" presStyleCnt="0"/>
      <dgm:spPr/>
    </dgm:pt>
  </dgm:ptLst>
  <dgm:cxnLst>
    <dgm:cxn modelId="{9AB2D281-C081-44EC-93DF-80AA04A0C680}" type="presOf" srcId="{83B9DCCB-0367-4C25-9CF6-730DDFE8C745}" destId="{3B6A5556-EE6D-4129-87E4-F0B62556BFAB}" srcOrd="1" destOrd="0" presId="urn:microsoft.com/office/officeart/2008/layout/HorizontalMultiLevelHierarchy"/>
    <dgm:cxn modelId="{54DD9BEB-255C-4164-A4AB-6428172BE1FE}" srcId="{C39C4B1A-3F22-41CD-876B-9C18ECF82705}" destId="{0A59094E-AEFE-49B9-9B60-396595248DB6}" srcOrd="3" destOrd="0" parTransId="{83B9DCCB-0367-4C25-9CF6-730DDFE8C745}" sibTransId="{3C6C4DDB-9354-4C9D-9C3F-71CF92B6DD1E}"/>
    <dgm:cxn modelId="{BF26010D-001C-47F9-B622-BEAD53B5536C}" srcId="{C39C4B1A-3F22-41CD-876B-9C18ECF82705}" destId="{38B8FF1C-243A-4DBA-AE0A-DF647DA4996D}" srcOrd="2" destOrd="0" parTransId="{BFC01F85-09A6-46DF-A438-7E7C1C6576F6}" sibTransId="{0BEB1E65-EDCA-4452-90F6-BE0F692C1BA2}"/>
    <dgm:cxn modelId="{83BD7C7E-CAE5-47BB-84FC-D144A706EECC}" type="presOf" srcId="{9C72F165-0081-47B5-9F0F-6E77CF8284CD}" destId="{1714770C-CA3D-4D4E-9222-BB509285149B}" srcOrd="1" destOrd="0" presId="urn:microsoft.com/office/officeart/2008/layout/HorizontalMultiLevelHierarchy"/>
    <dgm:cxn modelId="{C95021FE-ED07-4787-A3AB-4B0951B1B8FC}" type="presOf" srcId="{9C72F165-0081-47B5-9F0F-6E77CF8284CD}" destId="{2BF03222-4CC9-4BF8-97AC-E5AA2534EAE5}" srcOrd="0" destOrd="0" presId="urn:microsoft.com/office/officeart/2008/layout/HorizontalMultiLevelHierarchy"/>
    <dgm:cxn modelId="{983C94AD-AC5E-41AC-BA8D-0989202698A6}" type="presOf" srcId="{C39C4B1A-3F22-41CD-876B-9C18ECF82705}" destId="{643ED038-02BA-4A06-9B7F-322696B2857B}" srcOrd="0" destOrd="0" presId="urn:microsoft.com/office/officeart/2008/layout/HorizontalMultiLevelHierarchy"/>
    <dgm:cxn modelId="{DBA00063-BF05-49B6-B65E-397EB53FB9E8}" type="presOf" srcId="{BFC01F85-09A6-46DF-A438-7E7C1C6576F6}" destId="{F0D8B10C-662A-4C67-8C59-EBDDFBF1B21B}" srcOrd="1" destOrd="0" presId="urn:microsoft.com/office/officeart/2008/layout/HorizontalMultiLevelHierarchy"/>
    <dgm:cxn modelId="{AA260478-DB79-4B4D-B0AD-256421ADD563}" type="presOf" srcId="{BFC01F85-09A6-46DF-A438-7E7C1C6576F6}" destId="{417D319E-ECDE-4783-AB11-E66002E6A40A}" srcOrd="0" destOrd="0" presId="urn:microsoft.com/office/officeart/2008/layout/HorizontalMultiLevelHierarchy"/>
    <dgm:cxn modelId="{74A7A638-DE8B-4096-AD53-DC1450671174}" type="presOf" srcId="{38B8FF1C-243A-4DBA-AE0A-DF647DA4996D}" destId="{68951740-0E12-4E8B-9B87-832F629B551B}" srcOrd="0" destOrd="0" presId="urn:microsoft.com/office/officeart/2008/layout/HorizontalMultiLevelHierarchy"/>
    <dgm:cxn modelId="{D51F4E7E-CE93-4D8C-BC3F-FE494AC319BB}" type="presOf" srcId="{83B9DCCB-0367-4C25-9CF6-730DDFE8C745}" destId="{C2BCB423-4D14-41A3-97EF-E3574E1FD987}" srcOrd="0" destOrd="0" presId="urn:microsoft.com/office/officeart/2008/layout/HorizontalMultiLevelHierarchy"/>
    <dgm:cxn modelId="{D34E136A-F913-44BD-92CE-294801194FBD}" srcId="{C39C4B1A-3F22-41CD-876B-9C18ECF82705}" destId="{EE40E054-AB3A-4A28-9546-97D94191251A}" srcOrd="1" destOrd="0" parTransId="{9C72F165-0081-47B5-9F0F-6E77CF8284CD}" sibTransId="{3F00E8A7-648D-40DD-B2AC-59A7937E0B53}"/>
    <dgm:cxn modelId="{F709B3DA-357F-4834-A8CF-2A02A8C1F783}" type="presOf" srcId="{21747BE0-0C1B-4309-A9EF-8796FD0BBF08}" destId="{0F589BD4-4AEA-4E2F-86D7-FFFC5FBC29F0}" srcOrd="0" destOrd="0" presId="urn:microsoft.com/office/officeart/2008/layout/HorizontalMultiLevelHierarchy"/>
    <dgm:cxn modelId="{BBC30A78-2D11-48A0-9D30-9A049DEAAFCB}" type="presOf" srcId="{0B64F439-7858-4626-9E1D-36A51831AD6A}" destId="{BF5F6641-5299-4AA0-BE8E-26BC0758BF5D}" srcOrd="1" destOrd="0" presId="urn:microsoft.com/office/officeart/2008/layout/HorizontalMultiLevelHierarchy"/>
    <dgm:cxn modelId="{F7B64F3B-F1FF-45D0-856A-355E9EA5DBAF}" type="presOf" srcId="{EE40E054-AB3A-4A28-9546-97D94191251A}" destId="{6F82F5BC-EDF0-4F39-9475-91A39FC5AFFD}" srcOrd="0" destOrd="0" presId="urn:microsoft.com/office/officeart/2008/layout/HorizontalMultiLevelHierarchy"/>
    <dgm:cxn modelId="{7ABEE53B-A34C-46CC-A665-F913739C03FF}" srcId="{3BBE8F10-8DB6-4FF2-BF0E-59B563CFE1B4}" destId="{C39C4B1A-3F22-41CD-876B-9C18ECF82705}" srcOrd="0" destOrd="0" parTransId="{436B3F06-ED2C-4C91-9F75-D14B7D722763}" sibTransId="{AA095BC2-F241-4936-A09B-C63563053798}"/>
    <dgm:cxn modelId="{8BEAC832-6E4A-4DB2-A053-4E187B47357D}" type="presOf" srcId="{0A59094E-AEFE-49B9-9B60-396595248DB6}" destId="{03F9A1B5-1FB4-4FD4-8342-99D0A058082C}" srcOrd="0" destOrd="0" presId="urn:microsoft.com/office/officeart/2008/layout/HorizontalMultiLevelHierarchy"/>
    <dgm:cxn modelId="{A313AD92-9208-4649-B9EC-7D8A29DA2CF3}" type="presOf" srcId="{3BBE8F10-8DB6-4FF2-BF0E-59B563CFE1B4}" destId="{11D24D68-1DBE-4437-8166-E89D54C29FFE}" srcOrd="0" destOrd="0" presId="urn:microsoft.com/office/officeart/2008/layout/HorizontalMultiLevelHierarchy"/>
    <dgm:cxn modelId="{AEC690C2-53C7-4EED-96FA-97198A7C1ED2}" srcId="{C39C4B1A-3F22-41CD-876B-9C18ECF82705}" destId="{21747BE0-0C1B-4309-A9EF-8796FD0BBF08}" srcOrd="0" destOrd="0" parTransId="{0B64F439-7858-4626-9E1D-36A51831AD6A}" sibTransId="{70F820D4-EFB8-4BE2-8DE9-924C31EB3061}"/>
    <dgm:cxn modelId="{D6ADBCE6-D790-4CAE-9089-5C70E915A7E3}" type="presOf" srcId="{0B64F439-7858-4626-9E1D-36A51831AD6A}" destId="{42A2C505-9716-493F-B5AF-FAEA07A97B62}" srcOrd="0" destOrd="0" presId="urn:microsoft.com/office/officeart/2008/layout/HorizontalMultiLevelHierarchy"/>
    <dgm:cxn modelId="{E36B3334-33A1-4D0E-8FA1-47775EC40D62}" type="presParOf" srcId="{11D24D68-1DBE-4437-8166-E89D54C29FFE}" destId="{61305BC0-6486-4674-AD10-8E394766AE87}" srcOrd="0" destOrd="0" presId="urn:microsoft.com/office/officeart/2008/layout/HorizontalMultiLevelHierarchy"/>
    <dgm:cxn modelId="{6809C916-766E-426E-A895-79B46A8A51FC}" type="presParOf" srcId="{61305BC0-6486-4674-AD10-8E394766AE87}" destId="{643ED038-02BA-4A06-9B7F-322696B2857B}" srcOrd="0" destOrd="0" presId="urn:microsoft.com/office/officeart/2008/layout/HorizontalMultiLevelHierarchy"/>
    <dgm:cxn modelId="{8FC89FA9-2017-4FE6-8C31-2BB8A475691C}" type="presParOf" srcId="{61305BC0-6486-4674-AD10-8E394766AE87}" destId="{41EA3849-6114-4310-B499-9FA7FE13847B}" srcOrd="1" destOrd="0" presId="urn:microsoft.com/office/officeart/2008/layout/HorizontalMultiLevelHierarchy"/>
    <dgm:cxn modelId="{64BF82FA-D1D6-496C-8A2C-F3EA5705502C}" type="presParOf" srcId="{41EA3849-6114-4310-B499-9FA7FE13847B}" destId="{42A2C505-9716-493F-B5AF-FAEA07A97B62}" srcOrd="0" destOrd="0" presId="urn:microsoft.com/office/officeart/2008/layout/HorizontalMultiLevelHierarchy"/>
    <dgm:cxn modelId="{C751312B-8F1B-402D-8F87-34869FB0CF09}" type="presParOf" srcId="{42A2C505-9716-493F-B5AF-FAEA07A97B62}" destId="{BF5F6641-5299-4AA0-BE8E-26BC0758BF5D}" srcOrd="0" destOrd="0" presId="urn:microsoft.com/office/officeart/2008/layout/HorizontalMultiLevelHierarchy"/>
    <dgm:cxn modelId="{5E3A5508-02D4-4C25-9ADD-83EE69B25BF5}" type="presParOf" srcId="{41EA3849-6114-4310-B499-9FA7FE13847B}" destId="{C375237E-5857-447F-9AC7-85B622377B16}" srcOrd="1" destOrd="0" presId="urn:microsoft.com/office/officeart/2008/layout/HorizontalMultiLevelHierarchy"/>
    <dgm:cxn modelId="{DB52B179-1DA1-48F8-8EF9-C259D769F071}" type="presParOf" srcId="{C375237E-5857-447F-9AC7-85B622377B16}" destId="{0F589BD4-4AEA-4E2F-86D7-FFFC5FBC29F0}" srcOrd="0" destOrd="0" presId="urn:microsoft.com/office/officeart/2008/layout/HorizontalMultiLevelHierarchy"/>
    <dgm:cxn modelId="{443F077C-1018-4FF5-A843-A26ADEDFFED0}" type="presParOf" srcId="{C375237E-5857-447F-9AC7-85B622377B16}" destId="{4F4B7027-5754-40B9-8208-9BCA12417A25}" srcOrd="1" destOrd="0" presId="urn:microsoft.com/office/officeart/2008/layout/HorizontalMultiLevelHierarchy"/>
    <dgm:cxn modelId="{DCF4811E-5BB7-49BE-AD92-E94E4E4B1226}" type="presParOf" srcId="{41EA3849-6114-4310-B499-9FA7FE13847B}" destId="{2BF03222-4CC9-4BF8-97AC-E5AA2534EAE5}" srcOrd="2" destOrd="0" presId="urn:microsoft.com/office/officeart/2008/layout/HorizontalMultiLevelHierarchy"/>
    <dgm:cxn modelId="{073EDD62-365D-42E1-A4C7-3D88A2E6F233}" type="presParOf" srcId="{2BF03222-4CC9-4BF8-97AC-E5AA2534EAE5}" destId="{1714770C-CA3D-4D4E-9222-BB509285149B}" srcOrd="0" destOrd="0" presId="urn:microsoft.com/office/officeart/2008/layout/HorizontalMultiLevelHierarchy"/>
    <dgm:cxn modelId="{3454DD3C-1D59-429A-A23C-392A36483BF9}" type="presParOf" srcId="{41EA3849-6114-4310-B499-9FA7FE13847B}" destId="{1FF5D65A-1925-4CFA-BA8A-51F962A83237}" srcOrd="3" destOrd="0" presId="urn:microsoft.com/office/officeart/2008/layout/HorizontalMultiLevelHierarchy"/>
    <dgm:cxn modelId="{921AFF37-F073-4EFB-8B55-2710C6E7E88E}" type="presParOf" srcId="{1FF5D65A-1925-4CFA-BA8A-51F962A83237}" destId="{6F82F5BC-EDF0-4F39-9475-91A39FC5AFFD}" srcOrd="0" destOrd="0" presId="urn:microsoft.com/office/officeart/2008/layout/HorizontalMultiLevelHierarchy"/>
    <dgm:cxn modelId="{224ED23B-F205-4942-97E7-826D8B9C4428}" type="presParOf" srcId="{1FF5D65A-1925-4CFA-BA8A-51F962A83237}" destId="{1C7BAAC8-9B54-43A3-B59B-EB0626AA15D3}" srcOrd="1" destOrd="0" presId="urn:microsoft.com/office/officeart/2008/layout/HorizontalMultiLevelHierarchy"/>
    <dgm:cxn modelId="{56EBF496-6A5C-41EE-9A46-83844344BEB6}" type="presParOf" srcId="{41EA3849-6114-4310-B499-9FA7FE13847B}" destId="{417D319E-ECDE-4783-AB11-E66002E6A40A}" srcOrd="4" destOrd="0" presId="urn:microsoft.com/office/officeart/2008/layout/HorizontalMultiLevelHierarchy"/>
    <dgm:cxn modelId="{7005DD0A-EC06-4852-ADB4-D3F5D170FC62}" type="presParOf" srcId="{417D319E-ECDE-4783-AB11-E66002E6A40A}" destId="{F0D8B10C-662A-4C67-8C59-EBDDFBF1B21B}" srcOrd="0" destOrd="0" presId="urn:microsoft.com/office/officeart/2008/layout/HorizontalMultiLevelHierarchy"/>
    <dgm:cxn modelId="{DAC34C3E-AB98-419B-906C-E243A382E5E4}" type="presParOf" srcId="{41EA3849-6114-4310-B499-9FA7FE13847B}" destId="{FD89D5A9-397D-45FE-8C88-F724EAC3E39B}" srcOrd="5" destOrd="0" presId="urn:microsoft.com/office/officeart/2008/layout/HorizontalMultiLevelHierarchy"/>
    <dgm:cxn modelId="{6B2D5503-A3D1-4A2A-BA30-C9619259FA20}" type="presParOf" srcId="{FD89D5A9-397D-45FE-8C88-F724EAC3E39B}" destId="{68951740-0E12-4E8B-9B87-832F629B551B}" srcOrd="0" destOrd="0" presId="urn:microsoft.com/office/officeart/2008/layout/HorizontalMultiLevelHierarchy"/>
    <dgm:cxn modelId="{2A254B18-2236-4EC8-B62C-C2129008A7C4}" type="presParOf" srcId="{FD89D5A9-397D-45FE-8C88-F724EAC3E39B}" destId="{160DC8F0-80A6-4282-B1F1-F737B5375DCB}" srcOrd="1" destOrd="0" presId="urn:microsoft.com/office/officeart/2008/layout/HorizontalMultiLevelHierarchy"/>
    <dgm:cxn modelId="{CFF5D76C-A64A-4742-AFA7-F6A7CEBEEFE1}" type="presParOf" srcId="{41EA3849-6114-4310-B499-9FA7FE13847B}" destId="{C2BCB423-4D14-41A3-97EF-E3574E1FD987}" srcOrd="6" destOrd="0" presId="urn:microsoft.com/office/officeart/2008/layout/HorizontalMultiLevelHierarchy"/>
    <dgm:cxn modelId="{DFEF5EEB-5B3C-45B2-8132-05A9B7B8C839}" type="presParOf" srcId="{C2BCB423-4D14-41A3-97EF-E3574E1FD987}" destId="{3B6A5556-EE6D-4129-87E4-F0B62556BFAB}" srcOrd="0" destOrd="0" presId="urn:microsoft.com/office/officeart/2008/layout/HorizontalMultiLevelHierarchy"/>
    <dgm:cxn modelId="{BD9EEC16-0C98-4736-AB05-0C821EF64DC1}" type="presParOf" srcId="{41EA3849-6114-4310-B499-9FA7FE13847B}" destId="{B9819A40-10A4-4232-9F6D-749B69D428E6}" srcOrd="7" destOrd="0" presId="urn:microsoft.com/office/officeart/2008/layout/HorizontalMultiLevelHierarchy"/>
    <dgm:cxn modelId="{BB8398E8-0A57-4121-8F2E-79CC3F96399C}" type="presParOf" srcId="{B9819A40-10A4-4232-9F6D-749B69D428E6}" destId="{03F9A1B5-1FB4-4FD4-8342-99D0A058082C}" srcOrd="0" destOrd="0" presId="urn:microsoft.com/office/officeart/2008/layout/HorizontalMultiLevelHierarchy"/>
    <dgm:cxn modelId="{C8476210-4969-41C0-BAD9-3288561BBFDE}" type="presParOf" srcId="{B9819A40-10A4-4232-9F6D-749B69D428E6}" destId="{F6905261-CA70-4259-B9D4-20F62122BAE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BE8F10-8DB6-4FF2-BF0E-59B563CFE1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39C4B1A-3F22-41CD-876B-9C18ECF82705}">
      <dgm:prSet phldrT="[Text]"/>
      <dgm:spPr/>
      <dgm:t>
        <a:bodyPr/>
        <a:lstStyle/>
        <a:p>
          <a:endParaRPr lang="en-US" dirty="0"/>
        </a:p>
      </dgm:t>
    </dgm:pt>
    <dgm:pt modelId="{436B3F06-ED2C-4C91-9F75-D14B7D722763}" type="parTrans" cxnId="{7ABEE53B-A34C-46CC-A665-F913739C03FF}">
      <dgm:prSet/>
      <dgm:spPr/>
      <dgm:t>
        <a:bodyPr/>
        <a:lstStyle/>
        <a:p>
          <a:endParaRPr lang="en-US"/>
        </a:p>
      </dgm:t>
    </dgm:pt>
    <dgm:pt modelId="{AA095BC2-F241-4936-A09B-C63563053798}" type="sibTrans" cxnId="{7ABEE53B-A34C-46CC-A665-F913739C03FF}">
      <dgm:prSet/>
      <dgm:spPr/>
      <dgm:t>
        <a:bodyPr/>
        <a:lstStyle/>
        <a:p>
          <a:endParaRPr lang="en-US"/>
        </a:p>
      </dgm:t>
    </dgm:pt>
    <dgm:pt modelId="{21747BE0-0C1B-4309-A9EF-8796FD0BBF08}">
      <dgm:prSet phldrT="[Text]"/>
      <dgm:spPr/>
      <dgm:t>
        <a:bodyPr/>
        <a:lstStyle/>
        <a:p>
          <a:r>
            <a:rPr lang="en-US" dirty="0"/>
            <a:t>1500m</a:t>
          </a:r>
        </a:p>
      </dgm:t>
    </dgm:pt>
    <dgm:pt modelId="{0B64F439-7858-4626-9E1D-36A51831AD6A}" type="parTrans" cxnId="{AEC690C2-53C7-4EED-96FA-97198A7C1ED2}">
      <dgm:prSet/>
      <dgm:spPr/>
      <dgm:t>
        <a:bodyPr/>
        <a:lstStyle/>
        <a:p>
          <a:endParaRPr lang="en-US"/>
        </a:p>
      </dgm:t>
    </dgm:pt>
    <dgm:pt modelId="{70F820D4-EFB8-4BE2-8DE9-924C31EB3061}" type="sibTrans" cxnId="{AEC690C2-53C7-4EED-96FA-97198A7C1ED2}">
      <dgm:prSet/>
      <dgm:spPr/>
      <dgm:t>
        <a:bodyPr/>
        <a:lstStyle/>
        <a:p>
          <a:endParaRPr lang="en-US"/>
        </a:p>
      </dgm:t>
    </dgm:pt>
    <dgm:pt modelId="{EE40E054-AB3A-4A28-9546-97D94191251A}">
      <dgm:prSet phldrT="[Text]"/>
      <dgm:spPr/>
      <dgm:t>
        <a:bodyPr/>
        <a:lstStyle/>
        <a:p>
          <a:r>
            <a:rPr lang="en-US" dirty="0"/>
            <a:t>Cao </a:t>
          </a:r>
          <a:r>
            <a:rPr lang="en-US" dirty="0" err="1"/>
            <a:t>nhất</a:t>
          </a:r>
          <a:r>
            <a:rPr lang="en-US" dirty="0"/>
            <a:t> </a:t>
          </a:r>
          <a:r>
            <a:rPr lang="en-US" dirty="0" err="1"/>
            <a:t>Tây</a:t>
          </a:r>
          <a:r>
            <a:rPr lang="en-US" dirty="0"/>
            <a:t> </a:t>
          </a:r>
          <a:r>
            <a:rPr lang="en-US" dirty="0" err="1"/>
            <a:t>Nguyên</a:t>
          </a:r>
          <a:endParaRPr lang="en-US" dirty="0"/>
        </a:p>
      </dgm:t>
    </dgm:pt>
    <dgm:pt modelId="{9C72F165-0081-47B5-9F0F-6E77CF8284CD}" type="parTrans" cxnId="{D34E136A-F913-44BD-92CE-294801194FBD}">
      <dgm:prSet/>
      <dgm:spPr/>
      <dgm:t>
        <a:bodyPr/>
        <a:lstStyle/>
        <a:p>
          <a:endParaRPr lang="en-US"/>
        </a:p>
      </dgm:t>
    </dgm:pt>
    <dgm:pt modelId="{3F00E8A7-648D-40DD-B2AC-59A7937E0B53}" type="sibTrans" cxnId="{D34E136A-F913-44BD-92CE-294801194FBD}">
      <dgm:prSet/>
      <dgm:spPr/>
      <dgm:t>
        <a:bodyPr/>
        <a:lstStyle/>
        <a:p>
          <a:endParaRPr lang="en-US"/>
        </a:p>
      </dgm:t>
    </dgm:pt>
    <dgm:pt modelId="{38B8FF1C-243A-4DBA-AE0A-DF647DA4996D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bằng</a:t>
          </a:r>
          <a:r>
            <a:rPr lang="en-US" dirty="0"/>
            <a:t> </a:t>
          </a:r>
          <a:r>
            <a:rPr lang="en-US" dirty="0" err="1"/>
            <a:t>phẳng</a:t>
          </a:r>
          <a:endParaRPr lang="en-US" dirty="0"/>
        </a:p>
      </dgm:t>
    </dgm:pt>
    <dgm:pt modelId="{BFC01F85-09A6-46DF-A438-7E7C1C6576F6}" type="parTrans" cxnId="{BF26010D-001C-47F9-B622-BEAD53B5536C}">
      <dgm:prSet/>
      <dgm:spPr/>
      <dgm:t>
        <a:bodyPr/>
        <a:lstStyle/>
        <a:p>
          <a:endParaRPr lang="en-US"/>
        </a:p>
      </dgm:t>
    </dgm:pt>
    <dgm:pt modelId="{0BEB1E65-EDCA-4452-90F6-BE0F692C1BA2}" type="sibTrans" cxnId="{BF26010D-001C-47F9-B622-BEAD53B5536C}">
      <dgm:prSet/>
      <dgm:spPr/>
      <dgm:t>
        <a:bodyPr/>
        <a:lstStyle/>
        <a:p>
          <a:endParaRPr lang="en-US"/>
        </a:p>
      </dgm:t>
    </dgm:pt>
    <dgm:pt modelId="{0A59094E-AEFE-49B9-9B60-396595248DB6}">
      <dgm:prSet phldrT="[Text]"/>
      <dgm:spPr/>
      <dgm:t>
        <a:bodyPr/>
        <a:lstStyle/>
        <a:p>
          <a:r>
            <a:rPr lang="en-US" dirty="0" err="1"/>
            <a:t>Địa</a:t>
          </a:r>
          <a:r>
            <a:rPr lang="en-US" dirty="0"/>
            <a:t> </a:t>
          </a:r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phức</a:t>
          </a:r>
          <a:r>
            <a:rPr lang="en-US" dirty="0"/>
            <a:t> </a:t>
          </a:r>
          <a:r>
            <a:rPr lang="en-US" dirty="0" err="1"/>
            <a:t>tạp</a:t>
          </a:r>
          <a:r>
            <a:rPr lang="en-US" dirty="0"/>
            <a:t>: </a:t>
          </a:r>
          <a:r>
            <a:rPr lang="en-US" dirty="0" err="1"/>
            <a:t>Núi</a:t>
          </a:r>
          <a:r>
            <a:rPr lang="en-US" dirty="0"/>
            <a:t> </a:t>
          </a:r>
          <a:r>
            <a:rPr lang="en-US" dirty="0" err="1"/>
            <a:t>cao</a:t>
          </a:r>
          <a:r>
            <a:rPr lang="en-US" dirty="0"/>
            <a:t>, </a:t>
          </a:r>
          <a:r>
            <a:rPr lang="en-US" dirty="0" err="1"/>
            <a:t>thung</a:t>
          </a:r>
          <a:r>
            <a:rPr lang="en-US" dirty="0"/>
            <a:t> </a:t>
          </a:r>
          <a:r>
            <a:rPr lang="en-US" dirty="0" err="1"/>
            <a:t>lũng</a:t>
          </a:r>
          <a:r>
            <a:rPr lang="en-US" dirty="0"/>
            <a:t> </a:t>
          </a:r>
          <a:r>
            <a:rPr lang="en-US" dirty="0" err="1"/>
            <a:t>sâu</a:t>
          </a:r>
          <a:r>
            <a:rPr lang="en-US" dirty="0"/>
            <a:t>,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thác</a:t>
          </a:r>
          <a:r>
            <a:rPr lang="en-US" dirty="0"/>
            <a:t> </a:t>
          </a:r>
          <a:r>
            <a:rPr lang="en-US" dirty="0" err="1"/>
            <a:t>ghềnh</a:t>
          </a:r>
          <a:r>
            <a:rPr lang="en-US" dirty="0"/>
            <a:t>,…</a:t>
          </a:r>
        </a:p>
      </dgm:t>
    </dgm:pt>
    <dgm:pt modelId="{83B9DCCB-0367-4C25-9CF6-730DDFE8C745}" type="parTrans" cxnId="{54DD9BEB-255C-4164-A4AB-6428172BE1FE}">
      <dgm:prSet/>
      <dgm:spPr/>
      <dgm:t>
        <a:bodyPr/>
        <a:lstStyle/>
        <a:p>
          <a:endParaRPr lang="en-US"/>
        </a:p>
      </dgm:t>
    </dgm:pt>
    <dgm:pt modelId="{3C6C4DDB-9354-4C9D-9C3F-71CF92B6DD1E}" type="sibTrans" cxnId="{54DD9BEB-255C-4164-A4AB-6428172BE1FE}">
      <dgm:prSet/>
      <dgm:spPr/>
      <dgm:t>
        <a:bodyPr/>
        <a:lstStyle/>
        <a:p>
          <a:endParaRPr lang="en-US"/>
        </a:p>
      </dgm:t>
    </dgm:pt>
    <dgm:pt modelId="{A13998A7-4C31-D643-B067-137A6C50BC15}">
      <dgm:prSet/>
      <dgm:spPr/>
      <dgm:t>
        <a:bodyPr/>
        <a:lstStyle/>
        <a:p>
          <a:r>
            <a:rPr lang="en-US" dirty="0" err="1"/>
            <a:t>Khí</a:t>
          </a:r>
          <a:r>
            <a:rPr lang="en-US" dirty="0"/>
            <a:t> </a:t>
          </a:r>
          <a:r>
            <a:rPr lang="en-US" dirty="0" err="1"/>
            <a:t>hậu</a:t>
          </a:r>
          <a:r>
            <a:rPr lang="en-US" dirty="0"/>
            <a:t> </a:t>
          </a:r>
          <a:r>
            <a:rPr lang="en-US" dirty="0" err="1"/>
            <a:t>mát</a:t>
          </a:r>
          <a:r>
            <a:rPr lang="en-US" dirty="0"/>
            <a:t> </a:t>
          </a:r>
          <a:r>
            <a:rPr lang="en-US" dirty="0" err="1"/>
            <a:t>mẻ</a:t>
          </a:r>
          <a:r>
            <a:rPr lang="en-US" dirty="0"/>
            <a:t> </a:t>
          </a:r>
          <a:r>
            <a:rPr lang="en-US" dirty="0" err="1"/>
            <a:t>quanh</a:t>
          </a:r>
          <a:r>
            <a:rPr lang="en-US" dirty="0"/>
            <a:t> </a:t>
          </a:r>
          <a:r>
            <a:rPr lang="en-US" dirty="0" err="1"/>
            <a:t>năm</a:t>
          </a:r>
          <a:endParaRPr lang="en-US" dirty="0"/>
        </a:p>
      </dgm:t>
    </dgm:pt>
    <dgm:pt modelId="{0E285FF8-F1E5-F348-A8F9-9C0940E01BD6}" type="parTrans" cxnId="{13A670F6-D91E-E94C-BB8E-6F39C2619479}">
      <dgm:prSet/>
      <dgm:spPr/>
      <dgm:t>
        <a:bodyPr/>
        <a:lstStyle/>
        <a:p>
          <a:endParaRPr lang="en-US"/>
        </a:p>
      </dgm:t>
    </dgm:pt>
    <dgm:pt modelId="{BE9B7888-0C38-7C48-BF75-181893EB1985}" type="sibTrans" cxnId="{13A670F6-D91E-E94C-BB8E-6F39C2619479}">
      <dgm:prSet/>
      <dgm:spPr/>
      <dgm:t>
        <a:bodyPr/>
        <a:lstStyle/>
        <a:p>
          <a:endParaRPr lang="en-US"/>
        </a:p>
      </dgm:t>
    </dgm:pt>
    <dgm:pt modelId="{11D24D68-1DBE-4437-8166-E89D54C29FFE}" type="pres">
      <dgm:prSet presAssocID="{3BBE8F10-8DB6-4FF2-BF0E-59B563CFE1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305BC0-6486-4674-AD10-8E394766AE87}" type="pres">
      <dgm:prSet presAssocID="{C39C4B1A-3F22-41CD-876B-9C18ECF82705}" presName="root1" presStyleCnt="0"/>
      <dgm:spPr/>
    </dgm:pt>
    <dgm:pt modelId="{643ED038-02BA-4A06-9B7F-322696B2857B}" type="pres">
      <dgm:prSet presAssocID="{C39C4B1A-3F22-41CD-876B-9C18ECF82705}" presName="LevelOneTextNode" presStyleLbl="node0" presStyleIdx="0" presStyleCnt="1" custAng="5400000" custScaleX="421638" custScaleY="79166" custLinFactNeighborX="-29807" custLinFactNeighborY="-2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EA3849-6114-4310-B499-9FA7FE13847B}" type="pres">
      <dgm:prSet presAssocID="{C39C4B1A-3F22-41CD-876B-9C18ECF82705}" presName="level2hierChild" presStyleCnt="0"/>
      <dgm:spPr/>
    </dgm:pt>
    <dgm:pt modelId="{42A2C505-9716-493F-B5AF-FAEA07A97B62}" type="pres">
      <dgm:prSet presAssocID="{0B64F439-7858-4626-9E1D-36A51831AD6A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BF5F6641-5299-4AA0-BE8E-26BC0758BF5D}" type="pres">
      <dgm:prSet presAssocID="{0B64F439-7858-4626-9E1D-36A51831AD6A}" presName="connTx" presStyleLbl="parChTrans1D2" presStyleIdx="0" presStyleCnt="5"/>
      <dgm:spPr/>
      <dgm:t>
        <a:bodyPr/>
        <a:lstStyle/>
        <a:p>
          <a:endParaRPr lang="en-US"/>
        </a:p>
      </dgm:t>
    </dgm:pt>
    <dgm:pt modelId="{C375237E-5857-447F-9AC7-85B622377B16}" type="pres">
      <dgm:prSet presAssocID="{21747BE0-0C1B-4309-A9EF-8796FD0BBF08}" presName="root2" presStyleCnt="0"/>
      <dgm:spPr/>
    </dgm:pt>
    <dgm:pt modelId="{0F589BD4-4AEA-4E2F-86D7-FFFC5FBC29F0}" type="pres">
      <dgm:prSet presAssocID="{21747BE0-0C1B-4309-A9EF-8796FD0BBF08}" presName="LevelTwoTextNode" presStyleLbl="node2" presStyleIdx="0" presStyleCnt="5" custScaleX="228665" custLinFactNeighborX="12860" custLinFactNeighborY="4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4B7027-5754-40B9-8208-9BCA12417A25}" type="pres">
      <dgm:prSet presAssocID="{21747BE0-0C1B-4309-A9EF-8796FD0BBF08}" presName="level3hierChild" presStyleCnt="0"/>
      <dgm:spPr/>
    </dgm:pt>
    <dgm:pt modelId="{2BF03222-4CC9-4BF8-97AC-E5AA2534EAE5}" type="pres">
      <dgm:prSet presAssocID="{9C72F165-0081-47B5-9F0F-6E77CF8284CD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1714770C-CA3D-4D4E-9222-BB509285149B}" type="pres">
      <dgm:prSet presAssocID="{9C72F165-0081-47B5-9F0F-6E77CF8284C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1FF5D65A-1925-4CFA-BA8A-51F962A83237}" type="pres">
      <dgm:prSet presAssocID="{EE40E054-AB3A-4A28-9546-97D94191251A}" presName="root2" presStyleCnt="0"/>
      <dgm:spPr/>
    </dgm:pt>
    <dgm:pt modelId="{6F82F5BC-EDF0-4F39-9475-91A39FC5AFFD}" type="pres">
      <dgm:prSet presAssocID="{EE40E054-AB3A-4A28-9546-97D94191251A}" presName="LevelTwoTextNode" presStyleLbl="node2" presStyleIdx="1" presStyleCnt="5" custScaleX="228665" custLinFactNeighborX="12860" custLinFactNeighborY="4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7BAAC8-9B54-43A3-B59B-EB0626AA15D3}" type="pres">
      <dgm:prSet presAssocID="{EE40E054-AB3A-4A28-9546-97D94191251A}" presName="level3hierChild" presStyleCnt="0"/>
      <dgm:spPr/>
    </dgm:pt>
    <dgm:pt modelId="{417D319E-ECDE-4783-AB11-E66002E6A40A}" type="pres">
      <dgm:prSet presAssocID="{BFC01F85-09A6-46DF-A438-7E7C1C6576F6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F0D8B10C-662A-4C67-8C59-EBDDFBF1B21B}" type="pres">
      <dgm:prSet presAssocID="{BFC01F85-09A6-46DF-A438-7E7C1C6576F6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D89D5A9-397D-45FE-8C88-F724EAC3E39B}" type="pres">
      <dgm:prSet presAssocID="{38B8FF1C-243A-4DBA-AE0A-DF647DA4996D}" presName="root2" presStyleCnt="0"/>
      <dgm:spPr/>
    </dgm:pt>
    <dgm:pt modelId="{68951740-0E12-4E8B-9B87-832F629B551B}" type="pres">
      <dgm:prSet presAssocID="{38B8FF1C-243A-4DBA-AE0A-DF647DA4996D}" presName="LevelTwoTextNode" presStyleLbl="node2" presStyleIdx="2" presStyleCnt="5" custScaleX="228665" custLinFactNeighborX="12860" custLinFactNeighborY="4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0DC8F0-80A6-4282-B1F1-F737B5375DCB}" type="pres">
      <dgm:prSet presAssocID="{38B8FF1C-243A-4DBA-AE0A-DF647DA4996D}" presName="level3hierChild" presStyleCnt="0"/>
      <dgm:spPr/>
    </dgm:pt>
    <dgm:pt modelId="{C2BCB423-4D14-41A3-97EF-E3574E1FD987}" type="pres">
      <dgm:prSet presAssocID="{83B9DCCB-0367-4C25-9CF6-730DDFE8C745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3B6A5556-EE6D-4129-87E4-F0B62556BFAB}" type="pres">
      <dgm:prSet presAssocID="{83B9DCCB-0367-4C25-9CF6-730DDFE8C745}" presName="connTx" presStyleLbl="parChTrans1D2" presStyleIdx="3" presStyleCnt="5"/>
      <dgm:spPr/>
      <dgm:t>
        <a:bodyPr/>
        <a:lstStyle/>
        <a:p>
          <a:endParaRPr lang="en-US"/>
        </a:p>
      </dgm:t>
    </dgm:pt>
    <dgm:pt modelId="{B9819A40-10A4-4232-9F6D-749B69D428E6}" type="pres">
      <dgm:prSet presAssocID="{0A59094E-AEFE-49B9-9B60-396595248DB6}" presName="root2" presStyleCnt="0"/>
      <dgm:spPr/>
    </dgm:pt>
    <dgm:pt modelId="{03F9A1B5-1FB4-4FD4-8342-99D0A058082C}" type="pres">
      <dgm:prSet presAssocID="{0A59094E-AEFE-49B9-9B60-396595248DB6}" presName="LevelTwoTextNode" presStyleLbl="node2" presStyleIdx="3" presStyleCnt="5" custScaleX="228665" custLinFactNeighborX="12860" custLinFactNeighborY="4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905261-CA70-4259-B9D4-20F62122BAE3}" type="pres">
      <dgm:prSet presAssocID="{0A59094E-AEFE-49B9-9B60-396595248DB6}" presName="level3hierChild" presStyleCnt="0"/>
      <dgm:spPr/>
    </dgm:pt>
    <dgm:pt modelId="{985935B1-9CDD-A146-A8BA-9CBC02FDE6FA}" type="pres">
      <dgm:prSet presAssocID="{0E285FF8-F1E5-F348-A8F9-9C0940E01BD6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D8DB253E-F6E3-9E47-9257-20BCE51FE352}" type="pres">
      <dgm:prSet presAssocID="{0E285FF8-F1E5-F348-A8F9-9C0940E01BD6}" presName="connTx" presStyleLbl="parChTrans1D2" presStyleIdx="4" presStyleCnt="5"/>
      <dgm:spPr/>
      <dgm:t>
        <a:bodyPr/>
        <a:lstStyle/>
        <a:p>
          <a:endParaRPr lang="en-US"/>
        </a:p>
      </dgm:t>
    </dgm:pt>
    <dgm:pt modelId="{9859EE88-6E31-3E45-BFDA-F9A06ABA79F0}" type="pres">
      <dgm:prSet presAssocID="{A13998A7-4C31-D643-B067-137A6C50BC15}" presName="root2" presStyleCnt="0"/>
      <dgm:spPr/>
    </dgm:pt>
    <dgm:pt modelId="{E4435AF8-EB9A-7548-93E4-6FDDD41BA711}" type="pres">
      <dgm:prSet presAssocID="{A13998A7-4C31-D643-B067-137A6C50BC15}" presName="LevelTwoTextNode" presStyleLbl="node2" presStyleIdx="4" presStyleCnt="5" custScaleX="228665" custLinFactNeighborX="12860" custLinFactNeighborY="4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A3DD05-BF3D-0042-A84E-3C8AC3A25E81}" type="pres">
      <dgm:prSet presAssocID="{A13998A7-4C31-D643-B067-137A6C50BC15}" presName="level3hierChild" presStyleCnt="0"/>
      <dgm:spPr/>
    </dgm:pt>
  </dgm:ptLst>
  <dgm:cxnLst>
    <dgm:cxn modelId="{DBA00063-BF05-49B6-B65E-397EB53FB9E8}" type="presOf" srcId="{BFC01F85-09A6-46DF-A438-7E7C1C6576F6}" destId="{F0D8B10C-662A-4C67-8C59-EBDDFBF1B21B}" srcOrd="1" destOrd="0" presId="urn:microsoft.com/office/officeart/2008/layout/HorizontalMultiLevelHierarchy"/>
    <dgm:cxn modelId="{75912BEC-B0CF-5546-B4F0-B2783BB83AF8}" type="presOf" srcId="{A13998A7-4C31-D643-B067-137A6C50BC15}" destId="{E4435AF8-EB9A-7548-93E4-6FDDD41BA711}" srcOrd="0" destOrd="0" presId="urn:microsoft.com/office/officeart/2008/layout/HorizontalMultiLevelHierarchy"/>
    <dgm:cxn modelId="{54DD9BEB-255C-4164-A4AB-6428172BE1FE}" srcId="{C39C4B1A-3F22-41CD-876B-9C18ECF82705}" destId="{0A59094E-AEFE-49B9-9B60-396595248DB6}" srcOrd="3" destOrd="0" parTransId="{83B9DCCB-0367-4C25-9CF6-730DDFE8C745}" sibTransId="{3C6C4DDB-9354-4C9D-9C3F-71CF92B6DD1E}"/>
    <dgm:cxn modelId="{F7B64F3B-F1FF-45D0-856A-355E9EA5DBAF}" type="presOf" srcId="{EE40E054-AB3A-4A28-9546-97D94191251A}" destId="{6F82F5BC-EDF0-4F39-9475-91A39FC5AFFD}" srcOrd="0" destOrd="0" presId="urn:microsoft.com/office/officeart/2008/layout/HorizontalMultiLevelHierarchy"/>
    <dgm:cxn modelId="{74A7A638-DE8B-4096-AD53-DC1450671174}" type="presOf" srcId="{38B8FF1C-243A-4DBA-AE0A-DF647DA4996D}" destId="{68951740-0E12-4E8B-9B87-832F629B551B}" srcOrd="0" destOrd="0" presId="urn:microsoft.com/office/officeart/2008/layout/HorizontalMultiLevelHierarchy"/>
    <dgm:cxn modelId="{C95021FE-ED07-4787-A3AB-4B0951B1B8FC}" type="presOf" srcId="{9C72F165-0081-47B5-9F0F-6E77CF8284CD}" destId="{2BF03222-4CC9-4BF8-97AC-E5AA2534EAE5}" srcOrd="0" destOrd="0" presId="urn:microsoft.com/office/officeart/2008/layout/HorizontalMultiLevelHierarchy"/>
    <dgm:cxn modelId="{7ABEE53B-A34C-46CC-A665-F913739C03FF}" srcId="{3BBE8F10-8DB6-4FF2-BF0E-59B563CFE1B4}" destId="{C39C4B1A-3F22-41CD-876B-9C18ECF82705}" srcOrd="0" destOrd="0" parTransId="{436B3F06-ED2C-4C91-9F75-D14B7D722763}" sibTransId="{AA095BC2-F241-4936-A09B-C63563053798}"/>
    <dgm:cxn modelId="{D6ADBCE6-D790-4CAE-9089-5C70E915A7E3}" type="presOf" srcId="{0B64F439-7858-4626-9E1D-36A51831AD6A}" destId="{42A2C505-9716-493F-B5AF-FAEA07A97B62}" srcOrd="0" destOrd="0" presId="urn:microsoft.com/office/officeart/2008/layout/HorizontalMultiLevelHierarchy"/>
    <dgm:cxn modelId="{8BEAC832-6E4A-4DB2-A053-4E187B47357D}" type="presOf" srcId="{0A59094E-AEFE-49B9-9B60-396595248DB6}" destId="{03F9A1B5-1FB4-4FD4-8342-99D0A058082C}" srcOrd="0" destOrd="0" presId="urn:microsoft.com/office/officeart/2008/layout/HorizontalMultiLevelHierarchy"/>
    <dgm:cxn modelId="{9AB2D281-C081-44EC-93DF-80AA04A0C680}" type="presOf" srcId="{83B9DCCB-0367-4C25-9CF6-730DDFE8C745}" destId="{3B6A5556-EE6D-4129-87E4-F0B62556BFAB}" srcOrd="1" destOrd="0" presId="urn:microsoft.com/office/officeart/2008/layout/HorizontalMultiLevelHierarchy"/>
    <dgm:cxn modelId="{D51F4E7E-CE93-4D8C-BC3F-FE494AC319BB}" type="presOf" srcId="{83B9DCCB-0367-4C25-9CF6-730DDFE8C745}" destId="{C2BCB423-4D14-41A3-97EF-E3574E1FD987}" srcOrd="0" destOrd="0" presId="urn:microsoft.com/office/officeart/2008/layout/HorizontalMultiLevelHierarchy"/>
    <dgm:cxn modelId="{BF26010D-001C-47F9-B622-BEAD53B5536C}" srcId="{C39C4B1A-3F22-41CD-876B-9C18ECF82705}" destId="{38B8FF1C-243A-4DBA-AE0A-DF647DA4996D}" srcOrd="2" destOrd="0" parTransId="{BFC01F85-09A6-46DF-A438-7E7C1C6576F6}" sibTransId="{0BEB1E65-EDCA-4452-90F6-BE0F692C1BA2}"/>
    <dgm:cxn modelId="{9DEA6A08-CDCD-914C-93BA-8AF8979E67A5}" type="presOf" srcId="{0E285FF8-F1E5-F348-A8F9-9C0940E01BD6}" destId="{D8DB253E-F6E3-9E47-9257-20BCE51FE352}" srcOrd="1" destOrd="0" presId="urn:microsoft.com/office/officeart/2008/layout/HorizontalMultiLevelHierarchy"/>
    <dgm:cxn modelId="{AEC690C2-53C7-4EED-96FA-97198A7C1ED2}" srcId="{C39C4B1A-3F22-41CD-876B-9C18ECF82705}" destId="{21747BE0-0C1B-4309-A9EF-8796FD0BBF08}" srcOrd="0" destOrd="0" parTransId="{0B64F439-7858-4626-9E1D-36A51831AD6A}" sibTransId="{70F820D4-EFB8-4BE2-8DE9-924C31EB3061}"/>
    <dgm:cxn modelId="{6EE59538-686F-4148-B176-35118F0AFD77}" type="presOf" srcId="{0E285FF8-F1E5-F348-A8F9-9C0940E01BD6}" destId="{985935B1-9CDD-A146-A8BA-9CBC02FDE6FA}" srcOrd="0" destOrd="0" presId="urn:microsoft.com/office/officeart/2008/layout/HorizontalMultiLevelHierarchy"/>
    <dgm:cxn modelId="{AA260478-DB79-4B4D-B0AD-256421ADD563}" type="presOf" srcId="{BFC01F85-09A6-46DF-A438-7E7C1C6576F6}" destId="{417D319E-ECDE-4783-AB11-E66002E6A40A}" srcOrd="0" destOrd="0" presId="urn:microsoft.com/office/officeart/2008/layout/HorizontalMultiLevelHierarchy"/>
    <dgm:cxn modelId="{F709B3DA-357F-4834-A8CF-2A02A8C1F783}" type="presOf" srcId="{21747BE0-0C1B-4309-A9EF-8796FD0BBF08}" destId="{0F589BD4-4AEA-4E2F-86D7-FFFC5FBC29F0}" srcOrd="0" destOrd="0" presId="urn:microsoft.com/office/officeart/2008/layout/HorizontalMultiLevelHierarchy"/>
    <dgm:cxn modelId="{D34E136A-F913-44BD-92CE-294801194FBD}" srcId="{C39C4B1A-3F22-41CD-876B-9C18ECF82705}" destId="{EE40E054-AB3A-4A28-9546-97D94191251A}" srcOrd="1" destOrd="0" parTransId="{9C72F165-0081-47B5-9F0F-6E77CF8284CD}" sibTransId="{3F00E8A7-648D-40DD-B2AC-59A7937E0B53}"/>
    <dgm:cxn modelId="{BBC30A78-2D11-48A0-9D30-9A049DEAAFCB}" type="presOf" srcId="{0B64F439-7858-4626-9E1D-36A51831AD6A}" destId="{BF5F6641-5299-4AA0-BE8E-26BC0758BF5D}" srcOrd="1" destOrd="0" presId="urn:microsoft.com/office/officeart/2008/layout/HorizontalMultiLevelHierarchy"/>
    <dgm:cxn modelId="{983C94AD-AC5E-41AC-BA8D-0989202698A6}" type="presOf" srcId="{C39C4B1A-3F22-41CD-876B-9C18ECF82705}" destId="{643ED038-02BA-4A06-9B7F-322696B2857B}" srcOrd="0" destOrd="0" presId="urn:microsoft.com/office/officeart/2008/layout/HorizontalMultiLevelHierarchy"/>
    <dgm:cxn modelId="{A313AD92-9208-4649-B9EC-7D8A29DA2CF3}" type="presOf" srcId="{3BBE8F10-8DB6-4FF2-BF0E-59B563CFE1B4}" destId="{11D24D68-1DBE-4437-8166-E89D54C29FFE}" srcOrd="0" destOrd="0" presId="urn:microsoft.com/office/officeart/2008/layout/HorizontalMultiLevelHierarchy"/>
    <dgm:cxn modelId="{13A670F6-D91E-E94C-BB8E-6F39C2619479}" srcId="{C39C4B1A-3F22-41CD-876B-9C18ECF82705}" destId="{A13998A7-4C31-D643-B067-137A6C50BC15}" srcOrd="4" destOrd="0" parTransId="{0E285FF8-F1E5-F348-A8F9-9C0940E01BD6}" sibTransId="{BE9B7888-0C38-7C48-BF75-181893EB1985}"/>
    <dgm:cxn modelId="{83BD7C7E-CAE5-47BB-84FC-D144A706EECC}" type="presOf" srcId="{9C72F165-0081-47B5-9F0F-6E77CF8284CD}" destId="{1714770C-CA3D-4D4E-9222-BB509285149B}" srcOrd="1" destOrd="0" presId="urn:microsoft.com/office/officeart/2008/layout/HorizontalMultiLevelHierarchy"/>
    <dgm:cxn modelId="{E36B3334-33A1-4D0E-8FA1-47775EC40D62}" type="presParOf" srcId="{11D24D68-1DBE-4437-8166-E89D54C29FFE}" destId="{61305BC0-6486-4674-AD10-8E394766AE87}" srcOrd="0" destOrd="0" presId="urn:microsoft.com/office/officeart/2008/layout/HorizontalMultiLevelHierarchy"/>
    <dgm:cxn modelId="{6809C916-766E-426E-A895-79B46A8A51FC}" type="presParOf" srcId="{61305BC0-6486-4674-AD10-8E394766AE87}" destId="{643ED038-02BA-4A06-9B7F-322696B2857B}" srcOrd="0" destOrd="0" presId="urn:microsoft.com/office/officeart/2008/layout/HorizontalMultiLevelHierarchy"/>
    <dgm:cxn modelId="{8FC89FA9-2017-4FE6-8C31-2BB8A475691C}" type="presParOf" srcId="{61305BC0-6486-4674-AD10-8E394766AE87}" destId="{41EA3849-6114-4310-B499-9FA7FE13847B}" srcOrd="1" destOrd="0" presId="urn:microsoft.com/office/officeart/2008/layout/HorizontalMultiLevelHierarchy"/>
    <dgm:cxn modelId="{64BF82FA-D1D6-496C-8A2C-F3EA5705502C}" type="presParOf" srcId="{41EA3849-6114-4310-B499-9FA7FE13847B}" destId="{42A2C505-9716-493F-B5AF-FAEA07A97B62}" srcOrd="0" destOrd="0" presId="urn:microsoft.com/office/officeart/2008/layout/HorizontalMultiLevelHierarchy"/>
    <dgm:cxn modelId="{C751312B-8F1B-402D-8F87-34869FB0CF09}" type="presParOf" srcId="{42A2C505-9716-493F-B5AF-FAEA07A97B62}" destId="{BF5F6641-5299-4AA0-BE8E-26BC0758BF5D}" srcOrd="0" destOrd="0" presId="urn:microsoft.com/office/officeart/2008/layout/HorizontalMultiLevelHierarchy"/>
    <dgm:cxn modelId="{5E3A5508-02D4-4C25-9ADD-83EE69B25BF5}" type="presParOf" srcId="{41EA3849-6114-4310-B499-9FA7FE13847B}" destId="{C375237E-5857-447F-9AC7-85B622377B16}" srcOrd="1" destOrd="0" presId="urn:microsoft.com/office/officeart/2008/layout/HorizontalMultiLevelHierarchy"/>
    <dgm:cxn modelId="{DB52B179-1DA1-48F8-8EF9-C259D769F071}" type="presParOf" srcId="{C375237E-5857-447F-9AC7-85B622377B16}" destId="{0F589BD4-4AEA-4E2F-86D7-FFFC5FBC29F0}" srcOrd="0" destOrd="0" presId="urn:microsoft.com/office/officeart/2008/layout/HorizontalMultiLevelHierarchy"/>
    <dgm:cxn modelId="{443F077C-1018-4FF5-A843-A26ADEDFFED0}" type="presParOf" srcId="{C375237E-5857-447F-9AC7-85B622377B16}" destId="{4F4B7027-5754-40B9-8208-9BCA12417A25}" srcOrd="1" destOrd="0" presId="urn:microsoft.com/office/officeart/2008/layout/HorizontalMultiLevelHierarchy"/>
    <dgm:cxn modelId="{DCF4811E-5BB7-49BE-AD92-E94E4E4B1226}" type="presParOf" srcId="{41EA3849-6114-4310-B499-9FA7FE13847B}" destId="{2BF03222-4CC9-4BF8-97AC-E5AA2534EAE5}" srcOrd="2" destOrd="0" presId="urn:microsoft.com/office/officeart/2008/layout/HorizontalMultiLevelHierarchy"/>
    <dgm:cxn modelId="{073EDD62-365D-42E1-A4C7-3D88A2E6F233}" type="presParOf" srcId="{2BF03222-4CC9-4BF8-97AC-E5AA2534EAE5}" destId="{1714770C-CA3D-4D4E-9222-BB509285149B}" srcOrd="0" destOrd="0" presId="urn:microsoft.com/office/officeart/2008/layout/HorizontalMultiLevelHierarchy"/>
    <dgm:cxn modelId="{3454DD3C-1D59-429A-A23C-392A36483BF9}" type="presParOf" srcId="{41EA3849-6114-4310-B499-9FA7FE13847B}" destId="{1FF5D65A-1925-4CFA-BA8A-51F962A83237}" srcOrd="3" destOrd="0" presId="urn:microsoft.com/office/officeart/2008/layout/HorizontalMultiLevelHierarchy"/>
    <dgm:cxn modelId="{921AFF37-F073-4EFB-8B55-2710C6E7E88E}" type="presParOf" srcId="{1FF5D65A-1925-4CFA-BA8A-51F962A83237}" destId="{6F82F5BC-EDF0-4F39-9475-91A39FC5AFFD}" srcOrd="0" destOrd="0" presId="urn:microsoft.com/office/officeart/2008/layout/HorizontalMultiLevelHierarchy"/>
    <dgm:cxn modelId="{224ED23B-F205-4942-97E7-826D8B9C4428}" type="presParOf" srcId="{1FF5D65A-1925-4CFA-BA8A-51F962A83237}" destId="{1C7BAAC8-9B54-43A3-B59B-EB0626AA15D3}" srcOrd="1" destOrd="0" presId="urn:microsoft.com/office/officeart/2008/layout/HorizontalMultiLevelHierarchy"/>
    <dgm:cxn modelId="{56EBF496-6A5C-41EE-9A46-83844344BEB6}" type="presParOf" srcId="{41EA3849-6114-4310-B499-9FA7FE13847B}" destId="{417D319E-ECDE-4783-AB11-E66002E6A40A}" srcOrd="4" destOrd="0" presId="urn:microsoft.com/office/officeart/2008/layout/HorizontalMultiLevelHierarchy"/>
    <dgm:cxn modelId="{7005DD0A-EC06-4852-ADB4-D3F5D170FC62}" type="presParOf" srcId="{417D319E-ECDE-4783-AB11-E66002E6A40A}" destId="{F0D8B10C-662A-4C67-8C59-EBDDFBF1B21B}" srcOrd="0" destOrd="0" presId="urn:microsoft.com/office/officeart/2008/layout/HorizontalMultiLevelHierarchy"/>
    <dgm:cxn modelId="{DAC34C3E-AB98-419B-906C-E243A382E5E4}" type="presParOf" srcId="{41EA3849-6114-4310-B499-9FA7FE13847B}" destId="{FD89D5A9-397D-45FE-8C88-F724EAC3E39B}" srcOrd="5" destOrd="0" presId="urn:microsoft.com/office/officeart/2008/layout/HorizontalMultiLevelHierarchy"/>
    <dgm:cxn modelId="{6B2D5503-A3D1-4A2A-BA30-C9619259FA20}" type="presParOf" srcId="{FD89D5A9-397D-45FE-8C88-F724EAC3E39B}" destId="{68951740-0E12-4E8B-9B87-832F629B551B}" srcOrd="0" destOrd="0" presId="urn:microsoft.com/office/officeart/2008/layout/HorizontalMultiLevelHierarchy"/>
    <dgm:cxn modelId="{2A254B18-2236-4EC8-B62C-C2129008A7C4}" type="presParOf" srcId="{FD89D5A9-397D-45FE-8C88-F724EAC3E39B}" destId="{160DC8F0-80A6-4282-B1F1-F737B5375DCB}" srcOrd="1" destOrd="0" presId="urn:microsoft.com/office/officeart/2008/layout/HorizontalMultiLevelHierarchy"/>
    <dgm:cxn modelId="{CFF5D76C-A64A-4742-AFA7-F6A7CEBEEFE1}" type="presParOf" srcId="{41EA3849-6114-4310-B499-9FA7FE13847B}" destId="{C2BCB423-4D14-41A3-97EF-E3574E1FD987}" srcOrd="6" destOrd="0" presId="urn:microsoft.com/office/officeart/2008/layout/HorizontalMultiLevelHierarchy"/>
    <dgm:cxn modelId="{DFEF5EEB-5B3C-45B2-8132-05A9B7B8C839}" type="presParOf" srcId="{C2BCB423-4D14-41A3-97EF-E3574E1FD987}" destId="{3B6A5556-EE6D-4129-87E4-F0B62556BFAB}" srcOrd="0" destOrd="0" presId="urn:microsoft.com/office/officeart/2008/layout/HorizontalMultiLevelHierarchy"/>
    <dgm:cxn modelId="{BD9EEC16-0C98-4736-AB05-0C821EF64DC1}" type="presParOf" srcId="{41EA3849-6114-4310-B499-9FA7FE13847B}" destId="{B9819A40-10A4-4232-9F6D-749B69D428E6}" srcOrd="7" destOrd="0" presId="urn:microsoft.com/office/officeart/2008/layout/HorizontalMultiLevelHierarchy"/>
    <dgm:cxn modelId="{BB8398E8-0A57-4121-8F2E-79CC3F96399C}" type="presParOf" srcId="{B9819A40-10A4-4232-9F6D-749B69D428E6}" destId="{03F9A1B5-1FB4-4FD4-8342-99D0A058082C}" srcOrd="0" destOrd="0" presId="urn:microsoft.com/office/officeart/2008/layout/HorizontalMultiLevelHierarchy"/>
    <dgm:cxn modelId="{C8476210-4969-41C0-BAD9-3288561BBFDE}" type="presParOf" srcId="{B9819A40-10A4-4232-9F6D-749B69D428E6}" destId="{F6905261-CA70-4259-B9D4-20F62122BAE3}" srcOrd="1" destOrd="0" presId="urn:microsoft.com/office/officeart/2008/layout/HorizontalMultiLevelHierarchy"/>
    <dgm:cxn modelId="{0E84DBE1-EE0D-D84D-8578-67B2EB551827}" type="presParOf" srcId="{41EA3849-6114-4310-B499-9FA7FE13847B}" destId="{985935B1-9CDD-A146-A8BA-9CBC02FDE6FA}" srcOrd="8" destOrd="0" presId="urn:microsoft.com/office/officeart/2008/layout/HorizontalMultiLevelHierarchy"/>
    <dgm:cxn modelId="{C1F2D37B-0B12-2943-AA9F-F74310657F3C}" type="presParOf" srcId="{985935B1-9CDD-A146-A8BA-9CBC02FDE6FA}" destId="{D8DB253E-F6E3-9E47-9257-20BCE51FE352}" srcOrd="0" destOrd="0" presId="urn:microsoft.com/office/officeart/2008/layout/HorizontalMultiLevelHierarchy"/>
    <dgm:cxn modelId="{090A2C04-022B-334D-B2A5-C7D2B09DE200}" type="presParOf" srcId="{41EA3849-6114-4310-B499-9FA7FE13847B}" destId="{9859EE88-6E31-3E45-BFDA-F9A06ABA79F0}" srcOrd="9" destOrd="0" presId="urn:microsoft.com/office/officeart/2008/layout/HorizontalMultiLevelHierarchy"/>
    <dgm:cxn modelId="{68E89D74-2D71-2D4B-A5E3-F8FF4DCCC04D}" type="presParOf" srcId="{9859EE88-6E31-3E45-BFDA-F9A06ABA79F0}" destId="{E4435AF8-EB9A-7548-93E4-6FDDD41BA711}" srcOrd="0" destOrd="0" presId="urn:microsoft.com/office/officeart/2008/layout/HorizontalMultiLevelHierarchy"/>
    <dgm:cxn modelId="{81BCE930-7C52-524A-9639-8F5583490F03}" type="presParOf" srcId="{9859EE88-6E31-3E45-BFDA-F9A06ABA79F0}" destId="{02A3DD05-BF3D-0042-A84E-3C8AC3A25E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3F023E-1730-44AC-83F4-1617A8AB26E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FCAA0B09-9DFE-4DA4-8E7C-4B791F46162D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Khí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khắc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nghiệt</a:t>
          </a:r>
          <a:endParaRPr lang="vi-VN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0D08DD-CC24-4B96-88FC-18DAD8590CFE}" type="parTrans" cxnId="{6F93F91E-A0C0-4EBC-8C86-131B231C8F12}">
      <dgm:prSet/>
      <dgm:spPr/>
      <dgm:t>
        <a:bodyPr/>
        <a:lstStyle/>
        <a:p>
          <a:endParaRPr lang="vi-VN"/>
        </a:p>
      </dgm:t>
    </dgm:pt>
    <dgm:pt modelId="{89A23C25-B9A3-4919-B25B-977173982288}" type="sibTrans" cxnId="{6F93F91E-A0C0-4EBC-8C86-131B231C8F12}">
      <dgm:prSet/>
      <dgm:spPr/>
      <dgm:t>
        <a:bodyPr/>
        <a:lstStyle/>
        <a:p>
          <a:endParaRPr lang="vi-VN"/>
        </a:p>
      </dgm:t>
    </dgm:pt>
    <dgm:pt modelId="{76835246-FA0F-4D60-90C6-F46702CD4053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quả</a:t>
          </a:r>
          <a:endParaRPr lang="vi-VN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3D2427-E0FF-43F7-80CD-761E449933CB}" type="parTrans" cxnId="{CF9C32B7-5530-4B2F-95B7-A35DC1338FEA}">
      <dgm:prSet/>
      <dgm:spPr/>
      <dgm:t>
        <a:bodyPr/>
        <a:lstStyle/>
        <a:p>
          <a:endParaRPr lang="vi-VN"/>
        </a:p>
      </dgm:t>
    </dgm:pt>
    <dgm:pt modelId="{0751DC3B-3D1D-4761-A73D-5F72874A5CA1}" type="sibTrans" cxnId="{CF9C32B7-5530-4B2F-95B7-A35DC1338FEA}">
      <dgm:prSet/>
      <dgm:spPr/>
      <dgm:t>
        <a:bodyPr/>
        <a:lstStyle/>
        <a:p>
          <a:endParaRPr lang="vi-VN"/>
        </a:p>
      </dgm:t>
    </dgm:pt>
    <dgm:pt modelId="{E76F3998-72A3-44EE-AA02-D5CA52A5519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Thiên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tai: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hạn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hán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lũ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quét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,..</a:t>
          </a:r>
          <a:endParaRPr lang="vi-VN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97B1F50-398B-4EEA-8EAF-FA34D0E59725}" type="parTrans" cxnId="{8950358F-63CA-4B23-B513-BFDFED2B62DB}">
      <dgm:prSet/>
      <dgm:spPr/>
      <dgm:t>
        <a:bodyPr/>
        <a:lstStyle/>
        <a:p>
          <a:endParaRPr lang="vi-VN"/>
        </a:p>
      </dgm:t>
    </dgm:pt>
    <dgm:pt modelId="{05B6568A-0266-4235-9FC2-FD51CF6FF5B6}" type="sibTrans" cxnId="{8950358F-63CA-4B23-B513-BFDFED2B62DB}">
      <dgm:prSet/>
      <dgm:spPr/>
      <dgm:t>
        <a:bodyPr/>
        <a:lstStyle/>
        <a:p>
          <a:endParaRPr lang="vi-VN"/>
        </a:p>
      </dgm:t>
    </dgm:pt>
    <dgm:pt modelId="{750B1070-8F12-42BF-BF4F-AB232A72F79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hưởng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đời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sống:kinh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tế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,.. </a:t>
          </a:r>
          <a:endParaRPr lang="vi-VN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44093E-8BC8-42C5-98FD-EE1DD7180725}" type="parTrans" cxnId="{7AFCF2C4-C4C5-405A-81C0-E3F87881F058}">
      <dgm:prSet/>
      <dgm:spPr/>
      <dgm:t>
        <a:bodyPr/>
        <a:lstStyle/>
        <a:p>
          <a:endParaRPr lang="vi-VN"/>
        </a:p>
      </dgm:t>
    </dgm:pt>
    <dgm:pt modelId="{24741ED2-F5FF-47EB-B8D5-6D935ADB24C4}" type="sibTrans" cxnId="{7AFCF2C4-C4C5-405A-81C0-E3F87881F058}">
      <dgm:prSet/>
      <dgm:spPr/>
      <dgm:t>
        <a:bodyPr/>
        <a:lstStyle/>
        <a:p>
          <a:endParaRPr lang="vi-VN"/>
        </a:p>
      </dgm:t>
    </dgm:pt>
    <dgm:pt modelId="{28014064-EC35-4120-ABCF-91FEF83AAAFE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endParaRPr lang="vi-VN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D1C035-6251-4CC5-910F-4918C8FDF69E}" type="parTrans" cxnId="{BBD9183B-93A3-4B3E-947E-DC9C05192738}">
      <dgm:prSet/>
      <dgm:spPr/>
      <dgm:t>
        <a:bodyPr/>
        <a:lstStyle/>
        <a:p>
          <a:endParaRPr lang="vi-VN"/>
        </a:p>
      </dgm:t>
    </dgm:pt>
    <dgm:pt modelId="{7C10484F-2A89-4344-B968-BE01A44DB645}" type="sibTrans" cxnId="{BBD9183B-93A3-4B3E-947E-DC9C05192738}">
      <dgm:prSet/>
      <dgm:spPr/>
      <dgm:t>
        <a:bodyPr/>
        <a:lstStyle/>
        <a:p>
          <a:endParaRPr lang="vi-VN"/>
        </a:p>
      </dgm:t>
    </dgm:pt>
    <dgm:pt modelId="{FD495892-52F8-4903-A235-B894C0017E24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Xây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dựng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hồ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trồng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cây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gây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rừng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4873E5-E303-418C-89EA-D499E6C48294}" type="parTrans" cxnId="{4F35F636-F9CE-4946-8DF8-FBD6FEE67E48}">
      <dgm:prSet/>
      <dgm:spPr/>
      <dgm:t>
        <a:bodyPr/>
        <a:lstStyle/>
        <a:p>
          <a:endParaRPr lang="vi-VN"/>
        </a:p>
      </dgm:t>
    </dgm:pt>
    <dgm:pt modelId="{A2605CBF-CF04-46E5-814A-04464616995C}" type="sibTrans" cxnId="{4F35F636-F9CE-4946-8DF8-FBD6FEE67E48}">
      <dgm:prSet/>
      <dgm:spPr/>
      <dgm:t>
        <a:bodyPr/>
        <a:lstStyle/>
        <a:p>
          <a:endParaRPr lang="vi-VN"/>
        </a:p>
      </dgm:t>
    </dgm:pt>
    <dgm:pt modelId="{C391E174-B38F-4B73-B257-1F167087960A}" type="pres">
      <dgm:prSet presAssocID="{7B3F023E-1730-44AC-83F4-1617A8AB26E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0843C8-E9FA-405C-B415-FEB597112971}" type="pres">
      <dgm:prSet presAssocID="{FCAA0B09-9DFE-4DA4-8E7C-4B791F46162D}" presName="root1" presStyleCnt="0"/>
      <dgm:spPr/>
    </dgm:pt>
    <dgm:pt modelId="{74C533EC-0009-4BA8-8799-E650A1025819}" type="pres">
      <dgm:prSet presAssocID="{FCAA0B09-9DFE-4DA4-8E7C-4B791F46162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EAE5EC-EB9B-42A3-BFEC-661EA48DE938}" type="pres">
      <dgm:prSet presAssocID="{FCAA0B09-9DFE-4DA4-8E7C-4B791F46162D}" presName="level2hierChild" presStyleCnt="0"/>
      <dgm:spPr/>
    </dgm:pt>
    <dgm:pt modelId="{5E58F597-DDD8-4E1E-A527-E2752284165B}" type="pres">
      <dgm:prSet presAssocID="{273D2427-E0FF-43F7-80CD-761E449933CB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77526E0-0ED5-49AC-A50B-E5244A53FDED}" type="pres">
      <dgm:prSet presAssocID="{273D2427-E0FF-43F7-80CD-761E449933CB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46C38A7-2AFB-47D8-95F9-626A3C375986}" type="pres">
      <dgm:prSet presAssocID="{76835246-FA0F-4D60-90C6-F46702CD4053}" presName="root2" presStyleCnt="0"/>
      <dgm:spPr/>
    </dgm:pt>
    <dgm:pt modelId="{0602D70B-C442-4AB5-A7F4-19148BB1F6F2}" type="pres">
      <dgm:prSet presAssocID="{76835246-FA0F-4D60-90C6-F46702CD4053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218BAD-477B-484C-BDE8-C1DE10292B1D}" type="pres">
      <dgm:prSet presAssocID="{76835246-FA0F-4D60-90C6-F46702CD4053}" presName="level3hierChild" presStyleCnt="0"/>
      <dgm:spPr/>
    </dgm:pt>
    <dgm:pt modelId="{68B1F2B2-3DD5-4CAD-8317-3B87FB9666AD}" type="pres">
      <dgm:prSet presAssocID="{E97B1F50-398B-4EEA-8EAF-FA34D0E5972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EA1938C7-C60C-41B7-9BDE-AFD2D36A3669}" type="pres">
      <dgm:prSet presAssocID="{E97B1F50-398B-4EEA-8EAF-FA34D0E5972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214D86D3-BA3B-41BF-BF29-085D736D3A0E}" type="pres">
      <dgm:prSet presAssocID="{E76F3998-72A3-44EE-AA02-D5CA52A55190}" presName="root2" presStyleCnt="0"/>
      <dgm:spPr/>
    </dgm:pt>
    <dgm:pt modelId="{579D5A1F-381D-4C81-99D1-B60E2F2D0763}" type="pres">
      <dgm:prSet presAssocID="{E76F3998-72A3-44EE-AA02-D5CA52A55190}" presName="LevelTwoTextNode" presStyleLbl="node3" presStyleIdx="0" presStyleCnt="3" custLinFactNeighborX="1572" custLinFactNeighborY="51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B34AE-414C-4115-9FD8-53728C1519C0}" type="pres">
      <dgm:prSet presAssocID="{E76F3998-72A3-44EE-AA02-D5CA52A55190}" presName="level3hierChild" presStyleCnt="0"/>
      <dgm:spPr/>
    </dgm:pt>
    <dgm:pt modelId="{80579B80-1FEC-4F65-8194-916AFBBA0BBC}" type="pres">
      <dgm:prSet presAssocID="{C344093E-8BC8-42C5-98FD-EE1DD7180725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E3B8648-752B-4B10-BFFB-F646657C4821}" type="pres">
      <dgm:prSet presAssocID="{C344093E-8BC8-42C5-98FD-EE1DD7180725}" presName="connTx" presStyleLbl="parChTrans1D3" presStyleIdx="1" presStyleCnt="3"/>
      <dgm:spPr/>
      <dgm:t>
        <a:bodyPr/>
        <a:lstStyle/>
        <a:p>
          <a:endParaRPr lang="en-US"/>
        </a:p>
      </dgm:t>
    </dgm:pt>
    <dgm:pt modelId="{73CF8360-A405-469F-A701-5DC0422D0CE9}" type="pres">
      <dgm:prSet presAssocID="{750B1070-8F12-42BF-BF4F-AB232A72F79B}" presName="root2" presStyleCnt="0"/>
      <dgm:spPr/>
    </dgm:pt>
    <dgm:pt modelId="{F86A20B8-2D03-4B80-AD55-2E32EAF38906}" type="pres">
      <dgm:prSet presAssocID="{750B1070-8F12-42BF-BF4F-AB232A72F79B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D27CA-3D16-4914-9D64-D88820DD0232}" type="pres">
      <dgm:prSet presAssocID="{750B1070-8F12-42BF-BF4F-AB232A72F79B}" presName="level3hierChild" presStyleCnt="0"/>
      <dgm:spPr/>
    </dgm:pt>
    <dgm:pt modelId="{AB31B1FC-CF1A-46A4-9899-026DC7BEEE67}" type="pres">
      <dgm:prSet presAssocID="{87D1C035-6251-4CC5-910F-4918C8FDF69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268E842-673D-438A-9411-84DC28C8580E}" type="pres">
      <dgm:prSet presAssocID="{87D1C035-6251-4CC5-910F-4918C8FDF69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F3452CE-C0CB-4CDB-97DA-26FA3626938E}" type="pres">
      <dgm:prSet presAssocID="{28014064-EC35-4120-ABCF-91FEF83AAAFE}" presName="root2" presStyleCnt="0"/>
      <dgm:spPr/>
    </dgm:pt>
    <dgm:pt modelId="{9EF03061-264A-450D-B494-302E93E2A087}" type="pres">
      <dgm:prSet presAssocID="{28014064-EC35-4120-ABCF-91FEF83AAAF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C0FA3E-94BE-45FB-8B8E-59ED4AF5A12B}" type="pres">
      <dgm:prSet presAssocID="{28014064-EC35-4120-ABCF-91FEF83AAAFE}" presName="level3hierChild" presStyleCnt="0"/>
      <dgm:spPr/>
    </dgm:pt>
    <dgm:pt modelId="{5749A989-44CD-4C96-BE12-1B3C50D421D9}" type="pres">
      <dgm:prSet presAssocID="{EE4873E5-E303-418C-89EA-D499E6C48294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52F35C52-2DE6-4F1B-B22E-DF5558E708A8}" type="pres">
      <dgm:prSet presAssocID="{EE4873E5-E303-418C-89EA-D499E6C48294}" presName="connTx" presStyleLbl="parChTrans1D3" presStyleIdx="2" presStyleCnt="3"/>
      <dgm:spPr/>
      <dgm:t>
        <a:bodyPr/>
        <a:lstStyle/>
        <a:p>
          <a:endParaRPr lang="en-US"/>
        </a:p>
      </dgm:t>
    </dgm:pt>
    <dgm:pt modelId="{0C45102F-F3B0-4DF8-AA3A-F276B0E11AD2}" type="pres">
      <dgm:prSet presAssocID="{FD495892-52F8-4903-A235-B894C0017E24}" presName="root2" presStyleCnt="0"/>
      <dgm:spPr/>
    </dgm:pt>
    <dgm:pt modelId="{3F644904-B955-4812-A13A-215C6BA2BE60}" type="pres">
      <dgm:prSet presAssocID="{FD495892-52F8-4903-A235-B894C0017E24}" presName="LevelTwoTextNode" presStyleLbl="node3" presStyleIdx="2" presStyleCnt="3" custScaleY="1691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1E07D8-CF1D-4090-9978-D71B0ED1DEFB}" type="pres">
      <dgm:prSet presAssocID="{FD495892-52F8-4903-A235-B894C0017E24}" presName="level3hierChild" presStyleCnt="0"/>
      <dgm:spPr/>
    </dgm:pt>
  </dgm:ptLst>
  <dgm:cxnLst>
    <dgm:cxn modelId="{6F93F91E-A0C0-4EBC-8C86-131B231C8F12}" srcId="{7B3F023E-1730-44AC-83F4-1617A8AB26ED}" destId="{FCAA0B09-9DFE-4DA4-8E7C-4B791F46162D}" srcOrd="0" destOrd="0" parTransId="{EA0D08DD-CC24-4B96-88FC-18DAD8590CFE}" sibTransId="{89A23C25-B9A3-4919-B25B-977173982288}"/>
    <dgm:cxn modelId="{ADDCEC75-8377-48F3-9B92-5E917A10C903}" type="presOf" srcId="{C344093E-8BC8-42C5-98FD-EE1DD7180725}" destId="{80579B80-1FEC-4F65-8194-916AFBBA0BBC}" srcOrd="0" destOrd="0" presId="urn:microsoft.com/office/officeart/2005/8/layout/hierarchy2"/>
    <dgm:cxn modelId="{BBD9183B-93A3-4B3E-947E-DC9C05192738}" srcId="{FCAA0B09-9DFE-4DA4-8E7C-4B791F46162D}" destId="{28014064-EC35-4120-ABCF-91FEF83AAAFE}" srcOrd="1" destOrd="0" parTransId="{87D1C035-6251-4CC5-910F-4918C8FDF69E}" sibTransId="{7C10484F-2A89-4344-B968-BE01A44DB645}"/>
    <dgm:cxn modelId="{7CE126F8-953C-458F-8FC6-6627F59A11F0}" type="presOf" srcId="{C344093E-8BC8-42C5-98FD-EE1DD7180725}" destId="{0E3B8648-752B-4B10-BFFB-F646657C4821}" srcOrd="1" destOrd="0" presId="urn:microsoft.com/office/officeart/2005/8/layout/hierarchy2"/>
    <dgm:cxn modelId="{118716AD-8F98-4D08-A9C8-2314F385068B}" type="presOf" srcId="{FCAA0B09-9DFE-4DA4-8E7C-4B791F46162D}" destId="{74C533EC-0009-4BA8-8799-E650A1025819}" srcOrd="0" destOrd="0" presId="urn:microsoft.com/office/officeart/2005/8/layout/hierarchy2"/>
    <dgm:cxn modelId="{D521030C-FB65-46B3-8C3C-D59776B8043E}" type="presOf" srcId="{273D2427-E0FF-43F7-80CD-761E449933CB}" destId="{677526E0-0ED5-49AC-A50B-E5244A53FDED}" srcOrd="1" destOrd="0" presId="urn:microsoft.com/office/officeart/2005/8/layout/hierarchy2"/>
    <dgm:cxn modelId="{8950358F-63CA-4B23-B513-BFDFED2B62DB}" srcId="{76835246-FA0F-4D60-90C6-F46702CD4053}" destId="{E76F3998-72A3-44EE-AA02-D5CA52A55190}" srcOrd="0" destOrd="0" parTransId="{E97B1F50-398B-4EEA-8EAF-FA34D0E59725}" sibTransId="{05B6568A-0266-4235-9FC2-FD51CF6FF5B6}"/>
    <dgm:cxn modelId="{C6C923D8-46FA-471D-9C9F-2014E6ADB461}" type="presOf" srcId="{750B1070-8F12-42BF-BF4F-AB232A72F79B}" destId="{F86A20B8-2D03-4B80-AD55-2E32EAF38906}" srcOrd="0" destOrd="0" presId="urn:microsoft.com/office/officeart/2005/8/layout/hierarchy2"/>
    <dgm:cxn modelId="{4F35F636-F9CE-4946-8DF8-FBD6FEE67E48}" srcId="{28014064-EC35-4120-ABCF-91FEF83AAAFE}" destId="{FD495892-52F8-4903-A235-B894C0017E24}" srcOrd="0" destOrd="0" parTransId="{EE4873E5-E303-418C-89EA-D499E6C48294}" sibTransId="{A2605CBF-CF04-46E5-814A-04464616995C}"/>
    <dgm:cxn modelId="{674354BF-06D1-47B5-B915-0A48D2CF3BDD}" type="presOf" srcId="{273D2427-E0FF-43F7-80CD-761E449933CB}" destId="{5E58F597-DDD8-4E1E-A527-E2752284165B}" srcOrd="0" destOrd="0" presId="urn:microsoft.com/office/officeart/2005/8/layout/hierarchy2"/>
    <dgm:cxn modelId="{CF9C32B7-5530-4B2F-95B7-A35DC1338FEA}" srcId="{FCAA0B09-9DFE-4DA4-8E7C-4B791F46162D}" destId="{76835246-FA0F-4D60-90C6-F46702CD4053}" srcOrd="0" destOrd="0" parTransId="{273D2427-E0FF-43F7-80CD-761E449933CB}" sibTransId="{0751DC3B-3D1D-4761-A73D-5F72874A5CA1}"/>
    <dgm:cxn modelId="{674B729E-FFA1-4464-8E07-8C6A77BCADD5}" type="presOf" srcId="{76835246-FA0F-4D60-90C6-F46702CD4053}" destId="{0602D70B-C442-4AB5-A7F4-19148BB1F6F2}" srcOrd="0" destOrd="0" presId="urn:microsoft.com/office/officeart/2005/8/layout/hierarchy2"/>
    <dgm:cxn modelId="{A577990A-E77D-4908-9CE5-A78633D1C55E}" type="presOf" srcId="{28014064-EC35-4120-ABCF-91FEF83AAAFE}" destId="{9EF03061-264A-450D-B494-302E93E2A087}" srcOrd="0" destOrd="0" presId="urn:microsoft.com/office/officeart/2005/8/layout/hierarchy2"/>
    <dgm:cxn modelId="{7AFCF2C4-C4C5-405A-81C0-E3F87881F058}" srcId="{76835246-FA0F-4D60-90C6-F46702CD4053}" destId="{750B1070-8F12-42BF-BF4F-AB232A72F79B}" srcOrd="1" destOrd="0" parTransId="{C344093E-8BC8-42C5-98FD-EE1DD7180725}" sibTransId="{24741ED2-F5FF-47EB-B8D5-6D935ADB24C4}"/>
    <dgm:cxn modelId="{F2EF51C8-9F96-4201-9AA4-DBEE6C454C6C}" type="presOf" srcId="{E97B1F50-398B-4EEA-8EAF-FA34D0E59725}" destId="{EA1938C7-C60C-41B7-9BDE-AFD2D36A3669}" srcOrd="1" destOrd="0" presId="urn:microsoft.com/office/officeart/2005/8/layout/hierarchy2"/>
    <dgm:cxn modelId="{4AD6BB42-72D7-4E0D-9795-E2C99100C59B}" type="presOf" srcId="{7B3F023E-1730-44AC-83F4-1617A8AB26ED}" destId="{C391E174-B38F-4B73-B257-1F167087960A}" srcOrd="0" destOrd="0" presId="urn:microsoft.com/office/officeart/2005/8/layout/hierarchy2"/>
    <dgm:cxn modelId="{3558465C-E359-4577-9014-D8695A94472F}" type="presOf" srcId="{E76F3998-72A3-44EE-AA02-D5CA52A55190}" destId="{579D5A1F-381D-4C81-99D1-B60E2F2D0763}" srcOrd="0" destOrd="0" presId="urn:microsoft.com/office/officeart/2005/8/layout/hierarchy2"/>
    <dgm:cxn modelId="{DA653824-C592-4FF3-A1F8-03EF944E008D}" type="presOf" srcId="{EE4873E5-E303-418C-89EA-D499E6C48294}" destId="{52F35C52-2DE6-4F1B-B22E-DF5558E708A8}" srcOrd="1" destOrd="0" presId="urn:microsoft.com/office/officeart/2005/8/layout/hierarchy2"/>
    <dgm:cxn modelId="{671D33B5-0783-40C6-8E26-3A64D6E2A9A0}" type="presOf" srcId="{FD495892-52F8-4903-A235-B894C0017E24}" destId="{3F644904-B955-4812-A13A-215C6BA2BE60}" srcOrd="0" destOrd="0" presId="urn:microsoft.com/office/officeart/2005/8/layout/hierarchy2"/>
    <dgm:cxn modelId="{BFBE7043-BE62-44F4-A97C-BDB9242450D3}" type="presOf" srcId="{EE4873E5-E303-418C-89EA-D499E6C48294}" destId="{5749A989-44CD-4C96-BE12-1B3C50D421D9}" srcOrd="0" destOrd="0" presId="urn:microsoft.com/office/officeart/2005/8/layout/hierarchy2"/>
    <dgm:cxn modelId="{D57A2CD7-49E6-4FCA-B5A4-3EB98A126AD1}" type="presOf" srcId="{87D1C035-6251-4CC5-910F-4918C8FDF69E}" destId="{A268E842-673D-438A-9411-84DC28C8580E}" srcOrd="1" destOrd="0" presId="urn:microsoft.com/office/officeart/2005/8/layout/hierarchy2"/>
    <dgm:cxn modelId="{EDE69253-9973-42DC-858D-F2B40E18A33C}" type="presOf" srcId="{E97B1F50-398B-4EEA-8EAF-FA34D0E59725}" destId="{68B1F2B2-3DD5-4CAD-8317-3B87FB9666AD}" srcOrd="0" destOrd="0" presId="urn:microsoft.com/office/officeart/2005/8/layout/hierarchy2"/>
    <dgm:cxn modelId="{8E32DCFF-EADD-4250-B86B-5311F2CB4229}" type="presOf" srcId="{87D1C035-6251-4CC5-910F-4918C8FDF69E}" destId="{AB31B1FC-CF1A-46A4-9899-026DC7BEEE67}" srcOrd="0" destOrd="0" presId="urn:microsoft.com/office/officeart/2005/8/layout/hierarchy2"/>
    <dgm:cxn modelId="{8F3F3A2D-4996-4253-B8CC-2917B1CCCE63}" type="presParOf" srcId="{C391E174-B38F-4B73-B257-1F167087960A}" destId="{A60843C8-E9FA-405C-B415-FEB597112971}" srcOrd="0" destOrd="0" presId="urn:microsoft.com/office/officeart/2005/8/layout/hierarchy2"/>
    <dgm:cxn modelId="{1445AC3E-5BD2-4F24-BC68-49A583790DFD}" type="presParOf" srcId="{A60843C8-E9FA-405C-B415-FEB597112971}" destId="{74C533EC-0009-4BA8-8799-E650A1025819}" srcOrd="0" destOrd="0" presId="urn:microsoft.com/office/officeart/2005/8/layout/hierarchy2"/>
    <dgm:cxn modelId="{6AB2B89F-F928-4BE8-95F1-B0441F28CA74}" type="presParOf" srcId="{A60843C8-E9FA-405C-B415-FEB597112971}" destId="{95EAE5EC-EB9B-42A3-BFEC-661EA48DE938}" srcOrd="1" destOrd="0" presId="urn:microsoft.com/office/officeart/2005/8/layout/hierarchy2"/>
    <dgm:cxn modelId="{491EA7AE-956F-47CC-A56E-13467F56915F}" type="presParOf" srcId="{95EAE5EC-EB9B-42A3-BFEC-661EA48DE938}" destId="{5E58F597-DDD8-4E1E-A527-E2752284165B}" srcOrd="0" destOrd="0" presId="urn:microsoft.com/office/officeart/2005/8/layout/hierarchy2"/>
    <dgm:cxn modelId="{3C6C185A-E133-4284-8924-78C5D3441EA8}" type="presParOf" srcId="{5E58F597-DDD8-4E1E-A527-E2752284165B}" destId="{677526E0-0ED5-49AC-A50B-E5244A53FDED}" srcOrd="0" destOrd="0" presId="urn:microsoft.com/office/officeart/2005/8/layout/hierarchy2"/>
    <dgm:cxn modelId="{8D6E46FF-C754-443F-B68A-70A33933DB09}" type="presParOf" srcId="{95EAE5EC-EB9B-42A3-BFEC-661EA48DE938}" destId="{E46C38A7-2AFB-47D8-95F9-626A3C375986}" srcOrd="1" destOrd="0" presId="urn:microsoft.com/office/officeart/2005/8/layout/hierarchy2"/>
    <dgm:cxn modelId="{C6B0F0F2-254A-4DFE-A465-1F5F592C8527}" type="presParOf" srcId="{E46C38A7-2AFB-47D8-95F9-626A3C375986}" destId="{0602D70B-C442-4AB5-A7F4-19148BB1F6F2}" srcOrd="0" destOrd="0" presId="urn:microsoft.com/office/officeart/2005/8/layout/hierarchy2"/>
    <dgm:cxn modelId="{1D2EC156-27AB-43E9-9478-94D31666BCA8}" type="presParOf" srcId="{E46C38A7-2AFB-47D8-95F9-626A3C375986}" destId="{7D218BAD-477B-484C-BDE8-C1DE10292B1D}" srcOrd="1" destOrd="0" presId="urn:microsoft.com/office/officeart/2005/8/layout/hierarchy2"/>
    <dgm:cxn modelId="{B4634A91-10EA-4A7A-905A-18D8CEA08C66}" type="presParOf" srcId="{7D218BAD-477B-484C-BDE8-C1DE10292B1D}" destId="{68B1F2B2-3DD5-4CAD-8317-3B87FB9666AD}" srcOrd="0" destOrd="0" presId="urn:microsoft.com/office/officeart/2005/8/layout/hierarchy2"/>
    <dgm:cxn modelId="{DAD39931-4965-49C0-9521-F20C631302D5}" type="presParOf" srcId="{68B1F2B2-3DD5-4CAD-8317-3B87FB9666AD}" destId="{EA1938C7-C60C-41B7-9BDE-AFD2D36A3669}" srcOrd="0" destOrd="0" presId="urn:microsoft.com/office/officeart/2005/8/layout/hierarchy2"/>
    <dgm:cxn modelId="{7176FCDA-7E12-445C-BEEF-C189C2ACF8F5}" type="presParOf" srcId="{7D218BAD-477B-484C-BDE8-C1DE10292B1D}" destId="{214D86D3-BA3B-41BF-BF29-085D736D3A0E}" srcOrd="1" destOrd="0" presId="urn:microsoft.com/office/officeart/2005/8/layout/hierarchy2"/>
    <dgm:cxn modelId="{EA36E4FC-FB47-4BA7-BF85-D5549958610D}" type="presParOf" srcId="{214D86D3-BA3B-41BF-BF29-085D736D3A0E}" destId="{579D5A1F-381D-4C81-99D1-B60E2F2D0763}" srcOrd="0" destOrd="0" presId="urn:microsoft.com/office/officeart/2005/8/layout/hierarchy2"/>
    <dgm:cxn modelId="{08A98155-4204-49AB-9E3D-A36ACE06A04A}" type="presParOf" srcId="{214D86D3-BA3B-41BF-BF29-085D736D3A0E}" destId="{B3AB34AE-414C-4115-9FD8-53728C1519C0}" srcOrd="1" destOrd="0" presId="urn:microsoft.com/office/officeart/2005/8/layout/hierarchy2"/>
    <dgm:cxn modelId="{FA73DFAD-1184-4EFB-9F45-64209DC8EB5F}" type="presParOf" srcId="{7D218BAD-477B-484C-BDE8-C1DE10292B1D}" destId="{80579B80-1FEC-4F65-8194-916AFBBA0BBC}" srcOrd="2" destOrd="0" presId="urn:microsoft.com/office/officeart/2005/8/layout/hierarchy2"/>
    <dgm:cxn modelId="{FD02BE78-FC4F-4F52-A541-E718C477B6BB}" type="presParOf" srcId="{80579B80-1FEC-4F65-8194-916AFBBA0BBC}" destId="{0E3B8648-752B-4B10-BFFB-F646657C4821}" srcOrd="0" destOrd="0" presId="urn:microsoft.com/office/officeart/2005/8/layout/hierarchy2"/>
    <dgm:cxn modelId="{26E9E73B-13D7-483F-8651-3844DF929BE4}" type="presParOf" srcId="{7D218BAD-477B-484C-BDE8-C1DE10292B1D}" destId="{73CF8360-A405-469F-A701-5DC0422D0CE9}" srcOrd="3" destOrd="0" presId="urn:microsoft.com/office/officeart/2005/8/layout/hierarchy2"/>
    <dgm:cxn modelId="{4CF0ACA0-3CC4-4439-9B58-091BDB3B1E54}" type="presParOf" srcId="{73CF8360-A405-469F-A701-5DC0422D0CE9}" destId="{F86A20B8-2D03-4B80-AD55-2E32EAF38906}" srcOrd="0" destOrd="0" presId="urn:microsoft.com/office/officeart/2005/8/layout/hierarchy2"/>
    <dgm:cxn modelId="{BA080EDE-63B2-4B29-BC6A-E75A6EF98463}" type="presParOf" srcId="{73CF8360-A405-469F-A701-5DC0422D0CE9}" destId="{E06D27CA-3D16-4914-9D64-D88820DD0232}" srcOrd="1" destOrd="0" presId="urn:microsoft.com/office/officeart/2005/8/layout/hierarchy2"/>
    <dgm:cxn modelId="{73776228-D308-4FDF-898B-3E225E941524}" type="presParOf" srcId="{95EAE5EC-EB9B-42A3-BFEC-661EA48DE938}" destId="{AB31B1FC-CF1A-46A4-9899-026DC7BEEE67}" srcOrd="2" destOrd="0" presId="urn:microsoft.com/office/officeart/2005/8/layout/hierarchy2"/>
    <dgm:cxn modelId="{2271835D-8558-45E2-B6DA-8513FDA06450}" type="presParOf" srcId="{AB31B1FC-CF1A-46A4-9899-026DC7BEEE67}" destId="{A268E842-673D-438A-9411-84DC28C8580E}" srcOrd="0" destOrd="0" presId="urn:microsoft.com/office/officeart/2005/8/layout/hierarchy2"/>
    <dgm:cxn modelId="{CFF4F5A5-31F2-45D4-B951-550DDB884919}" type="presParOf" srcId="{95EAE5EC-EB9B-42A3-BFEC-661EA48DE938}" destId="{AF3452CE-C0CB-4CDB-97DA-26FA3626938E}" srcOrd="3" destOrd="0" presId="urn:microsoft.com/office/officeart/2005/8/layout/hierarchy2"/>
    <dgm:cxn modelId="{69F6C0BC-E47A-4CDA-B76B-507D9F5DAE81}" type="presParOf" srcId="{AF3452CE-C0CB-4CDB-97DA-26FA3626938E}" destId="{9EF03061-264A-450D-B494-302E93E2A087}" srcOrd="0" destOrd="0" presId="urn:microsoft.com/office/officeart/2005/8/layout/hierarchy2"/>
    <dgm:cxn modelId="{4FDB5B98-34F4-4242-AC0F-B0B995D28D0F}" type="presParOf" srcId="{AF3452CE-C0CB-4CDB-97DA-26FA3626938E}" destId="{62C0FA3E-94BE-45FB-8B8E-59ED4AF5A12B}" srcOrd="1" destOrd="0" presId="urn:microsoft.com/office/officeart/2005/8/layout/hierarchy2"/>
    <dgm:cxn modelId="{1D846091-CB5E-4198-BFD0-B32F4E9BF20D}" type="presParOf" srcId="{62C0FA3E-94BE-45FB-8B8E-59ED4AF5A12B}" destId="{5749A989-44CD-4C96-BE12-1B3C50D421D9}" srcOrd="0" destOrd="0" presId="urn:microsoft.com/office/officeart/2005/8/layout/hierarchy2"/>
    <dgm:cxn modelId="{34F8E0C9-AB3E-42AF-A0BF-604724DDCAB9}" type="presParOf" srcId="{5749A989-44CD-4C96-BE12-1B3C50D421D9}" destId="{52F35C52-2DE6-4F1B-B22E-DF5558E708A8}" srcOrd="0" destOrd="0" presId="urn:microsoft.com/office/officeart/2005/8/layout/hierarchy2"/>
    <dgm:cxn modelId="{94EC274B-0FAF-43C3-9051-DFD4E53DE00C}" type="presParOf" srcId="{62C0FA3E-94BE-45FB-8B8E-59ED4AF5A12B}" destId="{0C45102F-F3B0-4DF8-AA3A-F276B0E11AD2}" srcOrd="1" destOrd="0" presId="urn:microsoft.com/office/officeart/2005/8/layout/hierarchy2"/>
    <dgm:cxn modelId="{9F33D295-4A2B-481E-AA0E-84AC157E8043}" type="presParOf" srcId="{0C45102F-F3B0-4DF8-AA3A-F276B0E11AD2}" destId="{3F644904-B955-4812-A13A-215C6BA2BE60}" srcOrd="0" destOrd="0" presId="urn:microsoft.com/office/officeart/2005/8/layout/hierarchy2"/>
    <dgm:cxn modelId="{FC8DC19E-F821-400E-9916-02571233FC26}" type="presParOf" srcId="{0C45102F-F3B0-4DF8-AA3A-F276B0E11AD2}" destId="{631E07D8-CF1D-4090-9978-D71B0ED1DEF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58ABC-2120-0A46-9853-07A47D6DB498}">
      <dsp:nvSpPr>
        <dsp:cNvPr id="0" name=""/>
        <dsp:cNvSpPr/>
      </dsp:nvSpPr>
      <dsp:spPr>
        <a:xfrm>
          <a:off x="4617274" y="2924248"/>
          <a:ext cx="771735" cy="2537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67" y="0"/>
              </a:lnTo>
              <a:lnTo>
                <a:pt x="385867" y="2537224"/>
              </a:lnTo>
              <a:lnTo>
                <a:pt x="771735" y="253722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936841" y="4126561"/>
        <a:ext cx="132599" cy="132599"/>
      </dsp:txXfrm>
    </dsp:sp>
    <dsp:sp modelId="{7F0D7194-2841-B44B-BF0A-0B4B9DFA93F8}">
      <dsp:nvSpPr>
        <dsp:cNvPr id="0" name=""/>
        <dsp:cNvSpPr/>
      </dsp:nvSpPr>
      <dsp:spPr>
        <a:xfrm>
          <a:off x="4617274" y="2924248"/>
          <a:ext cx="771735" cy="1526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67" y="0"/>
              </a:lnTo>
              <a:lnTo>
                <a:pt x="385867" y="1526115"/>
              </a:lnTo>
              <a:lnTo>
                <a:pt x="771735" y="15261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960388" y="3644552"/>
        <a:ext cx="85507" cy="85507"/>
      </dsp:txXfrm>
    </dsp:sp>
    <dsp:sp modelId="{C2BCB423-4D14-41A3-97EF-E3574E1FD987}">
      <dsp:nvSpPr>
        <dsp:cNvPr id="0" name=""/>
        <dsp:cNvSpPr/>
      </dsp:nvSpPr>
      <dsp:spPr>
        <a:xfrm>
          <a:off x="4617274" y="2924248"/>
          <a:ext cx="771735" cy="515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67" y="0"/>
              </a:lnTo>
              <a:lnTo>
                <a:pt x="385867" y="515005"/>
              </a:lnTo>
              <a:lnTo>
                <a:pt x="771735" y="5150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79946" y="3158556"/>
        <a:ext cx="46389" cy="46389"/>
      </dsp:txXfrm>
    </dsp:sp>
    <dsp:sp modelId="{417D319E-ECDE-4783-AB11-E66002E6A40A}">
      <dsp:nvSpPr>
        <dsp:cNvPr id="0" name=""/>
        <dsp:cNvSpPr/>
      </dsp:nvSpPr>
      <dsp:spPr>
        <a:xfrm>
          <a:off x="4617274" y="2428145"/>
          <a:ext cx="771735" cy="496103"/>
        </a:xfrm>
        <a:custGeom>
          <a:avLst/>
          <a:gdLst/>
          <a:ahLst/>
          <a:cxnLst/>
          <a:rect l="0" t="0" r="0" b="0"/>
          <a:pathLst>
            <a:path>
              <a:moveTo>
                <a:pt x="0" y="496103"/>
              </a:moveTo>
              <a:lnTo>
                <a:pt x="385867" y="496103"/>
              </a:lnTo>
              <a:lnTo>
                <a:pt x="385867" y="0"/>
              </a:lnTo>
              <a:lnTo>
                <a:pt x="77173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80205" y="2653261"/>
        <a:ext cx="45871" cy="45871"/>
      </dsp:txXfrm>
    </dsp:sp>
    <dsp:sp modelId="{2BF03222-4CC9-4BF8-97AC-E5AA2534EAE5}">
      <dsp:nvSpPr>
        <dsp:cNvPr id="0" name=""/>
        <dsp:cNvSpPr/>
      </dsp:nvSpPr>
      <dsp:spPr>
        <a:xfrm>
          <a:off x="4617274" y="1417035"/>
          <a:ext cx="771735" cy="1507212"/>
        </a:xfrm>
        <a:custGeom>
          <a:avLst/>
          <a:gdLst/>
          <a:ahLst/>
          <a:cxnLst/>
          <a:rect l="0" t="0" r="0" b="0"/>
          <a:pathLst>
            <a:path>
              <a:moveTo>
                <a:pt x="0" y="1507212"/>
              </a:moveTo>
              <a:lnTo>
                <a:pt x="385867" y="1507212"/>
              </a:lnTo>
              <a:lnTo>
                <a:pt x="385867" y="0"/>
              </a:lnTo>
              <a:lnTo>
                <a:pt x="77173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960809" y="2128309"/>
        <a:ext cx="84665" cy="84665"/>
      </dsp:txXfrm>
    </dsp:sp>
    <dsp:sp modelId="{42A2C505-9716-493F-B5AF-FAEA07A97B62}">
      <dsp:nvSpPr>
        <dsp:cNvPr id="0" name=""/>
        <dsp:cNvSpPr/>
      </dsp:nvSpPr>
      <dsp:spPr>
        <a:xfrm>
          <a:off x="4617274" y="405926"/>
          <a:ext cx="771735" cy="2518322"/>
        </a:xfrm>
        <a:custGeom>
          <a:avLst/>
          <a:gdLst/>
          <a:ahLst/>
          <a:cxnLst/>
          <a:rect l="0" t="0" r="0" b="0"/>
          <a:pathLst>
            <a:path>
              <a:moveTo>
                <a:pt x="0" y="2518322"/>
              </a:moveTo>
              <a:lnTo>
                <a:pt x="385867" y="2518322"/>
              </a:lnTo>
              <a:lnTo>
                <a:pt x="385867" y="0"/>
              </a:lnTo>
              <a:lnTo>
                <a:pt x="771735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937293" y="1599239"/>
        <a:ext cx="131695" cy="131695"/>
      </dsp:txXfrm>
    </dsp:sp>
    <dsp:sp modelId="{643ED038-02BA-4A06-9B7F-322696B2857B}">
      <dsp:nvSpPr>
        <dsp:cNvPr id="0" name=""/>
        <dsp:cNvSpPr/>
      </dsp:nvSpPr>
      <dsp:spPr>
        <a:xfrm>
          <a:off x="1226817" y="1218960"/>
          <a:ext cx="3370336" cy="34105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1226817" y="1218960"/>
        <a:ext cx="3370336" cy="3410577"/>
      </dsp:txXfrm>
    </dsp:sp>
    <dsp:sp modelId="{0F589BD4-4AEA-4E2F-86D7-FFFC5FBC29F0}">
      <dsp:nvSpPr>
        <dsp:cNvPr id="0" name=""/>
        <dsp:cNvSpPr/>
      </dsp:nvSpPr>
      <dsp:spPr>
        <a:xfrm>
          <a:off x="5389009" y="1482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400m</a:t>
          </a:r>
        </a:p>
      </dsp:txBody>
      <dsp:txXfrm>
        <a:off x="5389009" y="1482"/>
        <a:ext cx="4593188" cy="808887"/>
      </dsp:txXfrm>
    </dsp:sp>
    <dsp:sp modelId="{6F82F5BC-EDF0-4F39-9475-91A39FC5AFFD}">
      <dsp:nvSpPr>
        <dsp:cNvPr id="0" name=""/>
        <dsp:cNvSpPr/>
      </dsp:nvSpPr>
      <dsp:spPr>
        <a:xfrm>
          <a:off x="5389009" y="1012592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Thấp</a:t>
          </a:r>
          <a:r>
            <a:rPr lang="en-US" sz="2800" kern="1200" dirty="0"/>
            <a:t> </a:t>
          </a:r>
          <a:r>
            <a:rPr lang="en-US" sz="2800" kern="1200" dirty="0" err="1"/>
            <a:t>nhất</a:t>
          </a:r>
          <a:r>
            <a:rPr lang="en-US" sz="2800" kern="1200" dirty="0"/>
            <a:t> </a:t>
          </a:r>
          <a:r>
            <a:rPr lang="en-US" sz="2800" kern="1200" dirty="0" err="1"/>
            <a:t>Tây</a:t>
          </a:r>
          <a:r>
            <a:rPr lang="en-US" sz="2800" kern="1200" dirty="0"/>
            <a:t> </a:t>
          </a:r>
          <a:r>
            <a:rPr lang="en-US" sz="2800" kern="1200" dirty="0" err="1"/>
            <a:t>Nguyên</a:t>
          </a:r>
          <a:endParaRPr lang="en-US" sz="2800" kern="1200" dirty="0"/>
        </a:p>
      </dsp:txBody>
      <dsp:txXfrm>
        <a:off x="5389009" y="1012592"/>
        <a:ext cx="4593188" cy="808887"/>
      </dsp:txXfrm>
    </dsp:sp>
    <dsp:sp modelId="{68951740-0E12-4E8B-9B87-832F629B551B}">
      <dsp:nvSpPr>
        <dsp:cNvPr id="0" name=""/>
        <dsp:cNvSpPr/>
      </dsp:nvSpPr>
      <dsp:spPr>
        <a:xfrm>
          <a:off x="5389009" y="2023701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Khá</a:t>
          </a:r>
          <a:r>
            <a:rPr lang="en-US" sz="2800" kern="1200" dirty="0"/>
            <a:t> </a:t>
          </a:r>
          <a:r>
            <a:rPr lang="en-US" sz="2800" kern="1200" dirty="0" err="1"/>
            <a:t>bằng</a:t>
          </a:r>
          <a:r>
            <a:rPr lang="en-US" sz="2800" kern="1200" dirty="0"/>
            <a:t> </a:t>
          </a:r>
          <a:r>
            <a:rPr lang="en-US" sz="2800" kern="1200" dirty="0" err="1"/>
            <a:t>phẳng</a:t>
          </a:r>
          <a:endParaRPr lang="en-US" sz="2800" kern="1200" dirty="0"/>
        </a:p>
      </dsp:txBody>
      <dsp:txXfrm>
        <a:off x="5389009" y="2023701"/>
        <a:ext cx="4593188" cy="808887"/>
      </dsp:txXfrm>
    </dsp:sp>
    <dsp:sp modelId="{03F9A1B5-1FB4-4FD4-8342-99D0A058082C}">
      <dsp:nvSpPr>
        <dsp:cNvPr id="0" name=""/>
        <dsp:cNvSpPr/>
      </dsp:nvSpPr>
      <dsp:spPr>
        <a:xfrm>
          <a:off x="5389009" y="3034810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Nhiều</a:t>
          </a:r>
          <a:r>
            <a:rPr lang="en-US" sz="2800" kern="1200" dirty="0"/>
            <a:t> </a:t>
          </a:r>
          <a:r>
            <a:rPr lang="en-US" sz="2800" kern="1200" dirty="0" err="1"/>
            <a:t>sông</a:t>
          </a:r>
          <a:r>
            <a:rPr lang="en-US" sz="2800" kern="1200" dirty="0"/>
            <a:t> </a:t>
          </a:r>
          <a:r>
            <a:rPr lang="en-US" sz="2800" kern="1200" dirty="0" err="1"/>
            <a:t>suối</a:t>
          </a:r>
          <a:r>
            <a:rPr lang="en-US" sz="2800" kern="1200" dirty="0"/>
            <a:t>, </a:t>
          </a:r>
          <a:r>
            <a:rPr lang="en-US" sz="2800" kern="1200" dirty="0" err="1"/>
            <a:t>đồng</a:t>
          </a:r>
          <a:r>
            <a:rPr lang="en-US" sz="2800" kern="1200" dirty="0"/>
            <a:t> </a:t>
          </a:r>
          <a:r>
            <a:rPr lang="en-US" sz="2800" kern="1200" dirty="0" err="1"/>
            <a:t>cỏ</a:t>
          </a:r>
          <a:endParaRPr lang="en-US" sz="2800" kern="1200" dirty="0"/>
        </a:p>
      </dsp:txBody>
      <dsp:txXfrm>
        <a:off x="5389009" y="3034810"/>
        <a:ext cx="4593188" cy="808887"/>
      </dsp:txXfrm>
    </dsp:sp>
    <dsp:sp modelId="{05666E05-20B3-AC40-BCE1-7E00C965C9DE}">
      <dsp:nvSpPr>
        <dsp:cNvPr id="0" name=""/>
        <dsp:cNvSpPr/>
      </dsp:nvSpPr>
      <dsp:spPr>
        <a:xfrm>
          <a:off x="5389009" y="4045920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đai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phì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nhiêu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389009" y="4045920"/>
        <a:ext cx="4593188" cy="808887"/>
      </dsp:txXfrm>
    </dsp:sp>
    <dsp:sp modelId="{111BF3F1-F56D-2D42-8D14-7005C04E4387}">
      <dsp:nvSpPr>
        <dsp:cNvPr id="0" name=""/>
        <dsp:cNvSpPr/>
      </dsp:nvSpPr>
      <dsp:spPr>
        <a:xfrm>
          <a:off x="5389009" y="5057029"/>
          <a:ext cx="4593188" cy="8088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Tây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x-none" sz="2800" kern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altLang="x-none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5389009" y="5057029"/>
        <a:ext cx="4593188" cy="808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CB423-4D14-41A3-97EF-E3574E1FD987}">
      <dsp:nvSpPr>
        <dsp:cNvPr id="0" name=""/>
        <dsp:cNvSpPr/>
      </dsp:nvSpPr>
      <dsp:spPr>
        <a:xfrm>
          <a:off x="4521723" y="2731020"/>
          <a:ext cx="994537" cy="1966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7268" y="0"/>
              </a:lnTo>
              <a:lnTo>
                <a:pt x="497268" y="1966709"/>
              </a:lnTo>
              <a:lnTo>
                <a:pt x="994537" y="19667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63895" y="3659278"/>
        <a:ext cx="110193" cy="110193"/>
      </dsp:txXfrm>
    </dsp:sp>
    <dsp:sp modelId="{417D319E-ECDE-4783-AB11-E66002E6A40A}">
      <dsp:nvSpPr>
        <dsp:cNvPr id="0" name=""/>
        <dsp:cNvSpPr/>
      </dsp:nvSpPr>
      <dsp:spPr>
        <a:xfrm>
          <a:off x="4521723" y="2731020"/>
          <a:ext cx="994537" cy="663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7268" y="0"/>
              </a:lnTo>
              <a:lnTo>
                <a:pt x="497268" y="663689"/>
              </a:lnTo>
              <a:lnTo>
                <a:pt x="994537" y="66368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89100" y="3032973"/>
        <a:ext cx="59782" cy="59782"/>
      </dsp:txXfrm>
    </dsp:sp>
    <dsp:sp modelId="{2BF03222-4CC9-4BF8-97AC-E5AA2534EAE5}">
      <dsp:nvSpPr>
        <dsp:cNvPr id="0" name=""/>
        <dsp:cNvSpPr/>
      </dsp:nvSpPr>
      <dsp:spPr>
        <a:xfrm>
          <a:off x="4521723" y="2091690"/>
          <a:ext cx="994537" cy="639330"/>
        </a:xfrm>
        <a:custGeom>
          <a:avLst/>
          <a:gdLst/>
          <a:ahLst/>
          <a:cxnLst/>
          <a:rect l="0" t="0" r="0" b="0"/>
          <a:pathLst>
            <a:path>
              <a:moveTo>
                <a:pt x="0" y="639330"/>
              </a:moveTo>
              <a:lnTo>
                <a:pt x="497268" y="639330"/>
              </a:lnTo>
              <a:lnTo>
                <a:pt x="497268" y="0"/>
              </a:lnTo>
              <a:lnTo>
                <a:pt x="99453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89434" y="2381797"/>
        <a:ext cx="59115" cy="59115"/>
      </dsp:txXfrm>
    </dsp:sp>
    <dsp:sp modelId="{42A2C505-9716-493F-B5AF-FAEA07A97B62}">
      <dsp:nvSpPr>
        <dsp:cNvPr id="0" name=""/>
        <dsp:cNvSpPr/>
      </dsp:nvSpPr>
      <dsp:spPr>
        <a:xfrm>
          <a:off x="4521723" y="788669"/>
          <a:ext cx="994537" cy="1942350"/>
        </a:xfrm>
        <a:custGeom>
          <a:avLst/>
          <a:gdLst/>
          <a:ahLst/>
          <a:cxnLst/>
          <a:rect l="0" t="0" r="0" b="0"/>
          <a:pathLst>
            <a:path>
              <a:moveTo>
                <a:pt x="0" y="1942350"/>
              </a:moveTo>
              <a:lnTo>
                <a:pt x="497268" y="1942350"/>
              </a:lnTo>
              <a:lnTo>
                <a:pt x="497268" y="0"/>
              </a:lnTo>
              <a:lnTo>
                <a:pt x="99453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4964438" y="1705291"/>
        <a:ext cx="109108" cy="109108"/>
      </dsp:txXfrm>
    </dsp:sp>
    <dsp:sp modelId="{643ED038-02BA-4A06-9B7F-322696B2857B}">
      <dsp:nvSpPr>
        <dsp:cNvPr id="0" name=""/>
        <dsp:cNvSpPr/>
      </dsp:nvSpPr>
      <dsp:spPr>
        <a:xfrm>
          <a:off x="152430" y="533409"/>
          <a:ext cx="4343363" cy="43952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300" kern="1200" dirty="0"/>
            <a:t>Cao </a:t>
          </a:r>
          <a:r>
            <a:rPr lang="en-US" sz="6300" kern="1200" dirty="0" err="1"/>
            <a:t>nguyên</a:t>
          </a:r>
          <a:r>
            <a:rPr lang="en-US" sz="6300" kern="1200" dirty="0"/>
            <a:t> </a:t>
          </a:r>
          <a:r>
            <a:rPr lang="en-US" sz="6300" kern="1200" dirty="0" err="1"/>
            <a:t>Kon</a:t>
          </a:r>
          <a:r>
            <a:rPr lang="en-US" sz="6300" kern="1200" dirty="0"/>
            <a:t> Tum</a:t>
          </a:r>
        </a:p>
      </dsp:txBody>
      <dsp:txXfrm>
        <a:off x="152430" y="533409"/>
        <a:ext cx="4343363" cy="4395221"/>
      </dsp:txXfrm>
    </dsp:sp>
    <dsp:sp modelId="{0F589BD4-4AEA-4E2F-86D7-FFFC5FBC29F0}">
      <dsp:nvSpPr>
        <dsp:cNvPr id="0" name=""/>
        <dsp:cNvSpPr/>
      </dsp:nvSpPr>
      <dsp:spPr>
        <a:xfrm>
          <a:off x="5516261" y="267461"/>
          <a:ext cx="3419124" cy="10424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500m</a:t>
          </a:r>
        </a:p>
      </dsp:txBody>
      <dsp:txXfrm>
        <a:off x="5516261" y="267461"/>
        <a:ext cx="3419124" cy="1042416"/>
      </dsp:txXfrm>
    </dsp:sp>
    <dsp:sp modelId="{6F82F5BC-EDF0-4F39-9475-91A39FC5AFFD}">
      <dsp:nvSpPr>
        <dsp:cNvPr id="0" name=""/>
        <dsp:cNvSpPr/>
      </dsp:nvSpPr>
      <dsp:spPr>
        <a:xfrm>
          <a:off x="5516261" y="1570482"/>
          <a:ext cx="3419124" cy="10424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Rộng</a:t>
          </a:r>
          <a:r>
            <a:rPr lang="en-US" sz="3500" kern="1200" dirty="0"/>
            <a:t> </a:t>
          </a:r>
          <a:r>
            <a:rPr lang="en-US" sz="3500" kern="1200" dirty="0" err="1"/>
            <a:t>lớn</a:t>
          </a:r>
          <a:endParaRPr lang="en-US" sz="3500" kern="1200" dirty="0"/>
        </a:p>
      </dsp:txBody>
      <dsp:txXfrm>
        <a:off x="5516261" y="1570482"/>
        <a:ext cx="3419124" cy="1042416"/>
      </dsp:txXfrm>
    </dsp:sp>
    <dsp:sp modelId="{68951740-0E12-4E8B-9B87-832F629B551B}">
      <dsp:nvSpPr>
        <dsp:cNvPr id="0" name=""/>
        <dsp:cNvSpPr/>
      </dsp:nvSpPr>
      <dsp:spPr>
        <a:xfrm>
          <a:off x="5516261" y="2873502"/>
          <a:ext cx="3419124" cy="10424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Bằng</a:t>
          </a:r>
          <a:r>
            <a:rPr lang="en-US" sz="3500" kern="1200" dirty="0"/>
            <a:t> </a:t>
          </a:r>
          <a:r>
            <a:rPr lang="en-US" sz="3500" kern="1200" dirty="0" err="1"/>
            <a:t>phẳng</a:t>
          </a:r>
          <a:endParaRPr lang="en-US" sz="3500" kern="1200" dirty="0"/>
        </a:p>
      </dsp:txBody>
      <dsp:txXfrm>
        <a:off x="5516261" y="2873502"/>
        <a:ext cx="3419124" cy="1042416"/>
      </dsp:txXfrm>
    </dsp:sp>
    <dsp:sp modelId="{03F9A1B5-1FB4-4FD4-8342-99D0A058082C}">
      <dsp:nvSpPr>
        <dsp:cNvPr id="0" name=""/>
        <dsp:cNvSpPr/>
      </dsp:nvSpPr>
      <dsp:spPr>
        <a:xfrm>
          <a:off x="5516261" y="4176522"/>
          <a:ext cx="3419124" cy="10424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Có</a:t>
          </a:r>
          <a:r>
            <a:rPr lang="en-US" sz="3500" kern="1200" dirty="0"/>
            <a:t> </a:t>
          </a:r>
          <a:r>
            <a:rPr lang="en-US" sz="3500" kern="1200" dirty="0" err="1"/>
            <a:t>chỗ</a:t>
          </a:r>
          <a:r>
            <a:rPr lang="en-US" sz="3500" kern="1200" dirty="0"/>
            <a:t> </a:t>
          </a:r>
          <a:r>
            <a:rPr lang="en-US" sz="3500" kern="1200" dirty="0" err="1"/>
            <a:t>giống</a:t>
          </a:r>
          <a:r>
            <a:rPr lang="en-US" sz="3500" kern="1200" dirty="0"/>
            <a:t> </a:t>
          </a:r>
          <a:r>
            <a:rPr lang="en-US" sz="3500" kern="1200" dirty="0" err="1"/>
            <a:t>đồng</a:t>
          </a:r>
          <a:r>
            <a:rPr lang="en-US" sz="3500" kern="1200" dirty="0"/>
            <a:t> </a:t>
          </a:r>
          <a:r>
            <a:rPr lang="en-US" sz="3500" kern="1200" dirty="0" err="1"/>
            <a:t>bằng</a:t>
          </a:r>
          <a:endParaRPr lang="en-US" sz="3500" kern="1200" dirty="0"/>
        </a:p>
      </dsp:txBody>
      <dsp:txXfrm>
        <a:off x="5516261" y="4176522"/>
        <a:ext cx="3419124" cy="1042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CB423-4D14-41A3-97EF-E3574E1FD987}">
      <dsp:nvSpPr>
        <dsp:cNvPr id="0" name=""/>
        <dsp:cNvSpPr/>
      </dsp:nvSpPr>
      <dsp:spPr>
        <a:xfrm>
          <a:off x="3972472" y="2732126"/>
          <a:ext cx="647337" cy="1788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668" y="0"/>
              </a:lnTo>
              <a:lnTo>
                <a:pt x="323668" y="1788092"/>
              </a:lnTo>
              <a:lnTo>
                <a:pt x="647337" y="17880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248599" y="3578631"/>
        <a:ext cx="95083" cy="95083"/>
      </dsp:txXfrm>
    </dsp:sp>
    <dsp:sp modelId="{417D319E-ECDE-4783-AB11-E66002E6A40A}">
      <dsp:nvSpPr>
        <dsp:cNvPr id="0" name=""/>
        <dsp:cNvSpPr/>
      </dsp:nvSpPr>
      <dsp:spPr>
        <a:xfrm>
          <a:off x="3972472" y="2732126"/>
          <a:ext cx="647337" cy="603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3668" y="0"/>
              </a:lnTo>
              <a:lnTo>
                <a:pt x="323668" y="603413"/>
              </a:lnTo>
              <a:lnTo>
                <a:pt x="647337" y="6034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74016" y="3011709"/>
        <a:ext cx="44247" cy="44247"/>
      </dsp:txXfrm>
    </dsp:sp>
    <dsp:sp modelId="{2BF03222-4CC9-4BF8-97AC-E5AA2534EAE5}">
      <dsp:nvSpPr>
        <dsp:cNvPr id="0" name=""/>
        <dsp:cNvSpPr/>
      </dsp:nvSpPr>
      <dsp:spPr>
        <a:xfrm>
          <a:off x="3972472" y="2150860"/>
          <a:ext cx="647337" cy="581266"/>
        </a:xfrm>
        <a:custGeom>
          <a:avLst/>
          <a:gdLst/>
          <a:ahLst/>
          <a:cxnLst/>
          <a:rect l="0" t="0" r="0" b="0"/>
          <a:pathLst>
            <a:path>
              <a:moveTo>
                <a:pt x="0" y="581266"/>
              </a:moveTo>
              <a:lnTo>
                <a:pt x="323668" y="581266"/>
              </a:lnTo>
              <a:lnTo>
                <a:pt x="323668" y="0"/>
              </a:lnTo>
              <a:lnTo>
                <a:pt x="64733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274390" y="2419743"/>
        <a:ext cx="43500" cy="43500"/>
      </dsp:txXfrm>
    </dsp:sp>
    <dsp:sp modelId="{42A2C505-9716-493F-B5AF-FAEA07A97B62}">
      <dsp:nvSpPr>
        <dsp:cNvPr id="0" name=""/>
        <dsp:cNvSpPr/>
      </dsp:nvSpPr>
      <dsp:spPr>
        <a:xfrm>
          <a:off x="3972472" y="966181"/>
          <a:ext cx="647337" cy="1765945"/>
        </a:xfrm>
        <a:custGeom>
          <a:avLst/>
          <a:gdLst/>
          <a:ahLst/>
          <a:cxnLst/>
          <a:rect l="0" t="0" r="0" b="0"/>
          <a:pathLst>
            <a:path>
              <a:moveTo>
                <a:pt x="0" y="1765945"/>
              </a:moveTo>
              <a:lnTo>
                <a:pt x="323668" y="1765945"/>
              </a:lnTo>
              <a:lnTo>
                <a:pt x="323668" y="0"/>
              </a:lnTo>
              <a:lnTo>
                <a:pt x="647337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249119" y="1802132"/>
        <a:ext cx="94042" cy="94042"/>
      </dsp:txXfrm>
    </dsp:sp>
    <dsp:sp modelId="{643ED038-02BA-4A06-9B7F-322696B2857B}">
      <dsp:nvSpPr>
        <dsp:cNvPr id="0" name=""/>
        <dsp:cNvSpPr/>
      </dsp:nvSpPr>
      <dsp:spPr>
        <a:xfrm>
          <a:off x="0" y="734103"/>
          <a:ext cx="3948897" cy="3996046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0" y="734103"/>
        <a:ext cx="3948897" cy="3996046"/>
      </dsp:txXfrm>
    </dsp:sp>
    <dsp:sp modelId="{0F589BD4-4AEA-4E2F-86D7-FFFC5FBC29F0}">
      <dsp:nvSpPr>
        <dsp:cNvPr id="0" name=""/>
        <dsp:cNvSpPr/>
      </dsp:nvSpPr>
      <dsp:spPr>
        <a:xfrm>
          <a:off x="4619809" y="492309"/>
          <a:ext cx="4750746" cy="947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1000m</a:t>
          </a:r>
        </a:p>
      </dsp:txBody>
      <dsp:txXfrm>
        <a:off x="4619809" y="492309"/>
        <a:ext cx="4750746" cy="947743"/>
      </dsp:txXfrm>
    </dsp:sp>
    <dsp:sp modelId="{6F82F5BC-EDF0-4F39-9475-91A39FC5AFFD}">
      <dsp:nvSpPr>
        <dsp:cNvPr id="0" name=""/>
        <dsp:cNvSpPr/>
      </dsp:nvSpPr>
      <dsp:spPr>
        <a:xfrm>
          <a:off x="4619809" y="1676988"/>
          <a:ext cx="4750746" cy="947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/>
            <a:t>Đồi</a:t>
          </a:r>
          <a:r>
            <a:rPr lang="en-US" sz="3600" kern="1200" dirty="0"/>
            <a:t> </a:t>
          </a:r>
          <a:r>
            <a:rPr lang="en-US" sz="3600" kern="1200" dirty="0" err="1"/>
            <a:t>lượn</a:t>
          </a:r>
          <a:r>
            <a:rPr lang="en-US" sz="3600" kern="1200" dirty="0"/>
            <a:t> song </a:t>
          </a:r>
          <a:r>
            <a:rPr lang="en-US" sz="3600" kern="1200" dirty="0" err="1"/>
            <a:t>dọc</a:t>
          </a:r>
          <a:r>
            <a:rPr lang="en-US" sz="3600" kern="1200" dirty="0"/>
            <a:t> </a:t>
          </a:r>
          <a:r>
            <a:rPr lang="en-US" sz="3600" kern="1200" dirty="0" err="1"/>
            <a:t>sông</a:t>
          </a:r>
          <a:endParaRPr lang="en-US" sz="3600" kern="1200" dirty="0"/>
        </a:p>
      </dsp:txBody>
      <dsp:txXfrm>
        <a:off x="4619809" y="1676988"/>
        <a:ext cx="4750746" cy="947743"/>
      </dsp:txXfrm>
    </dsp:sp>
    <dsp:sp modelId="{68951740-0E12-4E8B-9B87-832F629B551B}">
      <dsp:nvSpPr>
        <dsp:cNvPr id="0" name=""/>
        <dsp:cNvSpPr/>
      </dsp:nvSpPr>
      <dsp:spPr>
        <a:xfrm>
          <a:off x="4619809" y="2861667"/>
          <a:ext cx="4750746" cy="947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/>
            <a:t>Khá</a:t>
          </a:r>
          <a:r>
            <a:rPr lang="en-US" sz="3600" kern="1200" dirty="0"/>
            <a:t> </a:t>
          </a:r>
          <a:r>
            <a:rPr lang="en-US" sz="3600" kern="1200" dirty="0" err="1"/>
            <a:t>bằng</a:t>
          </a:r>
          <a:r>
            <a:rPr lang="en-US" sz="3600" kern="1200" dirty="0"/>
            <a:t> </a:t>
          </a:r>
          <a:r>
            <a:rPr lang="en-US" sz="3600" kern="1200" dirty="0" err="1"/>
            <a:t>phẳng</a:t>
          </a:r>
          <a:endParaRPr lang="en-US" sz="3600" kern="1200" dirty="0"/>
        </a:p>
      </dsp:txBody>
      <dsp:txXfrm>
        <a:off x="4619809" y="2861667"/>
        <a:ext cx="4750746" cy="947743"/>
      </dsp:txXfrm>
    </dsp:sp>
    <dsp:sp modelId="{03F9A1B5-1FB4-4FD4-8342-99D0A058082C}">
      <dsp:nvSpPr>
        <dsp:cNvPr id="0" name=""/>
        <dsp:cNvSpPr/>
      </dsp:nvSpPr>
      <dsp:spPr>
        <a:xfrm>
          <a:off x="4619809" y="4046347"/>
          <a:ext cx="4750746" cy="947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Cao </a:t>
          </a:r>
          <a:r>
            <a:rPr lang="en-US" sz="3600" kern="1200" dirty="0" err="1"/>
            <a:t>nguyên</a:t>
          </a:r>
          <a:r>
            <a:rPr lang="en-US" sz="3600" kern="1200" dirty="0"/>
            <a:t> </a:t>
          </a:r>
          <a:r>
            <a:rPr lang="en-US" sz="3600" kern="1200" dirty="0" err="1"/>
            <a:t>xanh</a:t>
          </a:r>
          <a:endParaRPr lang="en-US" sz="3600" kern="1200" dirty="0"/>
        </a:p>
      </dsp:txBody>
      <dsp:txXfrm>
        <a:off x="4619809" y="4046347"/>
        <a:ext cx="4750746" cy="9477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935B1-9CDD-A146-A8BA-9CBC02FDE6FA}">
      <dsp:nvSpPr>
        <dsp:cNvPr id="0" name=""/>
        <dsp:cNvSpPr/>
      </dsp:nvSpPr>
      <dsp:spPr>
        <a:xfrm>
          <a:off x="3509159" y="2695317"/>
          <a:ext cx="574808" cy="2143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404" y="0"/>
              </a:lnTo>
              <a:lnTo>
                <a:pt x="287404" y="2143204"/>
              </a:lnTo>
              <a:lnTo>
                <a:pt x="574808" y="214320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741089" y="3711446"/>
        <a:ext cx="110947" cy="110947"/>
      </dsp:txXfrm>
    </dsp:sp>
    <dsp:sp modelId="{C2BCB423-4D14-41A3-97EF-E3574E1FD987}">
      <dsp:nvSpPr>
        <dsp:cNvPr id="0" name=""/>
        <dsp:cNvSpPr/>
      </dsp:nvSpPr>
      <dsp:spPr>
        <a:xfrm>
          <a:off x="3509159" y="2695317"/>
          <a:ext cx="574808" cy="1096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404" y="0"/>
              </a:lnTo>
              <a:lnTo>
                <a:pt x="287404" y="1096694"/>
              </a:lnTo>
              <a:lnTo>
                <a:pt x="574808" y="109669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65608" y="3212710"/>
        <a:ext cx="61910" cy="61910"/>
      </dsp:txXfrm>
    </dsp:sp>
    <dsp:sp modelId="{417D319E-ECDE-4783-AB11-E66002E6A40A}">
      <dsp:nvSpPr>
        <dsp:cNvPr id="0" name=""/>
        <dsp:cNvSpPr/>
      </dsp:nvSpPr>
      <dsp:spPr>
        <a:xfrm>
          <a:off x="3509159" y="2649597"/>
          <a:ext cx="5748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404" y="45720"/>
              </a:lnTo>
              <a:lnTo>
                <a:pt x="287404" y="95905"/>
              </a:lnTo>
              <a:lnTo>
                <a:pt x="574808" y="9590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82138" y="2680893"/>
        <a:ext cx="28849" cy="28849"/>
      </dsp:txXfrm>
    </dsp:sp>
    <dsp:sp modelId="{2BF03222-4CC9-4BF8-97AC-E5AA2534EAE5}">
      <dsp:nvSpPr>
        <dsp:cNvPr id="0" name=""/>
        <dsp:cNvSpPr/>
      </dsp:nvSpPr>
      <dsp:spPr>
        <a:xfrm>
          <a:off x="3509159" y="1698994"/>
          <a:ext cx="574808" cy="996323"/>
        </a:xfrm>
        <a:custGeom>
          <a:avLst/>
          <a:gdLst/>
          <a:ahLst/>
          <a:cxnLst/>
          <a:rect l="0" t="0" r="0" b="0"/>
          <a:pathLst>
            <a:path>
              <a:moveTo>
                <a:pt x="0" y="996323"/>
              </a:moveTo>
              <a:lnTo>
                <a:pt x="287404" y="996323"/>
              </a:lnTo>
              <a:lnTo>
                <a:pt x="287404" y="0"/>
              </a:lnTo>
              <a:lnTo>
                <a:pt x="57480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67807" y="2168400"/>
        <a:ext cx="57512" cy="57512"/>
      </dsp:txXfrm>
    </dsp:sp>
    <dsp:sp modelId="{42A2C505-9716-493F-B5AF-FAEA07A97B62}">
      <dsp:nvSpPr>
        <dsp:cNvPr id="0" name=""/>
        <dsp:cNvSpPr/>
      </dsp:nvSpPr>
      <dsp:spPr>
        <a:xfrm>
          <a:off x="3509159" y="652485"/>
          <a:ext cx="574808" cy="2042832"/>
        </a:xfrm>
        <a:custGeom>
          <a:avLst/>
          <a:gdLst/>
          <a:ahLst/>
          <a:cxnLst/>
          <a:rect l="0" t="0" r="0" b="0"/>
          <a:pathLst>
            <a:path>
              <a:moveTo>
                <a:pt x="0" y="2042832"/>
              </a:moveTo>
              <a:lnTo>
                <a:pt x="287404" y="2042832"/>
              </a:lnTo>
              <a:lnTo>
                <a:pt x="287404" y="0"/>
              </a:lnTo>
              <a:lnTo>
                <a:pt x="57480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743509" y="1620847"/>
        <a:ext cx="106108" cy="106108"/>
      </dsp:txXfrm>
    </dsp:sp>
    <dsp:sp modelId="{643ED038-02BA-4A06-9B7F-322696B2857B}">
      <dsp:nvSpPr>
        <dsp:cNvPr id="0" name=""/>
        <dsp:cNvSpPr/>
      </dsp:nvSpPr>
      <dsp:spPr>
        <a:xfrm>
          <a:off x="0" y="930325"/>
          <a:ext cx="3488334" cy="35299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0" y="930325"/>
        <a:ext cx="3488334" cy="3529984"/>
      </dsp:txXfrm>
    </dsp:sp>
    <dsp:sp modelId="{0F589BD4-4AEA-4E2F-86D7-FFFC5FBC29F0}">
      <dsp:nvSpPr>
        <dsp:cNvPr id="0" name=""/>
        <dsp:cNvSpPr/>
      </dsp:nvSpPr>
      <dsp:spPr>
        <a:xfrm>
          <a:off x="4083967" y="233881"/>
          <a:ext cx="6279232" cy="8372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1500m</a:t>
          </a:r>
        </a:p>
      </dsp:txBody>
      <dsp:txXfrm>
        <a:off x="4083967" y="233881"/>
        <a:ext cx="6279232" cy="837207"/>
      </dsp:txXfrm>
    </dsp:sp>
    <dsp:sp modelId="{6F82F5BC-EDF0-4F39-9475-91A39FC5AFFD}">
      <dsp:nvSpPr>
        <dsp:cNvPr id="0" name=""/>
        <dsp:cNvSpPr/>
      </dsp:nvSpPr>
      <dsp:spPr>
        <a:xfrm>
          <a:off x="4083967" y="1280390"/>
          <a:ext cx="6279232" cy="8372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Cao </a:t>
          </a:r>
          <a:r>
            <a:rPr lang="en-US" sz="2700" kern="1200" dirty="0" err="1"/>
            <a:t>nhất</a:t>
          </a:r>
          <a:r>
            <a:rPr lang="en-US" sz="2700" kern="1200" dirty="0"/>
            <a:t> </a:t>
          </a:r>
          <a:r>
            <a:rPr lang="en-US" sz="2700" kern="1200" dirty="0" err="1"/>
            <a:t>Tây</a:t>
          </a:r>
          <a:r>
            <a:rPr lang="en-US" sz="2700" kern="1200" dirty="0"/>
            <a:t> </a:t>
          </a:r>
          <a:r>
            <a:rPr lang="en-US" sz="2700" kern="1200" dirty="0" err="1"/>
            <a:t>Nguyên</a:t>
          </a:r>
          <a:endParaRPr lang="en-US" sz="2700" kern="1200" dirty="0"/>
        </a:p>
      </dsp:txBody>
      <dsp:txXfrm>
        <a:off x="4083967" y="1280390"/>
        <a:ext cx="6279232" cy="837207"/>
      </dsp:txXfrm>
    </dsp:sp>
    <dsp:sp modelId="{68951740-0E12-4E8B-9B87-832F629B551B}">
      <dsp:nvSpPr>
        <dsp:cNvPr id="0" name=""/>
        <dsp:cNvSpPr/>
      </dsp:nvSpPr>
      <dsp:spPr>
        <a:xfrm>
          <a:off x="4083967" y="2326899"/>
          <a:ext cx="6279232" cy="8372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Không</a:t>
          </a:r>
          <a:r>
            <a:rPr lang="en-US" sz="2700" kern="1200" dirty="0"/>
            <a:t> </a:t>
          </a:r>
          <a:r>
            <a:rPr lang="en-US" sz="2700" kern="1200" dirty="0" err="1"/>
            <a:t>bằng</a:t>
          </a:r>
          <a:r>
            <a:rPr lang="en-US" sz="2700" kern="1200" dirty="0"/>
            <a:t> </a:t>
          </a:r>
          <a:r>
            <a:rPr lang="en-US" sz="2700" kern="1200" dirty="0" err="1"/>
            <a:t>phẳng</a:t>
          </a:r>
          <a:endParaRPr lang="en-US" sz="2700" kern="1200" dirty="0"/>
        </a:p>
      </dsp:txBody>
      <dsp:txXfrm>
        <a:off x="4083967" y="2326899"/>
        <a:ext cx="6279232" cy="837207"/>
      </dsp:txXfrm>
    </dsp:sp>
    <dsp:sp modelId="{03F9A1B5-1FB4-4FD4-8342-99D0A058082C}">
      <dsp:nvSpPr>
        <dsp:cNvPr id="0" name=""/>
        <dsp:cNvSpPr/>
      </dsp:nvSpPr>
      <dsp:spPr>
        <a:xfrm>
          <a:off x="4083967" y="3373409"/>
          <a:ext cx="6279232" cy="8372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Địa</a:t>
          </a:r>
          <a:r>
            <a:rPr lang="en-US" sz="2700" kern="1200" dirty="0"/>
            <a:t> </a:t>
          </a:r>
          <a:r>
            <a:rPr lang="en-US" sz="2700" kern="1200" dirty="0" err="1"/>
            <a:t>hình</a:t>
          </a:r>
          <a:r>
            <a:rPr lang="en-US" sz="2700" kern="1200" dirty="0"/>
            <a:t> </a:t>
          </a:r>
          <a:r>
            <a:rPr lang="en-US" sz="2700" kern="1200" dirty="0" err="1"/>
            <a:t>phức</a:t>
          </a:r>
          <a:r>
            <a:rPr lang="en-US" sz="2700" kern="1200" dirty="0"/>
            <a:t> </a:t>
          </a:r>
          <a:r>
            <a:rPr lang="en-US" sz="2700" kern="1200" dirty="0" err="1"/>
            <a:t>tạp</a:t>
          </a:r>
          <a:r>
            <a:rPr lang="en-US" sz="2700" kern="1200" dirty="0"/>
            <a:t>: </a:t>
          </a:r>
          <a:r>
            <a:rPr lang="en-US" sz="2700" kern="1200" dirty="0" err="1"/>
            <a:t>Núi</a:t>
          </a:r>
          <a:r>
            <a:rPr lang="en-US" sz="2700" kern="1200" dirty="0"/>
            <a:t> </a:t>
          </a:r>
          <a:r>
            <a:rPr lang="en-US" sz="2700" kern="1200" dirty="0" err="1"/>
            <a:t>cao</a:t>
          </a:r>
          <a:r>
            <a:rPr lang="en-US" sz="2700" kern="1200" dirty="0"/>
            <a:t>, </a:t>
          </a:r>
          <a:r>
            <a:rPr lang="en-US" sz="2700" kern="1200" dirty="0" err="1"/>
            <a:t>thung</a:t>
          </a:r>
          <a:r>
            <a:rPr lang="en-US" sz="2700" kern="1200" dirty="0"/>
            <a:t> </a:t>
          </a:r>
          <a:r>
            <a:rPr lang="en-US" sz="2700" kern="1200" dirty="0" err="1"/>
            <a:t>lũng</a:t>
          </a:r>
          <a:r>
            <a:rPr lang="en-US" sz="2700" kern="1200" dirty="0"/>
            <a:t> </a:t>
          </a:r>
          <a:r>
            <a:rPr lang="en-US" sz="2700" kern="1200" dirty="0" err="1"/>
            <a:t>sâu</a:t>
          </a:r>
          <a:r>
            <a:rPr lang="en-US" sz="2700" kern="1200" dirty="0"/>
            <a:t>, </a:t>
          </a:r>
          <a:r>
            <a:rPr lang="en-US" sz="2700" kern="1200" dirty="0" err="1"/>
            <a:t>nhiều</a:t>
          </a:r>
          <a:r>
            <a:rPr lang="en-US" sz="2700" kern="1200" dirty="0"/>
            <a:t> </a:t>
          </a:r>
          <a:r>
            <a:rPr lang="en-US" sz="2700" kern="1200" dirty="0" err="1"/>
            <a:t>thác</a:t>
          </a:r>
          <a:r>
            <a:rPr lang="en-US" sz="2700" kern="1200" dirty="0"/>
            <a:t> </a:t>
          </a:r>
          <a:r>
            <a:rPr lang="en-US" sz="2700" kern="1200" dirty="0" err="1"/>
            <a:t>ghềnh</a:t>
          </a:r>
          <a:r>
            <a:rPr lang="en-US" sz="2700" kern="1200" dirty="0"/>
            <a:t>,…</a:t>
          </a:r>
        </a:p>
      </dsp:txBody>
      <dsp:txXfrm>
        <a:off x="4083967" y="3373409"/>
        <a:ext cx="6279232" cy="837207"/>
      </dsp:txXfrm>
    </dsp:sp>
    <dsp:sp modelId="{E4435AF8-EB9A-7548-93E4-6FDDD41BA711}">
      <dsp:nvSpPr>
        <dsp:cNvPr id="0" name=""/>
        <dsp:cNvSpPr/>
      </dsp:nvSpPr>
      <dsp:spPr>
        <a:xfrm>
          <a:off x="4083967" y="4419918"/>
          <a:ext cx="6279232" cy="8372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Khí</a:t>
          </a:r>
          <a:r>
            <a:rPr lang="en-US" sz="2700" kern="1200" dirty="0"/>
            <a:t> </a:t>
          </a:r>
          <a:r>
            <a:rPr lang="en-US" sz="2700" kern="1200" dirty="0" err="1"/>
            <a:t>hậu</a:t>
          </a:r>
          <a:r>
            <a:rPr lang="en-US" sz="2700" kern="1200" dirty="0"/>
            <a:t> </a:t>
          </a:r>
          <a:r>
            <a:rPr lang="en-US" sz="2700" kern="1200" dirty="0" err="1"/>
            <a:t>mát</a:t>
          </a:r>
          <a:r>
            <a:rPr lang="en-US" sz="2700" kern="1200" dirty="0"/>
            <a:t> </a:t>
          </a:r>
          <a:r>
            <a:rPr lang="en-US" sz="2700" kern="1200" dirty="0" err="1"/>
            <a:t>mẻ</a:t>
          </a:r>
          <a:r>
            <a:rPr lang="en-US" sz="2700" kern="1200" dirty="0"/>
            <a:t> </a:t>
          </a:r>
          <a:r>
            <a:rPr lang="en-US" sz="2700" kern="1200" dirty="0" err="1"/>
            <a:t>quanh</a:t>
          </a:r>
          <a:r>
            <a:rPr lang="en-US" sz="2700" kern="1200" dirty="0"/>
            <a:t> </a:t>
          </a:r>
          <a:r>
            <a:rPr lang="en-US" sz="2700" kern="1200" dirty="0" err="1"/>
            <a:t>năm</a:t>
          </a:r>
          <a:endParaRPr lang="en-US" sz="2700" kern="1200" dirty="0"/>
        </a:p>
      </dsp:txBody>
      <dsp:txXfrm>
        <a:off x="4083967" y="4419918"/>
        <a:ext cx="6279232" cy="8372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533EC-0009-4BA8-8799-E650A1025819}">
      <dsp:nvSpPr>
        <dsp:cNvPr id="0" name=""/>
        <dsp:cNvSpPr/>
      </dsp:nvSpPr>
      <dsp:spPr>
        <a:xfrm>
          <a:off x="17297" y="2553713"/>
          <a:ext cx="3159211" cy="157960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Khí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khắc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nghiệt</a:t>
          </a:r>
          <a:endParaRPr lang="vi-VN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562" y="2599978"/>
        <a:ext cx="3066681" cy="1487075"/>
      </dsp:txXfrm>
    </dsp:sp>
    <dsp:sp modelId="{5E58F597-DDD8-4E1E-A527-E2752284165B}">
      <dsp:nvSpPr>
        <dsp:cNvPr id="0" name=""/>
        <dsp:cNvSpPr/>
      </dsp:nvSpPr>
      <dsp:spPr>
        <a:xfrm rot="18461681">
          <a:off x="2775007" y="2503373"/>
          <a:ext cx="2066689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2066689" y="224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700" kern="1200"/>
        </a:p>
      </dsp:txBody>
      <dsp:txXfrm>
        <a:off x="3756684" y="2474183"/>
        <a:ext cx="103334" cy="103334"/>
      </dsp:txXfrm>
    </dsp:sp>
    <dsp:sp modelId="{0602D70B-C442-4AB5-A7F4-19148BB1F6F2}">
      <dsp:nvSpPr>
        <dsp:cNvPr id="0" name=""/>
        <dsp:cNvSpPr/>
      </dsp:nvSpPr>
      <dsp:spPr>
        <a:xfrm>
          <a:off x="4440194" y="918382"/>
          <a:ext cx="3159211" cy="157960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quả</a:t>
          </a:r>
          <a:endParaRPr lang="vi-VN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6459" y="964647"/>
        <a:ext cx="3066681" cy="1487075"/>
      </dsp:txXfrm>
    </dsp:sp>
    <dsp:sp modelId="{68B1F2B2-3DD5-4CAD-8317-3B87FB9666AD}">
      <dsp:nvSpPr>
        <dsp:cNvPr id="0" name=""/>
        <dsp:cNvSpPr/>
      </dsp:nvSpPr>
      <dsp:spPr>
        <a:xfrm rot="19628324">
          <a:off x="7477395" y="1271969"/>
          <a:ext cx="1525002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525002" y="224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8201771" y="1256322"/>
        <a:ext cx="76250" cy="76250"/>
      </dsp:txXfrm>
    </dsp:sp>
    <dsp:sp modelId="{579D5A1F-381D-4C81-99D1-B60E2F2D0763}">
      <dsp:nvSpPr>
        <dsp:cNvPr id="0" name=""/>
        <dsp:cNvSpPr/>
      </dsp:nvSpPr>
      <dsp:spPr>
        <a:xfrm>
          <a:off x="8880388" y="90906"/>
          <a:ext cx="3159211" cy="157960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Thiên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tai: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hạn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hán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lũ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quét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,..</a:t>
          </a:r>
          <a:endParaRPr lang="vi-VN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26653" y="137171"/>
        <a:ext cx="3066681" cy="1487075"/>
      </dsp:txXfrm>
    </dsp:sp>
    <dsp:sp modelId="{80579B80-1FEC-4F65-8194-916AFBBA0BBC}">
      <dsp:nvSpPr>
        <dsp:cNvPr id="0" name=""/>
        <dsp:cNvSpPr/>
      </dsp:nvSpPr>
      <dsp:spPr>
        <a:xfrm rot="2142401">
          <a:off x="7453132" y="2139844"/>
          <a:ext cx="1556232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556232" y="224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8192342" y="2123416"/>
        <a:ext cx="77811" cy="77811"/>
      </dsp:txXfrm>
    </dsp:sp>
    <dsp:sp modelId="{F86A20B8-2D03-4B80-AD55-2E32EAF38906}">
      <dsp:nvSpPr>
        <dsp:cNvPr id="0" name=""/>
        <dsp:cNvSpPr/>
      </dsp:nvSpPr>
      <dsp:spPr>
        <a:xfrm>
          <a:off x="8863090" y="1826656"/>
          <a:ext cx="3159211" cy="157960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hưởng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đời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sống:kinh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tế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khỏe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,.. </a:t>
          </a:r>
          <a:endParaRPr lang="vi-VN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09355" y="1872921"/>
        <a:ext cx="3066681" cy="1487075"/>
      </dsp:txXfrm>
    </dsp:sp>
    <dsp:sp modelId="{AB31B1FC-CF1A-46A4-9899-026DC7BEEE67}">
      <dsp:nvSpPr>
        <dsp:cNvPr id="0" name=""/>
        <dsp:cNvSpPr/>
      </dsp:nvSpPr>
      <dsp:spPr>
        <a:xfrm rot="3138319">
          <a:off x="2775007" y="4138703"/>
          <a:ext cx="2066689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2066689" y="224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700" kern="1200"/>
        </a:p>
      </dsp:txBody>
      <dsp:txXfrm>
        <a:off x="3756684" y="4109514"/>
        <a:ext cx="103334" cy="103334"/>
      </dsp:txXfrm>
    </dsp:sp>
    <dsp:sp modelId="{9EF03061-264A-450D-B494-302E93E2A087}">
      <dsp:nvSpPr>
        <dsp:cNvPr id="0" name=""/>
        <dsp:cNvSpPr/>
      </dsp:nvSpPr>
      <dsp:spPr>
        <a:xfrm>
          <a:off x="4440194" y="4189043"/>
          <a:ext cx="3159211" cy="1579605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pháp</a:t>
          </a:r>
          <a:endParaRPr lang="vi-VN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6459" y="4235308"/>
        <a:ext cx="3066681" cy="1487075"/>
      </dsp:txXfrm>
    </dsp:sp>
    <dsp:sp modelId="{5749A989-44CD-4C96-BE12-1B3C50D421D9}">
      <dsp:nvSpPr>
        <dsp:cNvPr id="0" name=""/>
        <dsp:cNvSpPr/>
      </dsp:nvSpPr>
      <dsp:spPr>
        <a:xfrm>
          <a:off x="7599405" y="4956368"/>
          <a:ext cx="1263684" cy="44956"/>
        </a:xfrm>
        <a:custGeom>
          <a:avLst/>
          <a:gdLst/>
          <a:ahLst/>
          <a:cxnLst/>
          <a:rect l="0" t="0" r="0" b="0"/>
          <a:pathLst>
            <a:path>
              <a:moveTo>
                <a:pt x="0" y="22478"/>
              </a:moveTo>
              <a:lnTo>
                <a:pt x="1263684" y="2247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00" kern="1200"/>
        </a:p>
      </dsp:txBody>
      <dsp:txXfrm>
        <a:off x="8199656" y="4947254"/>
        <a:ext cx="63184" cy="63184"/>
      </dsp:txXfrm>
    </dsp:sp>
    <dsp:sp modelId="{3F644904-B955-4812-A13A-215C6BA2BE60}">
      <dsp:nvSpPr>
        <dsp:cNvPr id="0" name=""/>
        <dsp:cNvSpPr/>
      </dsp:nvSpPr>
      <dsp:spPr>
        <a:xfrm>
          <a:off x="8863090" y="3643203"/>
          <a:ext cx="3159211" cy="2671287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Xây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dựng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hồ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chứa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nước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cực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trồng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cây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gây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rừng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,…</a:t>
          </a:r>
          <a:endParaRPr lang="vi-VN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941329" y="3721442"/>
        <a:ext cx="3002733" cy="2514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7588" y="514350"/>
            <a:ext cx="456882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fld id="{71B44B27-37DF-4648-AB12-84D6F586E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49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55124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110249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65373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220498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756230" algn="l" defTabSz="11024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7476" algn="l" defTabSz="11024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8722" algn="l" defTabSz="11024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9968" algn="l" defTabSz="110249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44B27-37DF-4648-AB12-84D6F586EB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5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F2046C-80B7-4572-9CE2-7D9ACB7AC53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67825E-CC71-4001-9274-651EC4A78B5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EAC17C-A1CD-4D7D-AC42-3B6A9534ACE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5AE6D0-E5EF-405E-A155-8D95AA0428D5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B5ED30-A3ED-4AA2-A733-1A6BFE66EAF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A7B41F-8ED5-497C-8B3E-E611F293C40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1BDEE7-B451-4796-95DC-6D12483EBE2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D6BDD5-BE1B-498D-A060-11FD930D233C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783B51-48B5-48B1-AB76-D3C607C77EE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613C4C-3CC4-4A6B-822E-0FEED1394D2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Cao nguyên Di Linh gồm những đồi lượn sóng dọc theo những dòng sông. Bề mặt cao nguyên tương đối bằng phẳng,phủ bởi lớp đất đỏ ba dan.Mùa khô ở đây không khắc nghiệt, vẫn có mưa nên cao nguyên lúc nào cũng có màu xanh.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44B27-37DF-4648-AB12-84D6F586EB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FC1C9B-16A8-4D47-8A42-C2EC6A8C4FA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410018-1BDA-44D4-9DAC-6EA0A6A80E3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F99848-3FCE-491F-BA4B-6864D588BB8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00DA46-7F80-4712-9384-A5C7C225165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44B27-37DF-4648-AB12-84D6F586EB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B8B2D6-E56E-4D1C-829B-1DAC8935172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2AE6F7-38CC-41D7-BE19-9E32FA7DFD6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CDAB4F-EA8F-4F2C-B833-B307C86891D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657F5C-8102-4B63-8A21-243CE8477C5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61BA5B-96DD-4E94-A91E-BBEE4D6DF29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E890E8-4B5D-4068-89EF-3A8769BA45C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68825" cy="25717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59031"/>
            <a:ext cx="10492740" cy="1489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938376"/>
            <a:ext cx="8641080" cy="17761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1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3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4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6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7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8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C99D-03AF-49D2-9AA9-EF6391BD9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07D9-2766-4586-A73F-27A928271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8328"/>
            <a:ext cx="2777490" cy="5930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8328"/>
            <a:ext cx="8126730" cy="5930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7079D-24BE-4CEC-8DFF-7A62ACD47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386117"/>
            <a:ext cx="11109960" cy="57917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" y="6329073"/>
            <a:ext cx="28803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7670" y="6329073"/>
            <a:ext cx="39090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6820" y="6329073"/>
            <a:ext cx="28803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1B0A-9CD3-4614-BB0E-BE8529D4B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96021"/>
            <a:ext cx="11109960" cy="14028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7220" y="1930579"/>
            <a:ext cx="11109960" cy="2007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4092824"/>
            <a:ext cx="11109960" cy="2007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" y="6329073"/>
            <a:ext cx="28803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7670" y="6329073"/>
            <a:ext cx="39090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46820" y="6329073"/>
            <a:ext cx="2880360" cy="4826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A755-E7FF-4054-AC39-BB2BB743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43050" y="741342"/>
            <a:ext cx="8641080" cy="3521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A5D182-73EA-E149-A5E6-C3DCB0177D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B47C-7CDB-8944-9533-3CECDC1B5707}" type="datetimeFigureOut">
              <a:rPr lang="vi-VN"/>
              <a:pPr>
                <a:defRPr/>
              </a:pPr>
              <a:t>16/10/2022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2106A-AB4C-4446-90FB-5E57AEEBCE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B6C981-F232-E44B-8E0D-A3A24B8F44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84F65BE-1917-C84F-9C10-1E7C7F781F2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99415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7799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2F6E-CCB0-4756-A9D7-6B811D4529E4}" type="datetimeFigureOut">
              <a:rPr lang="zh-CN" altLang="en-US"/>
              <a:pPr>
                <a:defRPr/>
              </a:pPr>
              <a:t>2022/10/16</a:t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3236-199E-4609-B91A-694CB36661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37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3CD5-7424-4FE2-B9D5-8E95E058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66067"/>
            <a:ext cx="10492740" cy="1380362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45739"/>
            <a:ext cx="10492740" cy="1520328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12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24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37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49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62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7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87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99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B294C-AA7F-473C-B0B4-32485B102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21685"/>
            <a:ext cx="5452110" cy="458672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21685"/>
            <a:ext cx="5452110" cy="458672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5361A-F30F-44AA-9C55-E73AC04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55726"/>
            <a:ext cx="5454254" cy="64835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1246" indent="0">
              <a:buNone/>
              <a:defRPr sz="2400" b="1"/>
            </a:lvl2pPr>
            <a:lvl3pPr marL="1102492" indent="0">
              <a:buNone/>
              <a:defRPr sz="2200" b="1"/>
            </a:lvl3pPr>
            <a:lvl4pPr marL="1653738" indent="0">
              <a:buNone/>
              <a:defRPr sz="1900" b="1"/>
            </a:lvl4pPr>
            <a:lvl5pPr marL="2204984" indent="0">
              <a:buNone/>
              <a:defRPr sz="1900" b="1"/>
            </a:lvl5pPr>
            <a:lvl6pPr marL="2756230" indent="0">
              <a:buNone/>
              <a:defRPr sz="1900" b="1"/>
            </a:lvl6pPr>
            <a:lvl7pPr marL="3307476" indent="0">
              <a:buNone/>
              <a:defRPr sz="1900" b="1"/>
            </a:lvl7pPr>
            <a:lvl8pPr marL="3858722" indent="0">
              <a:buNone/>
              <a:defRPr sz="1900" b="1"/>
            </a:lvl8pPr>
            <a:lvl9pPr marL="440996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204075"/>
            <a:ext cx="5454254" cy="4004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6" y="1555726"/>
            <a:ext cx="5456396" cy="64835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1246" indent="0">
              <a:buNone/>
              <a:defRPr sz="2400" b="1"/>
            </a:lvl2pPr>
            <a:lvl3pPr marL="1102492" indent="0">
              <a:buNone/>
              <a:defRPr sz="2200" b="1"/>
            </a:lvl3pPr>
            <a:lvl4pPr marL="1653738" indent="0">
              <a:buNone/>
              <a:defRPr sz="1900" b="1"/>
            </a:lvl4pPr>
            <a:lvl5pPr marL="2204984" indent="0">
              <a:buNone/>
              <a:defRPr sz="1900" b="1"/>
            </a:lvl5pPr>
            <a:lvl6pPr marL="2756230" indent="0">
              <a:buNone/>
              <a:defRPr sz="1900" b="1"/>
            </a:lvl6pPr>
            <a:lvl7pPr marL="3307476" indent="0">
              <a:buNone/>
              <a:defRPr sz="1900" b="1"/>
            </a:lvl7pPr>
            <a:lvl8pPr marL="3858722" indent="0">
              <a:buNone/>
              <a:defRPr sz="1900" b="1"/>
            </a:lvl8pPr>
            <a:lvl9pPr marL="440996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6" y="2204075"/>
            <a:ext cx="5456396" cy="4004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0217-2069-4F84-985D-32FB22371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E78AD-F3E6-4D30-B2C4-004B7A679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5D792-68EA-4C43-BAB2-1B75BAA8F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2" y="276716"/>
            <a:ext cx="4061223" cy="117765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6717"/>
            <a:ext cx="6900863" cy="5931696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2" y="1454370"/>
            <a:ext cx="4061223" cy="4754045"/>
          </a:xfrm>
        </p:spPr>
        <p:txBody>
          <a:bodyPr/>
          <a:lstStyle>
            <a:lvl1pPr marL="0" indent="0">
              <a:buNone/>
              <a:defRPr sz="1700"/>
            </a:lvl1pPr>
            <a:lvl2pPr marL="551246" indent="0">
              <a:buNone/>
              <a:defRPr sz="1400"/>
            </a:lvl2pPr>
            <a:lvl3pPr marL="1102492" indent="0">
              <a:buNone/>
              <a:defRPr sz="1200"/>
            </a:lvl3pPr>
            <a:lvl4pPr marL="1653738" indent="0">
              <a:buNone/>
              <a:defRPr sz="1100"/>
            </a:lvl4pPr>
            <a:lvl5pPr marL="2204984" indent="0">
              <a:buNone/>
              <a:defRPr sz="1100"/>
            </a:lvl5pPr>
            <a:lvl6pPr marL="2756230" indent="0">
              <a:buNone/>
              <a:defRPr sz="1100"/>
            </a:lvl6pPr>
            <a:lvl7pPr marL="3307476" indent="0">
              <a:buNone/>
              <a:defRPr sz="1100"/>
            </a:lvl7pPr>
            <a:lvl8pPr marL="3858722" indent="0">
              <a:buNone/>
              <a:defRPr sz="1100"/>
            </a:lvl8pPr>
            <a:lvl9pPr marL="440996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203E-7F90-47E3-9106-91CEDFEC6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65054"/>
            <a:ext cx="7406640" cy="574347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21004"/>
            <a:ext cx="7406640" cy="4170045"/>
          </a:xfrm>
        </p:spPr>
        <p:txBody>
          <a:bodyPr rtlCol="0">
            <a:normAutofit/>
          </a:bodyPr>
          <a:lstStyle>
            <a:lvl1pPr marL="0" indent="0">
              <a:buNone/>
              <a:defRPr sz="3900"/>
            </a:lvl1pPr>
            <a:lvl2pPr marL="551246" indent="0">
              <a:buNone/>
              <a:defRPr sz="3400"/>
            </a:lvl2pPr>
            <a:lvl3pPr marL="1102492" indent="0">
              <a:buNone/>
              <a:defRPr sz="2900"/>
            </a:lvl3pPr>
            <a:lvl4pPr marL="1653738" indent="0">
              <a:buNone/>
              <a:defRPr sz="2400"/>
            </a:lvl4pPr>
            <a:lvl5pPr marL="2204984" indent="0">
              <a:buNone/>
              <a:defRPr sz="2400"/>
            </a:lvl5pPr>
            <a:lvl6pPr marL="2756230" indent="0">
              <a:buNone/>
              <a:defRPr sz="2400"/>
            </a:lvl6pPr>
            <a:lvl7pPr marL="3307476" indent="0">
              <a:buNone/>
              <a:defRPr sz="2400"/>
            </a:lvl7pPr>
            <a:lvl8pPr marL="3858722" indent="0">
              <a:buNone/>
              <a:defRPr sz="2400"/>
            </a:lvl8pPr>
            <a:lvl9pPr marL="4409968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439399"/>
            <a:ext cx="7406640" cy="815668"/>
          </a:xfrm>
        </p:spPr>
        <p:txBody>
          <a:bodyPr/>
          <a:lstStyle>
            <a:lvl1pPr marL="0" indent="0">
              <a:buNone/>
              <a:defRPr sz="1700"/>
            </a:lvl1pPr>
            <a:lvl2pPr marL="551246" indent="0">
              <a:buNone/>
              <a:defRPr sz="1400"/>
            </a:lvl2pPr>
            <a:lvl3pPr marL="1102492" indent="0">
              <a:buNone/>
              <a:defRPr sz="1200"/>
            </a:lvl3pPr>
            <a:lvl4pPr marL="1653738" indent="0">
              <a:buNone/>
              <a:defRPr sz="1100"/>
            </a:lvl4pPr>
            <a:lvl5pPr marL="2204984" indent="0">
              <a:buNone/>
              <a:defRPr sz="1100"/>
            </a:lvl5pPr>
            <a:lvl6pPr marL="2756230" indent="0">
              <a:buNone/>
              <a:defRPr sz="1100"/>
            </a:lvl6pPr>
            <a:lvl7pPr marL="3307476" indent="0">
              <a:buNone/>
              <a:defRPr sz="1100"/>
            </a:lvl7pPr>
            <a:lvl8pPr marL="3858722" indent="0">
              <a:buNone/>
              <a:defRPr sz="1100"/>
            </a:lvl8pPr>
            <a:lvl9pPr marL="440996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2EAC-3220-43B9-B50E-81AC8A43D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7220" y="278325"/>
            <a:ext cx="11109960" cy="11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7220" y="1621685"/>
            <a:ext cx="11109960" cy="45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441692"/>
            <a:ext cx="2880360" cy="370027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441692"/>
            <a:ext cx="3909060" cy="370027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441692"/>
            <a:ext cx="2880360" cy="370027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799F76-B45B-4704-B240-B6860BCBA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5pPr>
      <a:lvl6pPr marL="551246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6pPr>
      <a:lvl7pPr marL="1102492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7pPr>
      <a:lvl8pPr marL="1653738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8pPr>
      <a:lvl9pPr marL="2204984" algn="ctr" rtl="0" fontAlgn="base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Calibri" pitchFamily="34" charset="0"/>
        </a:defRPr>
      </a:lvl9pPr>
    </p:titleStyle>
    <p:bodyStyle>
      <a:lvl1pPr marL="413435" indent="-4134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5775" indent="-344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8115" indent="-2756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361" indent="-2756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0607" indent="-27562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1853" indent="-275623" algn="l" defTabSz="11024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3099" indent="-275623" algn="l" defTabSz="11024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34345" indent="-275623" algn="l" defTabSz="11024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85591" indent="-275623" algn="l" defTabSz="11024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1246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2492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3738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4984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6230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7476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8722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9968" algn="l" defTabSz="11024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4.xml"/><Relationship Id="rId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00400" y="274637"/>
            <a:ext cx="6477000" cy="1784244"/>
          </a:xfrm>
          <a:prstGeom prst="rect">
            <a:avLst/>
          </a:prstGeom>
        </p:spPr>
        <p:txBody>
          <a:bodyPr vert="horz" lIns="92583" tIns="46292" rIns="92583" bIns="4629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vi-VN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cũ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817268" y="4516003"/>
            <a:ext cx="5051709" cy="883098"/>
          </a:xfrm>
          <a:prstGeom prst="rect">
            <a:avLst/>
          </a:prstGeom>
        </p:spPr>
        <p:txBody>
          <a:bodyPr vert="horz" lIns="92583" tIns="46292" rIns="92583" bIns="4629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75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87709"/>
            <a:ext cx="3511392" cy="351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ietnameseRegions_vn.png">
            <a:extLst>
              <a:ext uri="{FF2B5EF4-FFF2-40B4-BE49-F238E27FC236}">
                <a16:creationId xmlns:a16="http://schemas.microsoft.com/office/drawing/2014/main" xmlns="" id="{37E16814-2108-094E-98FD-AE1A685561E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1301" y="-1"/>
            <a:ext cx="4227962" cy="6950075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59A606D-8CC9-5247-9FD5-6F03E2036BC3}"/>
              </a:ext>
            </a:extLst>
          </p:cNvPr>
          <p:cNvSpPr txBox="1">
            <a:spLocks/>
          </p:cNvSpPr>
          <p:nvPr/>
        </p:nvSpPr>
        <p:spPr>
          <a:xfrm>
            <a:off x="1778492" y="2316692"/>
            <a:ext cx="4633383" cy="3764624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z="2838" b="1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D391282E-C0FD-294F-92A1-F0A129DD5D84}"/>
              </a:ext>
            </a:extLst>
          </p:cNvPr>
          <p:cNvSpPr/>
          <p:nvPr/>
        </p:nvSpPr>
        <p:spPr>
          <a:xfrm>
            <a:off x="4091966" y="3303941"/>
            <a:ext cx="1044120" cy="2609496"/>
          </a:xfrm>
          <a:custGeom>
            <a:avLst/>
            <a:gdLst>
              <a:gd name="connsiteX0" fmla="*/ 218941 w 1030310"/>
              <a:gd name="connsiteY0" fmla="*/ 437882 h 2575775"/>
              <a:gd name="connsiteX1" fmla="*/ 141668 w 1030310"/>
              <a:gd name="connsiteY1" fmla="*/ 347730 h 2575775"/>
              <a:gd name="connsiteX2" fmla="*/ 77274 w 1030310"/>
              <a:gd name="connsiteY2" fmla="*/ 334851 h 2575775"/>
              <a:gd name="connsiteX3" fmla="*/ 0 w 1030310"/>
              <a:gd name="connsiteY3" fmla="*/ 206062 h 2575775"/>
              <a:gd name="connsiteX4" fmla="*/ 154547 w 1030310"/>
              <a:gd name="connsiteY4" fmla="*/ 128789 h 2575775"/>
              <a:gd name="connsiteX5" fmla="*/ 154547 w 1030310"/>
              <a:gd name="connsiteY5" fmla="*/ 128789 h 2575775"/>
              <a:gd name="connsiteX6" fmla="*/ 218941 w 1030310"/>
              <a:gd name="connsiteY6" fmla="*/ 115910 h 2575775"/>
              <a:gd name="connsiteX7" fmla="*/ 386367 w 1030310"/>
              <a:gd name="connsiteY7" fmla="*/ 0 h 2575775"/>
              <a:gd name="connsiteX8" fmla="*/ 437882 w 1030310"/>
              <a:gd name="connsiteY8" fmla="*/ 25758 h 2575775"/>
              <a:gd name="connsiteX9" fmla="*/ 437882 w 1030310"/>
              <a:gd name="connsiteY9" fmla="*/ 103031 h 2575775"/>
              <a:gd name="connsiteX10" fmla="*/ 515155 w 1030310"/>
              <a:gd name="connsiteY10" fmla="*/ 154546 h 2575775"/>
              <a:gd name="connsiteX11" fmla="*/ 605308 w 1030310"/>
              <a:gd name="connsiteY11" fmla="*/ 283335 h 2575775"/>
              <a:gd name="connsiteX12" fmla="*/ 618186 w 1030310"/>
              <a:gd name="connsiteY12" fmla="*/ 347730 h 2575775"/>
              <a:gd name="connsiteX13" fmla="*/ 695460 w 1030310"/>
              <a:gd name="connsiteY13" fmla="*/ 386366 h 2575775"/>
              <a:gd name="connsiteX14" fmla="*/ 759854 w 1030310"/>
              <a:gd name="connsiteY14" fmla="*/ 386366 h 2575775"/>
              <a:gd name="connsiteX15" fmla="*/ 759854 w 1030310"/>
              <a:gd name="connsiteY15" fmla="*/ 592428 h 2575775"/>
              <a:gd name="connsiteX16" fmla="*/ 824248 w 1030310"/>
              <a:gd name="connsiteY16" fmla="*/ 656822 h 2575775"/>
              <a:gd name="connsiteX17" fmla="*/ 862885 w 1030310"/>
              <a:gd name="connsiteY17" fmla="*/ 837127 h 2575775"/>
              <a:gd name="connsiteX18" fmla="*/ 901522 w 1030310"/>
              <a:gd name="connsiteY18" fmla="*/ 953037 h 2575775"/>
              <a:gd name="connsiteX19" fmla="*/ 862885 w 1030310"/>
              <a:gd name="connsiteY19" fmla="*/ 953037 h 2575775"/>
              <a:gd name="connsiteX20" fmla="*/ 927279 w 1030310"/>
              <a:gd name="connsiteY20" fmla="*/ 1017431 h 2575775"/>
              <a:gd name="connsiteX21" fmla="*/ 914400 w 1030310"/>
              <a:gd name="connsiteY21" fmla="*/ 1043189 h 2575775"/>
              <a:gd name="connsiteX22" fmla="*/ 914400 w 1030310"/>
              <a:gd name="connsiteY22" fmla="*/ 1133341 h 2575775"/>
              <a:gd name="connsiteX23" fmla="*/ 901522 w 1030310"/>
              <a:gd name="connsiteY23" fmla="*/ 1184856 h 2575775"/>
              <a:gd name="connsiteX24" fmla="*/ 927279 w 1030310"/>
              <a:gd name="connsiteY24" fmla="*/ 1262130 h 2575775"/>
              <a:gd name="connsiteX25" fmla="*/ 953037 w 1030310"/>
              <a:gd name="connsiteY25" fmla="*/ 1352282 h 2575775"/>
              <a:gd name="connsiteX26" fmla="*/ 965916 w 1030310"/>
              <a:gd name="connsiteY26" fmla="*/ 1416676 h 2575775"/>
              <a:gd name="connsiteX27" fmla="*/ 1030310 w 1030310"/>
              <a:gd name="connsiteY27" fmla="*/ 1493949 h 2575775"/>
              <a:gd name="connsiteX28" fmla="*/ 978795 w 1030310"/>
              <a:gd name="connsiteY28" fmla="*/ 1596980 h 2575775"/>
              <a:gd name="connsiteX29" fmla="*/ 927279 w 1030310"/>
              <a:gd name="connsiteY29" fmla="*/ 1635617 h 2575775"/>
              <a:gd name="connsiteX30" fmla="*/ 953037 w 1030310"/>
              <a:gd name="connsiteY30" fmla="*/ 1738648 h 2575775"/>
              <a:gd name="connsiteX31" fmla="*/ 875764 w 1030310"/>
              <a:gd name="connsiteY31" fmla="*/ 1725769 h 2575775"/>
              <a:gd name="connsiteX32" fmla="*/ 927279 w 1030310"/>
              <a:gd name="connsiteY32" fmla="*/ 1790163 h 2575775"/>
              <a:gd name="connsiteX33" fmla="*/ 914400 w 1030310"/>
              <a:gd name="connsiteY33" fmla="*/ 1854558 h 2575775"/>
              <a:gd name="connsiteX34" fmla="*/ 914400 w 1030310"/>
              <a:gd name="connsiteY34" fmla="*/ 1918952 h 2575775"/>
              <a:gd name="connsiteX35" fmla="*/ 953037 w 1030310"/>
              <a:gd name="connsiteY35" fmla="*/ 1931831 h 2575775"/>
              <a:gd name="connsiteX36" fmla="*/ 940158 w 1030310"/>
              <a:gd name="connsiteY36" fmla="*/ 1996225 h 2575775"/>
              <a:gd name="connsiteX37" fmla="*/ 875764 w 1030310"/>
              <a:gd name="connsiteY37" fmla="*/ 1970468 h 2575775"/>
              <a:gd name="connsiteX38" fmla="*/ 901522 w 1030310"/>
              <a:gd name="connsiteY38" fmla="*/ 2021983 h 2575775"/>
              <a:gd name="connsiteX39" fmla="*/ 914400 w 1030310"/>
              <a:gd name="connsiteY39" fmla="*/ 2034862 h 2575775"/>
              <a:gd name="connsiteX40" fmla="*/ 875764 w 1030310"/>
              <a:gd name="connsiteY40" fmla="*/ 2125014 h 2575775"/>
              <a:gd name="connsiteX41" fmla="*/ 837127 w 1030310"/>
              <a:gd name="connsiteY41" fmla="*/ 2176530 h 2575775"/>
              <a:gd name="connsiteX42" fmla="*/ 862885 w 1030310"/>
              <a:gd name="connsiteY42" fmla="*/ 2253803 h 2575775"/>
              <a:gd name="connsiteX43" fmla="*/ 785612 w 1030310"/>
              <a:gd name="connsiteY43" fmla="*/ 2266682 h 2575775"/>
              <a:gd name="connsiteX44" fmla="*/ 759854 w 1030310"/>
              <a:gd name="connsiteY44" fmla="*/ 2228045 h 2575775"/>
              <a:gd name="connsiteX45" fmla="*/ 721217 w 1030310"/>
              <a:gd name="connsiteY45" fmla="*/ 2253803 h 2575775"/>
              <a:gd name="connsiteX46" fmla="*/ 708339 w 1030310"/>
              <a:gd name="connsiteY46" fmla="*/ 2292439 h 2575775"/>
              <a:gd name="connsiteX47" fmla="*/ 643944 w 1030310"/>
              <a:gd name="connsiteY47" fmla="*/ 2279560 h 2575775"/>
              <a:gd name="connsiteX48" fmla="*/ 528034 w 1030310"/>
              <a:gd name="connsiteY48" fmla="*/ 2421228 h 2575775"/>
              <a:gd name="connsiteX49" fmla="*/ 489398 w 1030310"/>
              <a:gd name="connsiteY49" fmla="*/ 2395470 h 2575775"/>
              <a:gd name="connsiteX50" fmla="*/ 373488 w 1030310"/>
              <a:gd name="connsiteY50" fmla="*/ 2434107 h 2575775"/>
              <a:gd name="connsiteX51" fmla="*/ 360609 w 1030310"/>
              <a:gd name="connsiteY51" fmla="*/ 2498501 h 2575775"/>
              <a:gd name="connsiteX52" fmla="*/ 218941 w 1030310"/>
              <a:gd name="connsiteY52" fmla="*/ 2550017 h 2575775"/>
              <a:gd name="connsiteX53" fmla="*/ 257578 w 1030310"/>
              <a:gd name="connsiteY53" fmla="*/ 2524259 h 2575775"/>
              <a:gd name="connsiteX54" fmla="*/ 206062 w 1030310"/>
              <a:gd name="connsiteY54" fmla="*/ 2575775 h 2575775"/>
              <a:gd name="connsiteX55" fmla="*/ 154547 w 1030310"/>
              <a:gd name="connsiteY55" fmla="*/ 2472744 h 2575775"/>
              <a:gd name="connsiteX56" fmla="*/ 193184 w 1030310"/>
              <a:gd name="connsiteY56" fmla="*/ 2421228 h 2575775"/>
              <a:gd name="connsiteX57" fmla="*/ 128789 w 1030310"/>
              <a:gd name="connsiteY57" fmla="*/ 2369713 h 2575775"/>
              <a:gd name="connsiteX58" fmla="*/ 180305 w 1030310"/>
              <a:gd name="connsiteY58" fmla="*/ 2253803 h 2575775"/>
              <a:gd name="connsiteX59" fmla="*/ 270457 w 1030310"/>
              <a:gd name="connsiteY59" fmla="*/ 2253803 h 2575775"/>
              <a:gd name="connsiteX60" fmla="*/ 309093 w 1030310"/>
              <a:gd name="connsiteY60" fmla="*/ 2215166 h 2575775"/>
              <a:gd name="connsiteX61" fmla="*/ 373488 w 1030310"/>
              <a:gd name="connsiteY61" fmla="*/ 2253803 h 2575775"/>
              <a:gd name="connsiteX62" fmla="*/ 399246 w 1030310"/>
              <a:gd name="connsiteY62" fmla="*/ 2279560 h 2575775"/>
              <a:gd name="connsiteX63" fmla="*/ 528034 w 1030310"/>
              <a:gd name="connsiteY63" fmla="*/ 2228045 h 2575775"/>
              <a:gd name="connsiteX64" fmla="*/ 515155 w 1030310"/>
              <a:gd name="connsiteY64" fmla="*/ 2163651 h 2575775"/>
              <a:gd name="connsiteX65" fmla="*/ 605308 w 1030310"/>
              <a:gd name="connsiteY65" fmla="*/ 2163651 h 2575775"/>
              <a:gd name="connsiteX66" fmla="*/ 669702 w 1030310"/>
              <a:gd name="connsiteY66" fmla="*/ 2137893 h 2575775"/>
              <a:gd name="connsiteX67" fmla="*/ 631065 w 1030310"/>
              <a:gd name="connsiteY67" fmla="*/ 2099256 h 2575775"/>
              <a:gd name="connsiteX68" fmla="*/ 695460 w 1030310"/>
              <a:gd name="connsiteY68" fmla="*/ 2060620 h 2575775"/>
              <a:gd name="connsiteX69" fmla="*/ 643944 w 1030310"/>
              <a:gd name="connsiteY69" fmla="*/ 2021983 h 2575775"/>
              <a:gd name="connsiteX70" fmla="*/ 682581 w 1030310"/>
              <a:gd name="connsiteY70" fmla="*/ 1918952 h 2575775"/>
              <a:gd name="connsiteX71" fmla="*/ 656823 w 1030310"/>
              <a:gd name="connsiteY71" fmla="*/ 1854558 h 2575775"/>
              <a:gd name="connsiteX72" fmla="*/ 708339 w 1030310"/>
              <a:gd name="connsiteY72" fmla="*/ 1815921 h 2575775"/>
              <a:gd name="connsiteX73" fmla="*/ 669702 w 1030310"/>
              <a:gd name="connsiteY73" fmla="*/ 1751527 h 2575775"/>
              <a:gd name="connsiteX74" fmla="*/ 669702 w 1030310"/>
              <a:gd name="connsiteY74" fmla="*/ 1687132 h 2575775"/>
              <a:gd name="connsiteX75" fmla="*/ 721217 w 1030310"/>
              <a:gd name="connsiteY75" fmla="*/ 1700011 h 2575775"/>
              <a:gd name="connsiteX76" fmla="*/ 759854 w 1030310"/>
              <a:gd name="connsiteY76" fmla="*/ 1661375 h 2575775"/>
              <a:gd name="connsiteX77" fmla="*/ 798491 w 1030310"/>
              <a:gd name="connsiteY77" fmla="*/ 1584101 h 2575775"/>
              <a:gd name="connsiteX78" fmla="*/ 682581 w 1030310"/>
              <a:gd name="connsiteY78" fmla="*/ 1532586 h 2575775"/>
              <a:gd name="connsiteX79" fmla="*/ 643944 w 1030310"/>
              <a:gd name="connsiteY79" fmla="*/ 1468191 h 2575775"/>
              <a:gd name="connsiteX80" fmla="*/ 721217 w 1030310"/>
              <a:gd name="connsiteY80" fmla="*/ 1390918 h 2575775"/>
              <a:gd name="connsiteX81" fmla="*/ 734096 w 1030310"/>
              <a:gd name="connsiteY81" fmla="*/ 1236372 h 2575775"/>
              <a:gd name="connsiteX82" fmla="*/ 721217 w 1030310"/>
              <a:gd name="connsiteY82" fmla="*/ 1107583 h 2575775"/>
              <a:gd name="connsiteX83" fmla="*/ 682581 w 1030310"/>
              <a:gd name="connsiteY83" fmla="*/ 1056068 h 2575775"/>
              <a:gd name="connsiteX84" fmla="*/ 669702 w 1030310"/>
              <a:gd name="connsiteY84" fmla="*/ 1017431 h 2575775"/>
              <a:gd name="connsiteX85" fmla="*/ 643944 w 1030310"/>
              <a:gd name="connsiteY85" fmla="*/ 953037 h 2575775"/>
              <a:gd name="connsiteX86" fmla="*/ 656823 w 1030310"/>
              <a:gd name="connsiteY86" fmla="*/ 850006 h 2575775"/>
              <a:gd name="connsiteX87" fmla="*/ 669702 w 1030310"/>
              <a:gd name="connsiteY87" fmla="*/ 759853 h 2575775"/>
              <a:gd name="connsiteX88" fmla="*/ 605308 w 1030310"/>
              <a:gd name="connsiteY88" fmla="*/ 669701 h 2575775"/>
              <a:gd name="connsiteX89" fmla="*/ 566671 w 1030310"/>
              <a:gd name="connsiteY89" fmla="*/ 656822 h 2575775"/>
              <a:gd name="connsiteX90" fmla="*/ 476519 w 1030310"/>
              <a:gd name="connsiteY90" fmla="*/ 553791 h 2575775"/>
              <a:gd name="connsiteX91" fmla="*/ 425003 w 1030310"/>
              <a:gd name="connsiteY91" fmla="*/ 579549 h 2575775"/>
              <a:gd name="connsiteX92" fmla="*/ 373488 w 1030310"/>
              <a:gd name="connsiteY92" fmla="*/ 566670 h 2575775"/>
              <a:gd name="connsiteX93" fmla="*/ 386367 w 1030310"/>
              <a:gd name="connsiteY93" fmla="*/ 502276 h 2575775"/>
              <a:gd name="connsiteX94" fmla="*/ 360609 w 1030310"/>
              <a:gd name="connsiteY94" fmla="*/ 489397 h 2575775"/>
              <a:gd name="connsiteX95" fmla="*/ 321972 w 1030310"/>
              <a:gd name="connsiteY95" fmla="*/ 476518 h 2575775"/>
              <a:gd name="connsiteX96" fmla="*/ 257578 w 1030310"/>
              <a:gd name="connsiteY96" fmla="*/ 476518 h 2575775"/>
              <a:gd name="connsiteX97" fmla="*/ 218941 w 1030310"/>
              <a:gd name="connsiteY97" fmla="*/ 437882 h 257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030310" h="2575775">
                <a:moveTo>
                  <a:pt x="218941" y="437882"/>
                </a:moveTo>
                <a:lnTo>
                  <a:pt x="141668" y="347730"/>
                </a:lnTo>
                <a:lnTo>
                  <a:pt x="77274" y="334851"/>
                </a:lnTo>
                <a:lnTo>
                  <a:pt x="0" y="206062"/>
                </a:lnTo>
                <a:lnTo>
                  <a:pt x="154547" y="128789"/>
                </a:lnTo>
                <a:lnTo>
                  <a:pt x="154547" y="128789"/>
                </a:lnTo>
                <a:lnTo>
                  <a:pt x="218941" y="115910"/>
                </a:lnTo>
                <a:lnTo>
                  <a:pt x="386367" y="0"/>
                </a:lnTo>
                <a:lnTo>
                  <a:pt x="437882" y="25758"/>
                </a:lnTo>
                <a:lnTo>
                  <a:pt x="437882" y="103031"/>
                </a:lnTo>
                <a:lnTo>
                  <a:pt x="515155" y="154546"/>
                </a:lnTo>
                <a:lnTo>
                  <a:pt x="605308" y="283335"/>
                </a:lnTo>
                <a:lnTo>
                  <a:pt x="618186" y="347730"/>
                </a:lnTo>
                <a:lnTo>
                  <a:pt x="695460" y="386366"/>
                </a:lnTo>
                <a:lnTo>
                  <a:pt x="759854" y="386366"/>
                </a:lnTo>
                <a:lnTo>
                  <a:pt x="759854" y="592428"/>
                </a:lnTo>
                <a:lnTo>
                  <a:pt x="824248" y="656822"/>
                </a:lnTo>
                <a:lnTo>
                  <a:pt x="862885" y="837127"/>
                </a:lnTo>
                <a:lnTo>
                  <a:pt x="901522" y="953037"/>
                </a:lnTo>
                <a:lnTo>
                  <a:pt x="862885" y="953037"/>
                </a:lnTo>
                <a:lnTo>
                  <a:pt x="927279" y="1017431"/>
                </a:lnTo>
                <a:lnTo>
                  <a:pt x="914400" y="1043189"/>
                </a:lnTo>
                <a:lnTo>
                  <a:pt x="914400" y="1133341"/>
                </a:lnTo>
                <a:lnTo>
                  <a:pt x="901522" y="1184856"/>
                </a:lnTo>
                <a:lnTo>
                  <a:pt x="927279" y="1262130"/>
                </a:lnTo>
                <a:lnTo>
                  <a:pt x="953037" y="1352282"/>
                </a:lnTo>
                <a:lnTo>
                  <a:pt x="965916" y="1416676"/>
                </a:lnTo>
                <a:lnTo>
                  <a:pt x="1030310" y="1493949"/>
                </a:lnTo>
                <a:lnTo>
                  <a:pt x="978795" y="1596980"/>
                </a:lnTo>
                <a:lnTo>
                  <a:pt x="927279" y="1635617"/>
                </a:lnTo>
                <a:lnTo>
                  <a:pt x="953037" y="1738648"/>
                </a:lnTo>
                <a:lnTo>
                  <a:pt x="875764" y="1725769"/>
                </a:lnTo>
                <a:lnTo>
                  <a:pt x="927279" y="1790163"/>
                </a:lnTo>
                <a:lnTo>
                  <a:pt x="914400" y="1854558"/>
                </a:lnTo>
                <a:lnTo>
                  <a:pt x="914400" y="1918952"/>
                </a:lnTo>
                <a:lnTo>
                  <a:pt x="953037" y="1931831"/>
                </a:lnTo>
                <a:lnTo>
                  <a:pt x="940158" y="1996225"/>
                </a:lnTo>
                <a:lnTo>
                  <a:pt x="875764" y="1970468"/>
                </a:lnTo>
                <a:lnTo>
                  <a:pt x="901522" y="2021983"/>
                </a:lnTo>
                <a:lnTo>
                  <a:pt x="914400" y="2034862"/>
                </a:lnTo>
                <a:lnTo>
                  <a:pt x="875764" y="2125014"/>
                </a:lnTo>
                <a:lnTo>
                  <a:pt x="837127" y="2176530"/>
                </a:lnTo>
                <a:lnTo>
                  <a:pt x="862885" y="2253803"/>
                </a:lnTo>
                <a:lnTo>
                  <a:pt x="785612" y="2266682"/>
                </a:lnTo>
                <a:lnTo>
                  <a:pt x="759854" y="2228045"/>
                </a:lnTo>
                <a:lnTo>
                  <a:pt x="721217" y="2253803"/>
                </a:lnTo>
                <a:lnTo>
                  <a:pt x="708339" y="2292439"/>
                </a:lnTo>
                <a:lnTo>
                  <a:pt x="643944" y="2279560"/>
                </a:lnTo>
                <a:lnTo>
                  <a:pt x="528034" y="2421228"/>
                </a:lnTo>
                <a:lnTo>
                  <a:pt x="489398" y="2395470"/>
                </a:lnTo>
                <a:lnTo>
                  <a:pt x="373488" y="2434107"/>
                </a:lnTo>
                <a:lnTo>
                  <a:pt x="360609" y="2498501"/>
                </a:lnTo>
                <a:cubicBezTo>
                  <a:pt x="214799" y="2538268"/>
                  <a:pt x="218941" y="2488191"/>
                  <a:pt x="218941" y="2550017"/>
                </a:cubicBezTo>
                <a:lnTo>
                  <a:pt x="257578" y="2524259"/>
                </a:lnTo>
                <a:lnTo>
                  <a:pt x="206062" y="2575775"/>
                </a:lnTo>
                <a:cubicBezTo>
                  <a:pt x="152803" y="2455942"/>
                  <a:pt x="154547" y="2417584"/>
                  <a:pt x="154547" y="2472744"/>
                </a:cubicBezTo>
                <a:lnTo>
                  <a:pt x="193184" y="2421228"/>
                </a:lnTo>
                <a:lnTo>
                  <a:pt x="128789" y="2369713"/>
                </a:lnTo>
                <a:lnTo>
                  <a:pt x="180305" y="2253803"/>
                </a:lnTo>
                <a:lnTo>
                  <a:pt x="270457" y="2253803"/>
                </a:lnTo>
                <a:lnTo>
                  <a:pt x="309093" y="2215166"/>
                </a:lnTo>
                <a:lnTo>
                  <a:pt x="373488" y="2253803"/>
                </a:lnTo>
                <a:lnTo>
                  <a:pt x="399246" y="2279560"/>
                </a:lnTo>
                <a:lnTo>
                  <a:pt x="528034" y="2228045"/>
                </a:lnTo>
                <a:lnTo>
                  <a:pt x="515155" y="2163651"/>
                </a:lnTo>
                <a:lnTo>
                  <a:pt x="605308" y="2163651"/>
                </a:lnTo>
                <a:lnTo>
                  <a:pt x="669702" y="2137893"/>
                </a:lnTo>
                <a:lnTo>
                  <a:pt x="631065" y="2099256"/>
                </a:lnTo>
                <a:lnTo>
                  <a:pt x="695460" y="2060620"/>
                </a:lnTo>
                <a:lnTo>
                  <a:pt x="643944" y="2021983"/>
                </a:lnTo>
                <a:lnTo>
                  <a:pt x="682581" y="1918952"/>
                </a:lnTo>
                <a:lnTo>
                  <a:pt x="656823" y="1854558"/>
                </a:lnTo>
                <a:lnTo>
                  <a:pt x="708339" y="1815921"/>
                </a:lnTo>
                <a:lnTo>
                  <a:pt x="669702" y="1751527"/>
                </a:lnTo>
                <a:lnTo>
                  <a:pt x="669702" y="1687132"/>
                </a:lnTo>
                <a:lnTo>
                  <a:pt x="721217" y="1700011"/>
                </a:lnTo>
                <a:lnTo>
                  <a:pt x="759854" y="1661375"/>
                </a:lnTo>
                <a:lnTo>
                  <a:pt x="798491" y="1584101"/>
                </a:lnTo>
                <a:lnTo>
                  <a:pt x="682581" y="1532586"/>
                </a:lnTo>
                <a:lnTo>
                  <a:pt x="643944" y="1468191"/>
                </a:lnTo>
                <a:lnTo>
                  <a:pt x="721217" y="1390918"/>
                </a:lnTo>
                <a:lnTo>
                  <a:pt x="734096" y="1236372"/>
                </a:lnTo>
                <a:lnTo>
                  <a:pt x="721217" y="1107583"/>
                </a:lnTo>
                <a:lnTo>
                  <a:pt x="682581" y="1056068"/>
                </a:lnTo>
                <a:lnTo>
                  <a:pt x="669702" y="1017431"/>
                </a:lnTo>
                <a:lnTo>
                  <a:pt x="643944" y="953037"/>
                </a:lnTo>
                <a:lnTo>
                  <a:pt x="656823" y="850006"/>
                </a:lnTo>
                <a:lnTo>
                  <a:pt x="669702" y="759853"/>
                </a:lnTo>
                <a:lnTo>
                  <a:pt x="605308" y="669701"/>
                </a:lnTo>
                <a:lnTo>
                  <a:pt x="566671" y="656822"/>
                </a:lnTo>
                <a:lnTo>
                  <a:pt x="476519" y="553791"/>
                </a:lnTo>
                <a:lnTo>
                  <a:pt x="425003" y="579549"/>
                </a:lnTo>
                <a:lnTo>
                  <a:pt x="373488" y="566670"/>
                </a:lnTo>
                <a:lnTo>
                  <a:pt x="386367" y="502276"/>
                </a:lnTo>
                <a:lnTo>
                  <a:pt x="360609" y="489397"/>
                </a:lnTo>
                <a:lnTo>
                  <a:pt x="321972" y="476518"/>
                </a:lnTo>
                <a:lnTo>
                  <a:pt x="257578" y="476518"/>
                </a:lnTo>
                <a:lnTo>
                  <a:pt x="218941" y="437882"/>
                </a:lnTo>
                <a:close/>
              </a:path>
            </a:pathLst>
          </a:custGeom>
          <a:solidFill>
            <a:srgbClr val="FF00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C1009C0E-D137-6042-875B-BA033ACC4200}"/>
              </a:ext>
            </a:extLst>
          </p:cNvPr>
          <p:cNvSpPr/>
          <p:nvPr/>
        </p:nvSpPr>
        <p:spPr>
          <a:xfrm>
            <a:off x="3505200" y="5114442"/>
            <a:ext cx="822104" cy="875195"/>
          </a:xfrm>
          <a:custGeom>
            <a:avLst/>
            <a:gdLst>
              <a:gd name="connsiteX0" fmla="*/ 811369 w 811369"/>
              <a:gd name="connsiteY0" fmla="*/ 798490 h 862885"/>
              <a:gd name="connsiteX1" fmla="*/ 746975 w 811369"/>
              <a:gd name="connsiteY1" fmla="*/ 656823 h 862885"/>
              <a:gd name="connsiteX2" fmla="*/ 785612 w 811369"/>
              <a:gd name="connsiteY2" fmla="*/ 618186 h 862885"/>
              <a:gd name="connsiteX3" fmla="*/ 708338 w 811369"/>
              <a:gd name="connsiteY3" fmla="*/ 566671 h 862885"/>
              <a:gd name="connsiteX4" fmla="*/ 785612 w 811369"/>
              <a:gd name="connsiteY4" fmla="*/ 425003 h 862885"/>
              <a:gd name="connsiteX5" fmla="*/ 798491 w 811369"/>
              <a:gd name="connsiteY5" fmla="*/ 412124 h 862885"/>
              <a:gd name="connsiteX6" fmla="*/ 759854 w 811369"/>
              <a:gd name="connsiteY6" fmla="*/ 386366 h 862885"/>
              <a:gd name="connsiteX7" fmla="*/ 721217 w 811369"/>
              <a:gd name="connsiteY7" fmla="*/ 386366 h 862885"/>
              <a:gd name="connsiteX8" fmla="*/ 721217 w 811369"/>
              <a:gd name="connsiteY8" fmla="*/ 360609 h 862885"/>
              <a:gd name="connsiteX9" fmla="*/ 669702 w 811369"/>
              <a:gd name="connsiteY9" fmla="*/ 321972 h 862885"/>
              <a:gd name="connsiteX10" fmla="*/ 656823 w 811369"/>
              <a:gd name="connsiteY10" fmla="*/ 296214 h 862885"/>
              <a:gd name="connsiteX11" fmla="*/ 669702 w 811369"/>
              <a:gd name="connsiteY11" fmla="*/ 257578 h 862885"/>
              <a:gd name="connsiteX12" fmla="*/ 669702 w 811369"/>
              <a:gd name="connsiteY12" fmla="*/ 257578 h 862885"/>
              <a:gd name="connsiteX13" fmla="*/ 721217 w 811369"/>
              <a:gd name="connsiteY13" fmla="*/ 218941 h 862885"/>
              <a:gd name="connsiteX14" fmla="*/ 682581 w 811369"/>
              <a:gd name="connsiteY14" fmla="*/ 154547 h 862885"/>
              <a:gd name="connsiteX15" fmla="*/ 618186 w 811369"/>
              <a:gd name="connsiteY15" fmla="*/ 103031 h 862885"/>
              <a:gd name="connsiteX16" fmla="*/ 656823 w 811369"/>
              <a:gd name="connsiteY16" fmla="*/ 51516 h 862885"/>
              <a:gd name="connsiteX17" fmla="*/ 643944 w 811369"/>
              <a:gd name="connsiteY17" fmla="*/ 0 h 862885"/>
              <a:gd name="connsiteX18" fmla="*/ 579550 w 811369"/>
              <a:gd name="connsiteY18" fmla="*/ 0 h 862885"/>
              <a:gd name="connsiteX19" fmla="*/ 502276 w 811369"/>
              <a:gd name="connsiteY19" fmla="*/ 128789 h 862885"/>
              <a:gd name="connsiteX20" fmla="*/ 437882 w 811369"/>
              <a:gd name="connsiteY20" fmla="*/ 128789 h 862885"/>
              <a:gd name="connsiteX21" fmla="*/ 412124 w 811369"/>
              <a:gd name="connsiteY21" fmla="*/ 167426 h 862885"/>
              <a:gd name="connsiteX22" fmla="*/ 321972 w 811369"/>
              <a:gd name="connsiteY22" fmla="*/ 141668 h 862885"/>
              <a:gd name="connsiteX23" fmla="*/ 257578 w 811369"/>
              <a:gd name="connsiteY23" fmla="*/ 128789 h 862885"/>
              <a:gd name="connsiteX24" fmla="*/ 270457 w 811369"/>
              <a:gd name="connsiteY24" fmla="*/ 193183 h 862885"/>
              <a:gd name="connsiteX25" fmla="*/ 270457 w 811369"/>
              <a:gd name="connsiteY25" fmla="*/ 296214 h 862885"/>
              <a:gd name="connsiteX26" fmla="*/ 128789 w 811369"/>
              <a:gd name="connsiteY26" fmla="*/ 231820 h 862885"/>
              <a:gd name="connsiteX27" fmla="*/ 90153 w 811369"/>
              <a:gd name="connsiteY27" fmla="*/ 257578 h 862885"/>
              <a:gd name="connsiteX28" fmla="*/ 51516 w 811369"/>
              <a:gd name="connsiteY28" fmla="*/ 296214 h 862885"/>
              <a:gd name="connsiteX29" fmla="*/ 0 w 811369"/>
              <a:gd name="connsiteY29" fmla="*/ 270457 h 862885"/>
              <a:gd name="connsiteX30" fmla="*/ 38637 w 811369"/>
              <a:gd name="connsiteY30" fmla="*/ 321972 h 862885"/>
              <a:gd name="connsiteX31" fmla="*/ 25758 w 811369"/>
              <a:gd name="connsiteY31" fmla="*/ 437882 h 862885"/>
              <a:gd name="connsiteX32" fmla="*/ 64395 w 811369"/>
              <a:gd name="connsiteY32" fmla="*/ 489397 h 862885"/>
              <a:gd name="connsiteX33" fmla="*/ 167426 w 811369"/>
              <a:gd name="connsiteY33" fmla="*/ 553792 h 862885"/>
              <a:gd name="connsiteX34" fmla="*/ 218941 w 811369"/>
              <a:gd name="connsiteY34" fmla="*/ 566671 h 862885"/>
              <a:gd name="connsiteX35" fmla="*/ 270457 w 811369"/>
              <a:gd name="connsiteY35" fmla="*/ 605307 h 862885"/>
              <a:gd name="connsiteX36" fmla="*/ 309093 w 811369"/>
              <a:gd name="connsiteY36" fmla="*/ 618186 h 862885"/>
              <a:gd name="connsiteX37" fmla="*/ 321972 w 811369"/>
              <a:gd name="connsiteY37" fmla="*/ 656823 h 862885"/>
              <a:gd name="connsiteX38" fmla="*/ 283336 w 811369"/>
              <a:gd name="connsiteY38" fmla="*/ 682580 h 862885"/>
              <a:gd name="connsiteX39" fmla="*/ 321972 w 811369"/>
              <a:gd name="connsiteY39" fmla="*/ 734096 h 862885"/>
              <a:gd name="connsiteX40" fmla="*/ 386367 w 811369"/>
              <a:gd name="connsiteY40" fmla="*/ 746975 h 862885"/>
              <a:gd name="connsiteX41" fmla="*/ 399246 w 811369"/>
              <a:gd name="connsiteY41" fmla="*/ 811369 h 862885"/>
              <a:gd name="connsiteX42" fmla="*/ 476519 w 811369"/>
              <a:gd name="connsiteY42" fmla="*/ 850006 h 862885"/>
              <a:gd name="connsiteX43" fmla="*/ 553792 w 811369"/>
              <a:gd name="connsiteY43" fmla="*/ 824248 h 862885"/>
              <a:gd name="connsiteX44" fmla="*/ 566671 w 811369"/>
              <a:gd name="connsiteY44" fmla="*/ 837127 h 862885"/>
              <a:gd name="connsiteX45" fmla="*/ 566671 w 811369"/>
              <a:gd name="connsiteY45" fmla="*/ 862885 h 862885"/>
              <a:gd name="connsiteX46" fmla="*/ 605307 w 811369"/>
              <a:gd name="connsiteY46" fmla="*/ 862885 h 862885"/>
              <a:gd name="connsiteX47" fmla="*/ 643944 w 811369"/>
              <a:gd name="connsiteY47" fmla="*/ 850006 h 862885"/>
              <a:gd name="connsiteX48" fmla="*/ 811369 w 811369"/>
              <a:gd name="connsiteY48" fmla="*/ 798490 h 8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11369" h="862885">
                <a:moveTo>
                  <a:pt x="811369" y="798490"/>
                </a:moveTo>
                <a:lnTo>
                  <a:pt x="746975" y="656823"/>
                </a:lnTo>
                <a:lnTo>
                  <a:pt x="785612" y="618186"/>
                </a:lnTo>
                <a:lnTo>
                  <a:pt x="708338" y="566671"/>
                </a:lnTo>
                <a:lnTo>
                  <a:pt x="785612" y="425003"/>
                </a:lnTo>
                <a:lnTo>
                  <a:pt x="798491" y="412124"/>
                </a:lnTo>
                <a:lnTo>
                  <a:pt x="759854" y="386366"/>
                </a:lnTo>
                <a:lnTo>
                  <a:pt x="721217" y="386366"/>
                </a:lnTo>
                <a:lnTo>
                  <a:pt x="721217" y="360609"/>
                </a:lnTo>
                <a:lnTo>
                  <a:pt x="669702" y="321972"/>
                </a:lnTo>
                <a:lnTo>
                  <a:pt x="656823" y="296214"/>
                </a:lnTo>
                <a:lnTo>
                  <a:pt x="669702" y="257578"/>
                </a:lnTo>
                <a:lnTo>
                  <a:pt x="669702" y="257578"/>
                </a:lnTo>
                <a:lnTo>
                  <a:pt x="721217" y="218941"/>
                </a:lnTo>
                <a:lnTo>
                  <a:pt x="682581" y="154547"/>
                </a:lnTo>
                <a:lnTo>
                  <a:pt x="618186" y="103031"/>
                </a:lnTo>
                <a:lnTo>
                  <a:pt x="656823" y="51516"/>
                </a:lnTo>
                <a:lnTo>
                  <a:pt x="643944" y="0"/>
                </a:lnTo>
                <a:lnTo>
                  <a:pt x="579550" y="0"/>
                </a:lnTo>
                <a:lnTo>
                  <a:pt x="502276" y="128789"/>
                </a:lnTo>
                <a:lnTo>
                  <a:pt x="437882" y="128789"/>
                </a:lnTo>
                <a:lnTo>
                  <a:pt x="412124" y="167426"/>
                </a:lnTo>
                <a:lnTo>
                  <a:pt x="321972" y="141668"/>
                </a:lnTo>
                <a:lnTo>
                  <a:pt x="257578" y="128789"/>
                </a:lnTo>
                <a:lnTo>
                  <a:pt x="270457" y="193183"/>
                </a:lnTo>
                <a:lnTo>
                  <a:pt x="270457" y="296214"/>
                </a:lnTo>
                <a:lnTo>
                  <a:pt x="128789" y="231820"/>
                </a:lnTo>
                <a:lnTo>
                  <a:pt x="90153" y="257578"/>
                </a:lnTo>
                <a:lnTo>
                  <a:pt x="51516" y="296214"/>
                </a:lnTo>
                <a:lnTo>
                  <a:pt x="0" y="270457"/>
                </a:lnTo>
                <a:lnTo>
                  <a:pt x="38637" y="321972"/>
                </a:lnTo>
                <a:lnTo>
                  <a:pt x="25758" y="437882"/>
                </a:lnTo>
                <a:lnTo>
                  <a:pt x="64395" y="489397"/>
                </a:lnTo>
                <a:lnTo>
                  <a:pt x="167426" y="553792"/>
                </a:lnTo>
                <a:lnTo>
                  <a:pt x="218941" y="566671"/>
                </a:lnTo>
                <a:lnTo>
                  <a:pt x="270457" y="605307"/>
                </a:lnTo>
                <a:lnTo>
                  <a:pt x="309093" y="618186"/>
                </a:lnTo>
                <a:lnTo>
                  <a:pt x="321972" y="656823"/>
                </a:lnTo>
                <a:lnTo>
                  <a:pt x="283336" y="682580"/>
                </a:lnTo>
                <a:lnTo>
                  <a:pt x="321972" y="734096"/>
                </a:lnTo>
                <a:lnTo>
                  <a:pt x="386367" y="746975"/>
                </a:lnTo>
                <a:lnTo>
                  <a:pt x="399246" y="811369"/>
                </a:lnTo>
                <a:lnTo>
                  <a:pt x="476519" y="850006"/>
                </a:lnTo>
                <a:lnTo>
                  <a:pt x="553792" y="824248"/>
                </a:lnTo>
                <a:lnTo>
                  <a:pt x="566671" y="837127"/>
                </a:lnTo>
                <a:lnTo>
                  <a:pt x="566671" y="862885"/>
                </a:lnTo>
                <a:lnTo>
                  <a:pt x="605307" y="862885"/>
                </a:lnTo>
                <a:lnTo>
                  <a:pt x="643944" y="850006"/>
                </a:lnTo>
                <a:lnTo>
                  <a:pt x="811369" y="79849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26A8C9B-9627-F048-9A92-2A7099456E6E}"/>
              </a:ext>
            </a:extLst>
          </p:cNvPr>
          <p:cNvCxnSpPr>
            <a:endCxn id="7" idx="24"/>
          </p:cNvCxnSpPr>
          <p:nvPr/>
        </p:nvCxnSpPr>
        <p:spPr>
          <a:xfrm rot="10800000">
            <a:off x="5031514" y="4582947"/>
            <a:ext cx="323371" cy="514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583EC64-36F3-7843-962B-281003B66B38}"/>
              </a:ext>
            </a:extLst>
          </p:cNvPr>
          <p:cNvCxnSpPr>
            <a:endCxn id="8" idx="24"/>
          </p:cNvCxnSpPr>
          <p:nvPr/>
        </p:nvCxnSpPr>
        <p:spPr>
          <a:xfrm>
            <a:off x="3498765" y="5198101"/>
            <a:ext cx="279934" cy="1126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1FDC1AB-4E76-064E-836A-3230799F6B6B}"/>
              </a:ext>
            </a:extLst>
          </p:cNvPr>
          <p:cNvSpPr/>
          <p:nvPr/>
        </p:nvSpPr>
        <p:spPr>
          <a:xfrm>
            <a:off x="10371204" y="4271401"/>
            <a:ext cx="434380" cy="723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A604167-DEEC-0C4B-B23F-DDAE510FF842}"/>
              </a:ext>
            </a:extLst>
          </p:cNvPr>
          <p:cNvSpPr txBox="1">
            <a:spLocks/>
          </p:cNvSpPr>
          <p:nvPr/>
        </p:nvSpPr>
        <p:spPr bwMode="auto">
          <a:xfrm>
            <a:off x="2103756" y="4752459"/>
            <a:ext cx="1325244" cy="72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20000"/>
              </a:spcBef>
            </a:pPr>
            <a:r>
              <a:rPr lang="en-US" altLang="en-US" sz="1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1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1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1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55631CB-E2AB-874D-891C-C30ED2E75063}"/>
              </a:ext>
            </a:extLst>
          </p:cNvPr>
          <p:cNvSpPr txBox="1">
            <a:spLocks/>
          </p:cNvSpPr>
          <p:nvPr/>
        </p:nvSpPr>
        <p:spPr bwMode="auto">
          <a:xfrm>
            <a:off x="7177007" y="1021545"/>
            <a:ext cx="4876800" cy="461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20000"/>
              </a:spcBef>
            </a:pPr>
            <a:endParaRPr lang="en-US" altLang="en-US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10" descr="4.bmp">
            <a:extLst>
              <a:ext uri="{FF2B5EF4-FFF2-40B4-BE49-F238E27FC236}">
                <a16:creationId xmlns:a16="http://schemas.microsoft.com/office/drawing/2014/main" xmlns="" id="{C72C2CDD-9C45-FC40-B559-A32EF303F72E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1"/>
            <a:ext cx="12496799" cy="695007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66171A6-A9A8-934B-A577-78D190327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46" y="1013553"/>
            <a:ext cx="6153712" cy="45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63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35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155" b="1">
                <a:solidFill>
                  <a:srgbClr val="008000"/>
                </a:solidFill>
                <a:latin typeface="VNI-Times" pitchFamily="2" charset="0"/>
              </a:rPr>
              <a:t>	 </a:t>
            </a:r>
            <a:r>
              <a:rPr lang="en-US" altLang="en-US" sz="4155" b="1">
                <a:solidFill>
                  <a:srgbClr val="006600"/>
                </a:solidFill>
                <a:latin typeface="VNI-Times" pitchFamily="2" charset="0"/>
              </a:rPr>
              <a:t>-  </a:t>
            </a:r>
            <a:r>
              <a:rPr lang="en-US" altLang="en-US" sz="4155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giáp với Nam Trung Bộ và Đông Nam Bộ </a:t>
            </a:r>
            <a:r>
              <a:rPr lang="en-US" altLang="en-US" sz="4155" b="1">
                <a:solidFill>
                  <a:srgbClr val="006600"/>
                </a:solidFill>
                <a:latin typeface="VNI-Times" pitchFamily="2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155" b="1">
                <a:solidFill>
                  <a:srgbClr val="002060"/>
                </a:solidFill>
                <a:latin typeface="VNI-Times" pitchFamily="2" charset="0"/>
              </a:rPr>
              <a:t>	</a:t>
            </a:r>
            <a:endParaRPr lang="en-US" altLang="en-US" sz="3040">
              <a:latin typeface="VNI-Times" pitchFamily="2" charset="0"/>
            </a:endParaRPr>
          </a:p>
        </p:txBody>
      </p:sp>
      <p:pic>
        <p:nvPicPr>
          <p:cNvPr id="26628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5FF22A4-F127-4342-BA3C-72B06BD8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00" y="6113492"/>
            <a:ext cx="617784" cy="6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9650" y="141578"/>
            <a:ext cx="6395085" cy="66218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9589" y="1158348"/>
            <a:ext cx="7505224" cy="46333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17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321862" y="1238383"/>
            <a:ext cx="12035790" cy="177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Tây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tầng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địa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(x)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028700" y="3243370"/>
            <a:ext cx="113157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 pitchFamily="34" charset="0"/>
                <a:cs typeface="Arial" pitchFamily="34" charset="0"/>
              </a:rPr>
              <a:t>a) Tây Nguyên chủ yếu là đồng bằng.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822960" y="4243138"/>
            <a:ext cx="113157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 pitchFamily="34" charset="0"/>
                <a:cs typeface="Arial" pitchFamily="34" charset="0"/>
              </a:rPr>
              <a:t>b) Tây Nguyên là vùng đồng bằng trung du.</a:t>
            </a: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1028700" y="5328393"/>
            <a:ext cx="11315700" cy="121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Arial" pitchFamily="34" charset="0"/>
                <a:cs typeface="Arial" pitchFamily="34" charset="0"/>
              </a:rPr>
              <a:t>c) Tây Nguyên là vùng đất cao rộng lớn, bao gồm các cao nguyên.</a:t>
            </a:r>
          </a:p>
        </p:txBody>
      </p:sp>
      <p:sp>
        <p:nvSpPr>
          <p:cNvPr id="11271" name="Rectangle 10"/>
          <p:cNvSpPr>
            <a:spLocks noChangeArrowheads="1"/>
          </p:cNvSpPr>
          <p:nvPr/>
        </p:nvSpPr>
        <p:spPr bwMode="auto">
          <a:xfrm>
            <a:off x="205740" y="3397818"/>
            <a:ext cx="617220" cy="5405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2" name="Rectangle 11"/>
          <p:cNvSpPr>
            <a:spLocks noChangeArrowheads="1"/>
          </p:cNvSpPr>
          <p:nvPr/>
        </p:nvSpPr>
        <p:spPr bwMode="auto">
          <a:xfrm>
            <a:off x="205740" y="4324493"/>
            <a:ext cx="617220" cy="5405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Rectangle 12"/>
          <p:cNvSpPr>
            <a:spLocks noChangeArrowheads="1"/>
          </p:cNvSpPr>
          <p:nvPr/>
        </p:nvSpPr>
        <p:spPr bwMode="auto">
          <a:xfrm>
            <a:off x="205740" y="5405616"/>
            <a:ext cx="617220" cy="5405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205740" y="5251168"/>
            <a:ext cx="617220" cy="84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10184132" y="6002487"/>
            <a:ext cx="1309450" cy="947591"/>
            <a:chOff x="4608" y="384"/>
            <a:chExt cx="720" cy="720"/>
          </a:xfrm>
        </p:grpSpPr>
        <p:pic>
          <p:nvPicPr>
            <p:cNvPr id="12296" name="Picture 7" descr="globe_anim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Rectangle 8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0" y="6392472"/>
            <a:ext cx="7415213" cy="55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9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Lược đồ các cao nguyên ở Tây Nguyên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6705600" y="579437"/>
            <a:ext cx="5410200" cy="4764299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183" y="175361"/>
            <a:ext cx="5968129" cy="6177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4980" y="274637"/>
            <a:ext cx="6789420" cy="64062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" y="0"/>
            <a:ext cx="5257800" cy="19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0249" tIns="55125" rIns="110249" bIns="55125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4000" b="1">
                <a:latin typeface="Arial" pitchFamily="34" charset="0"/>
                <a:cs typeface="Arial" pitchFamily="34" charset="0"/>
              </a:rPr>
              <a:t>C</a:t>
            </a:r>
            <a:r>
              <a:rPr lang="vi-VN" sz="4000" b="1">
                <a:latin typeface="Arial" pitchFamily="34" charset="0"/>
                <a:cs typeface="Arial" pitchFamily="34" charset="0"/>
              </a:rPr>
              <a:t>ác cao nguyên theo hướng từ Bắc xuống Nam </a:t>
            </a:r>
            <a:r>
              <a:rPr lang="en-US" sz="4000" b="1">
                <a:latin typeface="Arial" pitchFamily="34" charset="0"/>
                <a:cs typeface="Arial" pitchFamily="34" charset="0"/>
              </a:rPr>
              <a:t>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98437"/>
            <a:ext cx="4838700" cy="1066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Cao nguyên</a:t>
            </a:r>
          </a:p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Kon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Tum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1417637"/>
            <a:ext cx="4665584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Cao nguyên</a:t>
            </a:r>
          </a:p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Plây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Ku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2789237"/>
            <a:ext cx="4732020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Cao </a:t>
            </a:r>
            <a:r>
              <a:rPr lang="en-US" sz="4000" b="1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Đắk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Lắk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4084637"/>
            <a:ext cx="473202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Cao </a:t>
            </a:r>
            <a:r>
              <a:rPr lang="en-US" sz="4000" b="1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Lâm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Viên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608637"/>
            <a:ext cx="4665584" cy="10366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Cao nguyên</a:t>
            </a:r>
          </a:p>
          <a:p>
            <a:pPr algn="ctr">
              <a:defRPr/>
            </a:pPr>
            <a:r>
              <a:rPr lang="en-US" sz="4000" b="1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Linh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Đường kết nối Mũi tên Thẳng 18"/>
          <p:cNvCxnSpPr/>
          <p:nvPr/>
        </p:nvCxnSpPr>
        <p:spPr>
          <a:xfrm>
            <a:off x="5181600" y="1112837"/>
            <a:ext cx="12192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/>
          <p:cNvCxnSpPr>
            <a:stCxn id="12" idx="3"/>
          </p:cNvCxnSpPr>
          <p:nvPr/>
        </p:nvCxnSpPr>
        <p:spPr>
          <a:xfrm>
            <a:off x="5046584" y="2065337"/>
            <a:ext cx="1582816" cy="952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kết nối Mũi tên Thẳng 22"/>
          <p:cNvCxnSpPr>
            <a:stCxn id="13" idx="3"/>
          </p:cNvCxnSpPr>
          <p:nvPr/>
        </p:nvCxnSpPr>
        <p:spPr>
          <a:xfrm>
            <a:off x="5189220" y="3360737"/>
            <a:ext cx="1592580" cy="7239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/>
          <p:cNvCxnSpPr>
            <a:stCxn id="14" idx="3"/>
          </p:cNvCxnSpPr>
          <p:nvPr/>
        </p:nvCxnSpPr>
        <p:spPr>
          <a:xfrm>
            <a:off x="4960620" y="4732337"/>
            <a:ext cx="2354580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/>
          <p:cNvCxnSpPr>
            <a:stCxn id="15" idx="3"/>
          </p:cNvCxnSpPr>
          <p:nvPr/>
        </p:nvCxnSpPr>
        <p:spPr>
          <a:xfrm flipV="1">
            <a:off x="5046584" y="5913437"/>
            <a:ext cx="1125616" cy="2135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ình Bầu dục 34"/>
          <p:cNvSpPr/>
          <p:nvPr/>
        </p:nvSpPr>
        <p:spPr>
          <a:xfrm>
            <a:off x="6416040" y="1996757"/>
            <a:ext cx="173736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Bầu dục 39"/>
          <p:cNvSpPr/>
          <p:nvPr/>
        </p:nvSpPr>
        <p:spPr>
          <a:xfrm>
            <a:off x="7239000" y="5075237"/>
            <a:ext cx="173736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Bầu dục 40"/>
          <p:cNvSpPr/>
          <p:nvPr/>
        </p:nvSpPr>
        <p:spPr>
          <a:xfrm>
            <a:off x="6096000" y="5608637"/>
            <a:ext cx="173736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Bầu dục 41"/>
          <p:cNvSpPr/>
          <p:nvPr/>
        </p:nvSpPr>
        <p:spPr>
          <a:xfrm>
            <a:off x="6705600" y="3779837"/>
            <a:ext cx="173736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Bầu dục 42"/>
          <p:cNvSpPr/>
          <p:nvPr/>
        </p:nvSpPr>
        <p:spPr>
          <a:xfrm>
            <a:off x="6553200" y="2713037"/>
            <a:ext cx="173736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12" grpId="0" animBg="1"/>
      <p:bldP spid="13" grpId="0" animBg="1"/>
      <p:bldP spid="14" grpId="0" animBg="1"/>
      <p:bldP spid="15" grpId="0" animBg="1"/>
      <p:bldP spid="35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1081124"/>
            <a:ext cx="12344400" cy="849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endParaRPr lang="vi-VN"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914400" y="731837"/>
            <a:ext cx="11242834" cy="665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8420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18450303"/>
              </p:ext>
            </p:extLst>
          </p:nvPr>
        </p:nvGraphicFramePr>
        <p:xfrm>
          <a:off x="617220" y="2075368"/>
          <a:ext cx="11346180" cy="4447668"/>
        </p:xfrm>
        <a:graphic>
          <a:graphicData uri="http://schemas.openxmlformats.org/drawingml/2006/table">
            <a:tbl>
              <a:tblPr/>
              <a:tblGrid>
                <a:gridCol w="5283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62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7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6891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8241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511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2511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8440" name="Text Box 24"/>
          <p:cNvSpPr txBox="1">
            <a:spLocks noChangeArrowheads="1"/>
          </p:cNvSpPr>
          <p:nvPr/>
        </p:nvSpPr>
        <p:spPr bwMode="auto">
          <a:xfrm>
            <a:off x="1905000" y="2027237"/>
            <a:ext cx="3935409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 nguyên</a:t>
            </a:r>
          </a:p>
        </p:txBody>
      </p:sp>
      <p:sp>
        <p:nvSpPr>
          <p:cNvPr id="188441" name="Text Box 25"/>
          <p:cNvSpPr txBox="1">
            <a:spLocks noChangeArrowheads="1"/>
          </p:cNvSpPr>
          <p:nvPr/>
        </p:nvSpPr>
        <p:spPr bwMode="auto">
          <a:xfrm>
            <a:off x="5943600" y="2103437"/>
            <a:ext cx="3800554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Độ cao trung bình</a:t>
            </a:r>
          </a:p>
        </p:txBody>
      </p:sp>
      <p:sp>
        <p:nvSpPr>
          <p:cNvPr id="188442" name="Text Box 26"/>
          <p:cNvSpPr txBox="1">
            <a:spLocks noChangeArrowheads="1"/>
          </p:cNvSpPr>
          <p:nvPr/>
        </p:nvSpPr>
        <p:spPr bwMode="auto">
          <a:xfrm>
            <a:off x="7924800" y="2865437"/>
            <a:ext cx="1415285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188443" name="Text Box 27"/>
          <p:cNvSpPr txBox="1">
            <a:spLocks noChangeArrowheads="1"/>
          </p:cNvSpPr>
          <p:nvPr/>
        </p:nvSpPr>
        <p:spPr bwMode="auto">
          <a:xfrm>
            <a:off x="2057400" y="5684837"/>
            <a:ext cx="2625329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    </a:t>
            </a:r>
          </a:p>
        </p:txBody>
      </p:sp>
      <p:sp>
        <p:nvSpPr>
          <p:cNvPr id="188444" name="Text Box 28"/>
          <p:cNvSpPr txBox="1">
            <a:spLocks noChangeArrowheads="1"/>
          </p:cNvSpPr>
          <p:nvPr/>
        </p:nvSpPr>
        <p:spPr bwMode="auto">
          <a:xfrm>
            <a:off x="1905000" y="2865437"/>
            <a:ext cx="38862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188445" name="Text Box 29"/>
          <p:cNvSpPr txBox="1">
            <a:spLocks noChangeArrowheads="1"/>
          </p:cNvSpPr>
          <p:nvPr/>
        </p:nvSpPr>
        <p:spPr bwMode="auto">
          <a:xfrm>
            <a:off x="1143000" y="3856037"/>
            <a:ext cx="47244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 Lắk  </a:t>
            </a:r>
          </a:p>
        </p:txBody>
      </p:sp>
      <p:sp>
        <p:nvSpPr>
          <p:cNvPr id="188446" name="Text Box 30"/>
          <p:cNvSpPr txBox="1">
            <a:spLocks noChangeArrowheads="1"/>
          </p:cNvSpPr>
          <p:nvPr/>
        </p:nvSpPr>
        <p:spPr bwMode="auto">
          <a:xfrm>
            <a:off x="7772400" y="5684837"/>
            <a:ext cx="1646118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188447" name="Text Box 31"/>
          <p:cNvSpPr txBox="1">
            <a:spLocks noChangeArrowheads="1"/>
          </p:cNvSpPr>
          <p:nvPr/>
        </p:nvSpPr>
        <p:spPr bwMode="auto">
          <a:xfrm>
            <a:off x="7772400" y="4846637"/>
            <a:ext cx="1646118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1500 m</a:t>
            </a:r>
          </a:p>
        </p:txBody>
      </p:sp>
      <p:sp>
        <p:nvSpPr>
          <p:cNvPr id="188448" name="Text Box 32"/>
          <p:cNvSpPr txBox="1">
            <a:spLocks noChangeArrowheads="1"/>
          </p:cNvSpPr>
          <p:nvPr/>
        </p:nvSpPr>
        <p:spPr bwMode="auto">
          <a:xfrm>
            <a:off x="7772400" y="3856037"/>
            <a:ext cx="1415285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400 m</a:t>
            </a:r>
          </a:p>
        </p:txBody>
      </p:sp>
      <p:sp>
        <p:nvSpPr>
          <p:cNvPr id="188449" name="Text Box 33"/>
          <p:cNvSpPr txBox="1">
            <a:spLocks noChangeArrowheads="1"/>
          </p:cNvSpPr>
          <p:nvPr/>
        </p:nvSpPr>
        <p:spPr bwMode="auto">
          <a:xfrm>
            <a:off x="1371600" y="4770437"/>
            <a:ext cx="4190999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 Viên</a:t>
            </a:r>
          </a:p>
        </p:txBody>
      </p:sp>
      <p:grpSp>
        <p:nvGrpSpPr>
          <p:cNvPr id="14372" name="Group 35"/>
          <p:cNvGrpSpPr>
            <a:grpSpLocks/>
          </p:cNvGrpSpPr>
          <p:nvPr/>
        </p:nvGrpSpPr>
        <p:grpSpPr bwMode="auto">
          <a:xfrm>
            <a:off x="10389872" y="5790123"/>
            <a:ext cx="1309450" cy="947591"/>
            <a:chOff x="4608" y="384"/>
            <a:chExt cx="720" cy="720"/>
          </a:xfrm>
        </p:grpSpPr>
        <p:pic>
          <p:nvPicPr>
            <p:cNvPr id="14374" name="Picture 36" descr="globe_anim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5" name="Rectangle 37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48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Group 3"/>
          <p:cNvGraphicFramePr>
            <a:graphicFrameLocks noGrp="1"/>
          </p:cNvGraphicFramePr>
          <p:nvPr>
            <p:ph/>
          </p:nvPr>
        </p:nvGraphicFramePr>
        <p:xfrm>
          <a:off x="457200" y="1112837"/>
          <a:ext cx="11506200" cy="5562600"/>
        </p:xfrm>
        <a:graphic>
          <a:graphicData uri="http://schemas.openxmlformats.org/drawingml/2006/table">
            <a:tbl>
              <a:tblPr/>
              <a:tblGrid>
                <a:gridCol w="5896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0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2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0388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2354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9952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7552">
                <a:tc>
                  <a:txBody>
                    <a:bodyPr/>
                    <a:lstStyle/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1828800" y="1265237"/>
            <a:ext cx="2569448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B55739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 nguyên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6477000" y="1341437"/>
            <a:ext cx="3800554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B55739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Độ cao trung bình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228600" y="0"/>
            <a:ext cx="119634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Các cao nguyên xếp theo thứ tự từ thấp đến cao</a:t>
            </a:r>
          </a:p>
        </p:txBody>
      </p:sp>
      <p:sp>
        <p:nvSpPr>
          <p:cNvPr id="9243" name="Text Box 2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2408237"/>
            <a:ext cx="45720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 Lắk </a:t>
            </a:r>
          </a:p>
        </p:txBody>
      </p:sp>
      <p:sp>
        <p:nvSpPr>
          <p:cNvPr id="9244" name="Text Box 2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3551237"/>
            <a:ext cx="3962399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9245" name="Text Box 2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4694237"/>
            <a:ext cx="297180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     </a:t>
            </a:r>
          </a:p>
        </p:txBody>
      </p:sp>
      <p:sp>
        <p:nvSpPr>
          <p:cNvPr id="9246" name="Text Box 3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5608637"/>
            <a:ext cx="3733799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 Viên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7391400" y="5837237"/>
            <a:ext cx="1646118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1500 m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7543800" y="4770437"/>
            <a:ext cx="1646118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7772400" y="3551237"/>
            <a:ext cx="1415285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7800975" y="2525840"/>
            <a:ext cx="1415285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eaLnBrk="1" hangingPunct="1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400 m</a:t>
            </a:r>
          </a:p>
        </p:txBody>
      </p:sp>
      <p:sp>
        <p:nvSpPr>
          <p:cNvPr id="15396" name="Text Box 39"/>
          <p:cNvSpPr txBox="1">
            <a:spLocks noChangeArrowheads="1"/>
          </p:cNvSpPr>
          <p:nvPr/>
        </p:nvSpPr>
        <p:spPr bwMode="auto">
          <a:xfrm>
            <a:off x="3703320" y="6578440"/>
            <a:ext cx="308610" cy="84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48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3" grpId="0"/>
      <p:bldP spid="9244" grpId="0"/>
      <p:bldP spid="9245" grpId="0"/>
      <p:bldP spid="9246" grpId="0"/>
      <p:bldP spid="9247" grpId="0"/>
      <p:bldP spid="9248" grpId="0"/>
      <p:bldP spid="9249" grpId="0"/>
      <p:bldP spid="92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n dak lak">
            <a:extLst>
              <a:ext uri="{FF2B5EF4-FFF2-40B4-BE49-F238E27FC236}">
                <a16:creationId xmlns:a16="http://schemas.microsoft.com/office/drawing/2014/main" xmlns="" id="{C0E5F503-3306-294D-9A1F-281F28C8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669"/>
            <a:ext cx="5866377" cy="33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 descr="cn kon tum">
            <a:extLst>
              <a:ext uri="{FF2B5EF4-FFF2-40B4-BE49-F238E27FC236}">
                <a16:creationId xmlns:a16="http://schemas.microsoft.com/office/drawing/2014/main" xmlns="" id="{D520CAE4-2535-3E40-96FC-4CA51D7D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43" y="247726"/>
            <a:ext cx="5866377" cy="33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 descr="cn di linh">
            <a:extLst>
              <a:ext uri="{FF2B5EF4-FFF2-40B4-BE49-F238E27FC236}">
                <a16:creationId xmlns:a16="http://schemas.microsoft.com/office/drawing/2014/main" xmlns="" id="{917EC72D-0AFB-AA4A-AFFF-CE2F9024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0" y="3893266"/>
            <a:ext cx="5836397" cy="30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5">
            <a:extLst>
              <a:ext uri="{FF2B5EF4-FFF2-40B4-BE49-F238E27FC236}">
                <a16:creationId xmlns:a16="http://schemas.microsoft.com/office/drawing/2014/main" xmlns="" id="{4DB2B4D8-4CEC-0F4F-A79F-C59DA99F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42" y="0"/>
            <a:ext cx="4324491" cy="599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endParaRPr lang="en-US" altLang="x-none" sz="3243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xmlns="" id="{3E168FF2-DD45-0044-AD13-0E732AEDE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0"/>
            <a:ext cx="4324491" cy="599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 Tum</a:t>
            </a:r>
          </a:p>
        </p:txBody>
      </p:sp>
      <p:sp>
        <p:nvSpPr>
          <p:cNvPr id="177159" name="Text Box 7">
            <a:extLst>
              <a:ext uri="{FF2B5EF4-FFF2-40B4-BE49-F238E27FC236}">
                <a16:creationId xmlns:a16="http://schemas.microsoft.com/office/drawing/2014/main" xmlns="" id="{21ACB75A-6976-3347-8CFA-A5D88C242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276" y="6350754"/>
            <a:ext cx="3938376" cy="599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Linh</a:t>
            </a:r>
          </a:p>
        </p:txBody>
      </p:sp>
      <p:pic>
        <p:nvPicPr>
          <p:cNvPr id="177160" name="Picture 8" descr="anh6">
            <a:extLst>
              <a:ext uri="{FF2B5EF4-FFF2-40B4-BE49-F238E27FC236}">
                <a16:creationId xmlns:a16="http://schemas.microsoft.com/office/drawing/2014/main" xmlns="" id="{7C295A86-A5E4-9848-A36F-C005BA490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23" y="3893266"/>
            <a:ext cx="5866376" cy="30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1" name="Text Box 9">
            <a:extLst>
              <a:ext uri="{FF2B5EF4-FFF2-40B4-BE49-F238E27FC236}">
                <a16:creationId xmlns:a16="http://schemas.microsoft.com/office/drawing/2014/main" xmlns="" id="{91F1B7B2-65FE-DF47-B380-2EB44B46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162" y="6350755"/>
            <a:ext cx="4478937" cy="599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x-none" sz="3243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43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x-none" sz="3243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nimBg="1"/>
      <p:bldP spid="177158" grpId="0" animBg="1"/>
      <p:bldP spid="177159" grpId="0" animBg="1"/>
      <p:bldP spid="1771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9"/>
          <p:cNvSpPr>
            <a:spLocks noChangeArrowheads="1" noChangeShapeType="1" noTextEdit="1"/>
          </p:cNvSpPr>
          <p:nvPr/>
        </p:nvSpPr>
        <p:spPr bwMode="auto">
          <a:xfrm>
            <a:off x="1440180" y="849454"/>
            <a:ext cx="10184130" cy="4247268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767585"/>
              </a:avLst>
            </a:prstTxWarp>
          </a:bodyPr>
          <a:lstStyle/>
          <a:p>
            <a:pPr algn="ctr"/>
            <a:r>
              <a:rPr lang="vi-VN" sz="4300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HƯỚNG DẪN VIÊN DU LỊCH GIỎI</a:t>
            </a:r>
            <a:endParaRPr lang="en-US" sz="4300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16388" name="Picture 11" descr="dalat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7490" y="2085023"/>
            <a:ext cx="7406640" cy="424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10" y="-47343"/>
            <a:ext cx="3511392" cy="351139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341911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467858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250317"/>
            <a:ext cx="123444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68154" y="3632256"/>
            <a:ext cx="11008092" cy="12675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21703" y="4019484"/>
            <a:ext cx="950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16412" y="5161824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16412" y="6035877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19834" y="5265302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thoải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19834" y="6139355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12594" y="5161824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12594" y="6035877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16016" y="5265302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516016" y="6139355"/>
            <a:ext cx="5092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1" y="877832"/>
            <a:ext cx="493455" cy="49345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1" y="1500352"/>
            <a:ext cx="493455" cy="49345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5441" y="2103257"/>
            <a:ext cx="493455" cy="49345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5441" y="2666466"/>
            <a:ext cx="493455" cy="4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216084575"/>
              </p:ext>
            </p:extLst>
          </p:nvPr>
        </p:nvGraphicFramePr>
        <p:xfrm>
          <a:off x="1643063" y="808037"/>
          <a:ext cx="11430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Daklak">
            <a:extLst>
              <a:ext uri="{FF2B5EF4-FFF2-40B4-BE49-F238E27FC236}">
                <a16:creationId xmlns:a16="http://schemas.microsoft.com/office/drawing/2014/main" xmlns="" id="{F99B1C93-8F7D-4E46-9D24-B68DC530D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1" y="1501390"/>
            <a:ext cx="5257800" cy="395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9">
            <a:extLst>
              <a:ext uri="{FF2B5EF4-FFF2-40B4-BE49-F238E27FC236}">
                <a16:creationId xmlns:a16="http://schemas.microsoft.com/office/drawing/2014/main" xmlns="" id="{B4E14DF4-D8C0-7747-9257-1875D7F878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5679130"/>
            <a:ext cx="5257800" cy="77526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b="1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2800" b="1" kern="1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endParaRPr lang="x-none" sz="2800" b="1" kern="1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>
            <a:extLst>
              <a:ext uri="{FF2B5EF4-FFF2-40B4-BE49-F238E27FC236}">
                <a16:creationId xmlns:a16="http://schemas.microsoft.com/office/drawing/2014/main" xmlns="" id="{ECC1571D-585D-CC41-8F7B-FCCDE8A81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0"/>
            <a:ext cx="6553200" cy="1212850"/>
          </a:xfrm>
          <a:prstGeom prst="wave">
            <a:avLst>
              <a:gd name="adj1" fmla="val 13005"/>
              <a:gd name="adj2" fmla="val 0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x-none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x-none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các cao nguyên</a:t>
            </a:r>
            <a:r>
              <a:rPr lang="en-US" altLang="x-none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765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43ED038-02BA-4A06-9B7F-322696B28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graphicEl>
                                              <a:dgm id="{643ED038-02BA-4A06-9B7F-322696B28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2A2C505-9716-493F-B5AF-FAEA07A97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42A2C505-9716-493F-B5AF-FAEA07A97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F589BD4-4AEA-4E2F-86D7-FFFC5FB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graphicEl>
                                              <a:dgm id="{0F589BD4-4AEA-4E2F-86D7-FFFC5FBC29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BF03222-4CC9-4BF8-97AC-E5AA2534E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dgm id="{2BF03222-4CC9-4BF8-97AC-E5AA2534E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F82F5BC-EDF0-4F39-9475-91A39FC5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graphicEl>
                                              <a:dgm id="{6F82F5BC-EDF0-4F39-9475-91A39FC5A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17D319E-ECDE-4783-AB11-E66002E6A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graphicEl>
                                              <a:dgm id="{417D319E-ECDE-4783-AB11-E66002E6A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8951740-0E12-4E8B-9B87-832F629B5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dgm id="{68951740-0E12-4E8B-9B87-832F629B55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2BCB423-4D14-41A3-97EF-E3574E1FD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graphicEl>
                                              <a:dgm id="{C2BCB423-4D14-41A3-97EF-E3574E1FD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3F9A1B5-1FB4-4FD4-8342-99D0A05808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graphicEl>
                                              <a:dgm id="{03F9A1B5-1FB4-4FD4-8342-99D0A05808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F0D7194-2841-B44B-BF0A-0B4B9DFA93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graphicEl>
                                              <a:dgm id="{7F0D7194-2841-B44B-BF0A-0B4B9DFA93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5666E05-20B3-AC40-BCE1-7E00C965C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graphicEl>
                                              <a:dgm id="{05666E05-20B3-AC40-BCE1-7E00C965C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F058ABC-2120-0A46-9853-07A47D6DB4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graphicEl>
                                              <a:dgm id="{3F058ABC-2120-0A46-9853-07A47D6DB4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11BF3F1-F56D-2D42-8D14-7005C04E4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>
                                            <p:graphicEl>
                                              <a:dgm id="{111BF3F1-F56D-2D42-8D14-7005C04E4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/>
        </p:bldSub>
      </p:bldGraphic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aklak">
            <a:extLst>
              <a:ext uri="{FF2B5EF4-FFF2-40B4-BE49-F238E27FC236}">
                <a16:creationId xmlns:a16="http://schemas.microsoft.com/office/drawing/2014/main" xmlns="" id="{03EA3294-65FB-E847-BA88-524CC6D5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30996"/>
            <a:ext cx="5636754" cy="28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xmlns="" id="{AE1DCDB3-70F3-664A-BB28-604CC0CB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38" y="1110081"/>
            <a:ext cx="5636754" cy="28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xmlns="" id="{FD6ACB4F-3FF7-8F40-AFAA-1343CD37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38" y="4313229"/>
            <a:ext cx="5636752" cy="24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1">
            <a:extLst>
              <a:ext uri="{FF2B5EF4-FFF2-40B4-BE49-F238E27FC236}">
                <a16:creationId xmlns:a16="http://schemas.microsoft.com/office/drawing/2014/main" xmlns="" id="{9AB9B0EA-3CA5-7C40-989A-166EF7F16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645" y="3856326"/>
            <a:ext cx="3938376" cy="536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b="1" dirty="0">
                <a:latin typeface="Times New Roman" panose="02020603050405020304" pitchFamily="18" charset="0"/>
              </a:rPr>
              <a:t>Cao </a:t>
            </a:r>
            <a:r>
              <a:rPr lang="en-US" altLang="en-US" sz="2838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38" b="1" dirty="0">
                <a:latin typeface="Times New Roman" panose="02020603050405020304" pitchFamily="18" charset="0"/>
              </a:rPr>
              <a:t> </a:t>
            </a:r>
            <a:r>
              <a:rPr lang="en-US" altLang="en-US" sz="2838" b="1" dirty="0" err="1">
                <a:latin typeface="Times New Roman" panose="02020603050405020304" pitchFamily="18" charset="0"/>
              </a:rPr>
              <a:t>Đ</a:t>
            </a:r>
            <a:r>
              <a:rPr lang="en-US" altLang="zh-CN" sz="2838" b="1" dirty="0" err="1">
                <a:latin typeface="Times New Roman" panose="02020603050405020304" pitchFamily="18" charset="0"/>
              </a:rPr>
              <a:t>ắ</a:t>
            </a:r>
            <a:r>
              <a:rPr lang="en-US" altLang="en-US" sz="2838" b="1" dirty="0" err="1">
                <a:latin typeface="Times New Roman" panose="02020603050405020304" pitchFamily="18" charset="0"/>
              </a:rPr>
              <a:t>k</a:t>
            </a:r>
            <a:r>
              <a:rPr lang="en-US" altLang="en-US" sz="2838" b="1" dirty="0">
                <a:latin typeface="Times New Roman" panose="02020603050405020304" pitchFamily="18" charset="0"/>
              </a:rPr>
              <a:t> </a:t>
            </a:r>
            <a:r>
              <a:rPr lang="en-US" altLang="en-US" sz="2838" b="1" dirty="0" err="1">
                <a:latin typeface="Times New Roman" panose="02020603050405020304" pitchFamily="18" charset="0"/>
              </a:rPr>
              <a:t>L</a:t>
            </a:r>
            <a:r>
              <a:rPr lang="en-US" altLang="zh-CN" sz="2838" b="1" dirty="0" err="1">
                <a:latin typeface="Times New Roman" panose="02020603050405020304" pitchFamily="18" charset="0"/>
              </a:rPr>
              <a:t>ắ</a:t>
            </a:r>
            <a:r>
              <a:rPr lang="en-US" altLang="en-US" sz="2838" b="1" dirty="0" err="1">
                <a:latin typeface="Times New Roman" panose="02020603050405020304" pitchFamily="18" charset="0"/>
              </a:rPr>
              <a:t>k</a:t>
            </a:r>
            <a:endParaRPr lang="en-US" altLang="en-US" sz="2838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Box 16">
            <a:extLst>
              <a:ext uri="{FF2B5EF4-FFF2-40B4-BE49-F238E27FC236}">
                <a16:creationId xmlns:a16="http://schemas.microsoft.com/office/drawing/2014/main" xmlns="" id="{CBEF35CA-0255-824C-A916-15A4DC0C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5708"/>
            <a:ext cx="10576984" cy="87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en-US" sz="2534" dirty="0">
                <a:latin typeface="Times New Roman" panose="02020603050405020304" pitchFamily="18" charset="0"/>
              </a:rPr>
              <a:t>    Cao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thấp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các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cao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534" dirty="0">
                <a:latin typeface="Times New Roman" panose="02020603050405020304" pitchFamily="18" charset="0"/>
              </a:rPr>
              <a:t>, </a:t>
            </a:r>
            <a:r>
              <a:rPr lang="en-US" altLang="en-US" sz="2534" dirty="0" err="1">
                <a:latin typeface="Times New Roman" panose="02020603050405020304" pitchFamily="18" charset="0"/>
              </a:rPr>
              <a:t>bề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khá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534" dirty="0">
                <a:latin typeface="Times New Roman" panose="02020603050405020304" pitchFamily="18" charset="0"/>
              </a:rPr>
              <a:t>,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</a:t>
            </a:r>
            <a:r>
              <a:rPr lang="en-US" altLang="zh-CN" sz="2534" dirty="0" err="1">
                <a:latin typeface="Times New Roman" panose="02020603050405020304" pitchFamily="18" charset="0"/>
              </a:rPr>
              <a:t>ô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v</a:t>
            </a:r>
            <a:r>
              <a:rPr lang="en-US" altLang="en-US" sz="25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cỏ</a:t>
            </a:r>
            <a:r>
              <a:rPr lang="en-US" altLang="en-US" sz="2534" dirty="0">
                <a:latin typeface="Times New Roman" panose="02020603050405020304" pitchFamily="18" charset="0"/>
              </a:rPr>
              <a:t>.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đai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phì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v</a:t>
            </a:r>
            <a:r>
              <a:rPr lang="en-US" altLang="en-US" sz="25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dân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ở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Tây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534" dirty="0">
                <a:latin typeface="Times New Roman" panose="02020603050405020304" pitchFamily="18" charset="0"/>
              </a:rPr>
              <a:t>.</a:t>
            </a:r>
            <a:endParaRPr lang="en-US" altLang="en-US" sz="25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7" name="Content Placeholder 1" descr="đắc lắc">
            <a:extLst>
              <a:ext uri="{FF2B5EF4-FFF2-40B4-BE49-F238E27FC236}">
                <a16:creationId xmlns:a16="http://schemas.microsoft.com/office/drawing/2014/main" xmlns="" id="{D378E081-1A6F-CD43-A05A-9823C94CB9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4313229"/>
            <a:ext cx="5636753" cy="24711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228069984"/>
              </p:ext>
            </p:extLst>
          </p:nvPr>
        </p:nvGraphicFramePr>
        <p:xfrm>
          <a:off x="1066800" y="1459425"/>
          <a:ext cx="9372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41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xmlns="" id="{96E2F99D-017B-1244-A649-2E14CAFC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9101"/>
            <a:ext cx="4953000" cy="27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xmlns="" id="{25B6B36E-C1C8-3E40-A3B2-00A61480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4" y="4355027"/>
            <a:ext cx="4953000" cy="239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xmlns="" id="{EACD49FA-2101-1646-A09B-FF601B8F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70" y="1369101"/>
            <a:ext cx="5233230" cy="26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kontum3">
            <a:extLst>
              <a:ext uri="{FF2B5EF4-FFF2-40B4-BE49-F238E27FC236}">
                <a16:creationId xmlns:a16="http://schemas.microsoft.com/office/drawing/2014/main" xmlns="" id="{CA3FE441-0AFB-7C4B-BA31-2FC34E54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90" y="4401714"/>
            <a:ext cx="5247710" cy="239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8">
            <a:extLst>
              <a:ext uri="{FF2B5EF4-FFF2-40B4-BE49-F238E27FC236}">
                <a16:creationId xmlns:a16="http://schemas.microsoft.com/office/drawing/2014/main" xmlns="" id="{9951248C-C0BE-194C-AC18-907427F6B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400" y="3911026"/>
            <a:ext cx="3629484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b="1">
                <a:solidFill>
                  <a:srgbClr val="FF0000"/>
                </a:solidFill>
                <a:latin typeface="Times New Roman" panose="02020603050405020304" pitchFamily="18" charset="0"/>
              </a:rPr>
              <a:t>Cao nguyên Kon Tum</a:t>
            </a:r>
            <a:endParaRPr lang="en-US" altLang="en-US" sz="2838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Box 1">
            <a:extLst>
              <a:ext uri="{FF2B5EF4-FFF2-40B4-BE49-F238E27FC236}">
                <a16:creationId xmlns:a16="http://schemas.microsoft.com/office/drawing/2014/main" xmlns="" id="{1622F55F-5BDC-DC44-96A4-A5508808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90" y="0"/>
            <a:ext cx="11887200" cy="14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2838" dirty="0" err="1">
                <a:latin typeface="Times New Roman" panose="02020603050405020304" pitchFamily="18" charset="0"/>
              </a:rPr>
              <a:t>L</a:t>
            </a:r>
            <a:r>
              <a:rPr lang="en-US" altLang="en-US" sz="283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cao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lớn</a:t>
            </a:r>
            <a:r>
              <a:rPr lang="en-US" altLang="en-US" sz="2838" dirty="0">
                <a:latin typeface="Times New Roman" panose="02020603050405020304" pitchFamily="18" charset="0"/>
              </a:rPr>
              <a:t>. </a:t>
            </a:r>
            <a:r>
              <a:rPr lang="en-US" altLang="en-US" sz="2838" dirty="0" err="1">
                <a:latin typeface="Times New Roman" panose="02020603050405020304" pitchFamily="18" charset="0"/>
              </a:rPr>
              <a:t>Bề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cao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khá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838" dirty="0">
                <a:latin typeface="Times New Roman" panose="02020603050405020304" pitchFamily="18" charset="0"/>
              </a:rPr>
              <a:t>,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có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chỗ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838" dirty="0">
                <a:latin typeface="Times New Roman" panose="02020603050405020304" pitchFamily="18" charset="0"/>
              </a:rPr>
              <a:t>. </a:t>
            </a:r>
            <a:r>
              <a:rPr lang="en-US" altLang="en-US" sz="2838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38" dirty="0">
                <a:latin typeface="Times New Roman" panose="02020603050405020304" pitchFamily="18" charset="0"/>
              </a:rPr>
              <a:t> bao </a:t>
            </a:r>
            <a:r>
              <a:rPr lang="en-US" altLang="en-US" sz="2838" dirty="0" err="1">
                <a:latin typeface="Times New Roman" panose="02020603050405020304" pitchFamily="18" charset="0"/>
              </a:rPr>
              <a:t>phủ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bởi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rậm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nhiệt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38" dirty="0">
                <a:latin typeface="Times New Roman" panose="02020603050405020304" pitchFamily="18" charset="0"/>
              </a:rPr>
              <a:t> nay </a:t>
            </a:r>
            <a:r>
              <a:rPr lang="en-US" altLang="en-US" sz="2838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còn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ít</a:t>
            </a:r>
            <a:r>
              <a:rPr lang="en-US" altLang="en-US" sz="2838" dirty="0">
                <a:latin typeface="Times New Roman" panose="02020603050405020304" pitchFamily="18" charset="0"/>
              </a:rPr>
              <a:t>, </a:t>
            </a:r>
            <a:r>
              <a:rPr lang="en-US" altLang="en-US" sz="2838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chủ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yếu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l</a:t>
            </a:r>
            <a:r>
              <a:rPr lang="en-US" altLang="en-US" sz="283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2838" dirty="0"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latin typeface="Times New Roman" panose="02020603050405020304" pitchFamily="18" charset="0"/>
              </a:rPr>
              <a:t>cỏ</a:t>
            </a:r>
            <a:r>
              <a:rPr lang="en-US" altLang="en-US" sz="2838" dirty="0">
                <a:latin typeface="Times New Roman" panose="02020603050405020304" pitchFamily="18" charset="0"/>
              </a:rPr>
              <a:t>.</a:t>
            </a:r>
            <a:endParaRPr lang="en-US" altLang="en-US" sz="283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606501117"/>
              </p:ext>
            </p:extLst>
          </p:nvPr>
        </p:nvGraphicFramePr>
        <p:xfrm>
          <a:off x="1007745" y="0"/>
          <a:ext cx="9372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WordArt 6">
            <a:extLst>
              <a:ext uri="{FF2B5EF4-FFF2-40B4-BE49-F238E27FC236}">
                <a16:creationId xmlns:a16="http://schemas.microsoft.com/office/drawing/2014/main" xmlns="" id="{A0F4803B-554E-C042-9A86-F7FBEFCAF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5989637"/>
            <a:ext cx="4170045" cy="695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7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027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27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 Linh</a:t>
            </a:r>
            <a:endParaRPr lang="x-none" sz="2027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7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>
            <a:extLst>
              <a:ext uri="{FF2B5EF4-FFF2-40B4-BE49-F238E27FC236}">
                <a16:creationId xmlns:a16="http://schemas.microsoft.com/office/drawing/2014/main" xmlns="" id="{0958226E-D975-9748-B988-89A37513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14" y="4178089"/>
            <a:ext cx="5420586" cy="256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>
            <a:extLst>
              <a:ext uri="{FF2B5EF4-FFF2-40B4-BE49-F238E27FC236}">
                <a16:creationId xmlns:a16="http://schemas.microsoft.com/office/drawing/2014/main" xmlns="" id="{568F3824-2493-934C-9C67-C7B7F521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2568"/>
            <a:ext cx="5689259" cy="25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8">
            <a:extLst>
              <a:ext uri="{FF2B5EF4-FFF2-40B4-BE49-F238E27FC236}">
                <a16:creationId xmlns:a16="http://schemas.microsoft.com/office/drawing/2014/main" xmlns="" id="{71083B7B-611D-A247-BAA9-34525B9B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954" y="3716359"/>
            <a:ext cx="3552261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b="1">
                <a:solidFill>
                  <a:srgbClr val="FF0000"/>
                </a:solidFill>
                <a:latin typeface="Times New Roman" panose="02020603050405020304" pitchFamily="18" charset="0"/>
              </a:rPr>
              <a:t>Cao nguyên Di Linh</a:t>
            </a:r>
            <a:endParaRPr lang="en-US" altLang="en-US" sz="2838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9" name="TextBox 9">
            <a:extLst>
              <a:ext uri="{FF2B5EF4-FFF2-40B4-BE49-F238E27FC236}">
                <a16:creationId xmlns:a16="http://schemas.microsoft.com/office/drawing/2014/main" xmlns="" id="{9B5EB394-A278-354A-B883-CFC88D9A2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37003"/>
            <a:ext cx="11734800" cy="87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534" dirty="0" err="1">
                <a:latin typeface="Times New Roman" panose="02020603050405020304" pitchFamily="18" charset="0"/>
              </a:rPr>
              <a:t>Gồm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đồi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lượn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sóng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dọc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theo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534" dirty="0">
                <a:latin typeface="Times New Roman" panose="02020603050405020304" pitchFamily="18" charset="0"/>
              </a:rPr>
              <a:t>. </a:t>
            </a:r>
            <a:r>
              <a:rPr lang="en-US" altLang="en-US" sz="2534" dirty="0" err="1">
                <a:latin typeface="Times New Roman" panose="02020603050405020304" pitchFamily="18" charset="0"/>
              </a:rPr>
              <a:t>Bề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534" dirty="0">
                <a:latin typeface="Times New Roman" panose="02020603050405020304" pitchFamily="18" charset="0"/>
              </a:rPr>
              <a:t>,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phủ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ba</a:t>
            </a:r>
            <a:r>
              <a:rPr lang="en-US" altLang="en-US" sz="2534" dirty="0">
                <a:latin typeface="Times New Roman" panose="02020603050405020304" pitchFamily="18" charset="0"/>
              </a:rPr>
              <a:t> dan </a:t>
            </a:r>
            <a:r>
              <a:rPr lang="en-US" altLang="en-US" sz="2534" dirty="0" err="1">
                <a:latin typeface="Times New Roman" panose="02020603050405020304" pitchFamily="18" charset="0"/>
              </a:rPr>
              <a:t>d</a:t>
            </a:r>
            <a:r>
              <a:rPr lang="en-US" altLang="en-US" sz="25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534" dirty="0" err="1">
                <a:latin typeface="Times New Roman" panose="02020603050405020304" pitchFamily="18" charset="0"/>
              </a:rPr>
              <a:t>y</a:t>
            </a:r>
            <a:r>
              <a:rPr lang="en-US" altLang="en-US" sz="2534" dirty="0">
                <a:latin typeface="Times New Roman" panose="02020603050405020304" pitchFamily="18" charset="0"/>
              </a:rPr>
              <a:t>.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đồi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chè</a:t>
            </a:r>
            <a:r>
              <a:rPr lang="en-US" altLang="en-US" sz="2534" dirty="0">
                <a:latin typeface="Times New Roman" panose="02020603050405020304" pitchFamily="18" charset="0"/>
              </a:rPr>
              <a:t>  </a:t>
            </a:r>
            <a:r>
              <a:rPr lang="en-US" altLang="en-US" sz="2534" dirty="0" err="1">
                <a:latin typeface="Times New Roman" panose="02020603050405020304" pitchFamily="18" charset="0"/>
              </a:rPr>
              <a:t>xanh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ngát</a:t>
            </a:r>
            <a:r>
              <a:rPr lang="en-US" altLang="en-US" sz="2534" dirty="0">
                <a:latin typeface="Times New Roman" panose="02020603050405020304" pitchFamily="18" charset="0"/>
              </a:rPr>
              <a:t>.</a:t>
            </a:r>
            <a:endParaRPr lang="en-US" altLang="en-US" sz="25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Content Placeholder 3" descr="di linh 3">
            <a:extLst>
              <a:ext uri="{FF2B5EF4-FFF2-40B4-BE49-F238E27FC236}">
                <a16:creationId xmlns:a16="http://schemas.microsoft.com/office/drawing/2014/main" xmlns="" id="{C8977C43-3E58-5B44-B628-821022E89D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0006" y="1065034"/>
            <a:ext cx="7046604" cy="273015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692637605"/>
              </p:ext>
            </p:extLst>
          </p:nvPr>
        </p:nvGraphicFramePr>
        <p:xfrm>
          <a:off x="1143000" y="731837"/>
          <a:ext cx="10363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8" descr="Lamvien">
            <a:extLst>
              <a:ext uri="{FF2B5EF4-FFF2-40B4-BE49-F238E27FC236}">
                <a16:creationId xmlns:a16="http://schemas.microsoft.com/office/drawing/2014/main" xmlns="" id="{E1F8F5F9-7068-134B-8F3A-1DE4297D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1" y="894725"/>
            <a:ext cx="4291506" cy="478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4">
            <a:extLst>
              <a:ext uri="{FF2B5EF4-FFF2-40B4-BE49-F238E27FC236}">
                <a16:creationId xmlns:a16="http://schemas.microsoft.com/office/drawing/2014/main" xmlns="" id="{048355C4-1DB2-C54A-8F3E-5F60B36F95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3994" y="6050423"/>
            <a:ext cx="4015599" cy="463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7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027" b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27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7" b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27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7" b="1" kern="1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x-none" sz="2027" b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xmlns="" id="{BB7BF7CF-969B-9143-A72E-D2D7E123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23" y="4170045"/>
            <a:ext cx="5713976" cy="26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>
            <a:extLst>
              <a:ext uri="{FF2B5EF4-FFF2-40B4-BE49-F238E27FC236}">
                <a16:creationId xmlns:a16="http://schemas.microsoft.com/office/drawing/2014/main" xmlns="" id="{3498A7C1-8286-5A42-B63A-E94B4805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170045"/>
            <a:ext cx="5636754" cy="268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xmlns="" id="{6DC00159-B0AE-7546-96C8-8482EC01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23" y="1003899"/>
            <a:ext cx="5713977" cy="28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xmlns="" id="{632D44B8-EB7C-2048-9E3C-9D2741DD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3899"/>
            <a:ext cx="5636754" cy="28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>
            <a:extLst>
              <a:ext uri="{FF2B5EF4-FFF2-40B4-BE49-F238E27FC236}">
                <a16:creationId xmlns:a16="http://schemas.microsoft.com/office/drawing/2014/main" xmlns="" id="{DFBC35B1-B70C-5349-993C-6BCEFE891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904" y="3737274"/>
            <a:ext cx="3783930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b="1">
                <a:latin typeface="Times New Roman" panose="02020603050405020304" pitchFamily="18" charset="0"/>
              </a:rPr>
              <a:t>Cao nguyên Lâm Viên</a:t>
            </a:r>
            <a:endParaRPr lang="en-US" altLang="en-US" sz="283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Box 8">
            <a:extLst>
              <a:ext uri="{FF2B5EF4-FFF2-40B4-BE49-F238E27FC236}">
                <a16:creationId xmlns:a16="http://schemas.microsoft.com/office/drawing/2014/main" xmlns="" id="{D2BC0664-7583-174C-A04E-F4E7DD0F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449" y="6307734"/>
            <a:ext cx="1579855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838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Voi</a:t>
            </a:r>
            <a:endParaRPr lang="en-US" altLang="en-US" sz="2838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Box 9">
            <a:extLst>
              <a:ext uri="{FF2B5EF4-FFF2-40B4-BE49-F238E27FC236}">
                <a16:creationId xmlns:a16="http://schemas.microsoft.com/office/drawing/2014/main" xmlns="" id="{CABD155E-A7A2-9B44-885E-0C417B8E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164" y="6178436"/>
            <a:ext cx="3166145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38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838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38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838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TextBox 10">
            <a:extLst>
              <a:ext uri="{FF2B5EF4-FFF2-40B4-BE49-F238E27FC236}">
                <a16:creationId xmlns:a16="http://schemas.microsoft.com/office/drawing/2014/main" xmlns="" id="{B4922A34-5E52-3648-96C7-8E41AA559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572999" cy="8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534" dirty="0">
                <a:latin typeface="Times New Roman" panose="02020603050405020304" pitchFamily="18" charset="0"/>
              </a:rPr>
              <a:t>Cao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Lâm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Viên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có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phức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tạp</a:t>
            </a:r>
            <a:r>
              <a:rPr lang="en-US" altLang="en-US" sz="2534" dirty="0">
                <a:latin typeface="Times New Roman" panose="02020603050405020304" pitchFamily="18" charset="0"/>
              </a:rPr>
              <a:t>,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núi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cao</a:t>
            </a:r>
            <a:r>
              <a:rPr lang="en-US" altLang="en-US" sz="2534" dirty="0">
                <a:latin typeface="Times New Roman" panose="02020603050405020304" pitchFamily="18" charset="0"/>
              </a:rPr>
              <a:t>,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thung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lũng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sâu</a:t>
            </a:r>
            <a:r>
              <a:rPr lang="en-US" altLang="en-US" sz="2534" dirty="0">
                <a:latin typeface="Times New Roman" panose="02020603050405020304" pitchFamily="18" charset="0"/>
              </a:rPr>
              <a:t>;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có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thác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ghềnh</a:t>
            </a:r>
            <a:r>
              <a:rPr lang="en-US" altLang="en-US" sz="2534" dirty="0">
                <a:latin typeface="Times New Roman" panose="02020603050405020304" pitchFamily="18" charset="0"/>
              </a:rPr>
              <a:t>. </a:t>
            </a:r>
            <a:r>
              <a:rPr lang="en-US" altLang="en-US" sz="2534" dirty="0" err="1">
                <a:latin typeface="Times New Roman" panose="02020603050405020304" pitchFamily="18" charset="0"/>
              </a:rPr>
              <a:t>Khí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mát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quanh</a:t>
            </a:r>
            <a:r>
              <a:rPr lang="en-US" altLang="en-US" sz="2534" dirty="0">
                <a:latin typeface="Times New Roman" panose="02020603050405020304" pitchFamily="18" charset="0"/>
              </a:rPr>
              <a:t> </a:t>
            </a:r>
            <a:r>
              <a:rPr lang="en-US" altLang="en-US" sz="2534" dirty="0" err="1">
                <a:latin typeface="Times New Roman" panose="02020603050405020304" pitchFamily="18" charset="0"/>
              </a:rPr>
              <a:t>năm</a:t>
            </a:r>
            <a:r>
              <a:rPr lang="en-US" altLang="en-US" sz="2534" dirty="0">
                <a:latin typeface="Times New Roman" panose="02020603050405020304" pitchFamily="18" charset="0"/>
              </a:rPr>
              <a:t>.</a:t>
            </a:r>
            <a:endParaRPr lang="en-US" altLang="en-US" sz="253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>
            <a:extLst>
              <a:ext uri="{FF2B5EF4-FFF2-40B4-BE49-F238E27FC236}">
                <a16:creationId xmlns:a16="http://schemas.microsoft.com/office/drawing/2014/main" xmlns="" id="{42E01B84-33E5-C243-8CC4-2923418C1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833" y="0"/>
            <a:ext cx="3938376" cy="5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38" b="1">
                <a:latin typeface="Times New Roman" panose="02020603050405020304" pitchFamily="18" charset="0"/>
              </a:rPr>
              <a:t>Cao nguyên Plây Ku</a:t>
            </a:r>
            <a:endParaRPr lang="en-US" altLang="en-US" sz="283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Content Placeholder 1" descr="pleiku 1">
            <a:extLst>
              <a:ext uri="{FF2B5EF4-FFF2-40B4-BE49-F238E27FC236}">
                <a16:creationId xmlns:a16="http://schemas.microsoft.com/office/drawing/2014/main" xmlns="" id="{B29CA3D3-0E91-F645-B1A5-3FC23FAFE1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067080"/>
            <a:ext cx="5606039" cy="2728548"/>
          </a:xfrm>
        </p:spPr>
      </p:pic>
      <p:pic>
        <p:nvPicPr>
          <p:cNvPr id="14340" name="Picture 5" descr="pleiku">
            <a:extLst>
              <a:ext uri="{FF2B5EF4-FFF2-40B4-BE49-F238E27FC236}">
                <a16:creationId xmlns:a16="http://schemas.microsoft.com/office/drawing/2014/main" xmlns="" id="{71D303C3-B001-C14D-800D-68B34BA2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8132"/>
            <a:ext cx="5606039" cy="327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xmlns="" id="{0A706E52-A472-004C-A89E-7ECB23E37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092" y="887962"/>
            <a:ext cx="5406108" cy="27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altLang="zh-CN" sz="2838" dirty="0">
                <a:latin typeface="Times New Roman" panose="02020603050405020304" pitchFamily="18" charset="0"/>
              </a:rPr>
              <a:t>  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Có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độ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cao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trung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bình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là</a:t>
            </a:r>
            <a:r>
              <a:rPr lang="en-US" altLang="zh-CN" sz="2838" dirty="0">
                <a:latin typeface="Times New Roman" panose="02020603050405020304" pitchFamily="18" charset="0"/>
              </a:rPr>
              <a:t> 800m, </a:t>
            </a:r>
            <a:r>
              <a:rPr lang="en-US" altLang="zh-CN" sz="2838" dirty="0" err="1">
                <a:latin typeface="Times New Roman" panose="02020603050405020304" pitchFamily="18" charset="0"/>
              </a:rPr>
              <a:t>nơi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đây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còn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khá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hoang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sơ</a:t>
            </a:r>
            <a:r>
              <a:rPr lang="en-US" altLang="zh-CN" sz="2838" dirty="0">
                <a:latin typeface="Times New Roman" panose="02020603050405020304" pitchFamily="18" charset="0"/>
              </a:rPr>
              <a:t>, </a:t>
            </a:r>
            <a:r>
              <a:rPr lang="en-US" altLang="zh-CN" sz="2838" dirty="0" err="1">
                <a:latin typeface="Times New Roman" panose="02020603050405020304" pitchFamily="18" charset="0"/>
              </a:rPr>
              <a:t>được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sương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mù</a:t>
            </a:r>
            <a:r>
              <a:rPr lang="en-US" altLang="zh-CN" sz="2838" dirty="0">
                <a:latin typeface="Times New Roman" panose="02020603050405020304" pitchFamily="18" charset="0"/>
              </a:rPr>
              <a:t> bao </a:t>
            </a:r>
            <a:r>
              <a:rPr lang="en-US" altLang="zh-CN" sz="2838" dirty="0" err="1">
                <a:latin typeface="Times New Roman" panose="02020603050405020304" pitchFamily="18" charset="0"/>
              </a:rPr>
              <a:t>phủ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quanh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năm</a:t>
            </a:r>
            <a:r>
              <a:rPr lang="en-US" altLang="zh-CN" sz="2838" dirty="0">
                <a:latin typeface="Times New Roman" panose="02020603050405020304" pitchFamily="18" charset="0"/>
              </a:rPr>
              <a:t>, </a:t>
            </a:r>
            <a:r>
              <a:rPr lang="en-US" altLang="zh-CN" sz="2838" dirty="0" err="1">
                <a:latin typeface="Times New Roman" panose="02020603050405020304" pitchFamily="18" charset="0"/>
              </a:rPr>
              <a:t>không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khí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mát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lạnh</a:t>
            </a:r>
            <a:r>
              <a:rPr lang="en-US" altLang="zh-CN" sz="2838" dirty="0">
                <a:latin typeface="Times New Roman" panose="02020603050405020304" pitchFamily="18" charset="0"/>
              </a:rPr>
              <a:t>. </a:t>
            </a:r>
            <a:r>
              <a:rPr lang="en-US" altLang="zh-CN" sz="2838" dirty="0" err="1">
                <a:latin typeface="Times New Roman" panose="02020603050405020304" pitchFamily="18" charset="0"/>
              </a:rPr>
              <a:t>Ở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trung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tâm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của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cao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nguyên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có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hồ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lớn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gọi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là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Biển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Hồ</a:t>
            </a:r>
            <a:r>
              <a:rPr lang="en-US" altLang="zh-CN" sz="2838" dirty="0">
                <a:latin typeface="Times New Roman" panose="02020603050405020304" pitchFamily="18" charset="0"/>
              </a:rPr>
              <a:t> (</a:t>
            </a:r>
            <a:r>
              <a:rPr lang="en-US" altLang="zh-CN" sz="2838" dirty="0" err="1">
                <a:latin typeface="Times New Roman" panose="02020603050405020304" pitchFamily="18" charset="0"/>
              </a:rPr>
              <a:t>hồ</a:t>
            </a:r>
            <a:r>
              <a:rPr lang="en-US" altLang="zh-CN" sz="2838" dirty="0">
                <a:latin typeface="Times New Roman" panose="02020603050405020304" pitchFamily="18" charset="0"/>
              </a:rPr>
              <a:t> </a:t>
            </a:r>
            <a:r>
              <a:rPr lang="en-US" altLang="zh-CN" sz="2838" dirty="0" err="1">
                <a:latin typeface="Times New Roman" panose="02020603050405020304" pitchFamily="18" charset="0"/>
              </a:rPr>
              <a:t>T'Nưng</a:t>
            </a:r>
            <a:r>
              <a:rPr lang="en-US" altLang="zh-CN" sz="2838" dirty="0">
                <a:latin typeface="Times New Roman" panose="02020603050405020304" pitchFamily="18" charset="0"/>
              </a:rPr>
              <a:t>).</a:t>
            </a:r>
          </a:p>
        </p:txBody>
      </p:sp>
      <p:pic>
        <p:nvPicPr>
          <p:cNvPr id="14342" name="Content Placeholder 8" descr="hồ t'nưng">
            <a:extLst>
              <a:ext uri="{FF2B5EF4-FFF2-40B4-BE49-F238E27FC236}">
                <a16:creationId xmlns:a16="http://schemas.microsoft.com/office/drawing/2014/main" xmlns="" id="{FAD12D55-ED49-F74C-8AA8-5DD403DE74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092" y="4015599"/>
            <a:ext cx="5406108" cy="272533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6637"/>
            <a:ext cx="12370118" cy="5913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Horizontal Scroll 4"/>
          <p:cNvSpPr/>
          <p:nvPr/>
        </p:nvSpPr>
        <p:spPr>
          <a:xfrm>
            <a:off x="0" y="-258763"/>
            <a:ext cx="12344400" cy="22860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just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là vùng đất cao, rộng lớn, bao gồm các cao nguyên xếp tầng cao, thấp khác nhau.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10" y="-47343"/>
            <a:ext cx="3511392" cy="351139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341911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467858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250317"/>
            <a:ext cx="123444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68154" y="3632256"/>
            <a:ext cx="11008092" cy="12675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02229" y="3664928"/>
            <a:ext cx="9500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12594" y="5167515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16412" y="6035877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212594" y="5240380"/>
            <a:ext cx="552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19834" y="6139355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16412" y="5161823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12594" y="6035877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19834" y="5265301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cầm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516016" y="6139355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1" y="877832"/>
            <a:ext cx="493455" cy="49345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1" y="1500352"/>
            <a:ext cx="493455" cy="49345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5441" y="2103257"/>
            <a:ext cx="493455" cy="49345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5441" y="2666466"/>
            <a:ext cx="493455" cy="4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4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0" y="1417637"/>
            <a:ext cx="12370118" cy="5532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Hình Chữ nhật 4"/>
          <p:cNvSpPr/>
          <p:nvPr/>
        </p:nvSpPr>
        <p:spPr>
          <a:xfrm>
            <a:off x="152400" y="274637"/>
            <a:ext cx="10427970" cy="603769"/>
          </a:xfrm>
          <a:prstGeom prst="rect">
            <a:avLst/>
          </a:prstGeom>
        </p:spPr>
        <p:txBody>
          <a:bodyPr wrap="square" lIns="110249" tIns="55125" rIns="110249" bIns="55125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2.Tây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619739" y="2155813"/>
            <a:ext cx="72009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97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4554141" y="2133290"/>
            <a:ext cx="102870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226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519761" y="2146160"/>
            <a:ext cx="92583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205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0492740" y="2133290"/>
            <a:ext cx="102870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93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22960" y="6633139"/>
            <a:ext cx="3703320" cy="3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9772650" y="2857255"/>
            <a:ext cx="925830" cy="122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9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en-US" sz="2900"/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33400" y="3627437"/>
            <a:ext cx="2160270" cy="463338"/>
          </a:xfrm>
          <a:prstGeom prst="rect">
            <a:avLst/>
          </a:prstGeom>
          <a:solidFill>
            <a:srgbClr val="E88A5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7620000" y="3551237"/>
            <a:ext cx="1954530" cy="4633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2895600" y="3627437"/>
            <a:ext cx="2263140" cy="63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9677400" y="3551237"/>
            <a:ext cx="2263140" cy="63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1869" name="Group 13"/>
          <p:cNvGraphicFramePr>
            <a:graphicFrameLocks noGrp="1"/>
          </p:cNvGraphicFramePr>
          <p:nvPr/>
        </p:nvGraphicFramePr>
        <p:xfrm>
          <a:off x="2" y="1235571"/>
          <a:ext cx="12177236" cy="2239469"/>
        </p:xfrm>
        <a:graphic>
          <a:graphicData uri="http://schemas.openxmlformats.org/drawingml/2006/table">
            <a:tbl>
              <a:tblPr/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615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744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Tháng</a:t>
                      </a:r>
                    </a:p>
                  </a:txBody>
                  <a:tcPr marL="123444" marR="123444" marT="46334" marB="463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9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Lượng mưa</a:t>
                      </a:r>
                    </a:p>
                  </a:txBody>
                  <a:tcPr marL="123444" marR="123444" marT="46334" marB="463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241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266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293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298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123444" marR="123444" marT="46334" marB="463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4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Mùa</a:t>
                      </a:r>
                    </a:p>
                  </a:txBody>
                  <a:tcPr marL="123444" marR="123444" marT="46334" marB="463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1927" name="Text Box 71"/>
          <p:cNvSpPr txBox="1">
            <a:spLocks noChangeArrowheads="1"/>
          </p:cNvSpPr>
          <p:nvPr/>
        </p:nvSpPr>
        <p:spPr bwMode="auto">
          <a:xfrm>
            <a:off x="3617595" y="2152595"/>
            <a:ext cx="72009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97</a:t>
            </a:r>
          </a:p>
        </p:txBody>
      </p:sp>
      <p:sp>
        <p:nvSpPr>
          <p:cNvPr id="121928" name="Text Box 72"/>
          <p:cNvSpPr txBox="1">
            <a:spLocks noChangeArrowheads="1"/>
          </p:cNvSpPr>
          <p:nvPr/>
        </p:nvSpPr>
        <p:spPr bwMode="auto">
          <a:xfrm>
            <a:off x="4551998" y="2133290"/>
            <a:ext cx="102870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226</a:t>
            </a:r>
          </a:p>
        </p:txBody>
      </p:sp>
      <p:sp>
        <p:nvSpPr>
          <p:cNvPr id="121929" name="Text Box 73"/>
          <p:cNvSpPr txBox="1">
            <a:spLocks noChangeArrowheads="1"/>
          </p:cNvSpPr>
          <p:nvPr/>
        </p:nvSpPr>
        <p:spPr bwMode="auto">
          <a:xfrm>
            <a:off x="9519761" y="2146159"/>
            <a:ext cx="92583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205</a:t>
            </a:r>
          </a:p>
        </p:txBody>
      </p:sp>
      <p:sp>
        <p:nvSpPr>
          <p:cNvPr id="121930" name="Text Box 74"/>
          <p:cNvSpPr txBox="1">
            <a:spLocks noChangeArrowheads="1"/>
          </p:cNvSpPr>
          <p:nvPr/>
        </p:nvSpPr>
        <p:spPr bwMode="auto">
          <a:xfrm>
            <a:off x="10492740" y="2133290"/>
            <a:ext cx="1028700" cy="4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93</a:t>
            </a:r>
          </a:p>
        </p:txBody>
      </p:sp>
      <p:sp>
        <p:nvSpPr>
          <p:cNvPr id="121931" name="Text Box 75"/>
          <p:cNvSpPr txBox="1">
            <a:spLocks noChangeArrowheads="1"/>
          </p:cNvSpPr>
          <p:nvPr/>
        </p:nvSpPr>
        <p:spPr bwMode="auto">
          <a:xfrm>
            <a:off x="0" y="4707321"/>
            <a:ext cx="12344400" cy="12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652" name="Title 1"/>
          <p:cNvSpPr>
            <a:spLocks noGrp="1"/>
          </p:cNvSpPr>
          <p:nvPr>
            <p:ph type="title"/>
          </p:nvPr>
        </p:nvSpPr>
        <p:spPr>
          <a:xfrm>
            <a:off x="617220" y="-30163"/>
            <a:ext cx="11109960" cy="1402886"/>
          </a:xfrm>
        </p:spPr>
        <p:txBody>
          <a:bodyPr/>
          <a:lstStyle/>
          <a:p>
            <a:pPr eaLnBrk="1" hangingPunct="1"/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(mm) ở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Buôn</a:t>
            </a:r>
            <a:r>
              <a:rPr lang="en-US" sz="3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Ma </a:t>
            </a:r>
            <a:r>
              <a:rPr lang="en-US" sz="3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Thuột</a:t>
            </a:r>
            <a:endParaRPr lang="en-US" sz="3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06363"/>
            <a:ext cx="11109960" cy="1402886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Bảng số liệu về lượng mưa trung bình tháng (mm) ở Buôn Ma Thuột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822960" y="6633139"/>
            <a:ext cx="370332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9772650" y="2857255"/>
            <a:ext cx="925830" cy="14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457200" y="4465637"/>
            <a:ext cx="2160270" cy="463338"/>
          </a:xfrm>
          <a:prstGeom prst="rect">
            <a:avLst/>
          </a:prstGeom>
          <a:solidFill>
            <a:srgbClr val="E88A5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7543800" y="4389437"/>
            <a:ext cx="1954530" cy="4633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838200" y="5151437"/>
            <a:ext cx="226314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pitchFamily="34" charset="0"/>
                <a:cs typeface="Arial" pitchFamily="34" charset="0"/>
              </a:rPr>
              <a:t>Mùa khô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7848600" y="5151437"/>
            <a:ext cx="226314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pitchFamily="34" charset="0"/>
                <a:cs typeface="Arial" pitchFamily="34" charset="0"/>
              </a:rPr>
              <a:t>Mùa m</a:t>
            </a:r>
            <a:r>
              <a:rPr lang="vi-VN" sz="3600" b="1">
                <a:latin typeface="Arial" pitchFamily="34" charset="0"/>
                <a:cs typeface="Arial" pitchFamily="34" charset="0"/>
              </a:rPr>
              <a:t>ư</a:t>
            </a:r>
            <a:r>
              <a:rPr lang="en-US" sz="3600" b="1">
                <a:latin typeface="Arial" pitchFamily="34" charset="0"/>
                <a:cs typeface="Arial" pitchFamily="34" charset="0"/>
              </a:rPr>
              <a:t>a</a:t>
            </a:r>
          </a:p>
        </p:txBody>
      </p:sp>
      <p:graphicFrame>
        <p:nvGraphicFramePr>
          <p:cNvPr id="187468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21407"/>
              </p:ext>
            </p:extLst>
          </p:nvPr>
        </p:nvGraphicFramePr>
        <p:xfrm>
          <a:off x="2" y="1196959"/>
          <a:ext cx="12177236" cy="1829251"/>
        </p:xfrm>
        <a:graphic>
          <a:graphicData uri="http://schemas.openxmlformats.org/drawingml/2006/table">
            <a:tbl>
              <a:tblPr/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615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90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Tháng</a:t>
                      </a:r>
                    </a:p>
                  </a:txBody>
                  <a:tcPr marL="123444" marR="123444" marT="46324" marB="463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6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Lượng mưa</a:t>
                      </a:r>
                    </a:p>
                  </a:txBody>
                  <a:tcPr marL="123444" marR="123444" marT="46324" marB="463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241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266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293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298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123444" marR="123444" marT="46324" marB="463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Mùa</a:t>
                      </a:r>
                    </a:p>
                  </a:txBody>
                  <a:tcPr marL="123444" marR="123444" marT="46324" marB="463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24" marB="463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8A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7463" name="Text Box 71"/>
          <p:cNvSpPr txBox="1">
            <a:spLocks noChangeArrowheads="1"/>
          </p:cNvSpPr>
          <p:nvPr/>
        </p:nvSpPr>
        <p:spPr bwMode="auto">
          <a:xfrm>
            <a:off x="3617594" y="1817942"/>
            <a:ext cx="878205" cy="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97</a:t>
            </a:r>
          </a:p>
        </p:txBody>
      </p:sp>
      <p:sp>
        <p:nvSpPr>
          <p:cNvPr id="187464" name="Text Box 72"/>
          <p:cNvSpPr txBox="1">
            <a:spLocks noChangeArrowheads="1"/>
          </p:cNvSpPr>
          <p:nvPr/>
        </p:nvSpPr>
        <p:spPr bwMode="auto">
          <a:xfrm>
            <a:off x="4551998" y="1798637"/>
            <a:ext cx="1028700" cy="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226</a:t>
            </a:r>
          </a:p>
        </p:txBody>
      </p:sp>
      <p:sp>
        <p:nvSpPr>
          <p:cNvPr id="187465" name="Text Box 73"/>
          <p:cNvSpPr txBox="1">
            <a:spLocks noChangeArrowheads="1"/>
          </p:cNvSpPr>
          <p:nvPr/>
        </p:nvSpPr>
        <p:spPr bwMode="auto">
          <a:xfrm>
            <a:off x="9448800" y="1798637"/>
            <a:ext cx="1074181" cy="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205</a:t>
            </a:r>
          </a:p>
        </p:txBody>
      </p:sp>
      <p:sp>
        <p:nvSpPr>
          <p:cNvPr id="187466" name="Text Box 74"/>
          <p:cNvSpPr txBox="1">
            <a:spLocks noChangeArrowheads="1"/>
          </p:cNvSpPr>
          <p:nvPr/>
        </p:nvSpPr>
        <p:spPr bwMode="auto">
          <a:xfrm>
            <a:off x="10439400" y="1798637"/>
            <a:ext cx="1028700" cy="66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93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ST-M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6460" cy="34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5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43371"/>
            <a:ext cx="5966460" cy="332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533400" y="6007752"/>
            <a:ext cx="11521440" cy="94232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5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5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5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5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5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Nguyên</a:t>
            </a:r>
            <a:endParaRPr lang="en-US" sz="5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070" y="0"/>
            <a:ext cx="6069330" cy="32433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5070" y="3170238"/>
            <a:ext cx="6069330" cy="281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114800" y="2937694"/>
            <a:ext cx="4572000" cy="1003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6000" b="1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atin typeface="Arial" pitchFamily="34" charset="0"/>
                <a:cs typeface="Arial" pitchFamily="34" charset="0"/>
              </a:rPr>
              <a:t>mưa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350998" y="4618037"/>
            <a:ext cx="11582400" cy="20503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10249" tIns="55125" rIns="110249" bIns="5512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43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mưa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mưa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kéo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miên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rừng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núi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bởi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màn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trắng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xóa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.    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966460" cy="39322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198" y="-9653"/>
            <a:ext cx="6202204" cy="39418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 descr="080923000111-771-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9330" y="3552261"/>
            <a:ext cx="6275070" cy="308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4" descr="cháy rừ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4" y="3552261"/>
            <a:ext cx="5863590" cy="324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5" descr="Tn k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9330" y="0"/>
            <a:ext cx="6275070" cy="339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344817" y="6237370"/>
            <a:ext cx="7212330" cy="66532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36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6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sz="36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600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3600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Nguyên</a:t>
            </a:r>
            <a:endParaRPr lang="en-US" sz="3600" dirty="0">
              <a:solidFill>
                <a:schemeClr val="fol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2" y="0"/>
            <a:ext cx="5865732" cy="33978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82170" y="3187775"/>
            <a:ext cx="2743200" cy="6056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10249" tIns="55125" rIns="110249" bIns="55125" anchor="ctr"/>
          <a:lstStyle/>
          <a:p>
            <a:pPr algn="ctr">
              <a:defRPr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Mùa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khô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1066800" y="5761037"/>
            <a:ext cx="9840110" cy="60376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10249" tIns="55125" rIns="110249" bIns="5512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nắng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gay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gắt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vụn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bở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5637"/>
            <a:ext cx="6172200" cy="40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55637"/>
            <a:ext cx="6172200" cy="4039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xmlns="" id="{B95269F0-0099-6F4A-8236-D4A6B79A6B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6800" y="884237"/>
            <a:ext cx="10439400" cy="46482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>
              <a:buFont typeface="Georgia" panose="02040502050405020303" pitchFamily="18" charset="0"/>
              <a:buNone/>
            </a:pP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x-none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>
              <a:buFont typeface="Georgia" panose="02040502050405020303" pitchFamily="18" charset="0"/>
              <a:buNone/>
            </a:pPr>
            <a:endParaRPr lang="en-US" altLang="x-none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Font typeface="Georgia" panose="02040502050405020303" pitchFamily="18" charset="0"/>
              <a:buNone/>
            </a:pPr>
            <a:endParaRPr lang="en-US" altLang="x-none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8">
            <a:extLst>
              <a:ext uri="{FF2B5EF4-FFF2-40B4-BE49-F238E27FC236}">
                <a16:creationId xmlns:a16="http://schemas.microsoft.com/office/drawing/2014/main" xmlns="" id="{1E6D6811-1AE1-CF43-B59D-DBD3FC62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966"/>
            <a:ext cx="5105400" cy="325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080923000111-771-916">
            <a:extLst>
              <a:ext uri="{FF2B5EF4-FFF2-40B4-BE49-F238E27FC236}">
                <a16:creationId xmlns:a16="http://schemas.microsoft.com/office/drawing/2014/main" xmlns="" id="{54428C4F-3B8B-5940-AC3D-CE7CEF8A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23" y="3552260"/>
            <a:ext cx="5485377" cy="316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háy rừng">
            <a:extLst>
              <a:ext uri="{FF2B5EF4-FFF2-40B4-BE49-F238E27FC236}">
                <a16:creationId xmlns:a16="http://schemas.microsoft.com/office/drawing/2014/main" xmlns="" id="{06EE4454-F39F-3845-90E3-209044C5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39783"/>
            <a:ext cx="5105400" cy="31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Tn kho">
            <a:extLst>
              <a:ext uri="{FF2B5EF4-FFF2-40B4-BE49-F238E27FC236}">
                <a16:creationId xmlns:a16="http://schemas.microsoft.com/office/drawing/2014/main" xmlns="" id="{A1D89126-230F-9A4E-AC03-3F2715AF6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77" y="139967"/>
            <a:ext cx="5639823" cy="325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65100069-small_108614">
            <a:extLst>
              <a:ext uri="{FF2B5EF4-FFF2-40B4-BE49-F238E27FC236}">
                <a16:creationId xmlns:a16="http://schemas.microsoft.com/office/drawing/2014/main" xmlns="" id="{82FB37A4-2921-8B44-A0E1-1F65440F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29484"/>
            <a:ext cx="5791200" cy="31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7">
            <a:extLst>
              <a:ext uri="{FF2B5EF4-FFF2-40B4-BE49-F238E27FC236}">
                <a16:creationId xmlns:a16="http://schemas.microsoft.com/office/drawing/2014/main" xmlns="" id="{01996867-AA36-8447-A083-6209F5D3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3446"/>
            <a:ext cx="5562600" cy="33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8" descr="lai-chau-mua-da-khien-cac-con-duong-trang-xoa-nhu-tuyet-nha-cua-hoa-mau-bi-tan-pha-nang-ne-22010c59637233341255101038.jpg">
            <a:extLst>
              <a:ext uri="{FF2B5EF4-FFF2-40B4-BE49-F238E27FC236}">
                <a16:creationId xmlns:a16="http://schemas.microsoft.com/office/drawing/2014/main" xmlns="" id="{E7086B75-B06E-5846-A34E-3D5F3D257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712"/>
            <a:ext cx="5562600" cy="33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mua-li-mien-trung-1603099596603274168381-crop-1603099603477857948951.jpg">
            <a:extLst>
              <a:ext uri="{FF2B5EF4-FFF2-40B4-BE49-F238E27FC236}">
                <a16:creationId xmlns:a16="http://schemas.microsoft.com/office/drawing/2014/main" xmlns="" id="{0A322080-11AE-8D45-91CB-AB48B4D9E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4154"/>
            <a:ext cx="5791200" cy="33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10" y="-47343"/>
            <a:ext cx="3511392" cy="351139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341911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467858"/>
            <a:ext cx="123444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250317"/>
            <a:ext cx="123444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68154" y="3632256"/>
            <a:ext cx="11008092" cy="12675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02229" y="3664928"/>
            <a:ext cx="9500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14667" y="6038983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212594" y="5161823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18089" y="6142461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516016" y="5265301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gạo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16412" y="5161823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12594" y="6035877"/>
            <a:ext cx="5315395" cy="6120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19834" y="5265301"/>
            <a:ext cx="470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rẫy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516016" y="6139355"/>
            <a:ext cx="470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186" indent="-347186" defTabSz="92583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1" y="877832"/>
            <a:ext cx="493455" cy="49345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4401" y="1500352"/>
            <a:ext cx="493455" cy="49345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5441" y="2103257"/>
            <a:ext cx="493455" cy="49345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5441" y="2666466"/>
            <a:ext cx="493455" cy="4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8F2855AA-327E-6F44-9374-4B1BAAEC15C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5740123"/>
              </p:ext>
            </p:extLst>
          </p:nvPr>
        </p:nvGraphicFramePr>
        <p:xfrm>
          <a:off x="0" y="198437"/>
          <a:ext cx="12039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7E313A-B765-F644-9AE7-2E087308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08"/>
            <a:ext cx="11506200" cy="4188381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4000" b="1" dirty="0">
                <a:solidFill>
                  <a:srgbClr val="002060"/>
                </a:solidFill>
                <a:latin typeface="VNI-Times" pitchFamily="2" charset="0"/>
              </a:rPr>
              <a:t>  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</a:t>
            </a:r>
            <a:r>
              <a:rPr lang="en-US" altLang="en-US" sz="4000" b="1" dirty="0">
                <a:solidFill>
                  <a:srgbClr val="00B050"/>
                </a:solidFill>
                <a:latin typeface="VNI-Times" pitchFamily="2" charset="0"/>
              </a:rPr>
              <a:t>.</a:t>
            </a:r>
            <a:endParaRPr lang="vi-VN" altLang="en-US" sz="4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white">
          <a:xfrm>
            <a:off x="720090" y="154446"/>
            <a:ext cx="11007090" cy="5711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54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Ghi Nhớ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05740" y="772231"/>
            <a:ext cx="12175845" cy="3541006"/>
            <a:chOff x="693218" y="1019961"/>
            <a:chExt cx="8141174" cy="2820927"/>
          </a:xfrm>
        </p:grpSpPr>
        <p:sp>
          <p:nvSpPr>
            <p:cNvPr id="5" name="AutoShape 20"/>
            <p:cNvSpPr>
              <a:spLocks noChangeArrowheads="1"/>
            </p:cNvSpPr>
            <p:nvPr/>
          </p:nvSpPr>
          <p:spPr bwMode="gray">
            <a:xfrm>
              <a:off x="693218" y="1019961"/>
              <a:ext cx="8116311" cy="2820927"/>
            </a:xfrm>
            <a:prstGeom prst="roundRect">
              <a:avLst>
                <a:gd name="adj" fmla="val 39293"/>
              </a:avLst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1"/>
            </a:gradFill>
            <a:ln w="38100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en-US" sz="4000" b="1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757" name="Group 21"/>
            <p:cNvGrpSpPr>
              <a:grpSpLocks/>
            </p:cNvGrpSpPr>
            <p:nvPr/>
          </p:nvGrpSpPr>
          <p:grpSpPr bwMode="auto">
            <a:xfrm>
              <a:off x="762000" y="1600200"/>
              <a:ext cx="769495" cy="649976"/>
              <a:chOff x="720" y="960"/>
              <a:chExt cx="987" cy="798"/>
            </a:xfrm>
          </p:grpSpPr>
          <p:sp>
            <p:nvSpPr>
              <p:cNvPr id="9" name="Oval 22"/>
              <p:cNvSpPr>
                <a:spLocks noChangeArrowheads="1"/>
              </p:cNvSpPr>
              <p:nvPr/>
            </p:nvSpPr>
            <p:spPr bwMode="gray">
              <a:xfrm rot="1758052">
                <a:off x="746" y="987"/>
                <a:ext cx="961" cy="76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Oval 23"/>
              <p:cNvSpPr>
                <a:spLocks noChangeArrowheads="1"/>
              </p:cNvSpPr>
              <p:nvPr/>
            </p:nvSpPr>
            <p:spPr bwMode="gray">
              <a:xfrm rot="1758052">
                <a:off x="720" y="960"/>
                <a:ext cx="961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40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762" name="Oval 24"/>
              <p:cNvSpPr>
                <a:spLocks noChangeArrowheads="1"/>
              </p:cNvSpPr>
              <p:nvPr/>
            </p:nvSpPr>
            <p:spPr bwMode="gray">
              <a:xfrm>
                <a:off x="816" y="1008"/>
                <a:ext cx="432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40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758" name="Text Box 25"/>
            <p:cNvSpPr txBox="1">
              <a:spLocks noChangeArrowheads="1"/>
            </p:cNvSpPr>
            <p:nvPr/>
          </p:nvSpPr>
          <p:spPr bwMode="gray">
            <a:xfrm>
              <a:off x="1268339" y="1641293"/>
              <a:ext cx="7566053" cy="15446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Tây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Nguyên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gồm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cao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nguyên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tầng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cao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khác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nhau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như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cao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nguyên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KonTum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Đắk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Lắk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Lâm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, Di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Linh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, …</a:t>
              </a:r>
            </a:p>
          </p:txBody>
        </p:sp>
        <p:sp>
          <p:nvSpPr>
            <p:cNvPr id="31759" name="Text Box 26"/>
            <p:cNvSpPr txBox="1">
              <a:spLocks noChangeArrowheads="1"/>
            </p:cNvSpPr>
            <p:nvPr/>
          </p:nvSpPr>
          <p:spPr bwMode="gray">
            <a:xfrm>
              <a:off x="954081" y="1625660"/>
              <a:ext cx="314258" cy="5639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3948" y="4363956"/>
            <a:ext cx="12260452" cy="2373914"/>
            <a:chOff x="92679" y="4306139"/>
            <a:chExt cx="8213122" cy="2342463"/>
          </a:xfrm>
        </p:grpSpPr>
        <p:sp>
          <p:nvSpPr>
            <p:cNvPr id="15" name="AutoShape 28"/>
            <p:cNvSpPr>
              <a:spLocks noChangeArrowheads="1"/>
            </p:cNvSpPr>
            <p:nvPr/>
          </p:nvSpPr>
          <p:spPr bwMode="gray">
            <a:xfrm>
              <a:off x="381000" y="4481665"/>
              <a:ext cx="7924801" cy="216693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9999"/>
                  </a:schemeClr>
                </a:gs>
              </a:gsLst>
              <a:lin ang="0" scaled="1"/>
            </a:gra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en-US" sz="4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29"/>
            <p:cNvSpPr>
              <a:spLocks noChangeArrowheads="1"/>
            </p:cNvSpPr>
            <p:nvPr/>
          </p:nvSpPr>
          <p:spPr bwMode="gray">
            <a:xfrm rot="1758052">
              <a:off x="92679" y="4711631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4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30"/>
            <p:cNvSpPr>
              <a:spLocks noChangeArrowheads="1"/>
            </p:cNvSpPr>
            <p:nvPr/>
          </p:nvSpPr>
          <p:spPr bwMode="gray">
            <a:xfrm rot="1758052">
              <a:off x="92679" y="4862012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4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3" name="Oval 31"/>
            <p:cNvSpPr>
              <a:spLocks noChangeArrowheads="1"/>
            </p:cNvSpPr>
            <p:nvPr/>
          </p:nvSpPr>
          <p:spPr bwMode="gray">
            <a:xfrm>
              <a:off x="607726" y="4306139"/>
              <a:ext cx="336654" cy="35194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40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4" name="Text Box 32"/>
            <p:cNvSpPr txBox="1">
              <a:spLocks noChangeArrowheads="1"/>
            </p:cNvSpPr>
            <p:nvPr/>
          </p:nvSpPr>
          <p:spPr bwMode="gray">
            <a:xfrm>
              <a:off x="1157918" y="4752790"/>
              <a:ext cx="6767513" cy="13059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4000" b="1" dirty="0">
                  <a:latin typeface="Arial" pitchFamily="34" charset="0"/>
                  <a:cs typeface="Arial" pitchFamily="34" charset="0"/>
                </a:rPr>
                <a:t>Ở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khí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hậu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mùa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rõ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rệt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mùa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mưa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mùa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latin typeface="Arial" pitchFamily="34" charset="0"/>
                  <a:cs typeface="Arial" pitchFamily="34" charset="0"/>
                </a:rPr>
                <a:t>khô</a:t>
              </a:r>
              <a:r>
                <a:rPr lang="en-US" sz="40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31755" name="Text Box 33"/>
            <p:cNvSpPr txBox="1">
              <a:spLocks noChangeArrowheads="1"/>
            </p:cNvSpPr>
            <p:nvPr/>
          </p:nvSpPr>
          <p:spPr bwMode="gray">
            <a:xfrm>
              <a:off x="478096" y="4707236"/>
              <a:ext cx="314847" cy="6985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4"/>
          <p:cNvGrpSpPr>
            <a:grpSpLocks/>
          </p:cNvGrpSpPr>
          <p:nvPr/>
        </p:nvGrpSpPr>
        <p:grpSpPr bwMode="auto">
          <a:xfrm>
            <a:off x="4945435" y="1386679"/>
            <a:ext cx="6177844" cy="2043117"/>
            <a:chOff x="3280524" y="1942980"/>
            <a:chExt cx="6096000" cy="2016125"/>
          </a:xfrm>
        </p:grpSpPr>
        <p:sp>
          <p:nvSpPr>
            <p:cNvPr id="32782" name="AutoShape 20"/>
            <p:cNvSpPr>
              <a:spLocks noChangeArrowheads="1"/>
            </p:cNvSpPr>
            <p:nvPr/>
          </p:nvSpPr>
          <p:spPr bwMode="gray">
            <a:xfrm>
              <a:off x="3280524" y="1942980"/>
              <a:ext cx="6096000" cy="2016125"/>
            </a:xfrm>
            <a:prstGeom prst="roundRect">
              <a:avLst>
                <a:gd name="adj" fmla="val 39292"/>
              </a:avLst>
            </a:prstGeom>
            <a:solidFill>
              <a:schemeClr val="bg1"/>
            </a:solidFill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/>
              <a:endParaRPr lang="vi-VN" altLang="en-US" sz="2027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3" name="Text Box 25"/>
            <p:cNvSpPr txBox="1">
              <a:spLocks noChangeArrowheads="1"/>
            </p:cNvSpPr>
            <p:nvPr/>
          </p:nvSpPr>
          <p:spPr bwMode="gray">
            <a:xfrm>
              <a:off x="3394824" y="1996540"/>
              <a:ext cx="5867400" cy="183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KonTum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Đắk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Lắk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Di </a:t>
              </a:r>
              <a:r>
                <a:rPr lang="en-US" altLang="en-US" sz="2838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altLang="en-US" sz="2838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</a:p>
          </p:txBody>
        </p:sp>
      </p:grpSp>
      <p:grpSp>
        <p:nvGrpSpPr>
          <p:cNvPr id="32771" name="Group 25"/>
          <p:cNvGrpSpPr>
            <a:grpSpLocks/>
          </p:cNvGrpSpPr>
          <p:nvPr/>
        </p:nvGrpSpPr>
        <p:grpSpPr bwMode="auto">
          <a:xfrm>
            <a:off x="5237392" y="4734107"/>
            <a:ext cx="6023398" cy="1114907"/>
            <a:chOff x="2667000" y="4310063"/>
            <a:chExt cx="5943600" cy="1100137"/>
          </a:xfrm>
        </p:grpSpPr>
        <p:sp>
          <p:nvSpPr>
            <p:cNvPr id="32780" name="AutoShape 28"/>
            <p:cNvSpPr>
              <a:spLocks noChangeArrowheads="1"/>
            </p:cNvSpPr>
            <p:nvPr/>
          </p:nvSpPr>
          <p:spPr bwMode="gray">
            <a:xfrm>
              <a:off x="2667000" y="4310063"/>
              <a:ext cx="5943600" cy="11001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/>
              <a:endParaRPr lang="vi-VN" altLang="en-US" sz="202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1" name="Text Box 32"/>
            <p:cNvSpPr txBox="1">
              <a:spLocks noChangeArrowheads="1"/>
            </p:cNvSpPr>
            <p:nvPr/>
          </p:nvSpPr>
          <p:spPr bwMode="gray">
            <a:xfrm>
              <a:off x="3048000" y="4338638"/>
              <a:ext cx="5410199" cy="965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r>
                <a:rPr lang="en-US" altLang="en-US" sz="2838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đây khí hậu có hai mùa rõ rệt: mùa mưa và mùa khô.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152400" y="2408238"/>
            <a:ext cx="4012001" cy="20787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dirty="0"/>
              <a:t>Tây Nguyên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782688" y="4061745"/>
            <a:ext cx="1544461" cy="9266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018758" y="1976376"/>
            <a:ext cx="926677" cy="926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087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925830" y="3706709"/>
            <a:ext cx="2571750" cy="1390015"/>
            <a:chOff x="576" y="1056"/>
            <a:chExt cx="1200" cy="864"/>
          </a:xfrm>
        </p:grpSpPr>
        <p:sp>
          <p:nvSpPr>
            <p:cNvPr id="32855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56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57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58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59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60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61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195" name="Group 11"/>
          <p:cNvGrpSpPr>
            <a:grpSpLocks/>
          </p:cNvGrpSpPr>
          <p:nvPr/>
        </p:nvGrpSpPr>
        <p:grpSpPr bwMode="auto">
          <a:xfrm>
            <a:off x="925830" y="3397815"/>
            <a:ext cx="2571750" cy="1621684"/>
            <a:chOff x="432" y="3744"/>
            <a:chExt cx="1200" cy="1008"/>
          </a:xfrm>
        </p:grpSpPr>
        <p:grpSp>
          <p:nvGrpSpPr>
            <p:cNvPr id="32850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2852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51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3" name="WordArt 17"/>
          <p:cNvSpPr>
            <a:spLocks noChangeArrowheads="1" noChangeShapeType="1" noTextEdit="1"/>
          </p:cNvSpPr>
          <p:nvPr/>
        </p:nvSpPr>
        <p:spPr bwMode="auto">
          <a:xfrm rot="185152">
            <a:off x="1851662" y="772231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202" name="Group 18"/>
          <p:cNvGrpSpPr>
            <a:grpSpLocks/>
          </p:cNvGrpSpPr>
          <p:nvPr/>
        </p:nvGrpSpPr>
        <p:grpSpPr bwMode="auto">
          <a:xfrm>
            <a:off x="2070259" y="2085025"/>
            <a:ext cx="2571750" cy="1390015"/>
            <a:chOff x="576" y="1056"/>
            <a:chExt cx="1200" cy="864"/>
          </a:xfrm>
        </p:grpSpPr>
        <p:sp>
          <p:nvSpPr>
            <p:cNvPr id="32843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4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5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6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7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8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9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10" name="Group 26"/>
          <p:cNvGrpSpPr>
            <a:grpSpLocks/>
          </p:cNvGrpSpPr>
          <p:nvPr/>
        </p:nvGrpSpPr>
        <p:grpSpPr bwMode="auto">
          <a:xfrm>
            <a:off x="2070259" y="1776130"/>
            <a:ext cx="2571750" cy="1621684"/>
            <a:chOff x="1008" y="2064"/>
            <a:chExt cx="1200" cy="1008"/>
          </a:xfrm>
        </p:grpSpPr>
        <p:grpSp>
          <p:nvGrpSpPr>
            <p:cNvPr id="32838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32840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39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16" name="Group 32"/>
          <p:cNvGrpSpPr>
            <a:grpSpLocks/>
          </p:cNvGrpSpPr>
          <p:nvPr/>
        </p:nvGrpSpPr>
        <p:grpSpPr bwMode="auto">
          <a:xfrm>
            <a:off x="7715250" y="2162248"/>
            <a:ext cx="2571750" cy="1390015"/>
            <a:chOff x="576" y="1056"/>
            <a:chExt cx="1200" cy="864"/>
          </a:xfrm>
        </p:grpSpPr>
        <p:sp>
          <p:nvSpPr>
            <p:cNvPr id="32831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2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3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4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5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6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7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4" name="Group 40"/>
          <p:cNvGrpSpPr>
            <a:grpSpLocks/>
          </p:cNvGrpSpPr>
          <p:nvPr/>
        </p:nvGrpSpPr>
        <p:grpSpPr bwMode="auto">
          <a:xfrm>
            <a:off x="7728109" y="1853353"/>
            <a:ext cx="2571750" cy="1621684"/>
            <a:chOff x="3120" y="1296"/>
            <a:chExt cx="1200" cy="1008"/>
          </a:xfrm>
        </p:grpSpPr>
        <p:grpSp>
          <p:nvGrpSpPr>
            <p:cNvPr id="32826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32828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27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30" name="Group 46"/>
          <p:cNvGrpSpPr>
            <a:grpSpLocks/>
          </p:cNvGrpSpPr>
          <p:nvPr/>
        </p:nvGrpSpPr>
        <p:grpSpPr bwMode="auto">
          <a:xfrm>
            <a:off x="4937760" y="3629486"/>
            <a:ext cx="2571750" cy="1390015"/>
            <a:chOff x="576" y="1056"/>
            <a:chExt cx="1200" cy="864"/>
          </a:xfrm>
        </p:grpSpPr>
        <p:sp>
          <p:nvSpPr>
            <p:cNvPr id="32819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0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1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2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3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4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25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38" name="Group 54"/>
          <p:cNvGrpSpPr>
            <a:grpSpLocks/>
          </p:cNvGrpSpPr>
          <p:nvPr/>
        </p:nvGrpSpPr>
        <p:grpSpPr bwMode="auto">
          <a:xfrm>
            <a:off x="4937760" y="3320591"/>
            <a:ext cx="2571750" cy="1621684"/>
            <a:chOff x="2304" y="3744"/>
            <a:chExt cx="1200" cy="1008"/>
          </a:xfrm>
        </p:grpSpPr>
        <p:grpSp>
          <p:nvGrpSpPr>
            <p:cNvPr id="32814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32816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15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44" name="Group 60"/>
          <p:cNvGrpSpPr>
            <a:grpSpLocks/>
          </p:cNvGrpSpPr>
          <p:nvPr/>
        </p:nvGrpSpPr>
        <p:grpSpPr bwMode="auto">
          <a:xfrm>
            <a:off x="8949690" y="3706709"/>
            <a:ext cx="2571750" cy="1390015"/>
            <a:chOff x="576" y="1056"/>
            <a:chExt cx="1200" cy="864"/>
          </a:xfrm>
        </p:grpSpPr>
        <p:sp>
          <p:nvSpPr>
            <p:cNvPr id="32807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8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9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0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1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2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3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52" name="Group 68"/>
          <p:cNvGrpSpPr>
            <a:grpSpLocks/>
          </p:cNvGrpSpPr>
          <p:nvPr/>
        </p:nvGrpSpPr>
        <p:grpSpPr bwMode="auto">
          <a:xfrm>
            <a:off x="8962549" y="3475038"/>
            <a:ext cx="2571750" cy="1621684"/>
            <a:chOff x="4182" y="2544"/>
            <a:chExt cx="1200" cy="1008"/>
          </a:xfrm>
        </p:grpSpPr>
        <p:grpSp>
          <p:nvGrpSpPr>
            <p:cNvPr id="32802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32804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3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58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32795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6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7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1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66" name="Group 82"/>
          <p:cNvGrpSpPr>
            <a:grpSpLocks/>
          </p:cNvGrpSpPr>
          <p:nvPr/>
        </p:nvGrpSpPr>
        <p:grpSpPr bwMode="auto">
          <a:xfrm>
            <a:off x="4937760" y="1544461"/>
            <a:ext cx="2571750" cy="1621684"/>
            <a:chOff x="432" y="3744"/>
            <a:chExt cx="1200" cy="1008"/>
          </a:xfrm>
        </p:grpSpPr>
        <p:grpSp>
          <p:nvGrpSpPr>
            <p:cNvPr id="32790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2792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91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84" name="Rectangle 88"/>
          <p:cNvSpPr>
            <a:spLocks noChangeArrowheads="1"/>
          </p:cNvSpPr>
          <p:nvPr/>
        </p:nvSpPr>
        <p:spPr bwMode="auto">
          <a:xfrm>
            <a:off x="123444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2785" name="Rectangle 89"/>
          <p:cNvSpPr>
            <a:spLocks noChangeArrowheads="1"/>
          </p:cNvSpPr>
          <p:nvPr/>
        </p:nvSpPr>
        <p:spPr bwMode="auto">
          <a:xfrm>
            <a:off x="288036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2786" name="Rectangle 90"/>
          <p:cNvSpPr>
            <a:spLocks noChangeArrowheads="1"/>
          </p:cNvSpPr>
          <p:nvPr/>
        </p:nvSpPr>
        <p:spPr bwMode="auto">
          <a:xfrm>
            <a:off x="452628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2787" name="Rectangle 91"/>
          <p:cNvSpPr>
            <a:spLocks noChangeArrowheads="1"/>
          </p:cNvSpPr>
          <p:nvPr/>
        </p:nvSpPr>
        <p:spPr bwMode="auto">
          <a:xfrm>
            <a:off x="617220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2788" name="Rectangle 92"/>
          <p:cNvSpPr>
            <a:spLocks noChangeArrowheads="1"/>
          </p:cNvSpPr>
          <p:nvPr/>
        </p:nvSpPr>
        <p:spPr bwMode="auto">
          <a:xfrm>
            <a:off x="781812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2789" name="Rectangle 93"/>
          <p:cNvSpPr>
            <a:spLocks noChangeArrowheads="1"/>
          </p:cNvSpPr>
          <p:nvPr/>
        </p:nvSpPr>
        <p:spPr bwMode="auto">
          <a:xfrm>
            <a:off x="9464040" y="5714506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3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3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-228600" y="731837"/>
            <a:ext cx="12573000" cy="4800599"/>
          </a:xfrm>
          <a:prstGeom prst="cloudCallout">
            <a:avLst>
              <a:gd name="adj1" fmla="val -31167"/>
              <a:gd name="adj2" fmla="val 5490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2514600" y="1341437"/>
            <a:ext cx="7892415" cy="28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latin typeface="Arial" pitchFamily="34" charset="0"/>
                <a:cs typeface="Arial" pitchFamily="34" charset="0"/>
              </a:rPr>
              <a:t>Tên một thành phố nổi tiếng nằm trên cao nguyên Đắk Lắk.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04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304800" y="579437"/>
            <a:ext cx="11811000" cy="4495800"/>
          </a:xfrm>
          <a:prstGeom prst="cloudCallout">
            <a:avLst>
              <a:gd name="adj1" fmla="val -24514"/>
              <a:gd name="adj2" fmla="val 54907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743200" y="1570037"/>
            <a:ext cx="7467600" cy="260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Tên một thành phố nổi tiếng nằm trên cao nguyên Đắk Lắk.</a:t>
            </a: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411480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437198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1440180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2468880" y="5743465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3497580" y="5762770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4526280" y="5772423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5554980" y="578207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1" name="Rectangle 17"/>
          <p:cNvSpPr>
            <a:spLocks noChangeArrowheads="1"/>
          </p:cNvSpPr>
          <p:nvPr/>
        </p:nvSpPr>
        <p:spPr bwMode="auto">
          <a:xfrm>
            <a:off x="6583680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2" name="Rectangle 18"/>
          <p:cNvSpPr>
            <a:spLocks noChangeArrowheads="1"/>
          </p:cNvSpPr>
          <p:nvPr/>
        </p:nvSpPr>
        <p:spPr bwMode="auto">
          <a:xfrm>
            <a:off x="7612380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8679656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9734074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5" name="Rectangle 21"/>
          <p:cNvSpPr>
            <a:spLocks noChangeArrowheads="1"/>
          </p:cNvSpPr>
          <p:nvPr/>
        </p:nvSpPr>
        <p:spPr bwMode="auto">
          <a:xfrm>
            <a:off x="10801350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>
            <a:off x="1440180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29047" name="Text Box 23"/>
          <p:cNvSpPr txBox="1">
            <a:spLocks noChangeArrowheads="1"/>
          </p:cNvSpPr>
          <p:nvPr/>
        </p:nvSpPr>
        <p:spPr bwMode="auto">
          <a:xfrm>
            <a:off x="2443163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129048" name="Text Box 24"/>
          <p:cNvSpPr txBox="1">
            <a:spLocks noChangeArrowheads="1"/>
          </p:cNvSpPr>
          <p:nvPr/>
        </p:nvSpPr>
        <p:spPr bwMode="auto">
          <a:xfrm>
            <a:off x="3497580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9049" name="Text Box 25"/>
          <p:cNvSpPr txBox="1">
            <a:spLocks noChangeArrowheads="1"/>
          </p:cNvSpPr>
          <p:nvPr/>
        </p:nvSpPr>
        <p:spPr bwMode="auto">
          <a:xfrm>
            <a:off x="4526280" y="5772423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29050" name="Text Box 26"/>
          <p:cNvSpPr txBox="1">
            <a:spLocks noChangeArrowheads="1"/>
          </p:cNvSpPr>
          <p:nvPr/>
        </p:nvSpPr>
        <p:spPr bwMode="auto">
          <a:xfrm>
            <a:off x="5567839" y="578207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9051" name="Rectangle 27"/>
          <p:cNvSpPr>
            <a:spLocks noChangeArrowheads="1"/>
          </p:cNvSpPr>
          <p:nvPr/>
        </p:nvSpPr>
        <p:spPr bwMode="auto">
          <a:xfrm>
            <a:off x="6583680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29052" name="Text Box 28"/>
          <p:cNvSpPr txBox="1">
            <a:spLocks noChangeArrowheads="1"/>
          </p:cNvSpPr>
          <p:nvPr/>
        </p:nvSpPr>
        <p:spPr bwMode="auto">
          <a:xfrm>
            <a:off x="6596539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7612380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129056" name="Text Box 32"/>
          <p:cNvSpPr txBox="1">
            <a:spLocks noChangeArrowheads="1"/>
          </p:cNvSpPr>
          <p:nvPr/>
        </p:nvSpPr>
        <p:spPr bwMode="auto">
          <a:xfrm>
            <a:off x="8653939" y="578207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29057" name="Text Box 33"/>
          <p:cNvSpPr txBox="1">
            <a:spLocks noChangeArrowheads="1"/>
          </p:cNvSpPr>
          <p:nvPr/>
        </p:nvSpPr>
        <p:spPr bwMode="auto">
          <a:xfrm>
            <a:off x="9669780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</a:t>
            </a:r>
          </a:p>
        </p:txBody>
      </p:sp>
      <p:sp>
        <p:nvSpPr>
          <p:cNvPr id="129058" name="Text Box 34"/>
          <p:cNvSpPr txBox="1">
            <a:spLocks noChangeArrowheads="1"/>
          </p:cNvSpPr>
          <p:nvPr/>
        </p:nvSpPr>
        <p:spPr bwMode="auto">
          <a:xfrm>
            <a:off x="10801350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9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2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9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2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  <p:bldP spid="129035" grpId="0"/>
      <p:bldP spid="129036" grpId="0" animBg="1"/>
      <p:bldP spid="129037" grpId="0" animBg="1"/>
      <p:bldP spid="129038" grpId="0" animBg="1"/>
      <p:bldP spid="129039" grpId="0" animBg="1"/>
      <p:bldP spid="129040" grpId="0" animBg="1"/>
      <p:bldP spid="129041" grpId="0" animBg="1"/>
      <p:bldP spid="129042" grpId="0" animBg="1"/>
      <p:bldP spid="129043" grpId="0" animBg="1"/>
      <p:bldP spid="129044" grpId="0" animBg="1"/>
      <p:bldP spid="129045" grpId="0" animBg="1"/>
      <p:bldP spid="129046" grpId="0"/>
      <p:bldP spid="129047" grpId="0"/>
      <p:bldP spid="129048" grpId="0"/>
      <p:bldP spid="129049" grpId="0"/>
      <p:bldP spid="129050" grpId="0"/>
      <p:bldP spid="129051" grpId="0" animBg="1"/>
      <p:bldP spid="129052" grpId="0"/>
      <p:bldP spid="129053" grpId="0"/>
      <p:bldP spid="129056" grpId="0"/>
      <p:bldP spid="129057" grpId="0"/>
      <p:bldP spid="12905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35930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1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2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3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4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5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36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43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35925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5927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8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29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26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50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35918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0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1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2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3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24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58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35913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35915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6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7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14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64" name="Group 32"/>
          <p:cNvGrpSpPr>
            <a:grpSpLocks/>
          </p:cNvGrpSpPr>
          <p:nvPr/>
        </p:nvGrpSpPr>
        <p:grpSpPr bwMode="auto">
          <a:xfrm>
            <a:off x="7715250" y="1776132"/>
            <a:ext cx="2571750" cy="1390015"/>
            <a:chOff x="576" y="1056"/>
            <a:chExt cx="1200" cy="864"/>
          </a:xfrm>
        </p:grpSpPr>
        <p:sp>
          <p:nvSpPr>
            <p:cNvPr id="35906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7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72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35901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35903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04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05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02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78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35894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5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35889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35891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2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3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90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92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35882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3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4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5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300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35877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35879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80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81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78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306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35870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4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5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6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314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35865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5867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8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9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866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56" name="Rectangle 88"/>
          <p:cNvSpPr>
            <a:spLocks noChangeArrowheads="1"/>
          </p:cNvSpPr>
          <p:nvPr/>
        </p:nvSpPr>
        <p:spPr bwMode="auto">
          <a:xfrm>
            <a:off x="18516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5857" name="Text Box 89"/>
          <p:cNvSpPr txBox="1">
            <a:spLocks noChangeArrowheads="1"/>
          </p:cNvSpPr>
          <p:nvPr/>
        </p:nvSpPr>
        <p:spPr bwMode="auto">
          <a:xfrm>
            <a:off x="19030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5858" name="Text Box 90"/>
          <p:cNvSpPr txBox="1">
            <a:spLocks noChangeArrowheads="1"/>
          </p:cNvSpPr>
          <p:nvPr/>
        </p:nvSpPr>
        <p:spPr bwMode="auto">
          <a:xfrm>
            <a:off x="4114800" y="5714507"/>
            <a:ext cx="514350" cy="3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59" name="Text Box 92"/>
          <p:cNvSpPr txBox="1">
            <a:spLocks noChangeArrowheads="1"/>
          </p:cNvSpPr>
          <p:nvPr/>
        </p:nvSpPr>
        <p:spPr bwMode="auto">
          <a:xfrm>
            <a:off x="4011930" y="5637284"/>
            <a:ext cx="1131570" cy="3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60" name="Rectangle 93"/>
          <p:cNvSpPr>
            <a:spLocks noChangeArrowheads="1"/>
          </p:cNvSpPr>
          <p:nvPr/>
        </p:nvSpPr>
        <p:spPr bwMode="auto">
          <a:xfrm>
            <a:off x="33947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861" name="Rectangle 94"/>
          <p:cNvSpPr>
            <a:spLocks noChangeArrowheads="1"/>
          </p:cNvSpPr>
          <p:nvPr/>
        </p:nvSpPr>
        <p:spPr bwMode="auto">
          <a:xfrm>
            <a:off x="64808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5862" name="Rectangle 95"/>
          <p:cNvSpPr>
            <a:spLocks noChangeArrowheads="1"/>
          </p:cNvSpPr>
          <p:nvPr/>
        </p:nvSpPr>
        <p:spPr bwMode="auto">
          <a:xfrm>
            <a:off x="49377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5863" name="Rectangle 96"/>
          <p:cNvSpPr>
            <a:spLocks noChangeArrowheads="1"/>
          </p:cNvSpPr>
          <p:nvPr/>
        </p:nvSpPr>
        <p:spPr bwMode="auto">
          <a:xfrm>
            <a:off x="95669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5864" name="Rectangle 97"/>
          <p:cNvSpPr>
            <a:spLocks noChangeArrowheads="1"/>
          </p:cNvSpPr>
          <p:nvPr/>
        </p:nvSpPr>
        <p:spPr bwMode="auto">
          <a:xfrm>
            <a:off x="80238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96" name="WordArt 17">
            <a:extLst>
              <a:ext uri="{FF2B5EF4-FFF2-40B4-BE49-F238E27FC236}">
                <a16:creationId xmlns:a16="http://schemas.microsoft.com/office/drawing/2014/main" xmlns="" id="{CA8A60D0-7A1F-BF47-BED1-5F1559992F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633558" y="944374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5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AutoShape 3"/>
          <p:cNvSpPr>
            <a:spLocks noChangeArrowheads="1"/>
          </p:cNvSpPr>
          <p:nvPr/>
        </p:nvSpPr>
        <p:spPr bwMode="auto">
          <a:xfrm>
            <a:off x="925830" y="1003902"/>
            <a:ext cx="9978390" cy="4223735"/>
          </a:xfrm>
          <a:prstGeom prst="cloudCallout">
            <a:avLst>
              <a:gd name="adj1" fmla="val -34148"/>
              <a:gd name="adj2" fmla="val 72458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743200" y="1544461"/>
            <a:ext cx="6926580" cy="255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cao nguyên ở Tây Nguyên có đặc điểm này.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10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838200" y="350837"/>
            <a:ext cx="10820400" cy="4495800"/>
          </a:xfrm>
          <a:prstGeom prst="cloudCallout">
            <a:avLst>
              <a:gd name="adj1" fmla="val -26208"/>
              <a:gd name="adj2" fmla="val 61574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895600" y="1544463"/>
            <a:ext cx="6774180" cy="278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cao nguyên ở Tây Nguyên có đặc điểm này.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31761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3201829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42048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52335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62622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72909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83196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68" name="Text Box 12"/>
          <p:cNvSpPr txBox="1">
            <a:spLocks noChangeArrowheads="1"/>
          </p:cNvSpPr>
          <p:nvPr/>
        </p:nvSpPr>
        <p:spPr bwMode="auto">
          <a:xfrm>
            <a:off x="4204811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</a:t>
            </a:r>
          </a:p>
        </p:txBody>
      </p:sp>
      <p:sp>
        <p:nvSpPr>
          <p:cNvPr id="173069" name="Text Box 13"/>
          <p:cNvSpPr txBox="1">
            <a:spLocks noChangeArrowheads="1"/>
          </p:cNvSpPr>
          <p:nvPr/>
        </p:nvSpPr>
        <p:spPr bwMode="auto">
          <a:xfrm>
            <a:off x="5207794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6262211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729091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Ầ</a:t>
            </a: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833247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73073" name="Rectangle 17"/>
          <p:cNvSpPr>
            <a:spLocks noChangeArrowheads="1"/>
          </p:cNvSpPr>
          <p:nvPr/>
        </p:nvSpPr>
        <p:spPr bwMode="auto">
          <a:xfrm>
            <a:off x="934831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3074" name="Text Box 18"/>
          <p:cNvSpPr txBox="1">
            <a:spLocks noChangeArrowheads="1"/>
          </p:cNvSpPr>
          <p:nvPr/>
        </p:nvSpPr>
        <p:spPr bwMode="auto">
          <a:xfrm>
            <a:off x="936117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 animBg="1"/>
      <p:bldP spid="173062" grpId="0"/>
      <p:bldP spid="173063" grpId="0" animBg="1"/>
      <p:bldP spid="173064" grpId="0" animBg="1"/>
      <p:bldP spid="173065" grpId="0" animBg="1"/>
      <p:bldP spid="173066" grpId="0" animBg="1"/>
      <p:bldP spid="173067" grpId="0" animBg="1"/>
      <p:bldP spid="173068" grpId="0"/>
      <p:bldP spid="173069" grpId="0"/>
      <p:bldP spid="173070" grpId="0"/>
      <p:bldP spid="173071" grpId="0"/>
      <p:bldP spid="173072" grpId="0"/>
      <p:bldP spid="173073" grpId="0" animBg="1"/>
      <p:bldP spid="17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Picture1">
            <a:extLst>
              <a:ext uri="{FF2B5EF4-FFF2-40B4-BE49-F238E27FC236}">
                <a16:creationId xmlns:a16="http://schemas.microsoft.com/office/drawing/2014/main" xmlns="" id="{5DB26DF3-C9D0-0C4C-973F-E92D4493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0" y="382476"/>
            <a:ext cx="12012986" cy="639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7" descr="Káº¿t quáº£ hÃ¬nh áº£nh cho hinh anh tay nguyen">
            <a:extLst>
              <a:ext uri="{FF2B5EF4-FFF2-40B4-BE49-F238E27FC236}">
                <a16:creationId xmlns:a16="http://schemas.microsoft.com/office/drawing/2014/main" xmlns="" id="{5AA11A23-E19E-844B-8B7E-D1D6D5BEFF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56617" y="3425195"/>
            <a:ext cx="429036" cy="31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AutoShape 9" descr="Káº¿t quáº£ hÃ¬nh áº£nh cho hinh anh tay nguyen">
            <a:extLst>
              <a:ext uri="{FF2B5EF4-FFF2-40B4-BE49-F238E27FC236}">
                <a16:creationId xmlns:a16="http://schemas.microsoft.com/office/drawing/2014/main" xmlns="" id="{1C5EC2B8-2DE9-D142-B1A1-EB38294CC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56617" y="3425195"/>
            <a:ext cx="429036" cy="31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83" name="Picture 11" descr="Káº¿t quáº£ hÃ¬nh áº£nh cho hinh anh tay nguyen">
            <a:extLst>
              <a:ext uri="{FF2B5EF4-FFF2-40B4-BE49-F238E27FC236}">
                <a16:creationId xmlns:a16="http://schemas.microsoft.com/office/drawing/2014/main" xmlns="" id="{D8FE725D-2E72-4C45-9B57-740BF8E0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" y="5108"/>
            <a:ext cx="12164937" cy="669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Káº¿t quáº£ hÃ¬nh áº£nh cho hinh anh tay nguyen">
            <a:extLst>
              <a:ext uri="{FF2B5EF4-FFF2-40B4-BE49-F238E27FC236}">
                <a16:creationId xmlns:a16="http://schemas.microsoft.com/office/drawing/2014/main" xmlns="" id="{46AE274D-C533-F245-8476-02EF0168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8" y="146402"/>
            <a:ext cx="12162701" cy="67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HÃ¬nh áº£nh cÃ³ liÃªn quan">
            <a:extLst>
              <a:ext uri="{FF2B5EF4-FFF2-40B4-BE49-F238E27FC236}">
                <a16:creationId xmlns:a16="http://schemas.microsoft.com/office/drawing/2014/main" xmlns="" id="{4756EE0B-CDFF-7D4D-AA18-26691BAF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" y="1"/>
            <a:ext cx="12265494" cy="67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1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39001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2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3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4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5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6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07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179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38996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8998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99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0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97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186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38989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0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1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2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3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4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95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194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38984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38986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7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88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85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200" name="Group 32"/>
          <p:cNvGrpSpPr>
            <a:grpSpLocks/>
          </p:cNvGrpSpPr>
          <p:nvPr/>
        </p:nvGrpSpPr>
        <p:grpSpPr bwMode="auto">
          <a:xfrm>
            <a:off x="7715250" y="1776132"/>
            <a:ext cx="2571750" cy="1390015"/>
            <a:chOff x="576" y="1056"/>
            <a:chExt cx="1200" cy="864"/>
          </a:xfrm>
        </p:grpSpPr>
        <p:sp>
          <p:nvSpPr>
            <p:cNvPr id="38977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8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9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0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1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2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83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208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38972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38974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75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76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73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214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38965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8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69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0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71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222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38960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38962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63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64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61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228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38953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4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5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7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8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236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38948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38950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1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2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49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242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38941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2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3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4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5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6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47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250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38936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38938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9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0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37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88"/>
          <p:cNvSpPr>
            <a:spLocks noChangeArrowheads="1"/>
          </p:cNvSpPr>
          <p:nvPr/>
        </p:nvSpPr>
        <p:spPr bwMode="auto">
          <a:xfrm>
            <a:off x="18516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8929" name="Text Box 89"/>
          <p:cNvSpPr txBox="1">
            <a:spLocks noChangeArrowheads="1"/>
          </p:cNvSpPr>
          <p:nvPr/>
        </p:nvSpPr>
        <p:spPr bwMode="auto">
          <a:xfrm>
            <a:off x="19030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8930" name="Rectangle 90"/>
          <p:cNvSpPr>
            <a:spLocks noChangeArrowheads="1"/>
          </p:cNvSpPr>
          <p:nvPr/>
        </p:nvSpPr>
        <p:spPr bwMode="auto">
          <a:xfrm>
            <a:off x="3368993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8931" name="Rectangle 92"/>
          <p:cNvSpPr>
            <a:spLocks noChangeArrowheads="1"/>
          </p:cNvSpPr>
          <p:nvPr/>
        </p:nvSpPr>
        <p:spPr bwMode="auto">
          <a:xfrm>
            <a:off x="49377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8932" name="Text Box 93"/>
          <p:cNvSpPr txBox="1">
            <a:spLocks noChangeArrowheads="1"/>
          </p:cNvSpPr>
          <p:nvPr/>
        </p:nvSpPr>
        <p:spPr bwMode="auto">
          <a:xfrm>
            <a:off x="49891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38933" name="Rectangle 94"/>
          <p:cNvSpPr>
            <a:spLocks noChangeArrowheads="1"/>
          </p:cNvSpPr>
          <p:nvPr/>
        </p:nvSpPr>
        <p:spPr bwMode="auto">
          <a:xfrm>
            <a:off x="95669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8934" name="Rectangle 95"/>
          <p:cNvSpPr>
            <a:spLocks noChangeArrowheads="1"/>
          </p:cNvSpPr>
          <p:nvPr/>
        </p:nvSpPr>
        <p:spPr bwMode="auto">
          <a:xfrm>
            <a:off x="80238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38935" name="Rectangle 96"/>
          <p:cNvSpPr>
            <a:spLocks noChangeArrowheads="1"/>
          </p:cNvSpPr>
          <p:nvPr/>
        </p:nvSpPr>
        <p:spPr bwMode="auto">
          <a:xfrm>
            <a:off x="64808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95" name="WordArt 17">
            <a:extLst>
              <a:ext uri="{FF2B5EF4-FFF2-40B4-BE49-F238E27FC236}">
                <a16:creationId xmlns:a16="http://schemas.microsoft.com/office/drawing/2014/main" xmlns="" id="{A7326AD3-D4E5-7945-B65E-659FBC62BF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862873" y="980444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5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5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5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5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AutoShape 3"/>
          <p:cNvSpPr>
            <a:spLocks noChangeArrowheads="1"/>
          </p:cNvSpPr>
          <p:nvPr/>
        </p:nvSpPr>
        <p:spPr bwMode="auto">
          <a:xfrm>
            <a:off x="0" y="-1"/>
            <a:ext cx="12344400" cy="6950075"/>
          </a:xfrm>
          <a:prstGeom prst="cloudCallout">
            <a:avLst>
              <a:gd name="adj1" fmla="val -34292"/>
              <a:gd name="adj2" fmla="val 44301"/>
            </a:avLst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777490" y="1930579"/>
            <a:ext cx="6789420" cy="71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endParaRPr lang="en-US" sz="390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590800" y="1081124"/>
            <a:ext cx="7696200" cy="457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Tên một thành phố nổi tiếng với những cảnh đẹp nên thơ, nằm trên cao nguyên Lâm Viên.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7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762000" y="427037"/>
            <a:ext cx="11353800" cy="5029200"/>
          </a:xfrm>
          <a:prstGeom prst="cloudCallout">
            <a:avLst>
              <a:gd name="adj1" fmla="val -24292"/>
              <a:gd name="adj2" fmla="val 44301"/>
            </a:avLst>
          </a:prstGeom>
          <a:solidFill>
            <a:srgbClr val="33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777490" y="1930579"/>
            <a:ext cx="6789420" cy="71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endParaRPr lang="en-US" sz="390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514600" y="1265237"/>
            <a:ext cx="8001000" cy="34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Arial" pitchFamily="34" charset="0"/>
                <a:cs typeface="Arial" pitchFamily="34" charset="0"/>
              </a:rPr>
              <a:t>Tên một thành phố nổi tiếng với những cảnh đẹp nên thơ, nằm trên cao nguyên Lâm Viên.</a:t>
            </a:r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482203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85073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687943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790813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4822031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39275" name="Text Box 11"/>
          <p:cNvSpPr txBox="1">
            <a:spLocks noChangeArrowheads="1"/>
          </p:cNvSpPr>
          <p:nvPr/>
        </p:nvSpPr>
        <p:spPr bwMode="auto">
          <a:xfrm>
            <a:off x="5825014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687943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790813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3806190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390906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0" grpId="0" animBg="1"/>
      <p:bldP spid="139271" grpId="0" animBg="1"/>
      <p:bldP spid="139272" grpId="0" animBg="1"/>
      <p:bldP spid="139273" grpId="0" animBg="1"/>
      <p:bldP spid="139274" grpId="0"/>
      <p:bldP spid="139275" grpId="0"/>
      <p:bldP spid="139276" grpId="0"/>
      <p:bldP spid="139277" grpId="0"/>
      <p:bldP spid="139278" grpId="0" animBg="1"/>
      <p:bldP spid="13927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42074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5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6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7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8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9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80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3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42069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2071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2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3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70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30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42062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3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4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6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7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8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38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42057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42059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0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1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58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44" name="Group 32"/>
          <p:cNvGrpSpPr>
            <a:grpSpLocks/>
          </p:cNvGrpSpPr>
          <p:nvPr/>
        </p:nvGrpSpPr>
        <p:grpSpPr bwMode="auto">
          <a:xfrm>
            <a:off x="7715250" y="1776132"/>
            <a:ext cx="2571750" cy="1390015"/>
            <a:chOff x="576" y="1056"/>
            <a:chExt cx="1200" cy="864"/>
          </a:xfrm>
        </p:grpSpPr>
        <p:sp>
          <p:nvSpPr>
            <p:cNvPr id="42050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1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2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3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4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5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6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52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42045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42047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8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9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46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58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42038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9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0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1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2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3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4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66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42033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42035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6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7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34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72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42026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7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8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9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0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1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80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42021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42023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4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25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22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386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42014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94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42009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2011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2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13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010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00" name="Rectangle 88"/>
          <p:cNvSpPr>
            <a:spLocks noChangeArrowheads="1"/>
          </p:cNvSpPr>
          <p:nvPr/>
        </p:nvSpPr>
        <p:spPr bwMode="auto">
          <a:xfrm>
            <a:off x="18516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2001" name="Text Box 89"/>
          <p:cNvSpPr txBox="1">
            <a:spLocks noChangeArrowheads="1"/>
          </p:cNvSpPr>
          <p:nvPr/>
        </p:nvSpPr>
        <p:spPr bwMode="auto">
          <a:xfrm>
            <a:off x="19030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2002" name="Rectangle 90"/>
          <p:cNvSpPr>
            <a:spLocks noChangeArrowheads="1"/>
          </p:cNvSpPr>
          <p:nvPr/>
        </p:nvSpPr>
        <p:spPr bwMode="auto">
          <a:xfrm>
            <a:off x="3368993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2003" name="Rectangle 92"/>
          <p:cNvSpPr>
            <a:spLocks noChangeArrowheads="1"/>
          </p:cNvSpPr>
          <p:nvPr/>
        </p:nvSpPr>
        <p:spPr bwMode="auto">
          <a:xfrm>
            <a:off x="49377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2004" name="Text Box 93"/>
          <p:cNvSpPr txBox="1">
            <a:spLocks noChangeArrowheads="1"/>
          </p:cNvSpPr>
          <p:nvPr/>
        </p:nvSpPr>
        <p:spPr bwMode="auto">
          <a:xfrm>
            <a:off x="49891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42005" name="Rectangle 94"/>
          <p:cNvSpPr>
            <a:spLocks noChangeArrowheads="1"/>
          </p:cNvSpPr>
          <p:nvPr/>
        </p:nvSpPr>
        <p:spPr bwMode="auto">
          <a:xfrm>
            <a:off x="64808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2006" name="Text Box 95"/>
          <p:cNvSpPr txBox="1">
            <a:spLocks noChangeArrowheads="1"/>
          </p:cNvSpPr>
          <p:nvPr/>
        </p:nvSpPr>
        <p:spPr bwMode="auto">
          <a:xfrm>
            <a:off x="648081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42007" name="Rectangle 96"/>
          <p:cNvSpPr>
            <a:spLocks noChangeArrowheads="1"/>
          </p:cNvSpPr>
          <p:nvPr/>
        </p:nvSpPr>
        <p:spPr bwMode="auto">
          <a:xfrm>
            <a:off x="95669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2008" name="Rectangle 97"/>
          <p:cNvSpPr>
            <a:spLocks noChangeArrowheads="1"/>
          </p:cNvSpPr>
          <p:nvPr/>
        </p:nvSpPr>
        <p:spPr bwMode="auto">
          <a:xfrm>
            <a:off x="80238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96" name="WordArt 17">
            <a:extLst>
              <a:ext uri="{FF2B5EF4-FFF2-40B4-BE49-F238E27FC236}">
                <a16:creationId xmlns:a16="http://schemas.microsoft.com/office/drawing/2014/main" xmlns="" id="{2429A648-73FD-D84B-9A4E-ED5F4A18C3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856441" y="992637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AutoShape 3"/>
          <p:cNvSpPr>
            <a:spLocks noChangeArrowheads="1"/>
          </p:cNvSpPr>
          <p:nvPr/>
        </p:nvSpPr>
        <p:spPr bwMode="auto">
          <a:xfrm>
            <a:off x="1131570" y="0"/>
            <a:ext cx="10287000" cy="5096722"/>
          </a:xfrm>
          <a:prstGeom prst="cloudCallout">
            <a:avLst>
              <a:gd name="adj1" fmla="val -29028"/>
              <a:gd name="adj2" fmla="val 46269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0249" tIns="55125" rIns="110249" bIns="55125"/>
          <a:lstStyle/>
          <a:p>
            <a:pPr algn="ctr">
              <a:defRPr/>
            </a:pPr>
            <a:endParaRPr lang="en-US" sz="390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390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2880360" y="1003902"/>
            <a:ext cx="7200900" cy="278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sườn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dốc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rệt</a:t>
            </a:r>
            <a:r>
              <a:rPr 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AutoShape 3"/>
          <p:cNvSpPr>
            <a:spLocks noChangeArrowheads="1"/>
          </p:cNvSpPr>
          <p:nvPr/>
        </p:nvSpPr>
        <p:spPr bwMode="auto">
          <a:xfrm>
            <a:off x="990600" y="731837"/>
            <a:ext cx="9707880" cy="4419600"/>
          </a:xfrm>
          <a:prstGeom prst="cloudCallout">
            <a:avLst>
              <a:gd name="adj1" fmla="val -32630"/>
              <a:gd name="adj2" fmla="val 3713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0249" tIns="55125" rIns="110249" bIns="55125"/>
          <a:lstStyle/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2667000" y="1646237"/>
            <a:ext cx="7200900" cy="260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rộng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xung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quanh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sườn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dốc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rõ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rệt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401604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142732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2430304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3459004" y="5743465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897" name="Rectangle 9"/>
          <p:cNvSpPr>
            <a:spLocks noChangeArrowheads="1"/>
          </p:cNvSpPr>
          <p:nvPr/>
        </p:nvSpPr>
        <p:spPr bwMode="auto">
          <a:xfrm>
            <a:off x="4487704" y="5762770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898" name="Rectangle 10"/>
          <p:cNvSpPr>
            <a:spLocks noChangeArrowheads="1"/>
          </p:cNvSpPr>
          <p:nvPr/>
        </p:nvSpPr>
        <p:spPr bwMode="auto">
          <a:xfrm>
            <a:off x="5516404" y="5772423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6545104" y="578207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900" name="Rectangle 12"/>
          <p:cNvSpPr>
            <a:spLocks noChangeArrowheads="1"/>
          </p:cNvSpPr>
          <p:nvPr/>
        </p:nvSpPr>
        <p:spPr bwMode="auto">
          <a:xfrm>
            <a:off x="8602504" y="5820688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9669780" y="5830341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902" name="Text Box 14"/>
          <p:cNvSpPr txBox="1">
            <a:spLocks noChangeArrowheads="1"/>
          </p:cNvSpPr>
          <p:nvPr/>
        </p:nvSpPr>
        <p:spPr bwMode="auto">
          <a:xfrm>
            <a:off x="2430304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5903" name="Text Box 15"/>
          <p:cNvSpPr txBox="1">
            <a:spLocks noChangeArrowheads="1"/>
          </p:cNvSpPr>
          <p:nvPr/>
        </p:nvSpPr>
        <p:spPr bwMode="auto">
          <a:xfrm>
            <a:off x="3433286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65904" name="Text Box 16"/>
          <p:cNvSpPr txBox="1">
            <a:spLocks noChangeArrowheads="1"/>
          </p:cNvSpPr>
          <p:nvPr/>
        </p:nvSpPr>
        <p:spPr bwMode="auto">
          <a:xfrm>
            <a:off x="4487704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5905" name="Text Box 17"/>
          <p:cNvSpPr txBox="1">
            <a:spLocks noChangeArrowheads="1"/>
          </p:cNvSpPr>
          <p:nvPr/>
        </p:nvSpPr>
        <p:spPr bwMode="auto">
          <a:xfrm>
            <a:off x="5516404" y="5772423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65906" name="Text Box 18"/>
          <p:cNvSpPr txBox="1">
            <a:spLocks noChangeArrowheads="1"/>
          </p:cNvSpPr>
          <p:nvPr/>
        </p:nvSpPr>
        <p:spPr bwMode="auto">
          <a:xfrm>
            <a:off x="6557963" y="578207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65907" name="Rectangle 19"/>
          <p:cNvSpPr>
            <a:spLocks noChangeArrowheads="1"/>
          </p:cNvSpPr>
          <p:nvPr/>
        </p:nvSpPr>
        <p:spPr bwMode="auto">
          <a:xfrm>
            <a:off x="7573804" y="5791729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7586663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8602504" y="5791729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9644063" y="578207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58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659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6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65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animBg="1"/>
      <p:bldP spid="165893" grpId="0" animBg="1"/>
      <p:bldP spid="165894" grpId="0"/>
      <p:bldP spid="165895" grpId="0" animBg="1"/>
      <p:bldP spid="165896" grpId="0" animBg="1"/>
      <p:bldP spid="165897" grpId="0" animBg="1"/>
      <p:bldP spid="165898" grpId="0" animBg="1"/>
      <p:bldP spid="165899" grpId="0" animBg="1"/>
      <p:bldP spid="165900" grpId="0" animBg="1"/>
      <p:bldP spid="165901" grpId="0" animBg="1"/>
      <p:bldP spid="165902" grpId="0"/>
      <p:bldP spid="165903" grpId="0"/>
      <p:bldP spid="165904" grpId="0"/>
      <p:bldP spid="165905" grpId="0"/>
      <p:bldP spid="165906" grpId="0"/>
      <p:bldP spid="165907" grpId="0" animBg="1"/>
      <p:bldP spid="165908" grpId="0"/>
      <p:bldP spid="165909" grpId="0"/>
      <p:bldP spid="1659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9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45147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9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0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2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07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45142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5144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5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6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43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14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45135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8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9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0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1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22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45130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45132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3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4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31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28" name="Group 32"/>
          <p:cNvGrpSpPr>
            <a:grpSpLocks/>
          </p:cNvGrpSpPr>
          <p:nvPr/>
        </p:nvGrpSpPr>
        <p:grpSpPr bwMode="auto">
          <a:xfrm>
            <a:off x="7715250" y="1776132"/>
            <a:ext cx="2571750" cy="1390015"/>
            <a:chOff x="576" y="1056"/>
            <a:chExt cx="1200" cy="864"/>
          </a:xfrm>
        </p:grpSpPr>
        <p:sp>
          <p:nvSpPr>
            <p:cNvPr id="45123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4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5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6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7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36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45118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45120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1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2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19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42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45111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3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5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50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45106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45108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9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0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07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56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45099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64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45094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45096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97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98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095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7770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45087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778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45082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5084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5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6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083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2" name="Rectangle 88"/>
          <p:cNvSpPr>
            <a:spLocks noChangeArrowheads="1"/>
          </p:cNvSpPr>
          <p:nvPr/>
        </p:nvSpPr>
        <p:spPr bwMode="auto">
          <a:xfrm>
            <a:off x="18516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73" name="Text Box 89"/>
          <p:cNvSpPr txBox="1">
            <a:spLocks noChangeArrowheads="1"/>
          </p:cNvSpPr>
          <p:nvPr/>
        </p:nvSpPr>
        <p:spPr bwMode="auto">
          <a:xfrm>
            <a:off x="19030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45074" name="Rectangle 90"/>
          <p:cNvSpPr>
            <a:spLocks noChangeArrowheads="1"/>
          </p:cNvSpPr>
          <p:nvPr/>
        </p:nvSpPr>
        <p:spPr bwMode="auto">
          <a:xfrm>
            <a:off x="3368993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75" name="Text Box 91"/>
          <p:cNvSpPr txBox="1">
            <a:spLocks noChangeArrowheads="1"/>
          </p:cNvSpPr>
          <p:nvPr/>
        </p:nvSpPr>
        <p:spPr bwMode="auto">
          <a:xfrm>
            <a:off x="3420428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45076" name="Rectangle 92"/>
          <p:cNvSpPr>
            <a:spLocks noChangeArrowheads="1"/>
          </p:cNvSpPr>
          <p:nvPr/>
        </p:nvSpPr>
        <p:spPr bwMode="auto">
          <a:xfrm>
            <a:off x="49377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77" name="Rectangle 94"/>
          <p:cNvSpPr>
            <a:spLocks noChangeArrowheads="1"/>
          </p:cNvSpPr>
          <p:nvPr/>
        </p:nvSpPr>
        <p:spPr bwMode="auto">
          <a:xfrm>
            <a:off x="64808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78" name="Text Box 95"/>
          <p:cNvSpPr txBox="1">
            <a:spLocks noChangeArrowheads="1"/>
          </p:cNvSpPr>
          <p:nvPr/>
        </p:nvSpPr>
        <p:spPr bwMode="auto">
          <a:xfrm>
            <a:off x="658368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Đ</a:t>
            </a:r>
          </a:p>
        </p:txBody>
      </p:sp>
      <p:sp>
        <p:nvSpPr>
          <p:cNvPr id="45079" name="Rectangle 96"/>
          <p:cNvSpPr>
            <a:spLocks noChangeArrowheads="1"/>
          </p:cNvSpPr>
          <p:nvPr/>
        </p:nvSpPr>
        <p:spPr bwMode="auto">
          <a:xfrm>
            <a:off x="8023860" y="5540754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80" name="Rectangle 98"/>
          <p:cNvSpPr>
            <a:spLocks noChangeArrowheads="1"/>
          </p:cNvSpPr>
          <p:nvPr/>
        </p:nvSpPr>
        <p:spPr bwMode="auto">
          <a:xfrm>
            <a:off x="95669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5081" name="Text Box 100"/>
          <p:cNvSpPr txBox="1">
            <a:spLocks noChangeArrowheads="1"/>
          </p:cNvSpPr>
          <p:nvPr/>
        </p:nvSpPr>
        <p:spPr bwMode="auto">
          <a:xfrm>
            <a:off x="5040630" y="5482837"/>
            <a:ext cx="102870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</a:rPr>
              <a:t>N</a:t>
            </a:r>
          </a:p>
        </p:txBody>
      </p:sp>
      <p:sp>
        <p:nvSpPr>
          <p:cNvPr id="97" name="WordArt 17">
            <a:extLst>
              <a:ext uri="{FF2B5EF4-FFF2-40B4-BE49-F238E27FC236}">
                <a16:creationId xmlns:a16="http://schemas.microsoft.com/office/drawing/2014/main" xmlns="" id="{F87ED144-D1C1-4846-BBF2-8BC610DF94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856443" y="1026502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7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7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7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7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AutoShape 3"/>
          <p:cNvSpPr>
            <a:spLocks noChangeArrowheads="1"/>
          </p:cNvSpPr>
          <p:nvPr/>
        </p:nvSpPr>
        <p:spPr bwMode="auto">
          <a:xfrm>
            <a:off x="0" y="772233"/>
            <a:ext cx="12344400" cy="4633383"/>
          </a:xfrm>
          <a:prstGeom prst="cloudCallout">
            <a:avLst>
              <a:gd name="adj1" fmla="val -35019"/>
              <a:gd name="adj2" fmla="val 48417"/>
            </a:avLst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777490" y="1544462"/>
            <a:ext cx="7303770" cy="337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300" b="1">
                <a:latin typeface="Arial" pitchFamily="34" charset="0"/>
                <a:cs typeface="Arial" pitchFamily="34" charset="0"/>
              </a:rPr>
              <a:t>Vào mùa này ở Tây Nguyên, trời nắng gay gắt, rất hiếm mưa, đất vụn bở.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97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AutoShape 3"/>
          <p:cNvSpPr>
            <a:spLocks noChangeArrowheads="1"/>
          </p:cNvSpPr>
          <p:nvPr/>
        </p:nvSpPr>
        <p:spPr bwMode="auto">
          <a:xfrm>
            <a:off x="304800" y="274637"/>
            <a:ext cx="12039600" cy="5257800"/>
          </a:xfrm>
          <a:prstGeom prst="cloudCallout">
            <a:avLst>
              <a:gd name="adj1" fmla="val -22514"/>
              <a:gd name="adj2" fmla="val 48417"/>
            </a:avLst>
          </a:prstGeom>
          <a:solidFill>
            <a:srgbClr val="FF7C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/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209800" y="1798637"/>
            <a:ext cx="9361170" cy="260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Arial" pitchFamily="34" charset="0"/>
                <a:cs typeface="Arial" pitchFamily="34" charset="0"/>
              </a:rPr>
              <a:t>Vào mùa này ở Tây Nguyên, trời nắng gay gắt, rất hiếm mưa, đất vụn bở.</a:t>
            </a:r>
          </a:p>
        </p:txBody>
      </p:sp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43076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53363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63650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73937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84224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4307681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Ù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534924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636508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61805" name="Text Box 13"/>
          <p:cNvSpPr txBox="1">
            <a:spLocks noChangeArrowheads="1"/>
          </p:cNvSpPr>
          <p:nvPr/>
        </p:nvSpPr>
        <p:spPr bwMode="auto">
          <a:xfrm>
            <a:off x="7393781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1806" name="Text Box 14"/>
          <p:cNvSpPr txBox="1">
            <a:spLocks noChangeArrowheads="1"/>
          </p:cNvSpPr>
          <p:nvPr/>
        </p:nvSpPr>
        <p:spPr bwMode="auto">
          <a:xfrm>
            <a:off x="843534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161807" name="Rectangle 15"/>
          <p:cNvSpPr>
            <a:spLocks noChangeArrowheads="1"/>
          </p:cNvSpPr>
          <p:nvPr/>
        </p:nvSpPr>
        <p:spPr bwMode="auto">
          <a:xfrm>
            <a:off x="3291840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>
            <a:off x="329184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7" grpId="0" animBg="1"/>
      <p:bldP spid="161798" grpId="0" animBg="1"/>
      <p:bldP spid="161799" grpId="0" animBg="1"/>
      <p:bldP spid="161800" grpId="0" animBg="1"/>
      <p:bldP spid="161801" grpId="0" animBg="1"/>
      <p:bldP spid="161802" grpId="0"/>
      <p:bldP spid="161803" grpId="0"/>
      <p:bldP spid="161804" grpId="0"/>
      <p:bldP spid="161805" grpId="0"/>
      <p:bldP spid="161806" grpId="0"/>
      <p:bldP spid="161807" grpId="0" animBg="1"/>
      <p:bldP spid="16180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3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48220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1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2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3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4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5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26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31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48215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8217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18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19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216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38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48208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09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10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11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12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13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14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46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48203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48205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6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07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204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52" name="Group 32"/>
          <p:cNvGrpSpPr>
            <a:grpSpLocks/>
          </p:cNvGrpSpPr>
          <p:nvPr/>
        </p:nvGrpSpPr>
        <p:grpSpPr bwMode="auto">
          <a:xfrm>
            <a:off x="7715250" y="1776132"/>
            <a:ext cx="2571750" cy="1390015"/>
            <a:chOff x="576" y="1056"/>
            <a:chExt cx="1200" cy="864"/>
          </a:xfrm>
        </p:grpSpPr>
        <p:sp>
          <p:nvSpPr>
            <p:cNvPr id="48196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7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8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9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00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01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02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60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48191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48193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4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95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92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66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48184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5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6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7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8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9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0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74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48179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48181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2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3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80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80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48172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3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4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5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6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7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8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588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48167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48169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0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71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68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94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48160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1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2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3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4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5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6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602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48155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48157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8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9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156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44" name="Rectangle 88"/>
          <p:cNvSpPr>
            <a:spLocks noChangeArrowheads="1"/>
          </p:cNvSpPr>
          <p:nvPr/>
        </p:nvSpPr>
        <p:spPr bwMode="auto">
          <a:xfrm>
            <a:off x="18516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8145" name="Text Box 89"/>
          <p:cNvSpPr txBox="1">
            <a:spLocks noChangeArrowheads="1"/>
          </p:cNvSpPr>
          <p:nvPr/>
        </p:nvSpPr>
        <p:spPr bwMode="auto">
          <a:xfrm>
            <a:off x="19030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8146" name="Rectangle 90"/>
          <p:cNvSpPr>
            <a:spLocks noChangeArrowheads="1"/>
          </p:cNvSpPr>
          <p:nvPr/>
        </p:nvSpPr>
        <p:spPr bwMode="auto">
          <a:xfrm>
            <a:off x="3368993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8147" name="Text Box 91"/>
          <p:cNvSpPr txBox="1">
            <a:spLocks noChangeArrowheads="1"/>
          </p:cNvSpPr>
          <p:nvPr/>
        </p:nvSpPr>
        <p:spPr bwMode="auto">
          <a:xfrm>
            <a:off x="3420428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8148" name="Rectangle 92"/>
          <p:cNvSpPr>
            <a:spLocks noChangeArrowheads="1"/>
          </p:cNvSpPr>
          <p:nvPr/>
        </p:nvSpPr>
        <p:spPr bwMode="auto">
          <a:xfrm>
            <a:off x="493776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8149" name="Text Box 93"/>
          <p:cNvSpPr txBox="1">
            <a:spLocks noChangeArrowheads="1"/>
          </p:cNvSpPr>
          <p:nvPr/>
        </p:nvSpPr>
        <p:spPr bwMode="auto">
          <a:xfrm>
            <a:off x="4989195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48150" name="Rectangle 94"/>
          <p:cNvSpPr>
            <a:spLocks noChangeArrowheads="1"/>
          </p:cNvSpPr>
          <p:nvPr/>
        </p:nvSpPr>
        <p:spPr bwMode="auto">
          <a:xfrm>
            <a:off x="64808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8151" name="Text Box 95"/>
          <p:cNvSpPr txBox="1">
            <a:spLocks noChangeArrowheads="1"/>
          </p:cNvSpPr>
          <p:nvPr/>
        </p:nvSpPr>
        <p:spPr bwMode="auto">
          <a:xfrm>
            <a:off x="658368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48152" name="Rectangle 96"/>
          <p:cNvSpPr>
            <a:spLocks noChangeArrowheads="1"/>
          </p:cNvSpPr>
          <p:nvPr/>
        </p:nvSpPr>
        <p:spPr bwMode="auto">
          <a:xfrm>
            <a:off x="8023860" y="5540754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48153" name="Text Box 97"/>
          <p:cNvSpPr txBox="1">
            <a:spLocks noChangeArrowheads="1"/>
          </p:cNvSpPr>
          <p:nvPr/>
        </p:nvSpPr>
        <p:spPr bwMode="auto">
          <a:xfrm>
            <a:off x="8023860" y="5444226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48154" name="Rectangle 98"/>
          <p:cNvSpPr>
            <a:spLocks noChangeArrowheads="1"/>
          </p:cNvSpPr>
          <p:nvPr/>
        </p:nvSpPr>
        <p:spPr bwMode="auto">
          <a:xfrm>
            <a:off x="956691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98" name="WordArt 17">
            <a:extLst>
              <a:ext uri="{FF2B5EF4-FFF2-40B4-BE49-F238E27FC236}">
                <a16:creationId xmlns:a16="http://schemas.microsoft.com/office/drawing/2014/main" xmlns="" id="{47C13DAF-303D-6C43-850F-0E5A22B7DA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856441" y="962074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xmlns="" id="{325A5534-E54A-D348-AE30-DC60EA24BC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217190"/>
            <a:ext cx="11430000" cy="11583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324329" indent="-324329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405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405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vi-VN" altLang="en-US" sz="405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 descr="Picture1">
            <a:extLst>
              <a:ext uri="{FF2B5EF4-FFF2-40B4-BE49-F238E27FC236}">
                <a16:creationId xmlns:a16="http://schemas.microsoft.com/office/drawing/2014/main" xmlns="" id="{081C2286-0FF9-7D40-809F-7144BD895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24" y="1463456"/>
            <a:ext cx="5202976" cy="26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Káº¿t quáº£ hÃ¬nh áº£nh cho hinh anh tay nguyen">
            <a:extLst>
              <a:ext uri="{FF2B5EF4-FFF2-40B4-BE49-F238E27FC236}">
                <a16:creationId xmlns:a16="http://schemas.microsoft.com/office/drawing/2014/main" xmlns="" id="{94ED288C-BEB7-2440-B517-9C5CA453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63457"/>
            <a:ext cx="5029200" cy="269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Káº¿t quáº£ hÃ¬nh áº£nh cho hinh anh tay nguyen">
            <a:extLst>
              <a:ext uri="{FF2B5EF4-FFF2-40B4-BE49-F238E27FC236}">
                <a16:creationId xmlns:a16="http://schemas.microsoft.com/office/drawing/2014/main" xmlns="" id="{C0503DE0-84BC-4541-8B3E-2F1F1448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09082"/>
            <a:ext cx="5029200" cy="25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Ã¬nh áº£nh cÃ³ liÃªn quan">
            <a:extLst>
              <a:ext uri="{FF2B5EF4-FFF2-40B4-BE49-F238E27FC236}">
                <a16:creationId xmlns:a16="http://schemas.microsoft.com/office/drawing/2014/main" xmlns="" id="{DA6D8062-2940-FE40-944E-DB5C3D2E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99" y="4237037"/>
            <a:ext cx="5202976" cy="266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9">
            <a:extLst>
              <a:ext uri="{FF2B5EF4-FFF2-40B4-BE49-F238E27FC236}">
                <a16:creationId xmlns:a16="http://schemas.microsoft.com/office/drawing/2014/main" xmlns="" id="{C676408B-46BB-594B-AD76-A603CE126FC5}"/>
              </a:ext>
            </a:extLst>
          </p:cNvPr>
          <p:cNvSpPr>
            <a:spLocks noChangeArrowheads="1"/>
          </p:cNvSpPr>
          <p:nvPr/>
        </p:nvSpPr>
        <p:spPr bwMode="auto">
          <a:xfrm rot="21339375">
            <a:off x="3524370" y="2636714"/>
            <a:ext cx="5067060" cy="2710506"/>
          </a:xfrm>
          <a:prstGeom prst="irregularSeal2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AutoShape 3"/>
          <p:cNvSpPr>
            <a:spLocks noChangeArrowheads="1"/>
          </p:cNvSpPr>
          <p:nvPr/>
        </p:nvSpPr>
        <p:spPr bwMode="auto">
          <a:xfrm>
            <a:off x="1543050" y="231671"/>
            <a:ext cx="10389870" cy="5946175"/>
          </a:xfrm>
          <a:prstGeom prst="cloudCallout">
            <a:avLst>
              <a:gd name="adj1" fmla="val -33870"/>
              <a:gd name="adj2" fmla="val 5956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10249" tIns="55125" rIns="110249" bIns="55125"/>
          <a:lstStyle/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2263140" y="1776131"/>
            <a:ext cx="9361170" cy="25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3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Tên một cao nguyên ở phía Bắc của Tây Nguyên, có độ cao 500m</a:t>
            </a:r>
            <a:r>
              <a:rPr lang="en-US" sz="53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5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1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AutoShape 3"/>
          <p:cNvSpPr>
            <a:spLocks noChangeArrowheads="1"/>
          </p:cNvSpPr>
          <p:nvPr/>
        </p:nvSpPr>
        <p:spPr bwMode="auto">
          <a:xfrm>
            <a:off x="720090" y="540564"/>
            <a:ext cx="11315700" cy="4787829"/>
          </a:xfrm>
          <a:prstGeom prst="cloudCallout">
            <a:avLst>
              <a:gd name="adj1" fmla="val -26412"/>
              <a:gd name="adj2" fmla="val 5956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10249" tIns="55125" rIns="110249" bIns="55125"/>
          <a:lstStyle/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3900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1440180" y="1621685"/>
            <a:ext cx="9361170" cy="25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phía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500m.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4307681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5336381" y="5743465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6365081" y="5762770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7393781" y="5772423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8422481" y="578207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4307681" y="5743465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5310664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6365081" y="5753117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77165" name="Text Box 13"/>
          <p:cNvSpPr txBox="1">
            <a:spLocks noChangeArrowheads="1"/>
          </p:cNvSpPr>
          <p:nvPr/>
        </p:nvSpPr>
        <p:spPr bwMode="auto">
          <a:xfrm>
            <a:off x="7393781" y="5772423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8435340" y="578207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77167" name="Rectangle 15"/>
          <p:cNvSpPr>
            <a:spLocks noChangeArrowheads="1"/>
          </p:cNvSpPr>
          <p:nvPr/>
        </p:nvSpPr>
        <p:spPr bwMode="auto">
          <a:xfrm>
            <a:off x="3291840" y="5714506"/>
            <a:ext cx="925830" cy="1003900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7C80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77168" name="Text Box 16"/>
          <p:cNvSpPr txBox="1">
            <a:spLocks noChangeArrowheads="1"/>
          </p:cNvSpPr>
          <p:nvPr/>
        </p:nvSpPr>
        <p:spPr bwMode="auto">
          <a:xfrm>
            <a:off x="3394710" y="5714506"/>
            <a:ext cx="925830" cy="11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5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nimBg="1"/>
      <p:bldP spid="177158" grpId="0" animBg="1"/>
      <p:bldP spid="177159" grpId="0" animBg="1"/>
      <p:bldP spid="177160" grpId="0" animBg="1"/>
      <p:bldP spid="177161" grpId="0" animBg="1"/>
      <p:bldP spid="177162" grpId="0"/>
      <p:bldP spid="177163" grpId="0"/>
      <p:bldP spid="177164" grpId="0"/>
      <p:bldP spid="177165" grpId="0"/>
      <p:bldP spid="177166" grpId="0"/>
      <p:bldP spid="177167" grpId="0" animBg="1"/>
      <p:bldP spid="17716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1" name="Group 3"/>
          <p:cNvGrpSpPr>
            <a:grpSpLocks/>
          </p:cNvGrpSpPr>
          <p:nvPr/>
        </p:nvGrpSpPr>
        <p:grpSpPr bwMode="auto">
          <a:xfrm>
            <a:off x="925830" y="3397816"/>
            <a:ext cx="2571750" cy="1390015"/>
            <a:chOff x="576" y="1056"/>
            <a:chExt cx="1200" cy="864"/>
          </a:xfrm>
        </p:grpSpPr>
        <p:sp>
          <p:nvSpPr>
            <p:cNvPr id="51293" name="Freeform 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4" name="Freeform 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5" name="Freeform 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6" name="Freeform 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FF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7" name="Freeform 8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8" name="Freeform 9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9" name="Freeform 10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79" name="Group 11"/>
          <p:cNvGrpSpPr>
            <a:grpSpLocks/>
          </p:cNvGrpSpPr>
          <p:nvPr/>
        </p:nvGrpSpPr>
        <p:grpSpPr bwMode="auto">
          <a:xfrm>
            <a:off x="925830" y="3109837"/>
            <a:ext cx="2571750" cy="1621684"/>
            <a:chOff x="432" y="3744"/>
            <a:chExt cx="1200" cy="1008"/>
          </a:xfrm>
        </p:grpSpPr>
        <p:grpSp>
          <p:nvGrpSpPr>
            <p:cNvPr id="51288" name="Group 12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51290" name="Freeform 13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1" name="Freeform 14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2" name="Freeform 15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89" name="Freeform 16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586" name="Group 18"/>
          <p:cNvGrpSpPr>
            <a:grpSpLocks/>
          </p:cNvGrpSpPr>
          <p:nvPr/>
        </p:nvGrpSpPr>
        <p:grpSpPr bwMode="auto">
          <a:xfrm>
            <a:off x="2070259" y="2075372"/>
            <a:ext cx="2571750" cy="1390015"/>
            <a:chOff x="576" y="1056"/>
            <a:chExt cx="1200" cy="864"/>
          </a:xfrm>
        </p:grpSpPr>
        <p:sp>
          <p:nvSpPr>
            <p:cNvPr id="51281" name="Freeform 19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2" name="Freeform 20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3" name="Freeform 21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4" name="Freeform 22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5" name="Freeform 23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Freeform 24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Freeform 25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94" name="Group 26"/>
          <p:cNvGrpSpPr>
            <a:grpSpLocks/>
          </p:cNvGrpSpPr>
          <p:nvPr/>
        </p:nvGrpSpPr>
        <p:grpSpPr bwMode="auto">
          <a:xfrm>
            <a:off x="2070259" y="1766477"/>
            <a:ext cx="2571750" cy="1621684"/>
            <a:chOff x="1008" y="2064"/>
            <a:chExt cx="1200" cy="1008"/>
          </a:xfrm>
        </p:grpSpPr>
        <p:grpSp>
          <p:nvGrpSpPr>
            <p:cNvPr id="51276" name="Group 27"/>
            <p:cNvGrpSpPr>
              <a:grpSpLocks/>
            </p:cNvGrpSpPr>
            <p:nvPr/>
          </p:nvGrpSpPr>
          <p:grpSpPr bwMode="auto">
            <a:xfrm>
              <a:off x="1008" y="2256"/>
              <a:ext cx="1200" cy="310"/>
              <a:chOff x="432" y="432"/>
              <a:chExt cx="1200" cy="310"/>
            </a:xfrm>
          </p:grpSpPr>
          <p:sp>
            <p:nvSpPr>
              <p:cNvPr id="51278" name="Freeform 28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9" name="Freeform 29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0" name="Freeform 30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77" name="Freeform 31"/>
            <p:cNvSpPr>
              <a:spLocks/>
            </p:cNvSpPr>
            <p:nvPr/>
          </p:nvSpPr>
          <p:spPr bwMode="auto">
            <a:xfrm>
              <a:off x="1056" y="206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00" name="Group 32"/>
          <p:cNvGrpSpPr>
            <a:grpSpLocks/>
          </p:cNvGrpSpPr>
          <p:nvPr/>
        </p:nvGrpSpPr>
        <p:grpSpPr bwMode="auto">
          <a:xfrm>
            <a:off x="7740877" y="1799324"/>
            <a:ext cx="2571750" cy="1390015"/>
            <a:chOff x="576" y="1056"/>
            <a:chExt cx="1200" cy="864"/>
          </a:xfrm>
        </p:grpSpPr>
        <p:sp>
          <p:nvSpPr>
            <p:cNvPr id="51269" name="Freeform 33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0" name="Freeform 34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1" name="Freeform 35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2" name="Freeform 36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66FF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3" name="Freeform 37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Freeform 38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Freeform 39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608" name="Group 40"/>
          <p:cNvGrpSpPr>
            <a:grpSpLocks/>
          </p:cNvGrpSpPr>
          <p:nvPr/>
        </p:nvGrpSpPr>
        <p:grpSpPr bwMode="auto">
          <a:xfrm>
            <a:off x="7728109" y="1467238"/>
            <a:ext cx="2571750" cy="1621684"/>
            <a:chOff x="3120" y="1296"/>
            <a:chExt cx="1200" cy="1008"/>
          </a:xfrm>
        </p:grpSpPr>
        <p:grpSp>
          <p:nvGrpSpPr>
            <p:cNvPr id="51264" name="Group 41"/>
            <p:cNvGrpSpPr>
              <a:grpSpLocks/>
            </p:cNvGrpSpPr>
            <p:nvPr/>
          </p:nvGrpSpPr>
          <p:grpSpPr bwMode="auto">
            <a:xfrm>
              <a:off x="3120" y="1488"/>
              <a:ext cx="1200" cy="310"/>
              <a:chOff x="432" y="432"/>
              <a:chExt cx="1200" cy="310"/>
            </a:xfrm>
          </p:grpSpPr>
          <p:sp>
            <p:nvSpPr>
              <p:cNvPr id="51266" name="Freeform 42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7" name="Freeform 43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8" name="Freeform 44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65" name="Freeform 45"/>
            <p:cNvSpPr>
              <a:spLocks/>
            </p:cNvSpPr>
            <p:nvPr/>
          </p:nvSpPr>
          <p:spPr bwMode="auto">
            <a:xfrm>
              <a:off x="3168" y="1296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14" name="Group 46"/>
          <p:cNvGrpSpPr>
            <a:grpSpLocks/>
          </p:cNvGrpSpPr>
          <p:nvPr/>
        </p:nvGrpSpPr>
        <p:grpSpPr bwMode="auto">
          <a:xfrm>
            <a:off x="4937760" y="3552263"/>
            <a:ext cx="2571750" cy="1390015"/>
            <a:chOff x="576" y="1056"/>
            <a:chExt cx="1200" cy="864"/>
          </a:xfrm>
        </p:grpSpPr>
        <p:sp>
          <p:nvSpPr>
            <p:cNvPr id="51257" name="Freeform 47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8" name="Freeform 48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9" name="Freeform 49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0" name="Freeform 50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CC0099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1" name="Freeform 51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Freeform 52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Freeform 53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CC0099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622" name="Group 54"/>
          <p:cNvGrpSpPr>
            <a:grpSpLocks/>
          </p:cNvGrpSpPr>
          <p:nvPr/>
        </p:nvGrpSpPr>
        <p:grpSpPr bwMode="auto">
          <a:xfrm>
            <a:off x="4937760" y="3243368"/>
            <a:ext cx="2571750" cy="1621684"/>
            <a:chOff x="2304" y="3744"/>
            <a:chExt cx="1200" cy="1008"/>
          </a:xfrm>
        </p:grpSpPr>
        <p:grpSp>
          <p:nvGrpSpPr>
            <p:cNvPr id="51252" name="Group 55"/>
            <p:cNvGrpSpPr>
              <a:grpSpLocks/>
            </p:cNvGrpSpPr>
            <p:nvPr/>
          </p:nvGrpSpPr>
          <p:grpSpPr bwMode="auto">
            <a:xfrm>
              <a:off x="2304" y="3936"/>
              <a:ext cx="1200" cy="310"/>
              <a:chOff x="432" y="432"/>
              <a:chExt cx="1200" cy="310"/>
            </a:xfrm>
          </p:grpSpPr>
          <p:sp>
            <p:nvSpPr>
              <p:cNvPr id="51254" name="Freeform 56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CC0099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5" name="Freeform 57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6" name="Freeform 58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CC0099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53" name="Freeform 59"/>
            <p:cNvSpPr>
              <a:spLocks/>
            </p:cNvSpPr>
            <p:nvPr/>
          </p:nvSpPr>
          <p:spPr bwMode="auto">
            <a:xfrm>
              <a:off x="2352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28" name="Group 60"/>
          <p:cNvGrpSpPr>
            <a:grpSpLocks/>
          </p:cNvGrpSpPr>
          <p:nvPr/>
        </p:nvGrpSpPr>
        <p:grpSpPr bwMode="auto">
          <a:xfrm>
            <a:off x="8949690" y="3629486"/>
            <a:ext cx="2571750" cy="1390015"/>
            <a:chOff x="576" y="1056"/>
            <a:chExt cx="1200" cy="864"/>
          </a:xfrm>
        </p:grpSpPr>
        <p:sp>
          <p:nvSpPr>
            <p:cNvPr id="51245" name="Freeform 61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6" name="Freeform 62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7" name="Freeform 63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8" name="Freeform 64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FF66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9" name="Freeform 65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0" name="Freeform 66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1" name="Freeform 67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636" name="Group 68"/>
          <p:cNvGrpSpPr>
            <a:grpSpLocks/>
          </p:cNvGrpSpPr>
          <p:nvPr/>
        </p:nvGrpSpPr>
        <p:grpSpPr bwMode="auto">
          <a:xfrm>
            <a:off x="8962549" y="3431600"/>
            <a:ext cx="2571750" cy="1621684"/>
            <a:chOff x="4182" y="2544"/>
            <a:chExt cx="1200" cy="1008"/>
          </a:xfrm>
        </p:grpSpPr>
        <p:grpSp>
          <p:nvGrpSpPr>
            <p:cNvPr id="51240" name="Group 69"/>
            <p:cNvGrpSpPr>
              <a:grpSpLocks/>
            </p:cNvGrpSpPr>
            <p:nvPr/>
          </p:nvGrpSpPr>
          <p:grpSpPr bwMode="auto">
            <a:xfrm>
              <a:off x="4182" y="2666"/>
              <a:ext cx="1200" cy="310"/>
              <a:chOff x="432" y="432"/>
              <a:chExt cx="1200" cy="310"/>
            </a:xfrm>
          </p:grpSpPr>
          <p:sp>
            <p:nvSpPr>
              <p:cNvPr id="51242" name="Freeform 70"/>
              <p:cNvSpPr>
                <a:spLocks/>
              </p:cNvSpPr>
              <p:nvPr/>
            </p:nvSpPr>
            <p:spPr bwMode="auto">
              <a:xfrm>
                <a:off x="432" y="432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FF66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3" name="Freeform 71"/>
              <p:cNvSpPr>
                <a:spLocks/>
              </p:cNvSpPr>
              <p:nvPr/>
            </p:nvSpPr>
            <p:spPr bwMode="auto">
              <a:xfrm>
                <a:off x="720" y="480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4" name="Freeform 72"/>
              <p:cNvSpPr>
                <a:spLocks/>
              </p:cNvSpPr>
              <p:nvPr/>
            </p:nvSpPr>
            <p:spPr bwMode="auto">
              <a:xfrm>
                <a:off x="768" y="480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41" name="Freeform 73"/>
            <p:cNvSpPr>
              <a:spLocks/>
            </p:cNvSpPr>
            <p:nvPr/>
          </p:nvSpPr>
          <p:spPr bwMode="auto">
            <a:xfrm>
              <a:off x="4230" y="25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66FF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42" name="Group 74"/>
          <p:cNvGrpSpPr>
            <a:grpSpLocks/>
          </p:cNvGrpSpPr>
          <p:nvPr/>
        </p:nvGrpSpPr>
        <p:grpSpPr bwMode="auto">
          <a:xfrm>
            <a:off x="4937760" y="1853355"/>
            <a:ext cx="2571750" cy="1390015"/>
            <a:chOff x="576" y="1056"/>
            <a:chExt cx="1200" cy="864"/>
          </a:xfrm>
        </p:grpSpPr>
        <p:sp>
          <p:nvSpPr>
            <p:cNvPr id="51233" name="Freeform 75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Freeform 76"/>
            <p:cNvSpPr>
              <a:spLocks/>
            </p:cNvSpPr>
            <p:nvPr/>
          </p:nvSpPr>
          <p:spPr bwMode="auto">
            <a:xfrm>
              <a:off x="576" y="1192"/>
              <a:ext cx="598" cy="728"/>
            </a:xfrm>
            <a:custGeom>
              <a:avLst/>
              <a:gdLst>
                <a:gd name="T0" fmla="*/ 0 w 1207"/>
                <a:gd name="T1" fmla="*/ 0 h 2299"/>
                <a:gd name="T2" fmla="*/ 147 w 1207"/>
                <a:gd name="T3" fmla="*/ 17 h 2299"/>
                <a:gd name="T4" fmla="*/ 147 w 1207"/>
                <a:gd name="T5" fmla="*/ 73 h 2299"/>
                <a:gd name="T6" fmla="*/ 0 w 1207"/>
                <a:gd name="T7" fmla="*/ 51 h 2299"/>
                <a:gd name="T8" fmla="*/ 0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0" y="0"/>
                  </a:moveTo>
                  <a:lnTo>
                    <a:pt x="1206" y="547"/>
                  </a:lnTo>
                  <a:lnTo>
                    <a:pt x="1207" y="2299"/>
                  </a:lnTo>
                  <a:lnTo>
                    <a:pt x="2" y="1616"/>
                  </a:lnTo>
                  <a:lnTo>
                    <a:pt x="0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5" name="Freeform 77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6" name="Freeform 78"/>
            <p:cNvSpPr>
              <a:spLocks/>
            </p:cNvSpPr>
            <p:nvPr/>
          </p:nvSpPr>
          <p:spPr bwMode="auto">
            <a:xfrm>
              <a:off x="1178" y="1192"/>
              <a:ext cx="598" cy="728"/>
            </a:xfrm>
            <a:custGeom>
              <a:avLst/>
              <a:gdLst>
                <a:gd name="T0" fmla="*/ 147 w 1207"/>
                <a:gd name="T1" fmla="*/ 0 h 2299"/>
                <a:gd name="T2" fmla="*/ 0 w 1207"/>
                <a:gd name="T3" fmla="*/ 17 h 2299"/>
                <a:gd name="T4" fmla="*/ 0 w 1207"/>
                <a:gd name="T5" fmla="*/ 73 h 2299"/>
                <a:gd name="T6" fmla="*/ 147 w 1207"/>
                <a:gd name="T7" fmla="*/ 51 h 2299"/>
                <a:gd name="T8" fmla="*/ 147 w 1207"/>
                <a:gd name="T9" fmla="*/ 0 h 2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7" h="2299">
                  <a:moveTo>
                    <a:pt x="1207" y="0"/>
                  </a:moveTo>
                  <a:lnTo>
                    <a:pt x="1" y="547"/>
                  </a:lnTo>
                  <a:lnTo>
                    <a:pt x="0" y="2299"/>
                  </a:lnTo>
                  <a:lnTo>
                    <a:pt x="1205" y="1616"/>
                  </a:lnTo>
                  <a:lnTo>
                    <a:pt x="1207" y="0"/>
                  </a:lnTo>
                </a:path>
              </a:pathLst>
            </a:custGeom>
            <a:solidFill>
              <a:srgbClr val="993300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7" name="Freeform 79"/>
            <p:cNvSpPr>
              <a:spLocks/>
            </p:cNvSpPr>
            <p:nvPr/>
          </p:nvSpPr>
          <p:spPr bwMode="auto">
            <a:xfrm>
              <a:off x="842" y="1270"/>
              <a:ext cx="7" cy="532"/>
            </a:xfrm>
            <a:custGeom>
              <a:avLst/>
              <a:gdLst>
                <a:gd name="T0" fmla="*/ 0 w 17"/>
                <a:gd name="T1" fmla="*/ 0 h 1683"/>
                <a:gd name="T2" fmla="*/ 0 w 17"/>
                <a:gd name="T3" fmla="*/ 0 h 1683"/>
                <a:gd name="T4" fmla="*/ 0 w 17"/>
                <a:gd name="T5" fmla="*/ 53 h 1683"/>
                <a:gd name="T6" fmla="*/ 1 w 17"/>
                <a:gd name="T7" fmla="*/ 53 h 1683"/>
                <a:gd name="T8" fmla="*/ 1 w 17"/>
                <a:gd name="T9" fmla="*/ 0 h 1683"/>
                <a:gd name="T10" fmla="*/ 0 w 17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7" y="1683"/>
                  </a:lnTo>
                  <a:lnTo>
                    <a:pt x="17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8" name="Freeform 80"/>
            <p:cNvSpPr>
              <a:spLocks/>
            </p:cNvSpPr>
            <p:nvPr/>
          </p:nvSpPr>
          <p:spPr bwMode="auto">
            <a:xfrm>
              <a:off x="1503" y="1270"/>
              <a:ext cx="7" cy="532"/>
            </a:xfrm>
            <a:custGeom>
              <a:avLst/>
              <a:gdLst>
                <a:gd name="T0" fmla="*/ 1 w 16"/>
                <a:gd name="T1" fmla="*/ 0 h 1683"/>
                <a:gd name="T2" fmla="*/ 0 w 16"/>
                <a:gd name="T3" fmla="*/ 0 h 1683"/>
                <a:gd name="T4" fmla="*/ 0 w 16"/>
                <a:gd name="T5" fmla="*/ 53 h 1683"/>
                <a:gd name="T6" fmla="*/ 1 w 16"/>
                <a:gd name="T7" fmla="*/ 53 h 1683"/>
                <a:gd name="T8" fmla="*/ 1 w 16"/>
                <a:gd name="T9" fmla="*/ 0 h 1683"/>
                <a:gd name="T10" fmla="*/ 1 w 16"/>
                <a:gd name="T11" fmla="*/ 0 h 16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683">
                  <a:moveTo>
                    <a:pt x="8" y="0"/>
                  </a:moveTo>
                  <a:lnTo>
                    <a:pt x="0" y="0"/>
                  </a:lnTo>
                  <a:lnTo>
                    <a:pt x="0" y="1683"/>
                  </a:lnTo>
                  <a:lnTo>
                    <a:pt x="16" y="1683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39" name="Freeform 81"/>
            <p:cNvSpPr>
              <a:spLocks/>
            </p:cNvSpPr>
            <p:nvPr/>
          </p:nvSpPr>
          <p:spPr bwMode="auto">
            <a:xfrm>
              <a:off x="576" y="1056"/>
              <a:ext cx="1200" cy="310"/>
            </a:xfrm>
            <a:custGeom>
              <a:avLst/>
              <a:gdLst>
                <a:gd name="T0" fmla="*/ 0 w 2422"/>
                <a:gd name="T1" fmla="*/ 14 h 977"/>
                <a:gd name="T2" fmla="*/ 148 w 2422"/>
                <a:gd name="T3" fmla="*/ 31 h 977"/>
                <a:gd name="T4" fmla="*/ 295 w 2422"/>
                <a:gd name="T5" fmla="*/ 14 h 977"/>
                <a:gd name="T6" fmla="*/ 147 w 2422"/>
                <a:gd name="T7" fmla="*/ 0 h 977"/>
                <a:gd name="T8" fmla="*/ 0 w 2422"/>
                <a:gd name="T9" fmla="*/ 14 h 9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2" h="977">
                  <a:moveTo>
                    <a:pt x="0" y="431"/>
                  </a:moveTo>
                  <a:lnTo>
                    <a:pt x="1215" y="977"/>
                  </a:lnTo>
                  <a:lnTo>
                    <a:pt x="2422" y="431"/>
                  </a:lnTo>
                  <a:lnTo>
                    <a:pt x="1208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650" name="Group 82"/>
          <p:cNvGrpSpPr>
            <a:grpSpLocks/>
          </p:cNvGrpSpPr>
          <p:nvPr/>
        </p:nvGrpSpPr>
        <p:grpSpPr bwMode="auto">
          <a:xfrm>
            <a:off x="4937760" y="1573420"/>
            <a:ext cx="2571750" cy="1621684"/>
            <a:chOff x="432" y="3744"/>
            <a:chExt cx="1200" cy="1008"/>
          </a:xfrm>
        </p:grpSpPr>
        <p:grpSp>
          <p:nvGrpSpPr>
            <p:cNvPr id="51228" name="Group 83"/>
            <p:cNvGrpSpPr>
              <a:grpSpLocks/>
            </p:cNvGrpSpPr>
            <p:nvPr/>
          </p:nvGrpSpPr>
          <p:grpSpPr bwMode="auto">
            <a:xfrm>
              <a:off x="432" y="3914"/>
              <a:ext cx="1200" cy="310"/>
              <a:chOff x="432" y="3936"/>
              <a:chExt cx="1200" cy="310"/>
            </a:xfrm>
          </p:grpSpPr>
          <p:sp>
            <p:nvSpPr>
              <p:cNvPr id="51230" name="Freeform 84"/>
              <p:cNvSpPr>
                <a:spLocks/>
              </p:cNvSpPr>
              <p:nvPr/>
            </p:nvSpPr>
            <p:spPr bwMode="auto">
              <a:xfrm>
                <a:off x="432" y="3936"/>
                <a:ext cx="1200" cy="310"/>
              </a:xfrm>
              <a:custGeom>
                <a:avLst/>
                <a:gdLst>
                  <a:gd name="T0" fmla="*/ 0 w 2422"/>
                  <a:gd name="T1" fmla="*/ 14 h 977"/>
                  <a:gd name="T2" fmla="*/ 148 w 2422"/>
                  <a:gd name="T3" fmla="*/ 31 h 977"/>
                  <a:gd name="T4" fmla="*/ 295 w 2422"/>
                  <a:gd name="T5" fmla="*/ 14 h 977"/>
                  <a:gd name="T6" fmla="*/ 147 w 2422"/>
                  <a:gd name="T7" fmla="*/ 0 h 977"/>
                  <a:gd name="T8" fmla="*/ 0 w 2422"/>
                  <a:gd name="T9" fmla="*/ 14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22" h="977">
                    <a:moveTo>
                      <a:pt x="0" y="431"/>
                    </a:moveTo>
                    <a:lnTo>
                      <a:pt x="1215" y="977"/>
                    </a:lnTo>
                    <a:lnTo>
                      <a:pt x="2422" y="431"/>
                    </a:lnTo>
                    <a:lnTo>
                      <a:pt x="1208" y="0"/>
                    </a:lnTo>
                    <a:lnTo>
                      <a:pt x="0" y="431"/>
                    </a:lnTo>
                  </a:path>
                </a:pathLst>
              </a:custGeom>
              <a:solidFill>
                <a:srgbClr val="993300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1" name="Freeform 85"/>
              <p:cNvSpPr>
                <a:spLocks/>
              </p:cNvSpPr>
              <p:nvPr/>
            </p:nvSpPr>
            <p:spPr bwMode="auto">
              <a:xfrm>
                <a:off x="720" y="3984"/>
                <a:ext cx="594" cy="160"/>
              </a:xfrm>
              <a:custGeom>
                <a:avLst/>
                <a:gdLst>
                  <a:gd name="T0" fmla="*/ 146 w 1200"/>
                  <a:gd name="T1" fmla="*/ 0 h 506"/>
                  <a:gd name="T2" fmla="*/ 145 w 1200"/>
                  <a:gd name="T3" fmla="*/ 0 h 506"/>
                  <a:gd name="T4" fmla="*/ 0 w 1200"/>
                  <a:gd name="T5" fmla="*/ 15 h 506"/>
                  <a:gd name="T6" fmla="*/ 0 w 1200"/>
                  <a:gd name="T7" fmla="*/ 16 h 506"/>
                  <a:gd name="T8" fmla="*/ 146 w 1200"/>
                  <a:gd name="T9" fmla="*/ 0 h 506"/>
                  <a:gd name="T10" fmla="*/ 146 w 1200"/>
                  <a:gd name="T11" fmla="*/ 0 h 5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0" h="506">
                    <a:moveTo>
                      <a:pt x="1197" y="7"/>
                    </a:moveTo>
                    <a:lnTo>
                      <a:pt x="1193" y="0"/>
                    </a:lnTo>
                    <a:lnTo>
                      <a:pt x="0" y="493"/>
                    </a:lnTo>
                    <a:lnTo>
                      <a:pt x="7" y="506"/>
                    </a:lnTo>
                    <a:lnTo>
                      <a:pt x="1200" y="14"/>
                    </a:lnTo>
                    <a:lnTo>
                      <a:pt x="1197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32" name="Freeform 86"/>
              <p:cNvSpPr>
                <a:spLocks/>
              </p:cNvSpPr>
              <p:nvPr/>
            </p:nvSpPr>
            <p:spPr bwMode="auto">
              <a:xfrm>
                <a:off x="768" y="3984"/>
                <a:ext cx="589" cy="160"/>
              </a:xfrm>
              <a:custGeom>
                <a:avLst/>
                <a:gdLst>
                  <a:gd name="T0" fmla="*/ 0 w 1190"/>
                  <a:gd name="T1" fmla="*/ 0 h 508"/>
                  <a:gd name="T2" fmla="*/ 0 w 1190"/>
                  <a:gd name="T3" fmla="*/ 0 h 508"/>
                  <a:gd name="T4" fmla="*/ 144 w 1190"/>
                  <a:gd name="T5" fmla="*/ 16 h 508"/>
                  <a:gd name="T6" fmla="*/ 145 w 1190"/>
                  <a:gd name="T7" fmla="*/ 15 h 508"/>
                  <a:gd name="T8" fmla="*/ 0 w 1190"/>
                  <a:gd name="T9" fmla="*/ 0 h 508"/>
                  <a:gd name="T10" fmla="*/ 0 w 1190"/>
                  <a:gd name="T11" fmla="*/ 0 h 5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8">
                    <a:moveTo>
                      <a:pt x="3" y="7"/>
                    </a:moveTo>
                    <a:lnTo>
                      <a:pt x="0" y="14"/>
                    </a:lnTo>
                    <a:lnTo>
                      <a:pt x="1183" y="508"/>
                    </a:lnTo>
                    <a:lnTo>
                      <a:pt x="1190" y="495"/>
                    </a:lnTo>
                    <a:lnTo>
                      <a:pt x="7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29" name="Freeform 87"/>
            <p:cNvSpPr>
              <a:spLocks/>
            </p:cNvSpPr>
            <p:nvPr/>
          </p:nvSpPr>
          <p:spPr bwMode="auto">
            <a:xfrm>
              <a:off x="480" y="3744"/>
              <a:ext cx="1008" cy="1008"/>
            </a:xfrm>
            <a:custGeom>
              <a:avLst/>
              <a:gdLst>
                <a:gd name="T0" fmla="*/ 1234 w 648"/>
                <a:gd name="T1" fmla="*/ 582 h 694"/>
                <a:gd name="T2" fmla="*/ 0 w 648"/>
                <a:gd name="T3" fmla="*/ 360 h 694"/>
                <a:gd name="T4" fmla="*/ 602 w 648"/>
                <a:gd name="T5" fmla="*/ 141 h 694"/>
                <a:gd name="T6" fmla="*/ 1173 w 648"/>
                <a:gd name="T7" fmla="*/ 312 h 694"/>
                <a:gd name="T8" fmla="*/ 1416 w 648"/>
                <a:gd name="T9" fmla="*/ 508 h 694"/>
                <a:gd name="T10" fmla="*/ 1716 w 648"/>
                <a:gd name="T11" fmla="*/ 337 h 694"/>
                <a:gd name="T12" fmla="*/ 1808 w 648"/>
                <a:gd name="T13" fmla="*/ 264 h 694"/>
                <a:gd name="T14" fmla="*/ 2018 w 648"/>
                <a:gd name="T15" fmla="*/ 190 h 694"/>
                <a:gd name="T16" fmla="*/ 2439 w 648"/>
                <a:gd name="T17" fmla="*/ 582 h 694"/>
                <a:gd name="T18" fmla="*/ 1808 w 648"/>
                <a:gd name="T19" fmla="*/ 680 h 694"/>
                <a:gd name="T20" fmla="*/ 1686 w 648"/>
                <a:gd name="T21" fmla="*/ 607 h 694"/>
                <a:gd name="T22" fmla="*/ 1626 w 648"/>
                <a:gd name="T23" fmla="*/ 533 h 694"/>
                <a:gd name="T24" fmla="*/ 1445 w 648"/>
                <a:gd name="T25" fmla="*/ 434 h 694"/>
                <a:gd name="T26" fmla="*/ 1206 w 648"/>
                <a:gd name="T27" fmla="*/ 754 h 694"/>
                <a:gd name="T28" fmla="*/ 1234 w 648"/>
                <a:gd name="T29" fmla="*/ 1612 h 694"/>
                <a:gd name="T30" fmla="*/ 1294 w 648"/>
                <a:gd name="T31" fmla="*/ 1708 h 694"/>
                <a:gd name="T32" fmla="*/ 1416 w 648"/>
                <a:gd name="T33" fmla="*/ 1563 h 694"/>
                <a:gd name="T34" fmla="*/ 1416 w 648"/>
                <a:gd name="T35" fmla="*/ 803 h 694"/>
                <a:gd name="T36" fmla="*/ 1384 w 648"/>
                <a:gd name="T37" fmla="*/ 950 h 694"/>
                <a:gd name="T38" fmla="*/ 1776 w 648"/>
                <a:gd name="T39" fmla="*/ 2126 h 694"/>
                <a:gd name="T40" fmla="*/ 1808 w 648"/>
                <a:gd name="T41" fmla="*/ 1416 h 694"/>
                <a:gd name="T42" fmla="*/ 1747 w 648"/>
                <a:gd name="T43" fmla="*/ 1097 h 694"/>
                <a:gd name="T44" fmla="*/ 1626 w 648"/>
                <a:gd name="T45" fmla="*/ 998 h 694"/>
                <a:gd name="T46" fmla="*/ 1506 w 648"/>
                <a:gd name="T47" fmla="*/ 607 h 694"/>
                <a:gd name="T48" fmla="*/ 1384 w 648"/>
                <a:gd name="T49" fmla="*/ 508 h 6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8" h="694">
                  <a:moveTo>
                    <a:pt x="328" y="190"/>
                  </a:moveTo>
                  <a:cubicBezTo>
                    <a:pt x="179" y="185"/>
                    <a:pt x="96" y="214"/>
                    <a:pt x="0" y="118"/>
                  </a:cubicBezTo>
                  <a:cubicBezTo>
                    <a:pt x="13" y="0"/>
                    <a:pt x="22" y="37"/>
                    <a:pt x="160" y="46"/>
                  </a:cubicBezTo>
                  <a:cubicBezTo>
                    <a:pt x="209" y="71"/>
                    <a:pt x="259" y="89"/>
                    <a:pt x="312" y="102"/>
                  </a:cubicBezTo>
                  <a:cubicBezTo>
                    <a:pt x="334" y="131"/>
                    <a:pt x="342" y="155"/>
                    <a:pt x="376" y="166"/>
                  </a:cubicBezTo>
                  <a:cubicBezTo>
                    <a:pt x="402" y="146"/>
                    <a:pt x="433" y="133"/>
                    <a:pt x="456" y="110"/>
                  </a:cubicBezTo>
                  <a:cubicBezTo>
                    <a:pt x="464" y="102"/>
                    <a:pt x="471" y="92"/>
                    <a:pt x="480" y="86"/>
                  </a:cubicBezTo>
                  <a:cubicBezTo>
                    <a:pt x="497" y="75"/>
                    <a:pt x="518" y="71"/>
                    <a:pt x="536" y="62"/>
                  </a:cubicBezTo>
                  <a:cubicBezTo>
                    <a:pt x="610" y="118"/>
                    <a:pt x="603" y="122"/>
                    <a:pt x="648" y="190"/>
                  </a:cubicBezTo>
                  <a:cubicBezTo>
                    <a:pt x="630" y="264"/>
                    <a:pt x="550" y="226"/>
                    <a:pt x="480" y="222"/>
                  </a:cubicBezTo>
                  <a:cubicBezTo>
                    <a:pt x="469" y="214"/>
                    <a:pt x="457" y="207"/>
                    <a:pt x="448" y="198"/>
                  </a:cubicBezTo>
                  <a:cubicBezTo>
                    <a:pt x="441" y="191"/>
                    <a:pt x="439" y="180"/>
                    <a:pt x="432" y="174"/>
                  </a:cubicBezTo>
                  <a:cubicBezTo>
                    <a:pt x="418" y="161"/>
                    <a:pt x="384" y="142"/>
                    <a:pt x="384" y="142"/>
                  </a:cubicBezTo>
                  <a:cubicBezTo>
                    <a:pt x="324" y="157"/>
                    <a:pt x="331" y="191"/>
                    <a:pt x="320" y="246"/>
                  </a:cubicBezTo>
                  <a:cubicBezTo>
                    <a:pt x="323" y="339"/>
                    <a:pt x="321" y="433"/>
                    <a:pt x="328" y="526"/>
                  </a:cubicBezTo>
                  <a:cubicBezTo>
                    <a:pt x="329" y="538"/>
                    <a:pt x="333" y="562"/>
                    <a:pt x="344" y="558"/>
                  </a:cubicBezTo>
                  <a:cubicBezTo>
                    <a:pt x="362" y="552"/>
                    <a:pt x="376" y="510"/>
                    <a:pt x="376" y="510"/>
                  </a:cubicBezTo>
                  <a:cubicBezTo>
                    <a:pt x="397" y="427"/>
                    <a:pt x="397" y="347"/>
                    <a:pt x="376" y="262"/>
                  </a:cubicBezTo>
                  <a:cubicBezTo>
                    <a:pt x="373" y="278"/>
                    <a:pt x="368" y="294"/>
                    <a:pt x="368" y="310"/>
                  </a:cubicBezTo>
                  <a:cubicBezTo>
                    <a:pt x="368" y="381"/>
                    <a:pt x="341" y="650"/>
                    <a:pt x="472" y="694"/>
                  </a:cubicBezTo>
                  <a:cubicBezTo>
                    <a:pt x="492" y="613"/>
                    <a:pt x="488" y="549"/>
                    <a:pt x="480" y="462"/>
                  </a:cubicBezTo>
                  <a:cubicBezTo>
                    <a:pt x="477" y="427"/>
                    <a:pt x="479" y="390"/>
                    <a:pt x="464" y="358"/>
                  </a:cubicBezTo>
                  <a:cubicBezTo>
                    <a:pt x="458" y="344"/>
                    <a:pt x="443" y="337"/>
                    <a:pt x="432" y="326"/>
                  </a:cubicBezTo>
                  <a:cubicBezTo>
                    <a:pt x="421" y="284"/>
                    <a:pt x="412" y="239"/>
                    <a:pt x="400" y="198"/>
                  </a:cubicBezTo>
                  <a:cubicBezTo>
                    <a:pt x="389" y="161"/>
                    <a:pt x="393" y="166"/>
                    <a:pt x="368" y="166"/>
                  </a:cubicBezTo>
                </a:path>
              </a:pathLst>
            </a:cu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16" name="Rectangle 88"/>
          <p:cNvSpPr>
            <a:spLocks noChangeArrowheads="1"/>
          </p:cNvSpPr>
          <p:nvPr/>
        </p:nvSpPr>
        <p:spPr bwMode="auto">
          <a:xfrm>
            <a:off x="113157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17" name="Text Box 89"/>
          <p:cNvSpPr txBox="1">
            <a:spLocks noChangeArrowheads="1"/>
          </p:cNvSpPr>
          <p:nvPr/>
        </p:nvSpPr>
        <p:spPr bwMode="auto">
          <a:xfrm>
            <a:off x="1234440" y="5463533"/>
            <a:ext cx="1234440" cy="380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algn="ctr">
              <a:spcBef>
                <a:spcPct val="50000"/>
              </a:spcBef>
            </a:pPr>
            <a:endParaRPr lang="en-US" sz="9600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8" name="Rectangle 90"/>
          <p:cNvSpPr>
            <a:spLocks noChangeArrowheads="1"/>
          </p:cNvSpPr>
          <p:nvPr/>
        </p:nvSpPr>
        <p:spPr bwMode="auto">
          <a:xfrm>
            <a:off x="267462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19" name="Text Box 91"/>
          <p:cNvSpPr txBox="1">
            <a:spLocks noChangeArrowheads="1"/>
          </p:cNvSpPr>
          <p:nvPr/>
        </p:nvSpPr>
        <p:spPr bwMode="auto">
          <a:xfrm>
            <a:off x="277749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1220" name="Rectangle 92"/>
          <p:cNvSpPr>
            <a:spLocks noChangeArrowheads="1"/>
          </p:cNvSpPr>
          <p:nvPr/>
        </p:nvSpPr>
        <p:spPr bwMode="auto">
          <a:xfrm>
            <a:off x="421767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21" name="Text Box 93"/>
          <p:cNvSpPr txBox="1">
            <a:spLocks noChangeArrowheads="1"/>
          </p:cNvSpPr>
          <p:nvPr/>
        </p:nvSpPr>
        <p:spPr bwMode="auto">
          <a:xfrm>
            <a:off x="432054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1222" name="Rectangle 94"/>
          <p:cNvSpPr>
            <a:spLocks noChangeArrowheads="1"/>
          </p:cNvSpPr>
          <p:nvPr/>
        </p:nvSpPr>
        <p:spPr bwMode="auto">
          <a:xfrm>
            <a:off x="576072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23" name="Text Box 95"/>
          <p:cNvSpPr txBox="1">
            <a:spLocks noChangeArrowheads="1"/>
          </p:cNvSpPr>
          <p:nvPr/>
        </p:nvSpPr>
        <p:spPr bwMode="auto">
          <a:xfrm>
            <a:off x="5863590" y="5463532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51224" name="Rectangle 96"/>
          <p:cNvSpPr>
            <a:spLocks noChangeArrowheads="1"/>
          </p:cNvSpPr>
          <p:nvPr/>
        </p:nvSpPr>
        <p:spPr bwMode="auto">
          <a:xfrm>
            <a:off x="7303770" y="5540754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25" name="Text Box 97"/>
          <p:cNvSpPr txBox="1">
            <a:spLocks noChangeArrowheads="1"/>
          </p:cNvSpPr>
          <p:nvPr/>
        </p:nvSpPr>
        <p:spPr bwMode="auto">
          <a:xfrm>
            <a:off x="7406640" y="5444226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51226" name="Rectangle 98"/>
          <p:cNvSpPr>
            <a:spLocks noChangeArrowheads="1"/>
          </p:cNvSpPr>
          <p:nvPr/>
        </p:nvSpPr>
        <p:spPr bwMode="auto">
          <a:xfrm>
            <a:off x="8846820" y="5560060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51227" name="Text Box 99"/>
          <p:cNvSpPr txBox="1">
            <a:spLocks noChangeArrowheads="1"/>
          </p:cNvSpPr>
          <p:nvPr/>
        </p:nvSpPr>
        <p:spPr bwMode="auto">
          <a:xfrm>
            <a:off x="8949690" y="5405614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99" name="WordArt 17">
            <a:extLst>
              <a:ext uri="{FF2B5EF4-FFF2-40B4-BE49-F238E27FC236}">
                <a16:creationId xmlns:a16="http://schemas.microsoft.com/office/drawing/2014/main" xmlns="" id="{854F8B9C-D068-0D4A-B3AE-86A1CD6064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5152">
            <a:off x="1856442" y="947594"/>
            <a:ext cx="8945404" cy="3088922"/>
          </a:xfrm>
          <a:prstGeom prst="rect">
            <a:avLst/>
          </a:prstGeom>
        </p:spPr>
        <p:txBody>
          <a:bodyPr spcFirstLastPara="1" wrap="none" lIns="110249" tIns="55125" rIns="110249" bIns="55125" fromWordArt="1">
            <a:prstTxWarp prst="textArchUp">
              <a:avLst>
                <a:gd name="adj" fmla="val 1086134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FFFF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FF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04" name="Rectangle 88"/>
          <p:cNvSpPr>
            <a:spLocks noChangeArrowheads="1"/>
          </p:cNvSpPr>
          <p:nvPr/>
        </p:nvSpPr>
        <p:spPr bwMode="auto">
          <a:xfrm>
            <a:off x="1440180" y="698225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05" name="Text Box 89"/>
          <p:cNvSpPr txBox="1">
            <a:spLocks noChangeArrowheads="1"/>
          </p:cNvSpPr>
          <p:nvPr/>
        </p:nvSpPr>
        <p:spPr bwMode="auto">
          <a:xfrm>
            <a:off x="1543050" y="601697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1706" name="Rectangle 90"/>
          <p:cNvSpPr>
            <a:spLocks noChangeArrowheads="1"/>
          </p:cNvSpPr>
          <p:nvPr/>
        </p:nvSpPr>
        <p:spPr bwMode="auto">
          <a:xfrm>
            <a:off x="2983230" y="698225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07" name="Text Box 91"/>
          <p:cNvSpPr txBox="1">
            <a:spLocks noChangeArrowheads="1"/>
          </p:cNvSpPr>
          <p:nvPr/>
        </p:nvSpPr>
        <p:spPr bwMode="auto">
          <a:xfrm>
            <a:off x="3086100" y="601697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Ả</a:t>
            </a:r>
          </a:p>
        </p:txBody>
      </p:sp>
      <p:sp>
        <p:nvSpPr>
          <p:cNvPr id="111708" name="Rectangle 92"/>
          <p:cNvSpPr>
            <a:spLocks noChangeArrowheads="1"/>
          </p:cNvSpPr>
          <p:nvPr/>
        </p:nvSpPr>
        <p:spPr bwMode="auto">
          <a:xfrm>
            <a:off x="4526280" y="698225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09" name="Text Box 93"/>
          <p:cNvSpPr txBox="1">
            <a:spLocks noChangeArrowheads="1"/>
          </p:cNvSpPr>
          <p:nvPr/>
        </p:nvSpPr>
        <p:spPr bwMode="auto">
          <a:xfrm>
            <a:off x="4629150" y="601697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1710" name="Rectangle 94"/>
          <p:cNvSpPr>
            <a:spLocks noChangeArrowheads="1"/>
          </p:cNvSpPr>
          <p:nvPr/>
        </p:nvSpPr>
        <p:spPr bwMode="auto">
          <a:xfrm>
            <a:off x="6069330" y="698225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11" name="Text Box 95"/>
          <p:cNvSpPr txBox="1">
            <a:spLocks noChangeArrowheads="1"/>
          </p:cNvSpPr>
          <p:nvPr/>
        </p:nvSpPr>
        <p:spPr bwMode="auto">
          <a:xfrm>
            <a:off x="6172200" y="601697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1712" name="Rectangle 96"/>
          <p:cNvSpPr>
            <a:spLocks noChangeArrowheads="1"/>
          </p:cNvSpPr>
          <p:nvPr/>
        </p:nvSpPr>
        <p:spPr bwMode="auto">
          <a:xfrm>
            <a:off x="7612380" y="678919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13" name="Text Box 97"/>
          <p:cNvSpPr txBox="1">
            <a:spLocks noChangeArrowheads="1"/>
          </p:cNvSpPr>
          <p:nvPr/>
        </p:nvSpPr>
        <p:spPr bwMode="auto">
          <a:xfrm>
            <a:off x="7715250" y="582393"/>
            <a:ext cx="1234440" cy="528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Ôt</a:t>
            </a:r>
          </a:p>
          <a:p>
            <a:pPr algn="ctr">
              <a:spcBef>
                <a:spcPct val="50000"/>
              </a:spcBef>
            </a:pPr>
            <a:endParaRPr lang="en-US" sz="9600" b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714" name="Rectangle 98"/>
          <p:cNvSpPr>
            <a:spLocks noChangeArrowheads="1"/>
          </p:cNvSpPr>
          <p:nvPr/>
        </p:nvSpPr>
        <p:spPr bwMode="auto">
          <a:xfrm>
            <a:off x="9155430" y="698225"/>
            <a:ext cx="1440180" cy="1158346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lIns="110249" tIns="55125" rIns="110249" bIns="55125" anchor="ctr">
            <a:flatTx/>
          </a:bodyPr>
          <a:lstStyle/>
          <a:p>
            <a:endParaRPr lang="en-US"/>
          </a:p>
        </p:txBody>
      </p:sp>
      <p:sp>
        <p:nvSpPr>
          <p:cNvPr id="111715" name="Text Box 99"/>
          <p:cNvSpPr txBox="1">
            <a:spLocks noChangeArrowheads="1"/>
          </p:cNvSpPr>
          <p:nvPr/>
        </p:nvSpPr>
        <p:spPr bwMode="auto">
          <a:xfrm>
            <a:off x="9258300" y="601697"/>
            <a:ext cx="1234440" cy="15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pic>
        <p:nvPicPr>
          <p:cNvPr id="52239" name="Picture 100" descr="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0270" y="2393917"/>
            <a:ext cx="7886700" cy="41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1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1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1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1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1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1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1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04" grpId="0" animBg="1"/>
      <p:bldP spid="111705" grpId="0"/>
      <p:bldP spid="111706" grpId="0" animBg="1"/>
      <p:bldP spid="111707" grpId="0"/>
      <p:bldP spid="111708" grpId="0" animBg="1"/>
      <p:bldP spid="111709" grpId="0"/>
      <p:bldP spid="111710" grpId="0" animBg="1"/>
      <p:bldP spid="111711" grpId="0"/>
      <p:bldP spid="111712" grpId="0" animBg="1"/>
      <p:bldP spid="111713" grpId="0"/>
      <p:bldP spid="111714" grpId="0" animBg="1"/>
      <p:bldP spid="1117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15040" y="347146"/>
            <a:ext cx="11714321" cy="6255782"/>
          </a:xfrm>
          <a:prstGeom prst="roundRect">
            <a:avLst>
              <a:gd name="adj" fmla="val 119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8030" y="520740"/>
            <a:ext cx="2988342" cy="945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68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(Body)"/>
              </a:rPr>
              <a:t>DẶN DÒ</a:t>
            </a: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638115" y="1885375"/>
            <a:ext cx="11391246" cy="332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86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0" y="231669"/>
            <a:ext cx="12344400" cy="711491"/>
          </a:xfrm>
          <a:prstGeom prst="rect">
            <a:avLst/>
          </a:prstGeom>
          <a:noFill/>
        </p:spPr>
        <p:txBody>
          <a:bodyPr wrap="square" lIns="110249" tIns="55125" rIns="110249" bIns="55125" rtlCol="0">
            <a:spAutoFit/>
          </a:bodyPr>
          <a:lstStyle/>
          <a:p>
            <a:pPr algn="ctr"/>
            <a:r>
              <a:rPr lang="en-US" sz="3900" b="1" u="sng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Địa</a:t>
            </a:r>
            <a:r>
              <a:rPr lang="en-US" sz="3900" b="1" u="sng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3900" b="1" u="sng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lí</a:t>
            </a:r>
            <a:endParaRPr lang="en-US" sz="3900" b="1" u="sng" dirty="0">
              <a:solidFill>
                <a:schemeClr val="bg1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-9939" y="1020026"/>
            <a:ext cx="12344400" cy="1034656"/>
          </a:xfrm>
          <a:prstGeom prst="rect">
            <a:avLst/>
          </a:prstGeom>
          <a:noFill/>
        </p:spPr>
        <p:txBody>
          <a:bodyPr wrap="square" lIns="110249" tIns="55125" rIns="110249" bIns="55125" rtlCol="0">
            <a:spAutoFit/>
          </a:bodyPr>
          <a:lstStyle/>
          <a:p>
            <a:pPr algn="ctr"/>
            <a:r>
              <a:rPr lang="en-US" sz="6000" b="1" u="sng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Bài</a:t>
            </a:r>
            <a:r>
              <a:rPr lang="en-US" sz="6000" b="1" u="sng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5</a:t>
            </a:r>
            <a:r>
              <a:rPr lang="en-US" sz="60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: </a:t>
            </a:r>
            <a:r>
              <a:rPr lang="en-US" sz="6000" b="1" dirty="0" err="1">
                <a:solidFill>
                  <a:srgbClr val="FFFF00"/>
                </a:solidFill>
                <a:latin typeface="HP001 5 hàng" panose="020B0603050302020204" pitchFamily="34" charset="0"/>
                <a:cs typeface="Arial" pitchFamily="34" charset="0"/>
              </a:rPr>
              <a:t>Tây</a:t>
            </a:r>
            <a:r>
              <a:rPr lang="en-US" sz="6000" b="1" dirty="0">
                <a:solidFill>
                  <a:srgbClr val="FFFF00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HP001 5 hàng" panose="020B0603050302020204" pitchFamily="34" charset="0"/>
                <a:cs typeface="Arial" pitchFamily="34" charset="0"/>
              </a:rPr>
              <a:t>Nguyên</a:t>
            </a:r>
            <a:endParaRPr lang="en-US" sz="6000" b="1" dirty="0">
              <a:solidFill>
                <a:srgbClr val="FFFF00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57200" y="2941637"/>
            <a:ext cx="11418570" cy="339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249" tIns="55125" rIns="110249" bIns="55125">
            <a:spAutoFit/>
          </a:bodyPr>
          <a:lstStyle/>
          <a:p>
            <a:pPr algn="just">
              <a:lnSpc>
                <a:spcPts val="5787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1.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Tây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Nguyên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–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xứ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sở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cao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nguyên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xếp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tầng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ts val="5787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2.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Tây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Nguyên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hai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mùa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rõ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rệt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: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mùa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mưa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mùa</a:t>
            </a:r>
            <a:r>
              <a:rPr lang="en-US" sz="5400" b="1" dirty="0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5 hàng" panose="020B0603050302020204" pitchFamily="34" charset="0"/>
                <a:cs typeface="Arial" pitchFamily="34" charset="0"/>
              </a:rPr>
              <a:t>khô</a:t>
            </a:r>
            <a:endParaRPr lang="en-US" sz="5400" b="1" dirty="0">
              <a:solidFill>
                <a:schemeClr val="bg1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822960" y="4324493"/>
            <a:ext cx="9875520" cy="1091681"/>
          </a:xfrm>
          <a:prstGeom prst="rect">
            <a:avLst/>
          </a:prstGeom>
          <a:noFill/>
        </p:spPr>
        <p:txBody>
          <a:bodyPr lIns="110249" tIns="55125" rIns="110249" bIns="55125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>
              <a:defRPr/>
            </a:pPr>
            <a:r>
              <a:rPr lang="en-US" sz="3900" b="1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    </a:t>
            </a:r>
            <a:endParaRPr lang="en-US" sz="3900" b="1" dirty="0">
              <a:solidFill>
                <a:schemeClr val="bg1"/>
              </a:solidFill>
              <a:latin typeface="HP001 5 hàng" panose="020B060305030202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51581"/>
            <a:ext cx="12370118" cy="43984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427037"/>
            <a:ext cx="11007090" cy="66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0249" tIns="55125" rIns="110249" bIns="55125">
            <a:spAutoFit/>
          </a:bodyPr>
          <a:lstStyle/>
          <a:p>
            <a:pPr algn="just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/>
          <p:cNvPicPr>
            <a:picLocks noChangeAspect="1" noChangeArrowheads="1"/>
          </p:cNvPicPr>
          <p:nvPr/>
        </p:nvPicPr>
        <p:blipFill>
          <a:blip r:embed="rId2" cstate="print"/>
          <a:srcRect l="4167" t="6667" r="4167" b="4445"/>
          <a:stretch>
            <a:fillRect/>
          </a:stretch>
        </p:blipFill>
        <p:spPr bwMode="auto">
          <a:xfrm>
            <a:off x="0" y="2"/>
            <a:ext cx="606933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Freeform 3"/>
          <p:cNvSpPr>
            <a:spLocks/>
          </p:cNvSpPr>
          <p:nvPr/>
        </p:nvSpPr>
        <p:spPr bwMode="auto">
          <a:xfrm>
            <a:off x="2828925" y="3475039"/>
            <a:ext cx="1285875" cy="1789001"/>
          </a:xfrm>
          <a:custGeom>
            <a:avLst/>
            <a:gdLst>
              <a:gd name="T0" fmla="*/ 2147483647 w 600"/>
              <a:gd name="T1" fmla="*/ 2147483647 h 1112"/>
              <a:gd name="T2" fmla="*/ 2147483647 w 600"/>
              <a:gd name="T3" fmla="*/ 2147483647 h 1112"/>
              <a:gd name="T4" fmla="*/ 2147483647 w 600"/>
              <a:gd name="T5" fmla="*/ 2147483647 h 1112"/>
              <a:gd name="T6" fmla="*/ 2147483647 w 600"/>
              <a:gd name="T7" fmla="*/ 2147483647 h 1112"/>
              <a:gd name="T8" fmla="*/ 2147483647 w 600"/>
              <a:gd name="T9" fmla="*/ 2147483647 h 1112"/>
              <a:gd name="T10" fmla="*/ 2147483647 w 600"/>
              <a:gd name="T11" fmla="*/ 2147483647 h 1112"/>
              <a:gd name="T12" fmla="*/ 2147483647 w 600"/>
              <a:gd name="T13" fmla="*/ 2147483647 h 1112"/>
              <a:gd name="T14" fmla="*/ 2147483647 w 600"/>
              <a:gd name="T15" fmla="*/ 2147483647 h 1112"/>
              <a:gd name="T16" fmla="*/ 2147483647 w 600"/>
              <a:gd name="T17" fmla="*/ 2147483647 h 1112"/>
              <a:gd name="T18" fmla="*/ 2147483647 w 600"/>
              <a:gd name="T19" fmla="*/ 2147483647 h 1112"/>
              <a:gd name="T20" fmla="*/ 2147483647 w 600"/>
              <a:gd name="T21" fmla="*/ 2147483647 h 1112"/>
              <a:gd name="T22" fmla="*/ 2147483647 w 600"/>
              <a:gd name="T23" fmla="*/ 2147483647 h 1112"/>
              <a:gd name="T24" fmla="*/ 2147483647 w 600"/>
              <a:gd name="T25" fmla="*/ 2147483647 h 1112"/>
              <a:gd name="T26" fmla="*/ 2147483647 w 600"/>
              <a:gd name="T27" fmla="*/ 2147483647 h 1112"/>
              <a:gd name="T28" fmla="*/ 2147483647 w 600"/>
              <a:gd name="T29" fmla="*/ 2147483647 h 1112"/>
              <a:gd name="T30" fmla="*/ 2147483647 w 600"/>
              <a:gd name="T31" fmla="*/ 2147483647 h 1112"/>
              <a:gd name="T32" fmla="*/ 2147483647 w 600"/>
              <a:gd name="T33" fmla="*/ 2147483647 h 1112"/>
              <a:gd name="T34" fmla="*/ 2147483647 w 600"/>
              <a:gd name="T35" fmla="*/ 2147483647 h 1112"/>
              <a:gd name="T36" fmla="*/ 2147483647 w 600"/>
              <a:gd name="T37" fmla="*/ 2147483647 h 1112"/>
              <a:gd name="T38" fmla="*/ 2147483647 w 600"/>
              <a:gd name="T39" fmla="*/ 2147483647 h 1112"/>
              <a:gd name="T40" fmla="*/ 2147483647 w 600"/>
              <a:gd name="T41" fmla="*/ 2147483647 h 1112"/>
              <a:gd name="T42" fmla="*/ 2147483647 w 600"/>
              <a:gd name="T43" fmla="*/ 2147483647 h 1112"/>
              <a:gd name="T44" fmla="*/ 2147483647 w 600"/>
              <a:gd name="T45" fmla="*/ 2147483647 h 1112"/>
              <a:gd name="T46" fmla="*/ 2147483647 w 600"/>
              <a:gd name="T47" fmla="*/ 2147483647 h 1112"/>
              <a:gd name="T48" fmla="*/ 2147483647 w 600"/>
              <a:gd name="T49" fmla="*/ 2147483647 h 1112"/>
              <a:gd name="T50" fmla="*/ 2147483647 w 600"/>
              <a:gd name="T51" fmla="*/ 2147483647 h 1112"/>
              <a:gd name="T52" fmla="*/ 2147483647 w 600"/>
              <a:gd name="T53" fmla="*/ 2147483647 h 1112"/>
              <a:gd name="T54" fmla="*/ 2147483647 w 600"/>
              <a:gd name="T55" fmla="*/ 2147483647 h 1112"/>
              <a:gd name="T56" fmla="*/ 2147483647 w 600"/>
              <a:gd name="T57" fmla="*/ 2147483647 h 1112"/>
              <a:gd name="T58" fmla="*/ 2147483647 w 600"/>
              <a:gd name="T59" fmla="*/ 2147483647 h 1112"/>
              <a:gd name="T60" fmla="*/ 2147483647 w 600"/>
              <a:gd name="T61" fmla="*/ 2147483647 h 1112"/>
              <a:gd name="T62" fmla="*/ 2147483647 w 600"/>
              <a:gd name="T63" fmla="*/ 2147483647 h 1112"/>
              <a:gd name="T64" fmla="*/ 2147483647 w 600"/>
              <a:gd name="T65" fmla="*/ 2147483647 h 1112"/>
              <a:gd name="T66" fmla="*/ 2147483647 w 600"/>
              <a:gd name="T67" fmla="*/ 2147483647 h 1112"/>
              <a:gd name="T68" fmla="*/ 2147483647 w 600"/>
              <a:gd name="T69" fmla="*/ 2147483647 h 1112"/>
              <a:gd name="T70" fmla="*/ 2147483647 w 600"/>
              <a:gd name="T71" fmla="*/ 2147483647 h 1112"/>
              <a:gd name="T72" fmla="*/ 2147483647 w 600"/>
              <a:gd name="T73" fmla="*/ 2147483647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lIns="110249" tIns="55125" rIns="110249" bIns="55125"/>
          <a:lstStyle/>
          <a:p>
            <a:endParaRPr lang="en-US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152400" y="-47133"/>
            <a:ext cx="3826523" cy="557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7310" y="540562"/>
            <a:ext cx="5966460" cy="6177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222 C 0.04774 -0.02106 0.09531 -0.01921 0.14306 -0.01828 C 0.15208 -0.01805 0.16094 -0.01875 0.16997 -0.01875 C 0.18958 -0.01852 0.20781 -0.0162 0.22726 -0.01551 C 0.27778 -0.01389 0.32726 -0.01296 0.37813 -0.01203 C 0.38646 -0.01111 0.38194 -0.01134 0.39167 -0.01134 " pathEditMode="relative" rAng="0" ptsTypes="fffffA">
                                      <p:cBhvr>
                                        <p:cTn id="2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animBg="1"/>
      <p:bldP spid="1751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1|0.6|0.6|1.2|1|0.8|3.6|2.8|1.4|1|1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2888</TotalTime>
  <Words>1589</Words>
  <Application>Microsoft Office PowerPoint</Application>
  <PresentationFormat>Custom</PresentationFormat>
  <Paragraphs>333</Paragraphs>
  <Slides>64</Slides>
  <Notes>23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Hãy đoán xem đây là vùng đất nào của nước 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số liệu về lượng mưa trung bình tháng (mm) ở Buôn Ma Thuột</vt:lpstr>
      <vt:lpstr>Bảng số liệu về lượng mưa trung bình tháng (mm) ở Buôn Ma Thuột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</dc:creator>
  <cp:lastModifiedBy>THANH HUONG</cp:lastModifiedBy>
  <cp:revision>223</cp:revision>
  <dcterms:created xsi:type="dcterms:W3CDTF">2007-04-07T02:20:56Z</dcterms:created>
  <dcterms:modified xsi:type="dcterms:W3CDTF">2022-10-16T15:02:05Z</dcterms:modified>
</cp:coreProperties>
</file>