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4.xml" ContentType="application/vnd.openxmlformats-officedocument.presentationml.tags+xml"/>
  <Override PartName="/ppt/notesSlides/notesSlide5.xml" ContentType="application/vnd.openxmlformats-officedocument.presentationml.notesSlide+xml"/>
  <Override PartName="/ppt/tags/tag1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 id="2147483686" r:id="rId3"/>
    <p:sldMasterId id="2147483728" r:id="rId4"/>
    <p:sldMasterId id="2147483804" r:id="rId5"/>
  </p:sldMasterIdLst>
  <p:notesMasterIdLst>
    <p:notesMasterId r:id="rId25"/>
  </p:notesMasterIdLst>
  <p:sldIdLst>
    <p:sldId id="302" r:id="rId6"/>
    <p:sldId id="259" r:id="rId7"/>
    <p:sldId id="260" r:id="rId8"/>
    <p:sldId id="290" r:id="rId9"/>
    <p:sldId id="263" r:id="rId10"/>
    <p:sldId id="291" r:id="rId11"/>
    <p:sldId id="292" r:id="rId12"/>
    <p:sldId id="264" r:id="rId13"/>
    <p:sldId id="294" r:id="rId14"/>
    <p:sldId id="289" r:id="rId15"/>
    <p:sldId id="269" r:id="rId16"/>
    <p:sldId id="296" r:id="rId17"/>
    <p:sldId id="293" r:id="rId18"/>
    <p:sldId id="303" r:id="rId19"/>
    <p:sldId id="299" r:id="rId20"/>
    <p:sldId id="300" r:id="rId21"/>
    <p:sldId id="287" r:id="rId22"/>
    <p:sldId id="286" r:id="rId23"/>
    <p:sldId id="288" r:id="rId24"/>
  </p:sldIdLst>
  <p:sldSz cx="12192000" cy="6858000"/>
  <p:notesSz cx="6858000" cy="9144000"/>
  <p:embeddedFontLst>
    <p:embeddedFont>
      <p:font typeface="UVN Dung Dan" panose="03060902040502020204" pitchFamily="66" charset="0"/>
      <p:regular r:id="rId26"/>
    </p:embeddedFont>
    <p:embeddedFont>
      <p:font typeface="UVN Thang Vu" panose="03090702030407020404" pitchFamily="66" charset="0"/>
      <p:regular r:id="rId27"/>
    </p:embeddedFont>
    <p:embeddedFont>
      <p:font typeface="UTM Thanh Nhac TL" panose="02040603050506020204" pitchFamily="18" charset="0"/>
      <p:regular r:id="rId28"/>
    </p:embeddedFont>
    <p:embeddedFont>
      <p:font typeface="UTM Azuki" panose="02040603050506020204" pitchFamily="18" charset="0"/>
      <p:regular r:id="rId29"/>
    </p:embeddedFont>
    <p:embeddedFont>
      <p:font typeface="SimSun" panose="02010600030101010101" pitchFamily="2" charset="-122"/>
      <p:regular r:id="rId30"/>
    </p:embeddedFont>
    <p:embeddedFont>
      <p:font typeface="Calibri" panose="020F0502020204030204" pitchFamily="34" charset="0"/>
      <p:regular r:id="rId31"/>
      <p:bold r:id="rId32"/>
      <p:italic r:id="rId33"/>
      <p:boldItalic r:id="rId34"/>
    </p:embeddedFont>
    <p:embeddedFont>
      <p:font typeface="UTM Wedding K&amp;T" panose="02040603050506020204" pitchFamily="18" charset="0"/>
      <p:regular r:id="rId35"/>
    </p:embeddedFont>
    <p:embeddedFont>
      <p:font typeface="Calibri Light" panose="020F0302020204030204" pitchFamily="34" charset="0"/>
      <p:regular r:id="rId36"/>
      <p:italic r:id="rId37"/>
    </p:embeddedFont>
    <p:embeddedFont>
      <p:font typeface="UTM Avenida" panose="02040603050506020204" pitchFamily="18" charset="0"/>
      <p:regular r:id="rId38"/>
    </p:embeddedFont>
    <p:embeddedFont>
      <p:font typeface="UTM Seagull" panose="02040603050506020204" pitchFamily="18" charset="0"/>
      <p:bold r:id="rId39"/>
      <p:boldItalic r:id="rId40"/>
    </p:embeddedFont>
    <p:embeddedFont>
      <p:font typeface="SimSun" panose="02010600030101010101" pitchFamily="2" charset="-122"/>
      <p:regular r:id="rId30"/>
    </p:embeddedFont>
    <p:embeddedFont>
      <p:font typeface="UTM Netmuc KT" panose="02040603050506020204" pitchFamily="18" charset="0"/>
      <p:regular r:id="rId41"/>
    </p:embeddedFont>
    <p:embeddedFont>
      <p:font typeface="UVN Bay Buom Nang" panose="00000900000000000000" pitchFamily="2" charset="0"/>
      <p:bold r:id="rId42"/>
    </p:embeddedFont>
    <p:embeddedFont>
      <p:font typeface="UTM Tam Le" panose="02040603050506020204" pitchFamily="18" charset="0"/>
      <p:regular r:id="rId43"/>
    </p:embeddedFont>
    <p:embeddedFont>
      <p:font typeface="UTM Futura Extra" panose="02040603050506020204" pitchFamily="18"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911"/>
    <a:srgbClr val="203864"/>
    <a:srgbClr val="DF8873"/>
    <a:srgbClr val="FF6F1E"/>
    <a:srgbClr val="312114"/>
    <a:srgbClr val="CECFBD"/>
    <a:srgbClr val="B5A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1" autoAdjust="0"/>
    <p:restoredTop sz="85037" autoAdjust="0"/>
  </p:normalViewPr>
  <p:slideViewPr>
    <p:cSldViewPr snapToGrid="0">
      <p:cViewPr varScale="1">
        <p:scale>
          <a:sx n="68" d="100"/>
          <a:sy n="68" d="100"/>
        </p:scale>
        <p:origin x="432" y="58"/>
      </p:cViewPr>
      <p:guideLst/>
    </p:cSldViewPr>
  </p:slideViewPr>
  <p:notesTextViewPr>
    <p:cViewPr>
      <p:scale>
        <a:sx n="1" d="1"/>
        <a:sy n="1" d="1"/>
      </p:scale>
      <p:origin x="0" y="0"/>
    </p:cViewPr>
  </p:notesTextViewPr>
  <p:sorterViewPr>
    <p:cViewPr varScale="1">
      <p:scale>
        <a:sx n="100" d="100"/>
        <a:sy n="100" d="100"/>
      </p:scale>
      <p:origin x="0" y="-880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19D3E-0AB7-4D91-BAA4-CD7865772255}" type="datetimeFigureOut">
              <a:rPr lang="en-US" smtClean="0"/>
              <a:t>8/7/2022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E7D4F-5CB6-41AC-925A-47729F7D6A23}" type="slidenum">
              <a:rPr lang="en-US" smtClean="0"/>
              <a:t>‹#›</a:t>
            </a:fld>
            <a:endParaRPr lang="en-US"/>
          </a:p>
        </p:txBody>
      </p:sp>
    </p:spTree>
    <p:extLst>
      <p:ext uri="{BB962C8B-B14F-4D97-AF65-F5344CB8AC3E}">
        <p14:creationId xmlns:p14="http://schemas.microsoft.com/office/powerpoint/2010/main" val="264794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1196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8556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665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6322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5869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54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7223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69183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893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5738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98229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12607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11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62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4421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4.xml"/><Relationship Id="rId5" Type="http://schemas.openxmlformats.org/officeDocument/2006/relationships/tags" Target="../tags/tag72.xml"/><Relationship Id="rId4" Type="http://schemas.openxmlformats.org/officeDocument/2006/relationships/tags" Target="../tags/tag7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4.xml"/><Relationship Id="rId5" Type="http://schemas.openxmlformats.org/officeDocument/2006/relationships/tags" Target="../tags/tag77.xml"/><Relationship Id="rId4" Type="http://schemas.openxmlformats.org/officeDocument/2006/relationships/tags" Target="../tags/tag7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4.xml"/><Relationship Id="rId4" Type="http://schemas.openxmlformats.org/officeDocument/2006/relationships/tags" Target="../tags/tag10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4.xml"/><Relationship Id="rId5" Type="http://schemas.openxmlformats.org/officeDocument/2006/relationships/tags" Target="../tags/tag114.xml"/><Relationship Id="rId4" Type="http://schemas.openxmlformats.org/officeDocument/2006/relationships/tags" Target="../tags/tag113.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4.xml"/><Relationship Id="rId4" Type="http://schemas.openxmlformats.org/officeDocument/2006/relationships/tags" Target="../tags/tag11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Master" Target="../slideMasters/slideMaster4.xml"/><Relationship Id="rId4" Type="http://schemas.openxmlformats.org/officeDocument/2006/relationships/tags" Target="../tags/tag1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1139448"/>
      </p:ext>
    </p:extLst>
  </p:cSld>
  <p:clrMapOvr>
    <a:masterClrMapping/>
  </p:clrMapOvr>
  <p:transition spd="slow">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95601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3847088"/>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2784943"/>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5189"/>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defTabSz="1219170"/>
            <a:endParaRPr lang="zh-CN" altLang="en-US" dirty="0">
              <a:solidFill>
                <a:prstClr val="black">
                  <a:tint val="75000"/>
                </a:prstClr>
              </a:solidFill>
            </a:endParaRPr>
          </a:p>
        </p:txBody>
      </p:sp>
    </p:spTree>
    <p:extLst>
      <p:ext uri="{BB962C8B-B14F-4D97-AF65-F5344CB8AC3E}">
        <p14:creationId xmlns:p14="http://schemas.microsoft.com/office/powerpoint/2010/main" val="28483392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BCE8BDF3-3884-49AB-BB8E-3CEE22B30B72}"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08457726"/>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7093F466-4605-4A4F-B0AC-603452C1E21D}"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0631591"/>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4DEA88E6-BDD8-4DB5-B2C6-C275153AB3E5}"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4573443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defTabSz="1219170"/>
            <a:fld id="{8115AA7B-1762-4F64-867E-A62A0D51D324}"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18044602"/>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defTabSz="1219170"/>
            <a:fld id="{EA9D4AF0-7703-437A-B20F-E0BB415885CC}"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4801191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4963527"/>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233ABE5B-D107-4870-84B0-07085A150ACA}"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8729436"/>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09F8459F-9C12-43E6-BEBC-D62F03F1A77A}"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595900626"/>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92A175CD-49EE-4D6F-98ED-BCF7E28E17CB}"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4370219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94062118-105C-45D5-A1E0-F6B5E5B344D0}" type="datetime1">
              <a:rPr lang="zh-CN" altLang="en-US" smtClean="0">
                <a:solidFill>
                  <a:prstClr val="black">
                    <a:tint val="75000"/>
                  </a:prstClr>
                </a:solidFill>
              </a:rPr>
              <a:pPr defTabSz="1219170"/>
              <a:t>2022/8/7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48730685"/>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96098027"/>
      </p:ext>
    </p:extLst>
  </p:cSld>
  <p:clrMapOvr>
    <a:masterClrMapping/>
  </p:clrMapOvr>
  <p:transition spd="slow">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358878100"/>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319326062"/>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68256450"/>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67562262"/>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730064586"/>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42919358"/>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612464371"/>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22676013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65663978"/>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56337207"/>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140701363"/>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4910687"/>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78490571"/>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9735323"/>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374874"/>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4916177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9724690"/>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4687415"/>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527400673"/>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186302372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1901587"/>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780945"/>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471103"/>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329184"/>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16930"/>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501344485"/>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80588535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4917524"/>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97804947"/>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3162442"/>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491648185"/>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938312732"/>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8502297"/>
      </p:ext>
    </p:extLst>
  </p:cSld>
  <p:clrMapOvr>
    <a:masterClrMapping/>
  </p:clrMapOvr>
  <p:transition spd="slow">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67097937"/>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27610560"/>
      </p:ext>
    </p:extLst>
  </p:cSld>
  <p:clrMapOvr>
    <a:masterClrMapping/>
  </p:clrMapOvr>
  <p:transition spd="slow">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34441628"/>
      </p:ext>
    </p:extLst>
  </p:cSld>
  <p:clrMapOvr>
    <a:masterClrMapping/>
  </p:clrMapOvr>
  <p:transition spd="slow">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295530228"/>
      </p:ext>
    </p:extLst>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51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77910858"/>
      </p:ext>
    </p:extLst>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981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446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69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600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635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3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09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780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94407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6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634898470"/>
      </p:ext>
    </p:extLst>
  </p:cSld>
  <p:clrMapOvr>
    <a:masterClrMapping/>
  </p:clrMapOvr>
  <p:transition spd="slow">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7953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4183496341"/>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62134563"/>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25.xml"/><Relationship Id="rId16" Type="http://schemas.openxmlformats.org/officeDocument/2006/relationships/tags" Target="../tags/tag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17" Type="http://schemas.openxmlformats.org/officeDocument/2006/relationships/tags" Target="../tags/tag66.xml"/><Relationship Id="rId2" Type="http://schemas.openxmlformats.org/officeDocument/2006/relationships/slideLayout" Target="../slideLayouts/slideLayout49.xml"/><Relationship Id="rId16" Type="http://schemas.openxmlformats.org/officeDocument/2006/relationships/tags" Target="../tags/tag6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ags" Target="../tags/tag64.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ags" Target="../tags/tag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Tree>
    <p:extLst>
      <p:ext uri="{BB962C8B-B14F-4D97-AF65-F5344CB8AC3E}">
        <p14:creationId xmlns:p14="http://schemas.microsoft.com/office/powerpoint/2010/main" val="178239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829" r:id="rId14"/>
    <p:sldLayoutId id="2147483818" r:id="rId15"/>
    <p:sldLayoutId id="2147483820" r:id="rId16"/>
    <p:sldLayoutId id="2147483821" r:id="rId17"/>
    <p:sldLayoutId id="2147483822" r:id="rId18"/>
    <p:sldLayoutId id="2147483823" r:id="rId19"/>
    <p:sldLayoutId id="2147483825" r:id="rId20"/>
    <p:sldLayoutId id="2147483826" r:id="rId21"/>
    <p:sldLayoutId id="2147483827" r:id="rId22"/>
    <p:sldLayoutId id="2147483828" r:id="rId23"/>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8410273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9" name="Rectangle 8"/>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1" name="TextBox 10"/>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3144996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30799700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85663" y="-6229531"/>
            <a:ext cx="8142300" cy="13857923"/>
          </a:xfrm>
          <a:prstGeom prst="rect">
            <a:avLst/>
          </a:prstGeom>
        </p:spPr>
      </p:pic>
      <p:sp>
        <p:nvSpPr>
          <p:cNvPr id="8" name="TextBox 7"/>
          <p:cNvSpPr txBox="1"/>
          <p:nvPr userDrawn="1"/>
        </p:nvSpPr>
        <p:spPr>
          <a:xfrm>
            <a:off x="70339" y="6488668"/>
            <a:ext cx="13276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95000"/>
                  </a:prstClr>
                </a:solidFill>
                <a:effectLst/>
                <a:uLnTx/>
                <a:uFillTx/>
                <a:latin typeface="UTM Avenida" panose="02040603050506020204" pitchFamily="18" charset="0"/>
                <a:ea typeface="+mn-ea"/>
                <a:cs typeface="+mn-cs"/>
              </a:rPr>
              <a:t>MăngNon</a:t>
            </a:r>
            <a:endParaRPr kumimoji="0" lang="en-US" sz="1800" b="0" i="0" u="none" strike="noStrike" kern="1200" cap="none" spc="0" normalizeH="0" baseline="0" noProof="0" dirty="0">
              <a:ln>
                <a:noFill/>
              </a:ln>
              <a:solidFill>
                <a:prstClr val="white">
                  <a:lumMod val="95000"/>
                </a:prstClr>
              </a:solidFill>
              <a:effectLst/>
              <a:uLnTx/>
              <a:uFillTx/>
              <a:latin typeface="UTM Avenida" panose="02040603050506020204" pitchFamily="18" charset="0"/>
              <a:ea typeface="+mn-ea"/>
              <a:cs typeface="+mn-cs"/>
            </a:endParaRPr>
          </a:p>
        </p:txBody>
      </p:sp>
    </p:spTree>
    <p:extLst>
      <p:ext uri="{BB962C8B-B14F-4D97-AF65-F5344CB8AC3E}">
        <p14:creationId xmlns:p14="http://schemas.microsoft.com/office/powerpoint/2010/main" val="308228056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23.png"/><Relationship Id="rId10" Type="http://schemas.openxmlformats.org/officeDocument/2006/relationships/image" Target="../media/image25.jpeg"/><Relationship Id="rId4" Type="http://schemas.openxmlformats.org/officeDocument/2006/relationships/image" Target="../media/image5.pn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5.pn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26.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2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12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25.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4" name="Group 3"/>
          <p:cNvGrpSpPr/>
          <p:nvPr/>
        </p:nvGrpSpPr>
        <p:grpSpPr>
          <a:xfrm>
            <a:off x="334098" y="2929189"/>
            <a:ext cx="9436608" cy="2324996"/>
            <a:chOff x="334098" y="2929189"/>
            <a:chExt cx="9436608" cy="2324996"/>
          </a:xfrm>
        </p:grpSpPr>
        <p:sp>
          <p:nvSpPr>
            <p:cNvPr id="9" name="TextBox 8"/>
            <p:cNvSpPr txBox="1"/>
            <p:nvPr/>
          </p:nvSpPr>
          <p:spPr>
            <a:xfrm>
              <a:off x="334099" y="2929189"/>
              <a:ext cx="9436607" cy="2308324"/>
            </a:xfrm>
            <a:prstGeom prst="rect">
              <a:avLst/>
            </a:prstGeom>
            <a:noFill/>
          </p:spPr>
          <p:txBody>
            <a:bodyPr wrap="square" rtlCol="0">
              <a:spAutoFit/>
            </a:bodyPr>
            <a:lstStyle/>
            <a:p>
              <a:pPr algn="ctr"/>
              <a:r>
                <a:rPr lang="en-US" sz="7200" dirty="0" smtClean="0">
                  <a:ln w="244475">
                    <a:solidFill>
                      <a:schemeClr val="bg1"/>
                    </a:solidFill>
                  </a:ln>
                  <a:solidFill>
                    <a:srgbClr val="DF8873"/>
                  </a:solidFill>
                  <a:latin typeface="UTM Thanh Nhac TL" panose="02040603050506020204" pitchFamily="18" charset="0"/>
                </a:rPr>
                <a:t>Mười năm cõng bạn đi học</a:t>
              </a:r>
              <a:endParaRPr lang="en-US" sz="7200" dirty="0">
                <a:ln w="244475">
                  <a:solidFill>
                    <a:schemeClr val="bg1"/>
                  </a:solidFill>
                </a:ln>
                <a:solidFill>
                  <a:srgbClr val="DF8873"/>
                </a:solidFill>
                <a:latin typeface="UTM Thanh Nhac TL" panose="02040603050506020204" pitchFamily="18" charset="0"/>
              </a:endParaRPr>
            </a:p>
          </p:txBody>
        </p:sp>
        <p:sp>
          <p:nvSpPr>
            <p:cNvPr id="2" name="TextBox 1"/>
            <p:cNvSpPr txBox="1"/>
            <p:nvPr/>
          </p:nvSpPr>
          <p:spPr>
            <a:xfrm>
              <a:off x="334098" y="2945861"/>
              <a:ext cx="9436607" cy="2308324"/>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Mười năm cõng bạn đi học</a:t>
              </a:r>
              <a:endParaRPr lang="en-US" sz="7200" dirty="0">
                <a:ln w="28575">
                  <a:solidFill>
                    <a:schemeClr val="tx1">
                      <a:lumMod val="65000"/>
                      <a:lumOff val="35000"/>
                    </a:schemeClr>
                  </a:solidFill>
                </a:ln>
                <a:solidFill>
                  <a:srgbClr val="DF8873"/>
                </a:solidFill>
                <a:latin typeface="UTM Thanh Nhac TL" panose="02040603050506020204" pitchFamily="18" charset="0"/>
              </a:endParaRPr>
            </a:p>
          </p:txBody>
        </p:sp>
      </p:grpSp>
      <p:sp>
        <p:nvSpPr>
          <p:cNvPr id="11" name="文本框 12">
            <a:extLst>
              <a:ext uri="{FF2B5EF4-FFF2-40B4-BE49-F238E27FC236}">
                <a16:creationId xmlns:a16="http://schemas.microsoft.com/office/drawing/2014/main" id="{30738678-4011-4E49-9007-1BE75978A135}"/>
              </a:ext>
            </a:extLst>
          </p:cNvPr>
          <p:cNvSpPr txBox="1"/>
          <p:nvPr/>
        </p:nvSpPr>
        <p:spPr>
          <a:xfrm>
            <a:off x="3045484" y="1571630"/>
            <a:ext cx="3252083" cy="919401"/>
          </a:xfrm>
          <a:prstGeom prst="roundRect">
            <a:avLst/>
          </a:prstGeom>
          <a:solidFill>
            <a:schemeClr val="accent4">
              <a:lumMod val="40000"/>
              <a:lumOff val="60000"/>
            </a:schemeClr>
          </a:solidFill>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Chính</a:t>
            </a:r>
            <a:r>
              <a:rPr kumimoji="0" lang="en-US" altLang="zh-CN" sz="4800" b="0" i="0" u="none" strike="noStrike" kern="1200" cap="none" spc="0" normalizeH="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 tả</a:t>
            </a:r>
            <a:endParaRPr kumimoji="0" lang="zh-CN" altLang="en-US" sz="4800" b="0" i="0" u="none" strike="noStrike" kern="1200" cap="none" spc="0" normalizeH="0" baseline="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endParaRPr>
          </a:p>
        </p:txBody>
      </p:sp>
    </p:spTree>
    <p:extLst>
      <p:ext uri="{BB962C8B-B14F-4D97-AF65-F5344CB8AC3E}">
        <p14:creationId xmlns:p14="http://schemas.microsoft.com/office/powerpoint/2010/main" val="14545534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2">
            <a:extLst>
              <a:ext uri="{28A0092B-C50C-407E-A947-70E740481C1C}">
                <a14:useLocalDpi xmlns:a14="http://schemas.microsoft.com/office/drawing/2010/main" val="0"/>
              </a:ext>
            </a:extLst>
          </a:blip>
          <a:srcRect l="4353" t="-1612" r="20043" b="6048"/>
          <a:stretch/>
        </p:blipFill>
        <p:spPr>
          <a:xfrm>
            <a:off x="5564348" y="507926"/>
            <a:ext cx="7040880" cy="7223760"/>
          </a:xfrm>
          <a:prstGeom prst="rect">
            <a:avLst/>
          </a:prstGeom>
        </p:spPr>
      </p:pic>
      <p:sp>
        <p:nvSpPr>
          <p:cNvPr id="3" name="Round Same Side Corner Rectangle 2"/>
          <p:cNvSpPr/>
          <p:nvPr/>
        </p:nvSpPr>
        <p:spPr>
          <a:xfrm>
            <a:off x="472657" y="1090863"/>
            <a:ext cx="11334331" cy="5847371"/>
          </a:xfrm>
          <a:prstGeom prst="round2SameRect">
            <a:avLst/>
          </a:prstGeom>
          <a:solidFill>
            <a:schemeClr val="bg1">
              <a:alpha val="93000"/>
            </a:schemeClr>
          </a:solidFill>
          <a:ln w="19050">
            <a:solidFill>
              <a:srgbClr val="C9154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4">
            <a:extLst>
              <a:ext uri="{FF2B5EF4-FFF2-40B4-BE49-F238E27FC236}">
                <a16:creationId xmlns:a16="http://schemas.microsoft.com/office/drawing/2014/main" id="{7223B996-CEB0-4029-A26E-79F0FF8A13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38" b="25158"/>
          <a:stretch/>
        </p:blipFill>
        <p:spPr>
          <a:xfrm>
            <a:off x="2359052" y="-501078"/>
            <a:ext cx="6720779" cy="2018009"/>
          </a:xfrm>
          <a:prstGeom prst="rect">
            <a:avLst/>
          </a:prstGeom>
        </p:spPr>
      </p:pic>
      <p:pic>
        <p:nvPicPr>
          <p:cNvPr id="5" name="Picture 4">
            <a:extLst>
              <a:ext uri="{FF2B5EF4-FFF2-40B4-BE49-F238E27FC236}">
                <a16:creationId xmlns:a16="http://schemas.microsoft.com/office/drawing/2014/main" id="{58678B55-10D2-45EB-87B3-86172BD185FB}"/>
              </a:ext>
            </a:extLst>
          </p:cNvPr>
          <p:cNvPicPr>
            <a:picLocks noChangeAspect="1"/>
          </p:cNvPicPr>
          <p:nvPr/>
        </p:nvPicPr>
        <p:blipFill>
          <a:blip r:embed="rId4"/>
          <a:stretch>
            <a:fillRect/>
          </a:stretch>
        </p:blipFill>
        <p:spPr>
          <a:xfrm>
            <a:off x="3126002" y="342868"/>
            <a:ext cx="5472566" cy="1060828"/>
          </a:xfrm>
          <a:prstGeom prst="rect">
            <a:avLst/>
          </a:prstGeom>
        </p:spPr>
      </p:pic>
      <p:sp>
        <p:nvSpPr>
          <p:cNvPr id="6" name="TextBox 5"/>
          <p:cNvSpPr txBox="1"/>
          <p:nvPr/>
        </p:nvSpPr>
        <p:spPr>
          <a:xfrm>
            <a:off x="4138279" y="319284"/>
            <a:ext cx="4941552" cy="1107996"/>
          </a:xfrm>
          <a:prstGeom prst="rect">
            <a:avLst/>
          </a:prstGeom>
          <a:noFill/>
        </p:spPr>
        <p:txBody>
          <a:bodyPr wrap="square" rtlCol="0">
            <a:spAutoFit/>
          </a:bodyPr>
          <a:lstStyle/>
          <a:p>
            <a:r>
              <a:rPr lang="en-US" sz="6600" b="1" dirty="0" err="1" smtClean="0">
                <a:solidFill>
                  <a:schemeClr val="accent6">
                    <a:lumMod val="75000"/>
                  </a:schemeClr>
                </a:solidFill>
                <a:latin typeface="UTM Wedding K&amp;T" panose="02040603050506020204" pitchFamily="18" charset="0"/>
              </a:rPr>
              <a:t>Nghe</a:t>
            </a:r>
            <a:r>
              <a:rPr lang="en-US" sz="6600" b="1" dirty="0" smtClean="0">
                <a:solidFill>
                  <a:schemeClr val="accent6">
                    <a:lumMod val="75000"/>
                  </a:schemeClr>
                </a:solidFill>
                <a:latin typeface="UTM Wedding K&amp;T" panose="02040603050506020204" pitchFamily="18" charset="0"/>
              </a:rPr>
              <a:t> – </a:t>
            </a:r>
            <a:r>
              <a:rPr lang="en-US" sz="6600" b="1" dirty="0" err="1" smtClean="0">
                <a:solidFill>
                  <a:schemeClr val="accent6">
                    <a:lumMod val="75000"/>
                  </a:schemeClr>
                </a:solidFill>
                <a:latin typeface="UTM Wedding K&amp;T" panose="02040603050506020204" pitchFamily="18" charset="0"/>
              </a:rPr>
              <a:t>viết</a:t>
            </a:r>
            <a:endParaRPr lang="en-US" sz="6600" b="1" dirty="0">
              <a:solidFill>
                <a:schemeClr val="accent6">
                  <a:lumMod val="75000"/>
                </a:schemeClr>
              </a:solidFill>
              <a:latin typeface="UTM Wedding K&amp;T" panose="02040603050506020204"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062" y1="33232" x2="67721" y2="36507"/>
                        <a14:foregroundMark x1="67482" y1="68769" x2="71420" y2="73438"/>
                        <a14:foregroundMark x1="48150" y1="69254" x2="45644" y2="73924"/>
                        <a14:foregroundMark x1="33890" y1="53123" x2="40334" y2="52153"/>
                      </a14:backgroundRemoval>
                    </a14:imgEffect>
                  </a14:imgLayer>
                </a14:imgProps>
              </a:ext>
              <a:ext uri="{28A0092B-C50C-407E-A947-70E740481C1C}">
                <a14:useLocalDpi xmlns:a14="http://schemas.microsoft.com/office/drawing/2010/main" val="0"/>
              </a:ext>
            </a:extLst>
          </a:blip>
          <a:stretch>
            <a:fillRect/>
          </a:stretch>
        </p:blipFill>
        <p:spPr>
          <a:xfrm>
            <a:off x="6166295" y="1562096"/>
            <a:ext cx="6973496" cy="6858000"/>
          </a:xfrm>
          <a:prstGeom prst="rect">
            <a:avLst/>
          </a:prstGeom>
        </p:spPr>
      </p:pic>
      <p:pic>
        <p:nvPicPr>
          <p:cNvPr id="8" name="Picture 7">
            <a:extLst>
              <a:ext uri="{FF2B5EF4-FFF2-40B4-BE49-F238E27FC236}">
                <a16:creationId xmlns:a16="http://schemas.microsoft.com/office/drawing/2014/main" id="{4E542CB1-74CC-4A2F-9444-223B33291235}"/>
              </a:ext>
            </a:extLst>
          </p:cNvPr>
          <p:cNvPicPr>
            <a:picLocks noChangeAspect="1"/>
          </p:cNvPicPr>
          <p:nvPr/>
        </p:nvPicPr>
        <p:blipFill>
          <a:blip r:embed="rId7"/>
          <a:stretch>
            <a:fillRect/>
          </a:stretch>
        </p:blipFill>
        <p:spPr>
          <a:xfrm>
            <a:off x="1347537" y="3256159"/>
            <a:ext cx="3123989" cy="3247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C9CE1FFD-3017-4DE0-B29C-C892534AD7A4}"/>
              </a:ext>
            </a:extLst>
          </p:cNvPr>
          <p:cNvPicPr>
            <a:picLocks noChangeAspect="1"/>
          </p:cNvPicPr>
          <p:nvPr/>
        </p:nvPicPr>
        <p:blipFill>
          <a:blip r:embed="rId8"/>
          <a:stretch>
            <a:fillRect/>
          </a:stretch>
        </p:blipFill>
        <p:spPr>
          <a:xfrm>
            <a:off x="4564976" y="3256157"/>
            <a:ext cx="2868647" cy="3247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133600" y="2005263"/>
            <a:ext cx="4764505"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A000B089-D276-445B-8532-F658D025DB2C}"/>
              </a:ext>
            </a:extLst>
          </p:cNvPr>
          <p:cNvSpPr txBox="1"/>
          <p:nvPr/>
        </p:nvSpPr>
        <p:spPr>
          <a:xfrm>
            <a:off x="1744799" y="2093912"/>
            <a:ext cx="5453453" cy="830997"/>
          </a:xfrm>
          <a:prstGeom prst="rect">
            <a:avLst/>
          </a:prstGeom>
          <a:noFill/>
        </p:spPr>
        <p:txBody>
          <a:bodyPr wrap="square">
            <a:spAutoFit/>
          </a:bodyPr>
          <a:lstStyle/>
          <a:p>
            <a:pPr>
              <a:buClrTx/>
              <a:buFontTx/>
              <a:buNone/>
            </a:pP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Tư</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thế</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ngồi</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viết</a:t>
            </a:r>
            <a:endPar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7624329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par>
                                <p:cTn id="33" presetID="25"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10" name="Group 9"/>
          <p:cNvGrpSpPr/>
          <p:nvPr/>
        </p:nvGrpSpPr>
        <p:grpSpPr>
          <a:xfrm>
            <a:off x="2662902" y="2275968"/>
            <a:ext cx="5017446" cy="2310584"/>
            <a:chOff x="2662902" y="2275968"/>
            <a:chExt cx="5017446" cy="2310584"/>
          </a:xfrm>
        </p:grpSpPr>
        <p:sp>
          <p:nvSpPr>
            <p:cNvPr id="9" name="TextBox 8"/>
            <p:cNvSpPr txBox="1"/>
            <p:nvPr/>
          </p:nvSpPr>
          <p:spPr>
            <a:xfrm>
              <a:off x="2662902" y="2275968"/>
              <a:ext cx="4973817" cy="2308324"/>
            </a:xfrm>
            <a:prstGeom prst="rect">
              <a:avLst/>
            </a:prstGeom>
            <a:noFill/>
          </p:spPr>
          <p:txBody>
            <a:bodyPr wrap="square" rtlCol="0">
              <a:spAutoFit/>
            </a:bodyPr>
            <a:lstStyle/>
            <a:p>
              <a:pPr algn="ctr"/>
              <a:r>
                <a:rPr lang="en-US" sz="7200" dirty="0" smtClean="0">
                  <a:ln w="206375">
                    <a:solidFill>
                      <a:schemeClr val="bg1"/>
                    </a:solidFill>
                  </a:ln>
                  <a:solidFill>
                    <a:srgbClr val="002060"/>
                  </a:solidFill>
                  <a:latin typeface="UTM Thanh Nhac TL" panose="02040603050506020204" pitchFamily="18" charset="0"/>
                </a:rPr>
                <a:t>3</a:t>
              </a:r>
            </a:p>
            <a:p>
              <a:pPr algn="ctr"/>
              <a:r>
                <a:rPr lang="en-US" sz="7200" dirty="0" smtClean="0">
                  <a:ln w="206375">
                    <a:solidFill>
                      <a:schemeClr val="bg1"/>
                    </a:solidFill>
                  </a:ln>
                  <a:solidFill>
                    <a:srgbClr val="002060"/>
                  </a:solidFill>
                  <a:latin typeface="UTM Thanh Nhac TL" panose="02040603050506020204" pitchFamily="18" charset="0"/>
                </a:rPr>
                <a:t>Soát  lỗi</a:t>
              </a:r>
              <a:endParaRPr lang="en-US" sz="7200" dirty="0">
                <a:ln w="206375">
                  <a:solidFill>
                    <a:schemeClr val="bg1"/>
                  </a:solidFill>
                </a:ln>
                <a:solidFill>
                  <a:srgbClr val="002060"/>
                </a:solidFill>
                <a:latin typeface="UTM Thanh Nhac TL" panose="02040603050506020204" pitchFamily="18" charset="0"/>
              </a:endParaRPr>
            </a:p>
          </p:txBody>
        </p:sp>
        <p:pic>
          <p:nvPicPr>
            <p:cNvPr id="6" name="Picture 5"/>
            <p:cNvPicPr>
              <a:picLocks noChangeAspect="1"/>
            </p:cNvPicPr>
            <p:nvPr/>
          </p:nvPicPr>
          <p:blipFill>
            <a:blip r:embed="rId9"/>
            <a:stretch>
              <a:fillRect/>
            </a:stretch>
          </p:blipFill>
          <p:spPr>
            <a:xfrm>
              <a:off x="2705581" y="2275968"/>
              <a:ext cx="4974767" cy="2310584"/>
            </a:xfrm>
            <a:prstGeom prst="rect">
              <a:avLst/>
            </a:prstGeom>
          </p:spPr>
        </p:pic>
      </p:grpSp>
    </p:spTree>
    <p:extLst>
      <p:ext uri="{BB962C8B-B14F-4D97-AF65-F5344CB8AC3E}">
        <p14:creationId xmlns:p14="http://schemas.microsoft.com/office/powerpoint/2010/main" val="2050666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099" y="653575"/>
            <a:ext cx="10428310" cy="5041355"/>
          </a:xfrm>
        </p:spPr>
        <p:txBody>
          <a:bodyPr/>
          <a:lstStyle/>
          <a:p>
            <a:pPr marL="0" indent="0" algn="ctr">
              <a:buNone/>
            </a:pPr>
            <a:r>
              <a:rPr lang="vi-VN" sz="2800" b="1" dirty="0">
                <a:solidFill>
                  <a:srgbClr val="002060"/>
                </a:solidFill>
                <a:latin typeface="Arial" panose="020B0604020202020204" pitchFamily="34" charset="0"/>
                <a:cs typeface="Arial" panose="020B0604020202020204" pitchFamily="34" charset="0"/>
              </a:rPr>
              <a:t>Mười năm cõng bạn đi học</a:t>
            </a:r>
            <a:endParaRPr lang="vi-VN" sz="2800" dirty="0">
              <a:solidFill>
                <a:srgbClr val="002060"/>
              </a:solidFill>
              <a:latin typeface="Arial" panose="020B0604020202020204" pitchFamily="34" charset="0"/>
              <a:cs typeface="Arial" panose="020B0604020202020204" pitchFamily="34" charset="0"/>
            </a:endParaRPr>
          </a:p>
          <a:p>
            <a:pPr marL="0" indent="0" algn="just">
              <a:buNone/>
            </a:pP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latin typeface="Arial" panose="020B0604020202020204" pitchFamily="34" charset="0"/>
                <a:cs typeface="Arial" panose="020B0604020202020204" pitchFamily="34" charset="0"/>
              </a:rPr>
              <a:t>Ở </a:t>
            </a:r>
            <a:r>
              <a:rPr lang="vi-VN" sz="28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marL="0" indent="0" algn="r">
              <a:buNone/>
            </a:pPr>
            <a:r>
              <a:rPr lang="vi-VN" sz="2800" i="1" dirty="0">
                <a:solidFill>
                  <a:srgbClr val="002060"/>
                </a:solidFill>
                <a:latin typeface="Arial" panose="020B0604020202020204" pitchFamily="34" charset="0"/>
                <a:cs typeface="Arial" panose="020B0604020202020204" pitchFamily="34" charset="0"/>
              </a:rPr>
              <a:t>Theo báo Đại Đoàn </a:t>
            </a:r>
            <a:r>
              <a:rPr lang="vi-VN" sz="2800" i="1" dirty="0" smtClean="0">
                <a:solidFill>
                  <a:srgbClr val="002060"/>
                </a:solidFill>
                <a:latin typeface="Arial" panose="020B0604020202020204" pitchFamily="34" charset="0"/>
                <a:cs typeface="Arial" panose="020B0604020202020204" pitchFamily="34" charset="0"/>
              </a:rPr>
              <a:t>K</a:t>
            </a:r>
            <a:r>
              <a:rPr lang="en-US" sz="2800" i="1" dirty="0" smtClean="0">
                <a:solidFill>
                  <a:srgbClr val="002060"/>
                </a:solidFill>
                <a:latin typeface="Arial" panose="020B0604020202020204" pitchFamily="34" charset="0"/>
                <a:cs typeface="Arial" panose="020B0604020202020204" pitchFamily="34" charset="0"/>
              </a:rPr>
              <a:t>ết</a:t>
            </a:r>
            <a:endParaRPr lang="en-US" sz="2800" dirty="0"/>
          </a:p>
        </p:txBody>
      </p:sp>
      <p:pic>
        <p:nvPicPr>
          <p:cNvPr id="4" name="图片 18"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5" name="图片 19"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spTree>
    <p:extLst>
      <p:ext uri="{BB962C8B-B14F-4D97-AF65-F5344CB8AC3E}">
        <p14:creationId xmlns:p14="http://schemas.microsoft.com/office/powerpoint/2010/main" val="37791287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5628530" y="2246735"/>
            <a:ext cx="62483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Luyện</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tập</a:t>
            </a:r>
            <a:endParaRPr kumimoji="0" lang="zh-CN" altLang="en-US" sz="80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52811362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15" name="Rounded Rectangle 114"/>
          <p:cNvSpPr/>
          <p:nvPr/>
        </p:nvSpPr>
        <p:spPr>
          <a:xfrm>
            <a:off x="136376" y="780191"/>
            <a:ext cx="11888573" cy="591317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113" name="Text Box 31"/>
          <p:cNvSpPr txBox="1">
            <a:spLocks noChangeArrowheads="1"/>
          </p:cNvSpPr>
          <p:nvPr/>
        </p:nvSpPr>
        <p:spPr bwMode="auto">
          <a:xfrm>
            <a:off x="904462" y="23367"/>
            <a:ext cx="10184093" cy="584775"/>
          </a:xfrm>
          <a:prstGeom prst="rect">
            <a:avLst/>
          </a:prstGeom>
          <a:noFill/>
          <a:ln w="9525">
            <a:noFill/>
            <a:miter lim="800000"/>
          </a:ln>
        </p:spPr>
        <p:txBody>
          <a:bodyPr wrap="square">
            <a:spAutoFit/>
          </a:bodyPr>
          <a:lstStyle/>
          <a:p>
            <a:pPr defTabSz="1219170">
              <a:spcBef>
                <a:spcPct val="50000"/>
              </a:spcBef>
            </a:pP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úng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ã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đơ</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p>
        </p:txBody>
      </p:sp>
      <p:sp>
        <p:nvSpPr>
          <p:cNvPr id="114" name="Text Box 33"/>
          <p:cNvSpPr txBox="1">
            <a:spLocks noChangeArrowheads="1"/>
          </p:cNvSpPr>
          <p:nvPr/>
        </p:nvSpPr>
        <p:spPr bwMode="auto">
          <a:xfrm>
            <a:off x="239349" y="804574"/>
            <a:ext cx="11785600" cy="5508688"/>
          </a:xfrm>
          <a:prstGeom prst="rect">
            <a:avLst/>
          </a:prstGeom>
          <a:noFill/>
          <a:ln w="9525">
            <a:noFill/>
            <a:miter lim="800000"/>
          </a:ln>
        </p:spPr>
        <p:txBody>
          <a:bodyPr>
            <a:spAutoFit/>
          </a:bodyPr>
          <a:lstStyle/>
          <a:p>
            <a:pPr algn="ctr" defTabSz="1219170">
              <a:spcBef>
                <a:spcPts val="800"/>
              </a:spcBef>
              <a:spcAft>
                <a:spcPts val="800"/>
              </a:spcAft>
            </a:pPr>
            <a:r>
              <a:rPr lang="en-US" sz="3200" b="1" dirty="0" err="1">
                <a:solidFill>
                  <a:srgbClr val="002060"/>
                </a:solidFill>
                <a:latin typeface="Arial" panose="020B0604020202020204" pitchFamily="34" charset="0"/>
                <a:cs typeface="Arial" panose="020B0604020202020204" pitchFamily="34" charset="0"/>
              </a:rPr>
              <a:t>Tìm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chỗ</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ngồi</a:t>
            </a:r>
            <a:endParaRPr lang="en-US" sz="3200" b="1" dirty="0">
              <a:solidFill>
                <a:srgbClr val="002060"/>
              </a:solidFill>
              <a:latin typeface="Arial" panose="020B0604020202020204" pitchFamily="34" charset="0"/>
              <a:cs typeface="Arial" panose="020B0604020202020204" pitchFamily="34" charset="0"/>
            </a:endParaRPr>
          </a:p>
          <a:p>
            <a:pPr defTabSz="1219170">
              <a:spcBef>
                <a:spcPts val="800"/>
              </a:spcBef>
              <a:spcAft>
                <a:spcPts val="800"/>
              </a:spcAft>
            </a:pPr>
            <a:r>
              <a:rPr lang="en-US" sz="3200" b="1"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Rạp</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ang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chiếu</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phim</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thì</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một</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ứng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dậy</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len</a:t>
            </a:r>
            <a:r>
              <a:rPr lang="en-US" sz="2933" dirty="0">
                <a:solidFill>
                  <a:srgbClr val="002060"/>
                </a:solidFill>
                <a:latin typeface="Arial" panose="020B0604020202020204" pitchFamily="34" charset="0"/>
                <a:cs typeface="Arial" panose="020B0604020202020204" pitchFamily="34" charset="0"/>
              </a:rPr>
              <a:t> qua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ngoài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Lát</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sau</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xau</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trở</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lại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và</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hỏi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ngồi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gần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rằng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rằn</a:t>
            </a:r>
            <a:r>
              <a:rPr lang="en-US" sz="2933" dirty="0">
                <a:solidFill>
                  <a:srgbClr val="002060"/>
                </a:solidFill>
                <a:latin typeface="Arial" panose="020B0604020202020204" pitchFamily="34" charset="0"/>
                <a:cs typeface="Arial" panose="020B0604020202020204" pitchFamily="34" charset="0"/>
              </a:rPr>
              <a:t> )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Th</a:t>
            </a:r>
            <a:r>
              <a:rPr lang="vi-VN" sz="2933" dirty="0">
                <a:solidFill>
                  <a:srgbClr val="002060"/>
                </a:solidFill>
                <a:latin typeface="Arial" panose="020B0604020202020204" pitchFamily="34" charset="0"/>
                <a:cs typeface="Arial" panose="020B0604020202020204" pitchFamily="34" charset="0"/>
              </a:rPr>
              <a:t>ư</a:t>
            </a:r>
            <a:r>
              <a:rPr lang="en-US" sz="2933" dirty="0">
                <a:solidFill>
                  <a:srgbClr val="002060"/>
                </a:solidFill>
                <a:latin typeface="Arial" panose="020B0604020202020204" pitchFamily="34" charset="0"/>
                <a:cs typeface="Arial" panose="020B0604020202020204" pitchFamily="34" charset="0"/>
              </a:rPr>
              <a:t>a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Phải</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ch</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 </a:t>
            </a:r>
            <a:r>
              <a:rPr lang="en-US" sz="2933" dirty="0" err="1">
                <a:solidFill>
                  <a:srgbClr val="002060"/>
                </a:solidFill>
                <a:latin typeface="Arial" panose="020B0604020202020204" pitchFamily="34" charset="0"/>
                <a:cs typeface="Arial" panose="020B0604020202020204" pitchFamily="34" charset="0"/>
              </a:rPr>
              <a:t>ch</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 </a:t>
            </a:r>
            <a:r>
              <a:rPr lang="en-US" sz="2933" dirty="0" err="1">
                <a:solidFill>
                  <a:srgbClr val="002060"/>
                </a:solidFill>
                <a:latin typeface="Arial" panose="020B0604020202020204" pitchFamily="34" charset="0"/>
                <a:cs typeface="Arial" panose="020B0604020202020204" pitchFamily="34" charset="0"/>
              </a:rPr>
              <a:t>lúc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ngoài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vô</a:t>
            </a:r>
            <a:r>
              <a:rPr lang="en-US" sz="2933" dirty="0">
                <a:solidFill>
                  <a:srgbClr val="002060"/>
                </a:solidFill>
                <a:latin typeface="Arial" panose="020B0604020202020204" pitchFamily="34" charset="0"/>
                <a:cs typeface="Arial" panose="020B0604020202020204" pitchFamily="34" charset="0"/>
              </a:rPr>
              <a:t> ý </a:t>
            </a:r>
            <a:r>
              <a:rPr lang="en-US" sz="2933" dirty="0" err="1">
                <a:solidFill>
                  <a:srgbClr val="002060"/>
                </a:solidFill>
                <a:latin typeface="Arial" panose="020B0604020202020204" pitchFamily="34" charset="0"/>
                <a:cs typeface="Arial" panose="020B0604020202020204" pitchFamily="34" charset="0"/>
              </a:rPr>
              <a:t>giẫm</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vào</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chân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Vâng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nh</a:t>
            </a:r>
            <a:r>
              <a:rPr lang="vi-VN" sz="2933" dirty="0">
                <a:solidFill>
                  <a:srgbClr val="002060"/>
                </a:solidFill>
                <a:latin typeface="Arial" panose="020B0604020202020204" pitchFamily="34" charset="0"/>
                <a:cs typeface="Arial" panose="020B0604020202020204" pitchFamily="34" charset="0"/>
              </a:rPr>
              <a:t>ư</a:t>
            </a:r>
            <a:r>
              <a:rPr lang="en-US" sz="2933" dirty="0">
                <a:solidFill>
                  <a:srgbClr val="002060"/>
                </a:solidFill>
                <a:latin typeface="Arial" panose="020B0604020202020204" pitchFamily="34" charset="0"/>
                <a:cs typeface="Arial" panose="020B0604020202020204" pitchFamily="34" charset="0"/>
              </a:rPr>
              <a:t>ng ( sin    /    </a:t>
            </a:r>
            <a:r>
              <a:rPr lang="en-US" sz="2933" dirty="0" err="1">
                <a:solidFill>
                  <a:srgbClr val="002060"/>
                </a:solidFill>
                <a:latin typeface="Arial" panose="020B0604020202020204" pitchFamily="34" charset="0"/>
                <a:cs typeface="Arial" panose="020B0604020202020204" pitchFamily="34" charset="0"/>
              </a:rPr>
              <a:t>xin</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ừng</a:t>
            </a:r>
            <a:r>
              <a:rPr lang="en-US" sz="2933" dirty="0">
                <a:solidFill>
                  <a:srgbClr val="002060"/>
                </a:solidFill>
                <a:latin typeface="Arial" panose="020B0604020202020204" pitchFamily="34" charset="0"/>
                <a:cs typeface="Arial" panose="020B0604020202020204" pitchFamily="34" charset="0"/>
              </a:rPr>
              <a:t> ( b</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a:t>
            </a:r>
            <a:r>
              <a:rPr lang="en-US" sz="2933" dirty="0" err="1">
                <a:solidFill>
                  <a:srgbClr val="002060"/>
                </a:solidFill>
                <a:latin typeface="Arial" panose="020B0604020202020204" pitchFamily="34" charset="0"/>
                <a:cs typeface="Arial" panose="020B0604020202020204" pitchFamily="34" charset="0"/>
              </a:rPr>
              <a:t>kho</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     b</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a:t>
            </a:r>
            <a:r>
              <a:rPr lang="en-US" sz="2933" dirty="0" err="1">
                <a:solidFill>
                  <a:srgbClr val="002060"/>
                </a:solidFill>
                <a:latin typeface="Arial" panose="020B0604020202020204" pitchFamily="34" charset="0"/>
                <a:cs typeface="Arial" panose="020B0604020202020204" pitchFamily="34" charset="0"/>
              </a:rPr>
              <a:t>kho</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sao</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xa</a:t>
            </a:r>
            <a:r>
              <a:rPr lang="en-US" sz="2933" dirty="0">
                <a:solidFill>
                  <a:srgbClr val="002060"/>
                </a:solidFill>
                <a:latin typeface="Arial" panose="020B0604020202020204" pitchFamily="34" charset="0"/>
                <a:cs typeface="Arial" panose="020B0604020202020204" pitchFamily="34" charset="0"/>
              </a:rPr>
              <a:t>  o)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Dạ</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chỉ</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muốn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hỏi</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a:solidFill>
                  <a:srgbClr val="002060"/>
                </a:solidFill>
                <a:latin typeface="Arial" panose="020B0604020202020204" pitchFamily="34" charset="0"/>
                <a:cs typeface="Arial" panose="020B0604020202020204" pitchFamily="34" charset="0"/>
              </a:rPr>
              <a:t>ể ( </a:t>
            </a:r>
            <a:r>
              <a:rPr lang="en-US" sz="2933" dirty="0" err="1">
                <a:solidFill>
                  <a:srgbClr val="002060"/>
                </a:solidFill>
                <a:latin typeface="Arial" panose="020B0604020202020204" pitchFamily="34" charset="0"/>
                <a:cs typeface="Arial" panose="020B0604020202020204" pitchFamily="34" charset="0"/>
              </a:rPr>
              <a:t>sem</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xem</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tìm</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úng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của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mình</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p>
        </p:txBody>
      </p:sp>
      <p:grpSp>
        <p:nvGrpSpPr>
          <p:cNvPr id="17" name="Group 16"/>
          <p:cNvGrpSpPr/>
          <p:nvPr/>
        </p:nvGrpSpPr>
        <p:grpSpPr>
          <a:xfrm>
            <a:off x="2751482" y="2097801"/>
            <a:ext cx="867293" cy="574516"/>
            <a:chOff x="2051720" y="1492791"/>
            <a:chExt cx="650470" cy="430887"/>
          </a:xfrm>
        </p:grpSpPr>
        <p:sp>
          <p:nvSpPr>
            <p:cNvPr id="16" name="Rounded Rectangle 1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16"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sau</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17" name="Group 116"/>
          <p:cNvGrpSpPr/>
          <p:nvPr/>
        </p:nvGrpSpPr>
        <p:grpSpPr>
          <a:xfrm>
            <a:off x="3887755" y="1990387"/>
            <a:ext cx="867293" cy="574516"/>
            <a:chOff x="2051720" y="1492791"/>
            <a:chExt cx="650470" cy="430887"/>
          </a:xfrm>
        </p:grpSpPr>
        <p:sp>
          <p:nvSpPr>
            <p:cNvPr id="118" name="Rounded Rectangle 11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19"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xau</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0" name="Group 119"/>
          <p:cNvGrpSpPr/>
          <p:nvPr/>
        </p:nvGrpSpPr>
        <p:grpSpPr>
          <a:xfrm>
            <a:off x="527382" y="2493939"/>
            <a:ext cx="1076577" cy="543675"/>
            <a:chOff x="2051720" y="1538958"/>
            <a:chExt cx="665085" cy="398198"/>
          </a:xfrm>
        </p:grpSpPr>
        <p:sp>
          <p:nvSpPr>
            <p:cNvPr id="121" name="Rounded Rectangle 12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2" name="Text Box 31"/>
            <p:cNvSpPr txBox="1">
              <a:spLocks noChangeArrowheads="1"/>
            </p:cNvSpPr>
            <p:nvPr/>
          </p:nvSpPr>
          <p:spPr bwMode="auto">
            <a:xfrm>
              <a:off x="2077117" y="1538958"/>
              <a:ext cx="639688" cy="398198"/>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rằng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3" name="Group 122"/>
          <p:cNvGrpSpPr/>
          <p:nvPr/>
        </p:nvGrpSpPr>
        <p:grpSpPr>
          <a:xfrm>
            <a:off x="1844176" y="2480338"/>
            <a:ext cx="891451" cy="543675"/>
            <a:chOff x="2051720" y="1528214"/>
            <a:chExt cx="668588" cy="407756"/>
          </a:xfrm>
        </p:grpSpPr>
        <p:sp>
          <p:nvSpPr>
            <p:cNvPr id="124" name="Rounded Rectangle 12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5" name="Text Box 31"/>
            <p:cNvSpPr txBox="1">
              <a:spLocks noChangeArrowheads="1"/>
            </p:cNvSpPr>
            <p:nvPr/>
          </p:nvSpPr>
          <p:spPr bwMode="auto">
            <a:xfrm>
              <a:off x="2080620" y="1528214"/>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rằn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7" name="Group 126"/>
          <p:cNvGrpSpPr/>
          <p:nvPr/>
        </p:nvGrpSpPr>
        <p:grpSpPr>
          <a:xfrm>
            <a:off x="4847861" y="3079979"/>
            <a:ext cx="1314612" cy="597175"/>
            <a:chOff x="2051720" y="1486296"/>
            <a:chExt cx="650470" cy="437382"/>
          </a:xfrm>
        </p:grpSpPr>
        <p:sp>
          <p:nvSpPr>
            <p:cNvPr id="128" name="Rounded Rectangle 12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9" name="Text Box 31"/>
            <p:cNvSpPr txBox="1">
              <a:spLocks noChangeArrowheads="1"/>
            </p:cNvSpPr>
            <p:nvPr/>
          </p:nvSpPr>
          <p:spPr bwMode="auto">
            <a:xfrm>
              <a:off x="2062502" y="1486296"/>
              <a:ext cx="639688"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chăng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6413572" y="3080920"/>
            <a:ext cx="1417585" cy="591414"/>
            <a:chOff x="2051720" y="1490517"/>
            <a:chExt cx="701421" cy="433161"/>
          </a:xfrm>
        </p:grpSpPr>
        <p:sp>
          <p:nvSpPr>
            <p:cNvPr id="131" name="Rounded Rectangle 13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2" name="Text Box 31"/>
            <p:cNvSpPr txBox="1">
              <a:spLocks noChangeArrowheads="1"/>
            </p:cNvSpPr>
            <p:nvPr/>
          </p:nvSpPr>
          <p:spPr bwMode="auto">
            <a:xfrm>
              <a:off x="2113453" y="1490517"/>
              <a:ext cx="639688" cy="39819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chăn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3" name="Group 132"/>
          <p:cNvGrpSpPr/>
          <p:nvPr/>
        </p:nvGrpSpPr>
        <p:grpSpPr>
          <a:xfrm>
            <a:off x="4268601" y="4118857"/>
            <a:ext cx="931649" cy="556735"/>
            <a:chOff x="2051720" y="1506127"/>
            <a:chExt cx="698737" cy="417551"/>
          </a:xfrm>
        </p:grpSpPr>
        <p:sp>
          <p:nvSpPr>
            <p:cNvPr id="134" name="Rounded Rectangle 13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5" name="Text Box 31"/>
            <p:cNvSpPr txBox="1">
              <a:spLocks noChangeArrowheads="1"/>
            </p:cNvSpPr>
            <p:nvPr/>
          </p:nvSpPr>
          <p:spPr bwMode="auto">
            <a:xfrm>
              <a:off x="2110769" y="1506127"/>
              <a:ext cx="639688" cy="407756"/>
            </a:xfrm>
            <a:prstGeom prst="rect">
              <a:avLst/>
            </a:prstGeom>
            <a:noFill/>
            <a:ln w="9525">
              <a:noFill/>
              <a:miter lim="800000"/>
            </a:ln>
          </p:spPr>
          <p:txBody>
            <a:bodyPr wrap="square">
              <a:spAutoFit/>
            </a:bodyPr>
            <a:lstStyle/>
            <a:p>
              <a:pPr defTabSz="1219170">
                <a:spcBef>
                  <a:spcPct val="50000"/>
                </a:spcBef>
              </a:pPr>
              <a:r>
                <a:rPr lang="en-US" sz="2933" dirty="0">
                  <a:solidFill>
                    <a:srgbClr val="4BACC6">
                      <a:lumMod val="50000"/>
                    </a:srgbClr>
                  </a:solidFill>
                  <a:latin typeface="Arial" panose="020B0604020202020204" pitchFamily="34" charset="0"/>
                  <a:cs typeface="Arial" panose="020B0604020202020204" pitchFamily="34" charset="0"/>
                </a:rPr>
                <a:t>sin</a:t>
              </a:r>
            </a:p>
          </p:txBody>
        </p:sp>
      </p:grpSp>
      <p:grpSp>
        <p:nvGrpSpPr>
          <p:cNvPr id="136" name="Group 135"/>
          <p:cNvGrpSpPr/>
          <p:nvPr/>
        </p:nvGrpSpPr>
        <p:grpSpPr>
          <a:xfrm>
            <a:off x="5356373" y="4101076"/>
            <a:ext cx="931649" cy="556735"/>
            <a:chOff x="2051720" y="1506127"/>
            <a:chExt cx="698737" cy="417551"/>
          </a:xfrm>
        </p:grpSpPr>
        <p:sp>
          <p:nvSpPr>
            <p:cNvPr id="137" name="Rounded Rectangle 136"/>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8" name="Text Box 31"/>
            <p:cNvSpPr txBox="1">
              <a:spLocks noChangeArrowheads="1"/>
            </p:cNvSpPr>
            <p:nvPr/>
          </p:nvSpPr>
          <p:spPr bwMode="auto">
            <a:xfrm>
              <a:off x="2110769" y="1506127"/>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xin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8208235" y="4144849"/>
            <a:ext cx="2880320" cy="597176"/>
            <a:chOff x="2051720" y="1486296"/>
            <a:chExt cx="728526" cy="437382"/>
          </a:xfrm>
        </p:grpSpPr>
        <p:sp>
          <p:nvSpPr>
            <p:cNvPr id="140" name="Rounded Rectangle 139"/>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41" name="Text Box 31"/>
            <p:cNvSpPr txBox="1">
              <a:spLocks noChangeArrowheads="1"/>
            </p:cNvSpPr>
            <p:nvPr/>
          </p:nvSpPr>
          <p:spPr bwMode="auto">
            <a:xfrm>
              <a:off x="2062502" y="1486296"/>
              <a:ext cx="717744"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băng</a:t>
              </a:r>
              <a:r>
                <a:rPr lang="en-US" sz="2933" dirty="0">
                  <a:solidFill>
                    <a:srgbClr val="4BACC6">
                      <a:lumMod val="50000"/>
                    </a:srgbClr>
                  </a:solidFill>
                  <a:latin typeface="Arial" panose="020B0604020202020204" pitchFamily="34" charset="0"/>
                  <a:cs typeface="Arial" panose="020B0604020202020204" pitchFamily="34" charset="0"/>
                </a:rPr>
                <a:t> </a:t>
              </a:r>
              <a:r>
                <a:rPr lang="en-US" sz="2933" dirty="0" err="1">
                  <a:solidFill>
                    <a:srgbClr val="4BACC6">
                      <a:lumMod val="50000"/>
                    </a:srgbClr>
                  </a:solidFill>
                  <a:latin typeface="Arial" panose="020B0604020202020204" pitchFamily="34" charset="0"/>
                  <a:cs typeface="Arial" panose="020B0604020202020204" pitchFamily="34" charset="0"/>
                </a:rPr>
                <a:t>khoăng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311936" y="4636681"/>
            <a:ext cx="2036451" cy="597176"/>
            <a:chOff x="2051720" y="1486296"/>
            <a:chExt cx="650470" cy="437382"/>
          </a:xfrm>
        </p:grpSpPr>
        <p:sp>
          <p:nvSpPr>
            <p:cNvPr id="146" name="Rounded Rectangle 14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47" name="Text Box 31"/>
            <p:cNvSpPr txBox="1">
              <a:spLocks noChangeArrowheads="1"/>
            </p:cNvSpPr>
            <p:nvPr/>
          </p:nvSpPr>
          <p:spPr bwMode="auto">
            <a:xfrm>
              <a:off x="2062502" y="1486296"/>
              <a:ext cx="639688"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băn</a:t>
              </a:r>
              <a:r>
                <a:rPr lang="en-US" sz="2933" dirty="0">
                  <a:solidFill>
                    <a:srgbClr val="4BACC6">
                      <a:lumMod val="50000"/>
                    </a:srgbClr>
                  </a:solidFill>
                  <a:latin typeface="Arial" panose="020B0604020202020204" pitchFamily="34" charset="0"/>
                  <a:cs typeface="Arial" panose="020B0604020202020204" pitchFamily="34" charset="0"/>
                </a:rPr>
                <a:t> </a:t>
              </a:r>
              <a:r>
                <a:rPr lang="en-US" sz="2933" dirty="0" err="1">
                  <a:solidFill>
                    <a:srgbClr val="4BACC6">
                      <a:lumMod val="50000"/>
                    </a:srgbClr>
                  </a:solidFill>
                  <a:latin typeface="Arial" panose="020B0604020202020204" pitchFamily="34" charset="0"/>
                  <a:cs typeface="Arial" panose="020B0604020202020204" pitchFamily="34" charset="0"/>
                </a:rPr>
                <a:t>khoăn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48" name="Group 147"/>
          <p:cNvGrpSpPr/>
          <p:nvPr/>
        </p:nvGrpSpPr>
        <p:grpSpPr>
          <a:xfrm>
            <a:off x="4530923" y="4658651"/>
            <a:ext cx="867293" cy="574516"/>
            <a:chOff x="2051720" y="1492791"/>
            <a:chExt cx="650470" cy="430887"/>
          </a:xfrm>
        </p:grpSpPr>
        <p:sp>
          <p:nvSpPr>
            <p:cNvPr id="149" name="Rounded Rectangle 14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50"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sao</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55" name="Group 154"/>
          <p:cNvGrpSpPr/>
          <p:nvPr/>
        </p:nvGrpSpPr>
        <p:grpSpPr>
          <a:xfrm>
            <a:off x="5728826" y="4658651"/>
            <a:ext cx="867293" cy="574516"/>
            <a:chOff x="2051720" y="1492791"/>
            <a:chExt cx="650470" cy="430887"/>
          </a:xfrm>
        </p:grpSpPr>
        <p:sp>
          <p:nvSpPr>
            <p:cNvPr id="156" name="Rounded Rectangle 15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57"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xao</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58" name="Group 157"/>
          <p:cNvGrpSpPr/>
          <p:nvPr/>
        </p:nvGrpSpPr>
        <p:grpSpPr>
          <a:xfrm>
            <a:off x="7340941" y="5233168"/>
            <a:ext cx="1067523" cy="595527"/>
            <a:chOff x="2051720" y="1477033"/>
            <a:chExt cx="655510" cy="446645"/>
          </a:xfrm>
        </p:grpSpPr>
        <p:sp>
          <p:nvSpPr>
            <p:cNvPr id="159" name="Rounded Rectangle 15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0" name="Text Box 31"/>
            <p:cNvSpPr txBox="1">
              <a:spLocks noChangeArrowheads="1"/>
            </p:cNvSpPr>
            <p:nvPr/>
          </p:nvSpPr>
          <p:spPr bwMode="auto">
            <a:xfrm>
              <a:off x="2067542" y="1477033"/>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sem</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2" name="Group 161"/>
          <p:cNvGrpSpPr/>
          <p:nvPr/>
        </p:nvGrpSpPr>
        <p:grpSpPr>
          <a:xfrm>
            <a:off x="8734081" y="5233168"/>
            <a:ext cx="1067523" cy="595527"/>
            <a:chOff x="2051720" y="1477033"/>
            <a:chExt cx="655510" cy="446645"/>
          </a:xfrm>
        </p:grpSpPr>
        <p:sp>
          <p:nvSpPr>
            <p:cNvPr id="163" name="Rounded Rectangle 162"/>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4" name="Text Box 31"/>
            <p:cNvSpPr txBox="1">
              <a:spLocks noChangeArrowheads="1"/>
            </p:cNvSpPr>
            <p:nvPr/>
          </p:nvSpPr>
          <p:spPr bwMode="auto">
            <a:xfrm>
              <a:off x="2067542" y="1477033"/>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xem</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5" name="Group 164"/>
          <p:cNvGrpSpPr/>
          <p:nvPr/>
        </p:nvGrpSpPr>
        <p:grpSpPr>
          <a:xfrm>
            <a:off x="3921500" y="1985510"/>
            <a:ext cx="867293" cy="574516"/>
            <a:chOff x="2051720" y="1492791"/>
            <a:chExt cx="650470" cy="430887"/>
          </a:xfrm>
        </p:grpSpPr>
        <p:sp>
          <p:nvSpPr>
            <p:cNvPr id="166" name="Rounded Rectangle 16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7"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8" name="Group 167"/>
          <p:cNvGrpSpPr/>
          <p:nvPr/>
        </p:nvGrpSpPr>
        <p:grpSpPr>
          <a:xfrm>
            <a:off x="1844176" y="2444699"/>
            <a:ext cx="867293" cy="574516"/>
            <a:chOff x="2051720" y="1492791"/>
            <a:chExt cx="650470" cy="430887"/>
          </a:xfrm>
        </p:grpSpPr>
        <p:sp>
          <p:nvSpPr>
            <p:cNvPr id="169" name="Rounded Rectangle 16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0"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1" name="Group 170"/>
          <p:cNvGrpSpPr/>
          <p:nvPr/>
        </p:nvGrpSpPr>
        <p:grpSpPr>
          <a:xfrm>
            <a:off x="6418258" y="3107286"/>
            <a:ext cx="1309924" cy="574516"/>
            <a:chOff x="2051720" y="1492791"/>
            <a:chExt cx="650470" cy="430887"/>
          </a:xfrm>
        </p:grpSpPr>
        <p:sp>
          <p:nvSpPr>
            <p:cNvPr id="172" name="Rounded Rectangle 171"/>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3"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4" name="Group 173"/>
          <p:cNvGrpSpPr/>
          <p:nvPr/>
        </p:nvGrpSpPr>
        <p:grpSpPr>
          <a:xfrm>
            <a:off x="4281951" y="4103261"/>
            <a:ext cx="853944" cy="574516"/>
            <a:chOff x="2051720" y="1492791"/>
            <a:chExt cx="650470" cy="430887"/>
          </a:xfrm>
        </p:grpSpPr>
        <p:sp>
          <p:nvSpPr>
            <p:cNvPr id="175" name="Rounded Rectangle 174"/>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6"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7" name="Group 176"/>
          <p:cNvGrpSpPr/>
          <p:nvPr/>
        </p:nvGrpSpPr>
        <p:grpSpPr>
          <a:xfrm>
            <a:off x="8195628" y="4161779"/>
            <a:ext cx="2584323" cy="574516"/>
            <a:chOff x="2051720" y="1492791"/>
            <a:chExt cx="650470" cy="430887"/>
          </a:xfrm>
        </p:grpSpPr>
        <p:sp>
          <p:nvSpPr>
            <p:cNvPr id="178" name="Rounded Rectangle 17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9"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80" name="Group 179"/>
          <p:cNvGrpSpPr/>
          <p:nvPr/>
        </p:nvGrpSpPr>
        <p:grpSpPr>
          <a:xfrm>
            <a:off x="5740073" y="4673761"/>
            <a:ext cx="856047" cy="574516"/>
            <a:chOff x="2051720" y="1492791"/>
            <a:chExt cx="650470" cy="430887"/>
          </a:xfrm>
        </p:grpSpPr>
        <p:sp>
          <p:nvSpPr>
            <p:cNvPr id="181" name="Rounded Rectangle 18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82"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83" name="Group 182"/>
          <p:cNvGrpSpPr/>
          <p:nvPr/>
        </p:nvGrpSpPr>
        <p:grpSpPr>
          <a:xfrm>
            <a:off x="7340941" y="5259534"/>
            <a:ext cx="1059315" cy="574516"/>
            <a:chOff x="2051720" y="1492791"/>
            <a:chExt cx="650470" cy="430887"/>
          </a:xfrm>
        </p:grpSpPr>
        <p:sp>
          <p:nvSpPr>
            <p:cNvPr id="184" name="Rounded Rectangle 18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85"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706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circle(in)">
                                      <p:cBhvr>
                                        <p:cTn id="7" dur="2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circle(in)">
                                      <p:cBhvr>
                                        <p:cTn id="12" dur="2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circle(in)">
                                      <p:cBhvr>
                                        <p:cTn id="17" dur="2000"/>
                                        <p:tgtEl>
                                          <p:spTgt spid="17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circle(in)">
                                      <p:cBhvr>
                                        <p:cTn id="22" dur="2000"/>
                                        <p:tgtEl>
                                          <p:spTgt spid="17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circle(in)">
                                      <p:cBhvr>
                                        <p:cTn id="27" dur="2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circle(in)">
                                      <p:cBhvr>
                                        <p:cTn id="32" dur="20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circle(in)">
                                      <p:cBhvr>
                                        <p:cTn id="3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360" y="3914777"/>
            <a:ext cx="2637296" cy="2943223"/>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31" name="组合 49"/>
          <p:cNvGrpSpPr/>
          <p:nvPr/>
        </p:nvGrpSpPr>
        <p:grpSpPr>
          <a:xfrm>
            <a:off x="1828702" y="965067"/>
            <a:ext cx="8153498" cy="1846309"/>
            <a:chOff x="2445048" y="1151088"/>
            <a:chExt cx="8153498" cy="1846309"/>
          </a:xfrm>
        </p:grpSpPr>
        <p:sp>
          <p:nvSpPr>
            <p:cNvPr id="32" name="Freeform 17"/>
            <p:cNvSpPr/>
            <p:nvPr/>
          </p:nvSpPr>
          <p:spPr bwMode="auto">
            <a:xfrm>
              <a:off x="3102026" y="1432443"/>
              <a:ext cx="656979" cy="687435"/>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49C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altLang="zh-CN" sz="1400" dirty="0" smtClean="0"/>
            </a:p>
          </p:txBody>
        </p:sp>
        <p:sp>
          <p:nvSpPr>
            <p:cNvPr id="33" name="Freeform 18"/>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6AC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4"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5" name="Freeform 20"/>
            <p:cNvSpPr/>
            <p:nvPr/>
          </p:nvSpPr>
          <p:spPr bwMode="auto">
            <a:xfrm>
              <a:off x="2445049" y="1151088"/>
              <a:ext cx="1313957" cy="56271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36" name="Oval 31"/>
            <p:cNvSpPr>
              <a:spLocks noChangeArrowheads="1"/>
            </p:cNvSpPr>
            <p:nvPr/>
          </p:nvSpPr>
          <p:spPr bwMode="auto">
            <a:xfrm>
              <a:off x="3856174" y="1580373"/>
              <a:ext cx="140678" cy="136327"/>
            </a:xfrm>
            <a:prstGeom prst="ellipse">
              <a:avLst/>
            </a:prstGeom>
            <a:solidFill>
              <a:srgbClr val="EAA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7" name="Freeform 32"/>
            <p:cNvSpPr/>
            <p:nvPr/>
          </p:nvSpPr>
          <p:spPr bwMode="auto">
            <a:xfrm>
              <a:off x="3992502" y="1623880"/>
              <a:ext cx="268303" cy="49310"/>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8" name="Freeform 33"/>
            <p:cNvSpPr/>
            <p:nvPr/>
          </p:nvSpPr>
          <p:spPr bwMode="auto">
            <a:xfrm>
              <a:off x="3924337" y="1623880"/>
              <a:ext cx="72515" cy="49310"/>
            </a:xfrm>
            <a:custGeom>
              <a:avLst/>
              <a:gdLst>
                <a:gd name="T0" fmla="*/ 20 w 21"/>
                <a:gd name="T1" fmla="*/ 0 h 14"/>
                <a:gd name="T2" fmla="*/ 0 w 21"/>
                <a:gd name="T3" fmla="*/ 0 h 14"/>
                <a:gd name="T4" fmla="*/ 0 w 21"/>
                <a:gd name="T5" fmla="*/ 14 h 14"/>
                <a:gd name="T6" fmla="*/ 20 w 21"/>
                <a:gd name="T7" fmla="*/ 14 h 14"/>
                <a:gd name="T8" fmla="*/ 21 w 21"/>
                <a:gd name="T9" fmla="*/ 7 h 14"/>
                <a:gd name="T10" fmla="*/ 20 w 21"/>
                <a:gd name="T11" fmla="*/ 0 h 14"/>
              </a:gdLst>
              <a:ahLst/>
              <a:cxnLst>
                <a:cxn ang="0">
                  <a:pos x="T0" y="T1"/>
                </a:cxn>
                <a:cxn ang="0">
                  <a:pos x="T2" y="T3"/>
                </a:cxn>
                <a:cxn ang="0">
                  <a:pos x="T4" y="T5"/>
                </a:cxn>
                <a:cxn ang="0">
                  <a:pos x="T6" y="T7"/>
                </a:cxn>
                <a:cxn ang="0">
                  <a:pos x="T8" y="T9"/>
                </a:cxn>
                <a:cxn ang="0">
                  <a:pos x="T10" y="T11"/>
                </a:cxn>
              </a:cxnLst>
              <a:rect l="0" t="0" r="r" b="b"/>
              <a:pathLst>
                <a:path w="21" h="14">
                  <a:moveTo>
                    <a:pt x="20" y="0"/>
                  </a:moveTo>
                  <a:cubicBezTo>
                    <a:pt x="0" y="0"/>
                    <a:pt x="0" y="0"/>
                    <a:pt x="0" y="0"/>
                  </a:cubicBezTo>
                  <a:cubicBezTo>
                    <a:pt x="0" y="14"/>
                    <a:pt x="0" y="14"/>
                    <a:pt x="0" y="14"/>
                  </a:cubicBezTo>
                  <a:cubicBezTo>
                    <a:pt x="20" y="14"/>
                    <a:pt x="20" y="14"/>
                    <a:pt x="20" y="14"/>
                  </a:cubicBezTo>
                  <a:cubicBezTo>
                    <a:pt x="20" y="12"/>
                    <a:pt x="21" y="9"/>
                    <a:pt x="21" y="7"/>
                  </a:cubicBezTo>
                  <a:cubicBezTo>
                    <a:pt x="21" y="5"/>
                    <a:pt x="20" y="2"/>
                    <a:pt x="20" y="0"/>
                  </a:cubicBezTo>
                </a:path>
              </a:pathLst>
            </a:custGeom>
            <a:solidFill>
              <a:srgbClr val="BA89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9" name="Oval 34"/>
            <p:cNvSpPr>
              <a:spLocks noChangeArrowheads="1"/>
            </p:cNvSpPr>
            <p:nvPr/>
          </p:nvSpPr>
          <p:spPr bwMode="auto">
            <a:xfrm>
              <a:off x="3893882" y="1618079"/>
              <a:ext cx="60912" cy="60912"/>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0" name="Oval 35"/>
            <p:cNvSpPr>
              <a:spLocks noChangeArrowheads="1"/>
            </p:cNvSpPr>
            <p:nvPr/>
          </p:nvSpPr>
          <p:spPr bwMode="auto">
            <a:xfrm>
              <a:off x="4230347" y="1618079"/>
              <a:ext cx="62363" cy="60912"/>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1" name="文本框 119"/>
            <p:cNvSpPr txBox="1"/>
            <p:nvPr/>
          </p:nvSpPr>
          <p:spPr>
            <a:xfrm>
              <a:off x="3814746" y="1178644"/>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2" name="文本框 120"/>
            <p:cNvSpPr txBox="1"/>
            <p:nvPr/>
          </p:nvSpPr>
          <p:spPr>
            <a:xfrm>
              <a:off x="3724998" y="1697041"/>
              <a:ext cx="6873548" cy="1300356"/>
            </a:xfrm>
            <a:prstGeom prst="rect">
              <a:avLst/>
            </a:prstGeom>
            <a:noFill/>
          </p:spPr>
          <p:txBody>
            <a:bodyPr wrap="none" lIns="68580" tIns="34290" rIns="68580" bIns="34290" rtlCol="0">
              <a:spAutoFit/>
            </a:bodyP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Để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nguyên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một</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loài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chim</a:t>
              </a:r>
              <a:r>
                <a:rPr lang="en-US" sz="2800" b="1" dirty="0" smtClean="0">
                  <a:solidFill>
                    <a:schemeClr val="accent5">
                      <a:lumMod val="50000"/>
                    </a:schemeClr>
                  </a:solidFill>
                  <a:latin typeface="Arial" panose="020B0604020202020204" pitchFamily="34" charset="0"/>
                  <a:cs typeface="Arial" panose="020B0604020202020204" pitchFamily="34" charset="0"/>
                </a:rPr>
                <a:t> </a:t>
              </a:r>
            </a:p>
            <a:p>
              <a:pPr algn="ctr"/>
              <a:r>
                <a:rPr lang="en-US" sz="2800" b="1" dirty="0" err="1" smtClean="0">
                  <a:solidFill>
                    <a:schemeClr val="accent5">
                      <a:lumMod val="50000"/>
                    </a:schemeClr>
                  </a:solidFill>
                  <a:latin typeface="Arial" panose="020B0604020202020204" pitchFamily="34" charset="0"/>
                  <a:cs typeface="Arial" panose="020B0604020202020204" pitchFamily="34" charset="0"/>
                </a:rPr>
                <a:t>Bỏ</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sắc</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a:t>
              </a:r>
              <a:r>
                <a:rPr lang="vi-VN" sz="2800" b="1" dirty="0" smtClean="0">
                  <a:solidFill>
                    <a:schemeClr val="accent5">
                      <a:lumMod val="50000"/>
                    </a:schemeClr>
                  </a:solidFill>
                  <a:latin typeface="Arial" panose="020B0604020202020204" pitchFamily="34" charset="0"/>
                  <a:cs typeface="Arial" panose="020B0604020202020204" pitchFamily="34" charset="0"/>
                </a:rPr>
                <a:t>ư</a:t>
              </a:r>
              <a:r>
                <a:rPr lang="en-US" sz="2800" b="1" dirty="0" err="1" smtClean="0">
                  <a:solidFill>
                    <a:schemeClr val="accent5">
                      <a:lumMod val="50000"/>
                    </a:schemeClr>
                  </a:solidFill>
                  <a:latin typeface="Arial" panose="020B0604020202020204" pitchFamily="34" charset="0"/>
                  <a:cs typeface="Arial" panose="020B0604020202020204" pitchFamily="34" charset="0"/>
                </a:rPr>
                <a:t>ờng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thấy</a:t>
              </a:r>
              <a:r>
                <a:rPr lang="en-US" sz="2800" b="1" dirty="0" smtClean="0">
                  <a:solidFill>
                    <a:schemeClr val="accent5">
                      <a:lumMod val="50000"/>
                    </a:schemeClr>
                  </a:solidFill>
                  <a:latin typeface="Arial" panose="020B0604020202020204" pitchFamily="34" charset="0"/>
                  <a:cs typeface="Arial" panose="020B0604020202020204" pitchFamily="34" charset="0"/>
                </a:rPr>
                <a:t> ban </a:t>
              </a:r>
              <a:r>
                <a:rPr lang="vi-VN" sz="2800" b="1" dirty="0" smtClean="0">
                  <a:solidFill>
                    <a:schemeClr val="accent5">
                      <a:lumMod val="50000"/>
                    </a:schemeClr>
                  </a:solidFill>
                  <a:latin typeface="Arial" panose="020B0604020202020204" pitchFamily="34" charset="0"/>
                  <a:cs typeface="Arial" panose="020B0604020202020204" pitchFamily="34" charset="0"/>
                </a:rPr>
                <a:t>đ</a:t>
              </a:r>
              <a:r>
                <a:rPr lang="en-US" sz="2800" b="1" dirty="0" err="1" smtClean="0">
                  <a:solidFill>
                    <a:schemeClr val="accent5">
                      <a:lumMod val="50000"/>
                    </a:schemeClr>
                  </a:solidFill>
                  <a:latin typeface="Arial" panose="020B0604020202020204" pitchFamily="34" charset="0"/>
                  <a:cs typeface="Arial" panose="020B0604020202020204" pitchFamily="34" charset="0"/>
                </a:rPr>
                <a:t>êm</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trên</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trời</a:t>
              </a:r>
              <a:r>
                <a:rPr lang="en-US" sz="2800" b="1" dirty="0" smtClean="0">
                  <a:solidFill>
                    <a:schemeClr val="accent5">
                      <a:lumMod val="50000"/>
                    </a:schemeClr>
                  </a:solidFill>
                  <a:latin typeface="Arial" panose="020B0604020202020204" pitchFamily="34" charset="0"/>
                  <a:cs typeface="Arial" panose="020B0604020202020204" pitchFamily="34" charset="0"/>
                </a:rPr>
                <a:t>.</a:t>
              </a: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a:solidFill>
                    <a:schemeClr val="accent5">
                      <a:lumMod val="50000"/>
                    </a:schemeClr>
                  </a:solidFill>
                  <a:latin typeface="Arial" panose="020B0604020202020204" pitchFamily="34" charset="0"/>
                  <a:cs typeface="Arial" panose="020B0604020202020204" pitchFamily="34" charset="0"/>
                </a:rPr>
                <a:t>L</a:t>
              </a:r>
              <a:r>
                <a:rPr lang="en-US" sz="2400" i="1" dirty="0" err="1" smtClean="0">
                  <a:solidFill>
                    <a:schemeClr val="accent5">
                      <a:lumMod val="50000"/>
                    </a:schemeClr>
                  </a:solidFill>
                  <a:latin typeface="Arial" panose="020B0604020202020204" pitchFamily="34" charset="0"/>
                  <a:cs typeface="Arial" panose="020B0604020202020204" pitchFamily="34" charset="0"/>
                </a:rPr>
                <a:t>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43" name="Rounded Rectangle 42"/>
          <p:cNvSpPr/>
          <p:nvPr/>
        </p:nvSpPr>
        <p:spPr>
          <a:xfrm>
            <a:off x="3736251" y="3061717"/>
            <a:ext cx="2044680" cy="1872208"/>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3336595" y="5077941"/>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Chim</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sáo</a:t>
            </a:r>
            <a:endParaRPr lang="en-US" sz="3200" b="1" dirty="0">
              <a:solidFill>
                <a:srgbClr val="FF0000"/>
              </a:solidFill>
              <a:latin typeface="Arial" panose="020B0604020202020204" pitchFamily="34" charset="0"/>
              <a:cs typeface="Arial" panose="020B0604020202020204" pitchFamily="34" charset="0"/>
            </a:endParaRPr>
          </a:p>
        </p:txBody>
      </p:sp>
      <p:sp>
        <p:nvSpPr>
          <p:cNvPr id="45" name="Rounded Rectangle 44"/>
          <p:cNvSpPr/>
          <p:nvPr/>
        </p:nvSpPr>
        <p:spPr>
          <a:xfrm>
            <a:off x="7084244" y="3050067"/>
            <a:ext cx="2044680" cy="1872208"/>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796212" y="5077941"/>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Ngôi</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sao</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698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80">
                                          <p:stCondLst>
                                            <p:cond delay="0"/>
                                          </p:stCondLst>
                                        </p:cTn>
                                        <p:tgtEl>
                                          <p:spTgt spid="31"/>
                                        </p:tgtEl>
                                      </p:cBhvr>
                                    </p:animEffect>
                                    <p:anim calcmode="lin" valueType="num">
                                      <p:cBhvr>
                                        <p:cTn id="2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6" dur="26">
                                          <p:stCondLst>
                                            <p:cond delay="650"/>
                                          </p:stCondLst>
                                        </p:cTn>
                                        <p:tgtEl>
                                          <p:spTgt spid="31"/>
                                        </p:tgtEl>
                                      </p:cBhvr>
                                      <p:to x="100000" y="60000"/>
                                    </p:animScale>
                                    <p:animScale>
                                      <p:cBhvr>
                                        <p:cTn id="27" dur="166" decel="50000">
                                          <p:stCondLst>
                                            <p:cond delay="676"/>
                                          </p:stCondLst>
                                        </p:cTn>
                                        <p:tgtEl>
                                          <p:spTgt spid="31"/>
                                        </p:tgtEl>
                                      </p:cBhvr>
                                      <p:to x="100000" y="100000"/>
                                    </p:animScale>
                                    <p:animScale>
                                      <p:cBhvr>
                                        <p:cTn id="28" dur="26">
                                          <p:stCondLst>
                                            <p:cond delay="1312"/>
                                          </p:stCondLst>
                                        </p:cTn>
                                        <p:tgtEl>
                                          <p:spTgt spid="31"/>
                                        </p:tgtEl>
                                      </p:cBhvr>
                                      <p:to x="100000" y="80000"/>
                                    </p:animScale>
                                    <p:animScale>
                                      <p:cBhvr>
                                        <p:cTn id="29" dur="166" decel="50000">
                                          <p:stCondLst>
                                            <p:cond delay="1338"/>
                                          </p:stCondLst>
                                        </p:cTn>
                                        <p:tgtEl>
                                          <p:spTgt spid="31"/>
                                        </p:tgtEl>
                                      </p:cBhvr>
                                      <p:to x="100000" y="100000"/>
                                    </p:animScale>
                                    <p:animScale>
                                      <p:cBhvr>
                                        <p:cTn id="30" dur="26">
                                          <p:stCondLst>
                                            <p:cond delay="1642"/>
                                          </p:stCondLst>
                                        </p:cTn>
                                        <p:tgtEl>
                                          <p:spTgt spid="31"/>
                                        </p:tgtEl>
                                      </p:cBhvr>
                                      <p:to x="100000" y="90000"/>
                                    </p:animScale>
                                    <p:animScale>
                                      <p:cBhvr>
                                        <p:cTn id="31" dur="166" decel="50000">
                                          <p:stCondLst>
                                            <p:cond delay="1668"/>
                                          </p:stCondLst>
                                        </p:cTn>
                                        <p:tgtEl>
                                          <p:spTgt spid="31"/>
                                        </p:tgtEl>
                                      </p:cBhvr>
                                      <p:to x="100000" y="100000"/>
                                    </p:animScale>
                                    <p:animScale>
                                      <p:cBhvr>
                                        <p:cTn id="32" dur="26">
                                          <p:stCondLst>
                                            <p:cond delay="1808"/>
                                          </p:stCondLst>
                                        </p:cTn>
                                        <p:tgtEl>
                                          <p:spTgt spid="31"/>
                                        </p:tgtEl>
                                      </p:cBhvr>
                                      <p:to x="100000" y="95000"/>
                                    </p:animScale>
                                    <p:animScale>
                                      <p:cBhvr>
                                        <p:cTn id="33" dur="166" decel="50000">
                                          <p:stCondLst>
                                            <p:cond delay="1834"/>
                                          </p:stCondLst>
                                        </p:cTn>
                                        <p:tgtEl>
                                          <p:spTgt spid="31"/>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1000" fill="hold"/>
                                        <p:tgtEl>
                                          <p:spTgt spid="43"/>
                                        </p:tgtEl>
                                        <p:attrNameLst>
                                          <p:attrName>ppt_w</p:attrName>
                                        </p:attrNameLst>
                                      </p:cBhvr>
                                      <p:tavLst>
                                        <p:tav tm="0">
                                          <p:val>
                                            <p:fltVal val="0"/>
                                          </p:val>
                                        </p:tav>
                                        <p:tav tm="100000">
                                          <p:val>
                                            <p:strVal val="#ppt_w"/>
                                          </p:val>
                                        </p:tav>
                                      </p:tavLst>
                                    </p:anim>
                                    <p:anim calcmode="lin" valueType="num">
                                      <p:cBhvr>
                                        <p:cTn id="39" dur="1000" fill="hold"/>
                                        <p:tgtEl>
                                          <p:spTgt spid="43"/>
                                        </p:tgtEl>
                                        <p:attrNameLst>
                                          <p:attrName>ppt_h</p:attrName>
                                        </p:attrNameLst>
                                      </p:cBhvr>
                                      <p:tavLst>
                                        <p:tav tm="0">
                                          <p:val>
                                            <p:fltVal val="0"/>
                                          </p:val>
                                        </p:tav>
                                        <p:tav tm="100000">
                                          <p:val>
                                            <p:strVal val="#ppt_h"/>
                                          </p:val>
                                        </p:tav>
                                      </p:tavLst>
                                    </p:anim>
                                    <p:anim calcmode="lin" valueType="num">
                                      <p:cBhvr>
                                        <p:cTn id="40" dur="1000" fill="hold"/>
                                        <p:tgtEl>
                                          <p:spTgt spid="43"/>
                                        </p:tgtEl>
                                        <p:attrNameLst>
                                          <p:attrName>style.rotation</p:attrName>
                                        </p:attrNameLst>
                                      </p:cBhvr>
                                      <p:tavLst>
                                        <p:tav tm="0">
                                          <p:val>
                                            <p:fltVal val="90"/>
                                          </p:val>
                                        </p:tav>
                                        <p:tav tm="100000">
                                          <p:val>
                                            <p:fltVal val="0"/>
                                          </p:val>
                                        </p:tav>
                                      </p:tavLst>
                                    </p:anim>
                                    <p:animEffect transition="in" filter="fade">
                                      <p:cBhvr>
                                        <p:cTn id="41" dur="1000"/>
                                        <p:tgtEl>
                                          <p:spTgt spid="43"/>
                                        </p:tgtEl>
                                      </p:cBhvr>
                                    </p:animEffect>
                                  </p:childTnLst>
                                </p:cTn>
                              </p:par>
                            </p:childTnLst>
                          </p:cTn>
                        </p:par>
                        <p:par>
                          <p:cTn id="42" fill="hold">
                            <p:stCondLst>
                              <p:cond delay="1000"/>
                            </p:stCondLst>
                            <p:childTnLst>
                              <p:par>
                                <p:cTn id="43" presetID="31"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1000" fill="hold"/>
                                        <p:tgtEl>
                                          <p:spTgt spid="44"/>
                                        </p:tgtEl>
                                        <p:attrNameLst>
                                          <p:attrName>ppt_w</p:attrName>
                                        </p:attrNameLst>
                                      </p:cBhvr>
                                      <p:tavLst>
                                        <p:tav tm="0">
                                          <p:val>
                                            <p:fltVal val="0"/>
                                          </p:val>
                                        </p:tav>
                                        <p:tav tm="100000">
                                          <p:val>
                                            <p:strVal val="#ppt_w"/>
                                          </p:val>
                                        </p:tav>
                                      </p:tavLst>
                                    </p:anim>
                                    <p:anim calcmode="lin" valueType="num">
                                      <p:cBhvr>
                                        <p:cTn id="46" dur="1000" fill="hold"/>
                                        <p:tgtEl>
                                          <p:spTgt spid="44"/>
                                        </p:tgtEl>
                                        <p:attrNameLst>
                                          <p:attrName>ppt_h</p:attrName>
                                        </p:attrNameLst>
                                      </p:cBhvr>
                                      <p:tavLst>
                                        <p:tav tm="0">
                                          <p:val>
                                            <p:fltVal val="0"/>
                                          </p:val>
                                        </p:tav>
                                        <p:tav tm="100000">
                                          <p:val>
                                            <p:strVal val="#ppt_h"/>
                                          </p:val>
                                        </p:tav>
                                      </p:tavLst>
                                    </p:anim>
                                    <p:anim calcmode="lin" valueType="num">
                                      <p:cBhvr>
                                        <p:cTn id="47" dur="1000" fill="hold"/>
                                        <p:tgtEl>
                                          <p:spTgt spid="44"/>
                                        </p:tgtEl>
                                        <p:attrNameLst>
                                          <p:attrName>style.rotation</p:attrName>
                                        </p:attrNameLst>
                                      </p:cBhvr>
                                      <p:tavLst>
                                        <p:tav tm="0">
                                          <p:val>
                                            <p:fltVal val="90"/>
                                          </p:val>
                                        </p:tav>
                                        <p:tav tm="100000">
                                          <p:val>
                                            <p:fltVal val="0"/>
                                          </p:val>
                                        </p:tav>
                                      </p:tavLst>
                                    </p:anim>
                                    <p:animEffect transition="in" filter="fade">
                                      <p:cBhvr>
                                        <p:cTn id="48" dur="1000"/>
                                        <p:tgtEl>
                                          <p:spTgt spid="44"/>
                                        </p:tgtEl>
                                      </p:cBhvr>
                                    </p:animEffect>
                                  </p:childTnLst>
                                </p:cTn>
                              </p:par>
                            </p:childTnLst>
                          </p:cTn>
                        </p:par>
                        <p:par>
                          <p:cTn id="49" fill="hold">
                            <p:stCondLst>
                              <p:cond delay="2000"/>
                            </p:stCondLst>
                            <p:childTnLst>
                              <p:par>
                                <p:cTn id="50" presetID="31" presetClass="entr" presetSubtype="0"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1000" fill="hold"/>
                                        <p:tgtEl>
                                          <p:spTgt spid="45"/>
                                        </p:tgtEl>
                                        <p:attrNameLst>
                                          <p:attrName>ppt_w</p:attrName>
                                        </p:attrNameLst>
                                      </p:cBhvr>
                                      <p:tavLst>
                                        <p:tav tm="0">
                                          <p:val>
                                            <p:fltVal val="0"/>
                                          </p:val>
                                        </p:tav>
                                        <p:tav tm="100000">
                                          <p:val>
                                            <p:strVal val="#ppt_w"/>
                                          </p:val>
                                        </p:tav>
                                      </p:tavLst>
                                    </p:anim>
                                    <p:anim calcmode="lin" valueType="num">
                                      <p:cBhvr>
                                        <p:cTn id="53" dur="1000" fill="hold"/>
                                        <p:tgtEl>
                                          <p:spTgt spid="45"/>
                                        </p:tgtEl>
                                        <p:attrNameLst>
                                          <p:attrName>ppt_h</p:attrName>
                                        </p:attrNameLst>
                                      </p:cBhvr>
                                      <p:tavLst>
                                        <p:tav tm="0">
                                          <p:val>
                                            <p:fltVal val="0"/>
                                          </p:val>
                                        </p:tav>
                                        <p:tav tm="100000">
                                          <p:val>
                                            <p:strVal val="#ppt_h"/>
                                          </p:val>
                                        </p:tav>
                                      </p:tavLst>
                                    </p:anim>
                                    <p:anim calcmode="lin" valueType="num">
                                      <p:cBhvr>
                                        <p:cTn id="54" dur="1000" fill="hold"/>
                                        <p:tgtEl>
                                          <p:spTgt spid="45"/>
                                        </p:tgtEl>
                                        <p:attrNameLst>
                                          <p:attrName>style.rotation</p:attrName>
                                        </p:attrNameLst>
                                      </p:cBhvr>
                                      <p:tavLst>
                                        <p:tav tm="0">
                                          <p:val>
                                            <p:fltVal val="90"/>
                                          </p:val>
                                        </p:tav>
                                        <p:tav tm="100000">
                                          <p:val>
                                            <p:fltVal val="0"/>
                                          </p:val>
                                        </p:tav>
                                      </p:tavLst>
                                    </p:anim>
                                    <p:animEffect transition="in" filter="fade">
                                      <p:cBhvr>
                                        <p:cTn id="55" dur="1000"/>
                                        <p:tgtEl>
                                          <p:spTgt spid="45"/>
                                        </p:tgtEl>
                                      </p:cBhvr>
                                    </p:animEffect>
                                  </p:childTnLst>
                                </p:cTn>
                              </p:par>
                            </p:childTnLst>
                          </p:cTn>
                        </p:par>
                        <p:par>
                          <p:cTn id="56" fill="hold">
                            <p:stCondLst>
                              <p:cond delay="3000"/>
                            </p:stCondLst>
                            <p:childTnLst>
                              <p:par>
                                <p:cTn id="57" presetID="31"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000" fill="hold"/>
                                        <p:tgtEl>
                                          <p:spTgt spid="46"/>
                                        </p:tgtEl>
                                        <p:attrNameLst>
                                          <p:attrName>ppt_w</p:attrName>
                                        </p:attrNameLst>
                                      </p:cBhvr>
                                      <p:tavLst>
                                        <p:tav tm="0">
                                          <p:val>
                                            <p:fltVal val="0"/>
                                          </p:val>
                                        </p:tav>
                                        <p:tav tm="100000">
                                          <p:val>
                                            <p:strVal val="#ppt_w"/>
                                          </p:val>
                                        </p:tav>
                                      </p:tavLst>
                                    </p:anim>
                                    <p:anim calcmode="lin" valueType="num">
                                      <p:cBhvr>
                                        <p:cTn id="60" dur="1000" fill="hold"/>
                                        <p:tgtEl>
                                          <p:spTgt spid="46"/>
                                        </p:tgtEl>
                                        <p:attrNameLst>
                                          <p:attrName>ppt_h</p:attrName>
                                        </p:attrNameLst>
                                      </p:cBhvr>
                                      <p:tavLst>
                                        <p:tav tm="0">
                                          <p:val>
                                            <p:fltVal val="0"/>
                                          </p:val>
                                        </p:tav>
                                        <p:tav tm="100000">
                                          <p:val>
                                            <p:strVal val="#ppt_h"/>
                                          </p:val>
                                        </p:tav>
                                      </p:tavLst>
                                    </p:anim>
                                    <p:anim calcmode="lin" valueType="num">
                                      <p:cBhvr>
                                        <p:cTn id="61" dur="1000" fill="hold"/>
                                        <p:tgtEl>
                                          <p:spTgt spid="46"/>
                                        </p:tgtEl>
                                        <p:attrNameLst>
                                          <p:attrName>style.rotation</p:attrName>
                                        </p:attrNameLst>
                                      </p:cBhvr>
                                      <p:tavLst>
                                        <p:tav tm="0">
                                          <p:val>
                                            <p:fltVal val="90"/>
                                          </p:val>
                                        </p:tav>
                                        <p:tav tm="100000">
                                          <p:val>
                                            <p:fltVal val="0"/>
                                          </p:val>
                                        </p:tav>
                                      </p:tavLst>
                                    </p:anim>
                                    <p:animEffect transition="in" filter="fade">
                                      <p:cBhvr>
                                        <p:cTn id="62"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360" y="3914777"/>
            <a:ext cx="2637296" cy="2943223"/>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25" name="组合 49"/>
          <p:cNvGrpSpPr/>
          <p:nvPr/>
        </p:nvGrpSpPr>
        <p:grpSpPr>
          <a:xfrm>
            <a:off x="1657101" y="1013963"/>
            <a:ext cx="8485085" cy="1923979"/>
            <a:chOff x="2445048" y="1145612"/>
            <a:chExt cx="8485085" cy="1923979"/>
          </a:xfrm>
        </p:grpSpPr>
        <p:sp>
          <p:nvSpPr>
            <p:cNvPr id="27"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8" name="文本框 119"/>
            <p:cNvSpPr txBox="1"/>
            <p:nvPr/>
          </p:nvSpPr>
          <p:spPr>
            <a:xfrm>
              <a:off x="8526893" y="1145612"/>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29" name="文本框 120"/>
            <p:cNvSpPr txBox="1"/>
            <p:nvPr/>
          </p:nvSpPr>
          <p:spPr>
            <a:xfrm>
              <a:off x="2799830" y="1769235"/>
              <a:ext cx="8130303" cy="1300356"/>
            </a:xfrm>
            <a:prstGeom prst="rect">
              <a:avLst/>
            </a:prstGeom>
            <a:noFill/>
          </p:spPr>
          <p:txBody>
            <a:bodyPr wrap="none" lIns="68580" tIns="34290" rIns="68580" bIns="34290" rtlCol="0">
              <a:spAutoFit/>
            </a:bodyPr>
            <a:lstStyle/>
            <a:p>
              <a:pPr algn="ctr"/>
              <a:r>
                <a:rPr lang="vi-VN" sz="2800" b="1" dirty="0">
                  <a:solidFill>
                    <a:schemeClr val="accent5">
                      <a:lumMod val="50000"/>
                    </a:schemeClr>
                  </a:solidFill>
                  <a:cs typeface="Arial" panose="020B0604020202020204" pitchFamily="34" charset="0"/>
                </a:rPr>
                <a:t>Để nguyên-  vằng vặt trời đêm </a:t>
              </a:r>
            </a:p>
            <a:p>
              <a:pPr algn="ctr"/>
              <a:r>
                <a:rPr lang="vi-VN" sz="2800" b="1" dirty="0" smtClean="0">
                  <a:solidFill>
                    <a:schemeClr val="accent5">
                      <a:lumMod val="50000"/>
                    </a:schemeClr>
                  </a:solidFill>
                  <a:cs typeface="Arial" panose="020B0604020202020204" pitchFamily="34" charset="0"/>
                </a:rPr>
                <a:t>Thêm sắc</a:t>
              </a:r>
              <a:r>
                <a:rPr lang="en-US" sz="2800" b="1" dirty="0" smtClean="0">
                  <a:solidFill>
                    <a:schemeClr val="accent5">
                      <a:lumMod val="50000"/>
                    </a:schemeClr>
                  </a:solidFill>
                  <a:cs typeface="Arial" panose="020B0604020202020204" pitchFamily="34" charset="0"/>
                </a:rPr>
                <a:t> </a:t>
              </a:r>
              <a:r>
                <a:rPr lang="vi-VN" sz="2800" b="1" dirty="0" smtClean="0">
                  <a:solidFill>
                    <a:schemeClr val="accent5">
                      <a:lumMod val="50000"/>
                    </a:schemeClr>
                  </a:solidFill>
                  <a:cs typeface="Arial" panose="020B0604020202020204" pitchFamily="34" charset="0"/>
                </a:rPr>
                <a:t>- </a:t>
              </a:r>
              <a:r>
                <a:rPr lang="vi-VN" sz="2800" b="1" dirty="0">
                  <a:solidFill>
                    <a:schemeClr val="accent5">
                      <a:lumMod val="50000"/>
                    </a:schemeClr>
                  </a:solidFill>
                  <a:cs typeface="Arial" panose="020B0604020202020204" pitchFamily="34" charset="0"/>
                </a:rPr>
                <a:t>màu phấn cùng em tới trường. </a:t>
              </a:r>
              <a:endParaRPr lang="en-US" sz="2800" b="1" dirty="0" smtClean="0">
                <a:solidFill>
                  <a:schemeClr val="accent5">
                    <a:lumMod val="50000"/>
                  </a:schemeClr>
                </a:solidFill>
                <a:cs typeface="Arial" panose="020B0604020202020204" pitchFamily="34" charset="0"/>
              </a:endParaRP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smtClean="0">
                  <a:solidFill>
                    <a:schemeClr val="accent5">
                      <a:lumMod val="50000"/>
                    </a:schemeClr>
                  </a:solidFill>
                  <a:latin typeface="Arial" panose="020B0604020202020204" pitchFamily="34" charset="0"/>
                  <a:cs typeface="Arial" panose="020B0604020202020204" pitchFamily="34" charset="0"/>
                </a:rPr>
                <a:t>Là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30" name="Rounded Rectangle 29"/>
          <p:cNvSpPr/>
          <p:nvPr/>
        </p:nvSpPr>
        <p:spPr>
          <a:xfrm>
            <a:off x="3564650" y="3116089"/>
            <a:ext cx="2044680" cy="1872208"/>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164994" y="5132313"/>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Vầng</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trăng</a:t>
            </a:r>
            <a:endParaRPr lang="en-US" sz="3200" b="1" dirty="0">
              <a:solidFill>
                <a:srgbClr val="FF0000"/>
              </a:solidFill>
              <a:latin typeface="Arial" panose="020B0604020202020204" pitchFamily="34" charset="0"/>
              <a:cs typeface="Arial" panose="020B0604020202020204" pitchFamily="34" charset="0"/>
            </a:endParaRPr>
          </a:p>
        </p:txBody>
      </p:sp>
      <p:sp>
        <p:nvSpPr>
          <p:cNvPr id="48" name="Rounded Rectangle 47"/>
          <p:cNvSpPr/>
          <p:nvPr/>
        </p:nvSpPr>
        <p:spPr>
          <a:xfrm>
            <a:off x="6912643" y="3104439"/>
            <a:ext cx="2044680" cy="1872208"/>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6624611" y="5132313"/>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Phấn</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trắng</a:t>
            </a:r>
            <a:endParaRPr lang="en-US" sz="3200" b="1" dirty="0">
              <a:solidFill>
                <a:srgbClr val="FF0000"/>
              </a:solidFill>
              <a:latin typeface="Arial" panose="020B0604020202020204" pitchFamily="34" charset="0"/>
              <a:cs typeface="Arial" panose="020B0604020202020204" pitchFamily="34" charset="0"/>
            </a:endParaRPr>
          </a:p>
        </p:txBody>
      </p:sp>
      <p:grpSp>
        <p:nvGrpSpPr>
          <p:cNvPr id="50" name="组合 52"/>
          <p:cNvGrpSpPr/>
          <p:nvPr/>
        </p:nvGrpSpPr>
        <p:grpSpPr>
          <a:xfrm>
            <a:off x="8641559" y="1013963"/>
            <a:ext cx="1818657" cy="968790"/>
            <a:chOff x="1940349" y="3541156"/>
            <a:chExt cx="1818657" cy="968790"/>
          </a:xfrm>
        </p:grpSpPr>
        <p:sp>
          <p:nvSpPr>
            <p:cNvPr id="51" name="Freeform 6"/>
            <p:cNvSpPr/>
            <p:nvPr/>
          </p:nvSpPr>
          <p:spPr bwMode="auto">
            <a:xfrm>
              <a:off x="3102026" y="3822511"/>
              <a:ext cx="656979" cy="687435"/>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rgbClr val="2AA1D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2" name="Freeform 7"/>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rgbClr val="4BAEE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3" name="Freeform 8"/>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4" name="Freeform 9"/>
            <p:cNvSpPr/>
            <p:nvPr/>
          </p:nvSpPr>
          <p:spPr bwMode="auto">
            <a:xfrm>
              <a:off x="2445049" y="3541156"/>
              <a:ext cx="1313957" cy="567061"/>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55" name="Oval 26"/>
            <p:cNvSpPr>
              <a:spLocks noChangeArrowheads="1"/>
            </p:cNvSpPr>
            <p:nvPr/>
          </p:nvSpPr>
          <p:spPr bwMode="auto">
            <a:xfrm>
              <a:off x="2236207" y="3929832"/>
              <a:ext cx="140678" cy="140678"/>
            </a:xfrm>
            <a:prstGeom prst="ellipse">
              <a:avLst/>
            </a:prstGeom>
            <a:solidFill>
              <a:srgbClr val="4F9D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6" name="Freeform 27"/>
            <p:cNvSpPr/>
            <p:nvPr/>
          </p:nvSpPr>
          <p:spPr bwMode="auto">
            <a:xfrm>
              <a:off x="1970805" y="3977692"/>
              <a:ext cx="268303" cy="44959"/>
            </a:xfrm>
            <a:custGeom>
              <a:avLst/>
              <a:gdLst>
                <a:gd name="T0" fmla="*/ 78 w 78"/>
                <a:gd name="T1" fmla="*/ 0 h 13"/>
                <a:gd name="T2" fmla="*/ 0 w 78"/>
                <a:gd name="T3" fmla="*/ 0 h 13"/>
                <a:gd name="T4" fmla="*/ 0 w 78"/>
                <a:gd name="T5" fmla="*/ 13 h 13"/>
                <a:gd name="T6" fmla="*/ 78 w 78"/>
                <a:gd name="T7" fmla="*/ 13 h 13"/>
                <a:gd name="T8" fmla="*/ 77 w 78"/>
                <a:gd name="T9" fmla="*/ 7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7"/>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7" name="Freeform 28"/>
            <p:cNvSpPr/>
            <p:nvPr/>
          </p:nvSpPr>
          <p:spPr bwMode="auto">
            <a:xfrm>
              <a:off x="2236207" y="3977692"/>
              <a:ext cx="68163" cy="44959"/>
            </a:xfrm>
            <a:custGeom>
              <a:avLst/>
              <a:gdLst>
                <a:gd name="T0" fmla="*/ 20 w 20"/>
                <a:gd name="T1" fmla="*/ 0 h 13"/>
                <a:gd name="T2" fmla="*/ 1 w 20"/>
                <a:gd name="T3" fmla="*/ 0 h 13"/>
                <a:gd name="T4" fmla="*/ 0 w 20"/>
                <a:gd name="T5" fmla="*/ 7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7"/>
                  </a:cubicBezTo>
                  <a:cubicBezTo>
                    <a:pt x="0" y="9"/>
                    <a:pt x="1" y="11"/>
                    <a:pt x="1" y="13"/>
                  </a:cubicBezTo>
                  <a:cubicBezTo>
                    <a:pt x="20" y="13"/>
                    <a:pt x="20" y="13"/>
                    <a:pt x="20" y="13"/>
                  </a:cubicBezTo>
                  <a:cubicBezTo>
                    <a:pt x="20" y="0"/>
                    <a:pt x="20" y="0"/>
                    <a:pt x="20"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8" name="Oval 29"/>
            <p:cNvSpPr>
              <a:spLocks noChangeArrowheads="1"/>
            </p:cNvSpPr>
            <p:nvPr/>
          </p:nvSpPr>
          <p:spPr bwMode="auto">
            <a:xfrm>
              <a:off x="2273915" y="3970440"/>
              <a:ext cx="65263" cy="62363"/>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9" name="Oval 30"/>
            <p:cNvSpPr>
              <a:spLocks noChangeArrowheads="1"/>
            </p:cNvSpPr>
            <p:nvPr/>
          </p:nvSpPr>
          <p:spPr bwMode="auto">
            <a:xfrm>
              <a:off x="1940349" y="3970440"/>
              <a:ext cx="60912" cy="58011"/>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60" name="Freeform 41"/>
            <p:cNvSpPr>
              <a:spLocks noEditPoints="1"/>
            </p:cNvSpPr>
            <p:nvPr/>
          </p:nvSpPr>
          <p:spPr bwMode="auto">
            <a:xfrm>
              <a:off x="2610381" y="3997996"/>
              <a:ext cx="265402" cy="333566"/>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68580" tIns="34290" rIns="68580" bIns="34290" numCol="1" anchor="t" anchorCtr="0" compatLnSpc="1"/>
            <a:lstStyle/>
            <a:p>
              <a:endParaRPr lang="zh-CN" altLang="en-US" sz="1400"/>
            </a:p>
          </p:txBody>
        </p:sp>
      </p:grpSp>
    </p:spTree>
    <p:extLst>
      <p:ext uri="{BB962C8B-B14F-4D97-AF65-F5344CB8AC3E}">
        <p14:creationId xmlns:p14="http://schemas.microsoft.com/office/powerpoint/2010/main" val="30557151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1000" fill="hold"/>
                                        <p:tgtEl>
                                          <p:spTgt spid="50"/>
                                        </p:tgtEl>
                                        <p:attrNameLst>
                                          <p:attrName>ppt_w</p:attrName>
                                        </p:attrNameLst>
                                      </p:cBhvr>
                                      <p:tavLst>
                                        <p:tav tm="0">
                                          <p:val>
                                            <p:fltVal val="0"/>
                                          </p:val>
                                        </p:tav>
                                        <p:tav tm="100000">
                                          <p:val>
                                            <p:strVal val="#ppt_w"/>
                                          </p:val>
                                        </p:tav>
                                      </p:tavLst>
                                    </p:anim>
                                    <p:anim calcmode="lin" valueType="num">
                                      <p:cBhvr>
                                        <p:cTn id="21" dur="1000" fill="hold"/>
                                        <p:tgtEl>
                                          <p:spTgt spid="50"/>
                                        </p:tgtEl>
                                        <p:attrNameLst>
                                          <p:attrName>ppt_h</p:attrName>
                                        </p:attrNameLst>
                                      </p:cBhvr>
                                      <p:tavLst>
                                        <p:tav tm="0">
                                          <p:val>
                                            <p:fltVal val="0"/>
                                          </p:val>
                                        </p:tav>
                                        <p:tav tm="100000">
                                          <p:val>
                                            <p:strVal val="#ppt_h"/>
                                          </p:val>
                                        </p:tav>
                                      </p:tavLst>
                                    </p:anim>
                                    <p:anim calcmode="lin" valueType="num">
                                      <p:cBhvr>
                                        <p:cTn id="22" dur="1000" fill="hold"/>
                                        <p:tgtEl>
                                          <p:spTgt spid="50"/>
                                        </p:tgtEl>
                                        <p:attrNameLst>
                                          <p:attrName>style.rotation</p:attrName>
                                        </p:attrNameLst>
                                      </p:cBhvr>
                                      <p:tavLst>
                                        <p:tav tm="0">
                                          <p:val>
                                            <p:fltVal val="90"/>
                                          </p:val>
                                        </p:tav>
                                        <p:tav tm="100000">
                                          <p:val>
                                            <p:fltVal val="0"/>
                                          </p:val>
                                        </p:tav>
                                      </p:tavLst>
                                    </p:anim>
                                    <p:animEffect transition="in" filter="fade">
                                      <p:cBhvr>
                                        <p:cTn id="23" dur="1000"/>
                                        <p:tgtEl>
                                          <p:spTgt spid="50"/>
                                        </p:tgtEl>
                                      </p:cBhvr>
                                    </p:animEffect>
                                  </p:childTnLst>
                                </p:cTn>
                              </p:par>
                              <p:par>
                                <p:cTn id="24" presetID="3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80">
                                          <p:stCondLst>
                                            <p:cond delay="0"/>
                                          </p:stCondLst>
                                        </p:cTn>
                                        <p:tgtEl>
                                          <p:spTgt spid="30"/>
                                        </p:tgtEl>
                                      </p:cBhvr>
                                    </p:animEffect>
                                    <p:anim calcmode="lin" valueType="num">
                                      <p:cBhvr>
                                        <p:cTn id="3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0" dur="26">
                                          <p:stCondLst>
                                            <p:cond delay="650"/>
                                          </p:stCondLst>
                                        </p:cTn>
                                        <p:tgtEl>
                                          <p:spTgt spid="30"/>
                                        </p:tgtEl>
                                      </p:cBhvr>
                                      <p:to x="100000" y="60000"/>
                                    </p:animScale>
                                    <p:animScale>
                                      <p:cBhvr>
                                        <p:cTn id="41" dur="166" decel="50000">
                                          <p:stCondLst>
                                            <p:cond delay="676"/>
                                          </p:stCondLst>
                                        </p:cTn>
                                        <p:tgtEl>
                                          <p:spTgt spid="30"/>
                                        </p:tgtEl>
                                      </p:cBhvr>
                                      <p:to x="100000" y="100000"/>
                                    </p:animScale>
                                    <p:animScale>
                                      <p:cBhvr>
                                        <p:cTn id="42" dur="26">
                                          <p:stCondLst>
                                            <p:cond delay="1312"/>
                                          </p:stCondLst>
                                        </p:cTn>
                                        <p:tgtEl>
                                          <p:spTgt spid="30"/>
                                        </p:tgtEl>
                                      </p:cBhvr>
                                      <p:to x="100000" y="80000"/>
                                    </p:animScale>
                                    <p:animScale>
                                      <p:cBhvr>
                                        <p:cTn id="43" dur="166" decel="50000">
                                          <p:stCondLst>
                                            <p:cond delay="1338"/>
                                          </p:stCondLst>
                                        </p:cTn>
                                        <p:tgtEl>
                                          <p:spTgt spid="30"/>
                                        </p:tgtEl>
                                      </p:cBhvr>
                                      <p:to x="100000" y="100000"/>
                                    </p:animScale>
                                    <p:animScale>
                                      <p:cBhvr>
                                        <p:cTn id="44" dur="26">
                                          <p:stCondLst>
                                            <p:cond delay="1642"/>
                                          </p:stCondLst>
                                        </p:cTn>
                                        <p:tgtEl>
                                          <p:spTgt spid="30"/>
                                        </p:tgtEl>
                                      </p:cBhvr>
                                      <p:to x="100000" y="90000"/>
                                    </p:animScale>
                                    <p:animScale>
                                      <p:cBhvr>
                                        <p:cTn id="45" dur="166" decel="50000">
                                          <p:stCondLst>
                                            <p:cond delay="1668"/>
                                          </p:stCondLst>
                                        </p:cTn>
                                        <p:tgtEl>
                                          <p:spTgt spid="30"/>
                                        </p:tgtEl>
                                      </p:cBhvr>
                                      <p:to x="100000" y="100000"/>
                                    </p:animScale>
                                    <p:animScale>
                                      <p:cBhvr>
                                        <p:cTn id="46" dur="26">
                                          <p:stCondLst>
                                            <p:cond delay="1808"/>
                                          </p:stCondLst>
                                        </p:cTn>
                                        <p:tgtEl>
                                          <p:spTgt spid="30"/>
                                        </p:tgtEl>
                                      </p:cBhvr>
                                      <p:to x="100000" y="95000"/>
                                    </p:animScale>
                                    <p:animScale>
                                      <p:cBhvr>
                                        <p:cTn id="47" dur="166" decel="50000">
                                          <p:stCondLst>
                                            <p:cond delay="1834"/>
                                          </p:stCondLst>
                                        </p:cTn>
                                        <p:tgtEl>
                                          <p:spTgt spid="30"/>
                                        </p:tgtEl>
                                      </p:cBhvr>
                                      <p:to x="100000" y="100000"/>
                                    </p:animScale>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80">
                                          <p:stCondLst>
                                            <p:cond delay="0"/>
                                          </p:stCondLst>
                                        </p:cTn>
                                        <p:tgtEl>
                                          <p:spTgt spid="47"/>
                                        </p:tgtEl>
                                      </p:cBhvr>
                                    </p:animEffect>
                                    <p:anim calcmode="lin" valueType="num">
                                      <p:cBhvr>
                                        <p:cTn id="52"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7" dur="26">
                                          <p:stCondLst>
                                            <p:cond delay="650"/>
                                          </p:stCondLst>
                                        </p:cTn>
                                        <p:tgtEl>
                                          <p:spTgt spid="47"/>
                                        </p:tgtEl>
                                      </p:cBhvr>
                                      <p:to x="100000" y="60000"/>
                                    </p:animScale>
                                    <p:animScale>
                                      <p:cBhvr>
                                        <p:cTn id="58" dur="166" decel="50000">
                                          <p:stCondLst>
                                            <p:cond delay="676"/>
                                          </p:stCondLst>
                                        </p:cTn>
                                        <p:tgtEl>
                                          <p:spTgt spid="47"/>
                                        </p:tgtEl>
                                      </p:cBhvr>
                                      <p:to x="100000" y="100000"/>
                                    </p:animScale>
                                    <p:animScale>
                                      <p:cBhvr>
                                        <p:cTn id="59" dur="26">
                                          <p:stCondLst>
                                            <p:cond delay="1312"/>
                                          </p:stCondLst>
                                        </p:cTn>
                                        <p:tgtEl>
                                          <p:spTgt spid="47"/>
                                        </p:tgtEl>
                                      </p:cBhvr>
                                      <p:to x="100000" y="80000"/>
                                    </p:animScale>
                                    <p:animScale>
                                      <p:cBhvr>
                                        <p:cTn id="60" dur="166" decel="50000">
                                          <p:stCondLst>
                                            <p:cond delay="1338"/>
                                          </p:stCondLst>
                                        </p:cTn>
                                        <p:tgtEl>
                                          <p:spTgt spid="47"/>
                                        </p:tgtEl>
                                      </p:cBhvr>
                                      <p:to x="100000" y="100000"/>
                                    </p:animScale>
                                    <p:animScale>
                                      <p:cBhvr>
                                        <p:cTn id="61" dur="26">
                                          <p:stCondLst>
                                            <p:cond delay="1642"/>
                                          </p:stCondLst>
                                        </p:cTn>
                                        <p:tgtEl>
                                          <p:spTgt spid="47"/>
                                        </p:tgtEl>
                                      </p:cBhvr>
                                      <p:to x="100000" y="90000"/>
                                    </p:animScale>
                                    <p:animScale>
                                      <p:cBhvr>
                                        <p:cTn id="62" dur="166" decel="50000">
                                          <p:stCondLst>
                                            <p:cond delay="1668"/>
                                          </p:stCondLst>
                                        </p:cTn>
                                        <p:tgtEl>
                                          <p:spTgt spid="47"/>
                                        </p:tgtEl>
                                      </p:cBhvr>
                                      <p:to x="100000" y="100000"/>
                                    </p:animScale>
                                    <p:animScale>
                                      <p:cBhvr>
                                        <p:cTn id="63" dur="26">
                                          <p:stCondLst>
                                            <p:cond delay="1808"/>
                                          </p:stCondLst>
                                        </p:cTn>
                                        <p:tgtEl>
                                          <p:spTgt spid="47"/>
                                        </p:tgtEl>
                                      </p:cBhvr>
                                      <p:to x="100000" y="95000"/>
                                    </p:animScale>
                                    <p:animScale>
                                      <p:cBhvr>
                                        <p:cTn id="64" dur="166" decel="50000">
                                          <p:stCondLst>
                                            <p:cond delay="1834"/>
                                          </p:stCondLst>
                                        </p:cTn>
                                        <p:tgtEl>
                                          <p:spTgt spid="47"/>
                                        </p:tgtEl>
                                      </p:cBhvr>
                                      <p:to x="100000" y="100000"/>
                                    </p:animScale>
                                  </p:childTnLst>
                                </p:cTn>
                              </p:par>
                            </p:childTnLst>
                          </p:cTn>
                        </p:par>
                        <p:par>
                          <p:cTn id="65" fill="hold">
                            <p:stCondLst>
                              <p:cond delay="4000"/>
                            </p:stCondLst>
                            <p:childTnLst>
                              <p:par>
                                <p:cTn id="66" presetID="26"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down)">
                                      <p:cBhvr>
                                        <p:cTn id="68" dur="580">
                                          <p:stCondLst>
                                            <p:cond delay="0"/>
                                          </p:stCondLst>
                                        </p:cTn>
                                        <p:tgtEl>
                                          <p:spTgt spid="48"/>
                                        </p:tgtEl>
                                      </p:cBhvr>
                                    </p:animEffect>
                                    <p:anim calcmode="lin" valueType="num">
                                      <p:cBhvr>
                                        <p:cTn id="69"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4" dur="26">
                                          <p:stCondLst>
                                            <p:cond delay="650"/>
                                          </p:stCondLst>
                                        </p:cTn>
                                        <p:tgtEl>
                                          <p:spTgt spid="48"/>
                                        </p:tgtEl>
                                      </p:cBhvr>
                                      <p:to x="100000" y="60000"/>
                                    </p:animScale>
                                    <p:animScale>
                                      <p:cBhvr>
                                        <p:cTn id="75" dur="166" decel="50000">
                                          <p:stCondLst>
                                            <p:cond delay="676"/>
                                          </p:stCondLst>
                                        </p:cTn>
                                        <p:tgtEl>
                                          <p:spTgt spid="48"/>
                                        </p:tgtEl>
                                      </p:cBhvr>
                                      <p:to x="100000" y="100000"/>
                                    </p:animScale>
                                    <p:animScale>
                                      <p:cBhvr>
                                        <p:cTn id="76" dur="26">
                                          <p:stCondLst>
                                            <p:cond delay="1312"/>
                                          </p:stCondLst>
                                        </p:cTn>
                                        <p:tgtEl>
                                          <p:spTgt spid="48"/>
                                        </p:tgtEl>
                                      </p:cBhvr>
                                      <p:to x="100000" y="80000"/>
                                    </p:animScale>
                                    <p:animScale>
                                      <p:cBhvr>
                                        <p:cTn id="77" dur="166" decel="50000">
                                          <p:stCondLst>
                                            <p:cond delay="1338"/>
                                          </p:stCondLst>
                                        </p:cTn>
                                        <p:tgtEl>
                                          <p:spTgt spid="48"/>
                                        </p:tgtEl>
                                      </p:cBhvr>
                                      <p:to x="100000" y="100000"/>
                                    </p:animScale>
                                    <p:animScale>
                                      <p:cBhvr>
                                        <p:cTn id="78" dur="26">
                                          <p:stCondLst>
                                            <p:cond delay="1642"/>
                                          </p:stCondLst>
                                        </p:cTn>
                                        <p:tgtEl>
                                          <p:spTgt spid="48"/>
                                        </p:tgtEl>
                                      </p:cBhvr>
                                      <p:to x="100000" y="90000"/>
                                    </p:animScale>
                                    <p:animScale>
                                      <p:cBhvr>
                                        <p:cTn id="79" dur="166" decel="50000">
                                          <p:stCondLst>
                                            <p:cond delay="1668"/>
                                          </p:stCondLst>
                                        </p:cTn>
                                        <p:tgtEl>
                                          <p:spTgt spid="48"/>
                                        </p:tgtEl>
                                      </p:cBhvr>
                                      <p:to x="100000" y="100000"/>
                                    </p:animScale>
                                    <p:animScale>
                                      <p:cBhvr>
                                        <p:cTn id="80" dur="26">
                                          <p:stCondLst>
                                            <p:cond delay="1808"/>
                                          </p:stCondLst>
                                        </p:cTn>
                                        <p:tgtEl>
                                          <p:spTgt spid="48"/>
                                        </p:tgtEl>
                                      </p:cBhvr>
                                      <p:to x="100000" y="95000"/>
                                    </p:animScale>
                                    <p:animScale>
                                      <p:cBhvr>
                                        <p:cTn id="81" dur="166" decel="50000">
                                          <p:stCondLst>
                                            <p:cond delay="1834"/>
                                          </p:stCondLst>
                                        </p:cTn>
                                        <p:tgtEl>
                                          <p:spTgt spid="48"/>
                                        </p:tgtEl>
                                      </p:cBhvr>
                                      <p:to x="100000" y="100000"/>
                                    </p:animScale>
                                  </p:childTnLst>
                                </p:cTn>
                              </p:par>
                            </p:childTnLst>
                          </p:cTn>
                        </p:par>
                        <p:par>
                          <p:cTn id="82" fill="hold">
                            <p:stCondLst>
                              <p:cond delay="6000"/>
                            </p:stCondLst>
                            <p:childTnLst>
                              <p:par>
                                <p:cTn id="83" presetID="26" presetClass="entr" presetSubtype="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wipe(down)">
                                      <p:cBhvr>
                                        <p:cTn id="85" dur="580">
                                          <p:stCondLst>
                                            <p:cond delay="0"/>
                                          </p:stCondLst>
                                        </p:cTn>
                                        <p:tgtEl>
                                          <p:spTgt spid="49"/>
                                        </p:tgtEl>
                                      </p:cBhvr>
                                    </p:animEffect>
                                    <p:anim calcmode="lin" valueType="num">
                                      <p:cBhvr>
                                        <p:cTn id="8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91" dur="26">
                                          <p:stCondLst>
                                            <p:cond delay="650"/>
                                          </p:stCondLst>
                                        </p:cTn>
                                        <p:tgtEl>
                                          <p:spTgt spid="49"/>
                                        </p:tgtEl>
                                      </p:cBhvr>
                                      <p:to x="100000" y="60000"/>
                                    </p:animScale>
                                    <p:animScale>
                                      <p:cBhvr>
                                        <p:cTn id="92" dur="166" decel="50000">
                                          <p:stCondLst>
                                            <p:cond delay="676"/>
                                          </p:stCondLst>
                                        </p:cTn>
                                        <p:tgtEl>
                                          <p:spTgt spid="49"/>
                                        </p:tgtEl>
                                      </p:cBhvr>
                                      <p:to x="100000" y="100000"/>
                                    </p:animScale>
                                    <p:animScale>
                                      <p:cBhvr>
                                        <p:cTn id="93" dur="26">
                                          <p:stCondLst>
                                            <p:cond delay="1312"/>
                                          </p:stCondLst>
                                        </p:cTn>
                                        <p:tgtEl>
                                          <p:spTgt spid="49"/>
                                        </p:tgtEl>
                                      </p:cBhvr>
                                      <p:to x="100000" y="80000"/>
                                    </p:animScale>
                                    <p:animScale>
                                      <p:cBhvr>
                                        <p:cTn id="94" dur="166" decel="50000">
                                          <p:stCondLst>
                                            <p:cond delay="1338"/>
                                          </p:stCondLst>
                                        </p:cTn>
                                        <p:tgtEl>
                                          <p:spTgt spid="49"/>
                                        </p:tgtEl>
                                      </p:cBhvr>
                                      <p:to x="100000" y="100000"/>
                                    </p:animScale>
                                    <p:animScale>
                                      <p:cBhvr>
                                        <p:cTn id="95" dur="26">
                                          <p:stCondLst>
                                            <p:cond delay="1642"/>
                                          </p:stCondLst>
                                        </p:cTn>
                                        <p:tgtEl>
                                          <p:spTgt spid="49"/>
                                        </p:tgtEl>
                                      </p:cBhvr>
                                      <p:to x="100000" y="90000"/>
                                    </p:animScale>
                                    <p:animScale>
                                      <p:cBhvr>
                                        <p:cTn id="96" dur="166" decel="50000">
                                          <p:stCondLst>
                                            <p:cond delay="1668"/>
                                          </p:stCondLst>
                                        </p:cTn>
                                        <p:tgtEl>
                                          <p:spTgt spid="49"/>
                                        </p:tgtEl>
                                      </p:cBhvr>
                                      <p:to x="100000" y="100000"/>
                                    </p:animScale>
                                    <p:animScale>
                                      <p:cBhvr>
                                        <p:cTn id="97" dur="26">
                                          <p:stCondLst>
                                            <p:cond delay="1808"/>
                                          </p:stCondLst>
                                        </p:cTn>
                                        <p:tgtEl>
                                          <p:spTgt spid="49"/>
                                        </p:tgtEl>
                                      </p:cBhvr>
                                      <p:to x="100000" y="95000"/>
                                    </p:animScale>
                                    <p:animScale>
                                      <p:cBhvr>
                                        <p:cTn id="98"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597256" y="1687379"/>
            <a:ext cx="8900904" cy="3591632"/>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923068" y="1609725"/>
            <a:ext cx="820132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2896321" y="49145"/>
            <a:ext cx="5608395" cy="14119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6600" dirty="0" smtClean="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DẶN DÒ</a:t>
            </a:r>
            <a:endParaRPr kumimoji="0" lang="zh-CN" altLang="zh-CN" sz="66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2531116" y="2768328"/>
            <a:ext cx="7338046" cy="1569660"/>
          </a:xfrm>
          <a:prstGeom prst="rect">
            <a:avLst/>
          </a:prstGeom>
        </p:spPr>
        <p:txBody>
          <a:bodyPr wrap="square">
            <a:spAutoFit/>
          </a:bodyPr>
          <a:lstStyle/>
          <a:p>
            <a:pPr marL="457200" indent="-457200" algn="just">
              <a:spcAft>
                <a:spcPts val="0"/>
              </a:spcAft>
              <a:buFontTx/>
              <a:buChar char="-"/>
            </a:pPr>
            <a:r>
              <a:rPr lang="en-US" sz="3200" dirty="0" err="1" smtClean="0">
                <a:solidFill>
                  <a:srgbClr val="312114"/>
                </a:solidFill>
                <a:ea typeface="Times New Roman" panose="02020603050405020304" pitchFamily="18" charset="0"/>
              </a:rPr>
              <a:t>Hoàn</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thành</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các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bài</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tập</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được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giao</a:t>
            </a:r>
            <a:endParaRPr lang="en-US" sz="3200" dirty="0" smtClean="0">
              <a:solidFill>
                <a:srgbClr val="312114"/>
              </a:solidFill>
              <a:ea typeface="Times New Roman" panose="02020603050405020304" pitchFamily="18" charset="0"/>
            </a:endParaRPr>
          </a:p>
          <a:p>
            <a:pPr marL="457200" indent="-457200" algn="just">
              <a:spcAft>
                <a:spcPts val="0"/>
              </a:spcAft>
              <a:buFontTx/>
              <a:buChar char="-"/>
            </a:pPr>
            <a:r>
              <a:rPr lang="en-US" sz="3200" dirty="0" err="1" smtClean="0">
                <a:solidFill>
                  <a:srgbClr val="312114"/>
                </a:solidFill>
                <a:effectLst/>
                <a:ea typeface="Times New Roman" panose="02020603050405020304" pitchFamily="18" charset="0"/>
              </a:rPr>
              <a:t>Chuẩn</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bị</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bài</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sau</a:t>
            </a:r>
            <a:r>
              <a:rPr lang="en-US" sz="3200" dirty="0" smtClean="0">
                <a:solidFill>
                  <a:srgbClr val="312114"/>
                </a:solidFill>
                <a:ea typeface="Times New Roman" panose="02020603050405020304" pitchFamily="18" charset="0"/>
              </a:rPr>
              <a:t>: </a:t>
            </a:r>
          </a:p>
          <a:p>
            <a:pPr algn="just">
              <a:spcAft>
                <a:spcPts val="0"/>
              </a:spcAft>
            </a:pPr>
            <a:r>
              <a:rPr lang="en-US" sz="3200" b="1" dirty="0">
                <a:solidFill>
                  <a:srgbClr val="312114"/>
                </a:solidFill>
                <a:ea typeface="Times New Roman" panose="02020603050405020304" pitchFamily="18" charset="0"/>
              </a:rPr>
              <a:t> </a:t>
            </a:r>
            <a:r>
              <a:rPr lang="en-US" sz="3200" b="1" dirty="0" smtClean="0">
                <a:solidFill>
                  <a:srgbClr val="312114"/>
                </a:solidFill>
                <a:ea typeface="Times New Roman" panose="02020603050405020304" pitchFamily="18" charset="0"/>
              </a:rPr>
              <a:t>       </a:t>
            </a:r>
            <a:endParaRPr lang="en-US" sz="3200" b="1" dirty="0">
              <a:solidFill>
                <a:srgbClr val="312114"/>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249303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5591919" y="1509258"/>
            <a:ext cx="624839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Tạm</a:t>
            </a:r>
            <a:r>
              <a:rPr kumimoji="0" lang="en-US" altLang="zh-CN" sz="115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biệt</a:t>
            </a:r>
            <a:r>
              <a:rPr kumimoji="0" lang="en-US" altLang="zh-CN" sz="115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nhé</a:t>
            </a:r>
            <a:r>
              <a:rPr lang="en-US" altLang="zh-CN" sz="11500" dirty="0">
                <a:ln w="12700">
                  <a:solidFill>
                    <a:srgbClr val="ED7D31">
                      <a:lumMod val="20000"/>
                      <a:lumOff val="80000"/>
                    </a:srgbClr>
                  </a:solidFill>
                </a:ln>
                <a:solidFill>
                  <a:srgbClr val="312114"/>
                </a:solidFill>
                <a:effectLst>
                  <a:outerShdw blurRad="38100" dist="38100" dir="2700000" algn="tl">
                    <a:srgbClr val="000000">
                      <a:alpha val="43137"/>
                    </a:srgbClr>
                  </a:outerShdw>
                </a:effectLst>
                <a:latin typeface="UTM Azuki" panose="02040603050506020204" pitchFamily="18" charset="0"/>
                <a:ea typeface="字魂107号-萌趣欢乐体" panose="00000500000000000000" pitchFamily="2" charset="-122"/>
              </a:rPr>
              <a:t>!</a:t>
            </a:r>
            <a:endParaRPr kumimoji="0" lang="zh-CN" altLang="en-US" sz="115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1520561264"/>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0778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886460" y="1461135"/>
            <a:ext cx="10627360" cy="4717028"/>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050925" y="1609725"/>
            <a:ext cx="1029843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3395942" y="174241"/>
            <a:ext cx="5608395"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Yêu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cần</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đạt</a:t>
            </a:r>
            <a:endParaRPr kumimoji="0" lang="zh-CN"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1645699" y="1803038"/>
            <a:ext cx="9226232" cy="3139321"/>
          </a:xfrm>
          <a:prstGeom prst="rect">
            <a:avLst/>
          </a:prstGeom>
        </p:spPr>
        <p:txBody>
          <a:bodyPr wrap="square">
            <a:spAutoFit/>
          </a:bodyPr>
          <a:lstStyle/>
          <a:p>
            <a:pPr algn="just">
              <a:spcAft>
                <a:spcPts val="0"/>
              </a:spcAft>
            </a:pPr>
            <a:r>
              <a:rPr lang="nl-NL" sz="2000" b="1" dirty="0">
                <a:ea typeface="Times New Roman" panose="02020603050405020304" pitchFamily="18" charset="0"/>
              </a:rPr>
              <a:t>1. Kiến thức </a:t>
            </a:r>
            <a:endParaRPr lang="en-US" dirty="0">
              <a:ea typeface="Times New Roman" panose="02020603050405020304" pitchFamily="18" charset="0"/>
            </a:endParaRPr>
          </a:p>
          <a:p>
            <a:pPr algn="just">
              <a:spcAft>
                <a:spcPts val="0"/>
              </a:spcAft>
            </a:pPr>
            <a:r>
              <a:rPr lang="nl-NL" sz="2000" dirty="0">
                <a:ea typeface="Times New Roman" panose="02020603050405020304" pitchFamily="18" charset="0"/>
              </a:rPr>
              <a:t>- </a:t>
            </a:r>
            <a:r>
              <a:rPr lang="nl-NL" sz="2000" dirty="0" smtClean="0">
                <a:ea typeface="Times New Roman" panose="02020603050405020304" pitchFamily="18" charset="0"/>
              </a:rPr>
              <a:t> Hiểu được ý </a:t>
            </a:r>
            <a:r>
              <a:rPr lang="nl-NL" sz="2000" dirty="0" smtClean="0">
                <a:ea typeface="Times New Roman" panose="02020603050405020304" pitchFamily="18" charset="0"/>
              </a:rPr>
              <a:t>nghĩa câu chuyện</a:t>
            </a:r>
            <a:endParaRPr lang="en-US" dirty="0">
              <a:ea typeface="Times New Roman" panose="02020603050405020304" pitchFamily="18" charset="0"/>
            </a:endParaRPr>
          </a:p>
          <a:p>
            <a:pPr algn="just">
              <a:spcAft>
                <a:spcPts val="0"/>
              </a:spcAft>
            </a:pPr>
            <a:r>
              <a:rPr lang="nb-NO" sz="2000" b="1" dirty="0">
                <a:ea typeface="Times New Roman" panose="02020603050405020304" pitchFamily="18" charset="0"/>
              </a:rPr>
              <a:t>2. Kĩ</a:t>
            </a:r>
            <a:r>
              <a:rPr lang="nl-NL" sz="2000" b="1" dirty="0">
                <a:ea typeface="Times New Roman" panose="02020603050405020304" pitchFamily="18" charset="0"/>
              </a:rPr>
              <a:t> năng</a:t>
            </a:r>
            <a:endParaRPr lang="en-US" dirty="0">
              <a:ea typeface="Times New Roman" panose="02020603050405020304" pitchFamily="18" charset="0"/>
            </a:endParaRPr>
          </a:p>
          <a:p>
            <a:pPr marL="285750" indent="-285750" algn="just">
              <a:spcAft>
                <a:spcPts val="0"/>
              </a:spcAft>
              <a:buFontTx/>
              <a:buChar char="-"/>
            </a:pPr>
            <a:r>
              <a:rPr lang="en-US" dirty="0" smtClean="0"/>
              <a:t>Nghe </a:t>
            </a:r>
            <a:r>
              <a:rPr lang="en-US" dirty="0"/>
              <a:t>- viết đúng và trình bày bài CT sạch sẽ, đúng qui định.- Làm đúng BT2 và BT(3) a/b, hoặc BT CT phương ngữ do GV soạn</a:t>
            </a:r>
            <a:r>
              <a:rPr lang="en-US" dirty="0" smtClean="0"/>
              <a:t>.</a:t>
            </a:r>
          </a:p>
          <a:p>
            <a:pPr algn="just">
              <a:spcAft>
                <a:spcPts val="0"/>
              </a:spcAft>
            </a:pPr>
            <a:r>
              <a:rPr lang="nl-NL" sz="2000" b="1" dirty="0" smtClean="0">
                <a:ea typeface="Times New Roman" panose="02020603050405020304" pitchFamily="18" charset="0"/>
              </a:rPr>
              <a:t>3</a:t>
            </a:r>
            <a:r>
              <a:rPr lang="nl-NL" sz="2000" b="1" dirty="0">
                <a:ea typeface="Times New Roman" panose="02020603050405020304" pitchFamily="18" charset="0"/>
              </a:rPr>
              <a:t>. Phẩm chất</a:t>
            </a:r>
            <a:endParaRPr lang="en-US" dirty="0">
              <a:ea typeface="Times New Roman" panose="02020603050405020304" pitchFamily="18" charset="0"/>
            </a:endParaRPr>
          </a:p>
          <a:p>
            <a:pPr algn="just">
              <a:spcAft>
                <a:spcPts val="0"/>
              </a:spcAft>
            </a:pPr>
            <a:r>
              <a:rPr lang="nl-NL" sz="2000" dirty="0">
                <a:ea typeface="Times New Roman" panose="02020603050405020304" pitchFamily="18" charset="0"/>
              </a:rPr>
              <a:t>- HS có phẩm chất học tập tích cực, chăm chỉ</a:t>
            </a:r>
            <a:endParaRPr lang="en-US" dirty="0">
              <a:ea typeface="Times New Roman" panose="02020603050405020304" pitchFamily="18" charset="0"/>
            </a:endParaRPr>
          </a:p>
          <a:p>
            <a:pPr algn="just">
              <a:spcAft>
                <a:spcPts val="0"/>
              </a:spcAft>
            </a:pPr>
            <a:r>
              <a:rPr lang="nl-NL" sz="2000" b="1" dirty="0">
                <a:ea typeface="Times New Roman" panose="02020603050405020304" pitchFamily="18" charset="0"/>
              </a:rPr>
              <a:t>4. Góp phần phát triển các năng lực</a:t>
            </a:r>
            <a:endParaRPr lang="en-US" dirty="0">
              <a:ea typeface="Times New Roman" panose="02020603050405020304" pitchFamily="18" charset="0"/>
            </a:endParaRPr>
          </a:p>
          <a:p>
            <a:pPr>
              <a:spcAft>
                <a:spcPts val="0"/>
              </a:spcAft>
            </a:pPr>
            <a:r>
              <a:rPr lang="nl-NL" sz="2000" dirty="0">
                <a:ea typeface="Times New Roman" panose="02020603050405020304" pitchFamily="18" charset="0"/>
              </a:rPr>
              <a:t>- </a:t>
            </a:r>
            <a:r>
              <a:rPr lang="nl-NL" sz="2000" dirty="0">
                <a:solidFill>
                  <a:srgbClr val="000000"/>
                </a:solidFill>
                <a:ea typeface="Times New Roman" panose="02020603050405020304" pitchFamily="18" charset="0"/>
              </a:rPr>
              <a:t>NL tự học, NL giao tiếp và hợp tác, NL giải quyết vấn đề và sáng tạo, NL ngôn ngữ, NL thẩm mĩ.</a:t>
            </a:r>
            <a:endParaRPr lang="en-US" dirty="0">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440877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3007461" y="1657856"/>
            <a:ext cx="371026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1</a:t>
            </a:r>
          </a:p>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KHỞI ĐỘNG</a:t>
            </a:r>
            <a:endParaRPr lang="en-US" sz="7200" dirty="0">
              <a:ln w="28575">
                <a:solidFill>
                  <a:schemeClr val="tx1">
                    <a:lumMod val="65000"/>
                    <a:lumOff val="35000"/>
                  </a:schemeClr>
                </a:solidFill>
              </a:ln>
              <a:solidFill>
                <a:srgbClr val="DF8873"/>
              </a:solidFill>
              <a:latin typeface="UTM Thanh Nhac TL" panose="02040603050506020204" pitchFamily="18" charset="0"/>
            </a:endParaRPr>
          </a:p>
        </p:txBody>
      </p:sp>
    </p:spTree>
    <p:extLst>
      <p:ext uri="{BB962C8B-B14F-4D97-AF65-F5344CB8AC3E}">
        <p14:creationId xmlns:p14="http://schemas.microsoft.com/office/powerpoint/2010/main" val="38118427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248" y="399888"/>
            <a:ext cx="10424161" cy="5041355"/>
          </a:xfrm>
        </p:spPr>
        <p:txBody>
          <a:bodyPr/>
          <a:lstStyle/>
          <a:p>
            <a:pPr marL="0" indent="0" algn="ctr">
              <a:buNone/>
            </a:pPr>
            <a:r>
              <a:rPr lang="vi-VN" sz="2800" b="1" dirty="0">
                <a:solidFill>
                  <a:srgbClr val="002060"/>
                </a:solidFill>
                <a:latin typeface="Arial" panose="020B0604020202020204" pitchFamily="34" charset="0"/>
                <a:cs typeface="Arial" panose="020B0604020202020204" pitchFamily="34" charset="0"/>
              </a:rPr>
              <a:t>Mười năm cõng bạn đi học</a:t>
            </a:r>
            <a:endParaRPr lang="vi-VN" sz="2800" dirty="0">
              <a:solidFill>
                <a:srgbClr val="002060"/>
              </a:solidFill>
              <a:latin typeface="Arial" panose="020B0604020202020204" pitchFamily="34" charset="0"/>
              <a:cs typeface="Arial" panose="020B0604020202020204" pitchFamily="34" charset="0"/>
            </a:endParaRPr>
          </a:p>
          <a:p>
            <a:pPr marL="0" indent="0" algn="just">
              <a:buNone/>
            </a:pP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latin typeface="Arial" panose="020B0604020202020204" pitchFamily="34" charset="0"/>
                <a:cs typeface="Arial" panose="020B0604020202020204" pitchFamily="34" charset="0"/>
              </a:rPr>
              <a:t>Ở </a:t>
            </a:r>
            <a:r>
              <a:rPr lang="vi-VN" sz="28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marL="0" indent="0" algn="r">
              <a:buNone/>
            </a:pPr>
            <a:r>
              <a:rPr lang="vi-VN" sz="2800" i="1" dirty="0">
                <a:solidFill>
                  <a:srgbClr val="002060"/>
                </a:solidFill>
                <a:latin typeface="Arial" panose="020B0604020202020204" pitchFamily="34" charset="0"/>
                <a:cs typeface="Arial" panose="020B0604020202020204" pitchFamily="34" charset="0"/>
              </a:rPr>
              <a:t>Theo báo Đại Đoàn </a:t>
            </a:r>
            <a:r>
              <a:rPr lang="vi-VN" sz="2800" i="1" dirty="0" smtClean="0">
                <a:solidFill>
                  <a:srgbClr val="002060"/>
                </a:solidFill>
                <a:latin typeface="Arial" panose="020B0604020202020204" pitchFamily="34" charset="0"/>
                <a:cs typeface="Arial" panose="020B0604020202020204" pitchFamily="34" charset="0"/>
              </a:rPr>
              <a:t>K</a:t>
            </a:r>
            <a:r>
              <a:rPr lang="en-US" sz="2800" i="1" dirty="0" smtClean="0">
                <a:solidFill>
                  <a:srgbClr val="002060"/>
                </a:solidFill>
                <a:latin typeface="Arial" panose="020B0604020202020204" pitchFamily="34" charset="0"/>
                <a:cs typeface="Arial" panose="020B0604020202020204" pitchFamily="34" charset="0"/>
              </a:rPr>
              <a:t>ết</a:t>
            </a:r>
            <a:endParaRPr lang="en-US" sz="2800" dirty="0"/>
          </a:p>
        </p:txBody>
      </p:sp>
      <p:pic>
        <p:nvPicPr>
          <p:cNvPr id="4" name="图片 18"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5" name="图片 19"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spTree>
    <p:extLst>
      <p:ext uri="{BB962C8B-B14F-4D97-AF65-F5344CB8AC3E}">
        <p14:creationId xmlns:p14="http://schemas.microsoft.com/office/powerpoint/2010/main" val="2155220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2</a:t>
            </a:r>
          </a:p>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KHÁM PHÁ</a:t>
            </a:r>
            <a:endParaRPr lang="en-US" sz="7200" dirty="0">
              <a:ln w="28575">
                <a:solidFill>
                  <a:schemeClr val="tx1">
                    <a:lumMod val="65000"/>
                    <a:lumOff val="35000"/>
                  </a:schemeClr>
                </a:solidFill>
              </a:ln>
              <a:solidFill>
                <a:schemeClr val="accent4">
                  <a:lumMod val="60000"/>
                  <a:lumOff val="40000"/>
                </a:schemeClr>
              </a:solidFill>
              <a:latin typeface="UTM Thanh Nhac TL" panose="02040603050506020204" pitchFamily="18" charset="0"/>
            </a:endParaRPr>
          </a:p>
        </p:txBody>
      </p:sp>
    </p:spTree>
    <p:extLst>
      <p:ext uri="{BB962C8B-B14F-4D97-AF65-F5344CB8AC3E}">
        <p14:creationId xmlns:p14="http://schemas.microsoft.com/office/powerpoint/2010/main" val="18091826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79890" y="1341202"/>
            <a:ext cx="11538857" cy="5255351"/>
          </a:xfrm>
          <a:prstGeom prst="roundRect">
            <a:avLst>
              <a:gd name="adj" fmla="val 911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2" name="圆角矩形 11"/>
          <p:cNvSpPr/>
          <p:nvPr/>
        </p:nvSpPr>
        <p:spPr>
          <a:xfrm>
            <a:off x="1050925" y="1609725"/>
            <a:ext cx="10298430" cy="4910818"/>
          </a:xfrm>
          <a:prstGeom prst="roundRect">
            <a:avLst>
              <a:gd name="adj" fmla="val 4326"/>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19" name="图片 18"/>
          <p:cNvPicPr>
            <a:picLocks noChangeAspect="1"/>
          </p:cNvPicPr>
          <p:nvPr/>
        </p:nvPicPr>
        <p:blipFill>
          <a:blip r:embed="rId5"/>
          <a:srcRect/>
          <a:stretch>
            <a:fillRect/>
          </a:stretch>
        </p:blipFill>
        <p:spPr>
          <a:xfrm>
            <a:off x="0" y="2628135"/>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pic>
        <p:nvPicPr>
          <p:cNvPr id="20" name="图片 20"/>
          <p:cNvPicPr>
            <a:picLocks noChangeAspect="1"/>
          </p:cNvPicPr>
          <p:nvPr/>
        </p:nvPicPr>
        <p:blipFill rotWithShape="1">
          <a:blip r:embed="rId6"/>
          <a:srcRect/>
          <a:stretch>
            <a:fillRect/>
          </a:stretch>
        </p:blipFill>
        <p:spPr>
          <a:xfrm>
            <a:off x="0" y="-229999"/>
            <a:ext cx="2404811" cy="1691134"/>
          </a:xfrm>
          <a:prstGeom prst="rect">
            <a:avLst/>
          </a:prstGeom>
        </p:spPr>
      </p:pic>
      <p:sp>
        <p:nvSpPr>
          <p:cNvPr id="23" name="矩形 21"/>
          <p:cNvSpPr/>
          <p:nvPr/>
        </p:nvSpPr>
        <p:spPr>
          <a:xfrm>
            <a:off x="394050" y="-19367"/>
            <a:ext cx="1616710" cy="1055866"/>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en-US" altLang="zh-CN" sz="4800" dirty="0" smtClean="0">
                <a:solidFill>
                  <a:srgbClr val="0070C0"/>
                </a:solidFill>
                <a:latin typeface="UVN Thang Vu" panose="03090702030407020404" pitchFamily="66" charset="0"/>
                <a:ea typeface="字魂131号-酷乐潮玩体" panose="00000500000000000000" pitchFamily="2" charset="-122"/>
                <a:sym typeface="+mn-ea"/>
              </a:rPr>
              <a:t>Câu 1</a:t>
            </a:r>
            <a:endParaRPr kumimoji="0" lang="zh-CN" altLang="zh-CN" sz="4800" b="0" i="0" u="none" strike="noStrike" kern="1200" cap="none" spc="0" normalizeH="0" baseline="0" noProof="0" dirty="0">
              <a:ln>
                <a:noFill/>
              </a:ln>
              <a:solidFill>
                <a:srgbClr val="0070C0"/>
              </a:solidFill>
              <a:effectLst/>
              <a:uLnTx/>
              <a:uFillTx/>
              <a:latin typeface="UVN Thang Vu" panose="03090702030407020404" pitchFamily="66" charset="0"/>
              <a:ea typeface="字魂131号-酷乐潮玩体" panose="00000500000000000000" pitchFamily="2" charset="-122"/>
              <a:sym typeface="+mn-ea"/>
            </a:endParaRPr>
          </a:p>
        </p:txBody>
      </p:sp>
      <p:sp>
        <p:nvSpPr>
          <p:cNvPr id="24" name="Rectangle 23"/>
          <p:cNvSpPr/>
          <p:nvPr/>
        </p:nvSpPr>
        <p:spPr>
          <a:xfrm>
            <a:off x="1644975" y="1738061"/>
            <a:ext cx="9704380" cy="646331"/>
          </a:xfrm>
          <a:prstGeom prst="rect">
            <a:avLst/>
          </a:prstGeom>
        </p:spPr>
        <p:txBody>
          <a:bodyPr wrap="square">
            <a:spAutoFit/>
          </a:bodyPr>
          <a:lstStyle/>
          <a:p>
            <a:pPr fontAlgn="base">
              <a:spcBef>
                <a:spcPct val="0"/>
              </a:spcBef>
              <a:spcAft>
                <a:spcPct val="0"/>
              </a:spcAft>
            </a:pPr>
            <a:r>
              <a:rPr lang="en-US" altLang="en-US" sz="3600" b="1" dirty="0" smtClean="0">
                <a:solidFill>
                  <a:schemeClr val="bg1"/>
                </a:solidFill>
                <a:latin typeface="Arial" panose="020B0604020202020204" pitchFamily="34" charset="0"/>
                <a:cs typeface="Arial" panose="020B0604020202020204" pitchFamily="34" charset="0"/>
              </a:rPr>
              <a:t>Bạn Sinh đã làm gì để giúp đỡ bạn Hanh?</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13" name="圆角矩形 7"/>
          <p:cNvSpPr/>
          <p:nvPr/>
        </p:nvSpPr>
        <p:spPr>
          <a:xfrm>
            <a:off x="1372835" y="2689095"/>
            <a:ext cx="9721886" cy="3305209"/>
          </a:xfrm>
          <a:prstGeom prst="roundRect">
            <a:avLst>
              <a:gd name="adj" fmla="val 35216"/>
            </a:avLst>
          </a:prstGeom>
          <a:solidFill>
            <a:srgbClr val="FFC939"/>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Box 14"/>
          <p:cNvSpPr txBox="1"/>
          <p:nvPr/>
        </p:nvSpPr>
        <p:spPr>
          <a:xfrm>
            <a:off x="1602556" y="4063229"/>
            <a:ext cx="9039655" cy="769441"/>
          </a:xfrm>
          <a:prstGeom prst="rect">
            <a:avLst/>
          </a:prstGeom>
          <a:noFill/>
        </p:spPr>
        <p:txBody>
          <a:bodyPr wrap="none" rtlCol="0">
            <a:spAutoFit/>
          </a:bodyPr>
          <a:lstStyle/>
          <a:p>
            <a:pPr algn="ctr"/>
            <a:r>
              <a:rPr lang="en-US" altLang="zh-CN" sz="4400" dirty="0" err="1" smtClean="0">
                <a:solidFill>
                  <a:srgbClr val="203864"/>
                </a:solidFill>
                <a:latin typeface="Arial" panose="020B0604020202020204" pitchFamily="34" charset="0"/>
                <a:cs typeface="Arial" panose="020B0604020202020204" pitchFamily="34" charset="0"/>
              </a:rPr>
              <a:t>Sinh</a:t>
            </a:r>
            <a:r>
              <a:rPr lang="en-US" altLang="zh-CN" sz="4400" dirty="0" smtClean="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cõng</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bạn</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đi</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học</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suốt</a:t>
            </a:r>
            <a:r>
              <a:rPr lang="en-US" altLang="zh-CN" sz="4400" dirty="0">
                <a:solidFill>
                  <a:srgbClr val="203864"/>
                </a:solidFill>
                <a:latin typeface="Arial" panose="020B0604020202020204" pitchFamily="34" charset="0"/>
                <a:cs typeface="Arial" panose="020B0604020202020204" pitchFamily="34" charset="0"/>
              </a:rPr>
              <a:t> 10 </a:t>
            </a:r>
            <a:r>
              <a:rPr lang="en-US" altLang="zh-CN" sz="4400" dirty="0" err="1">
                <a:solidFill>
                  <a:srgbClr val="203864"/>
                </a:solidFill>
                <a:latin typeface="Arial" panose="020B0604020202020204" pitchFamily="34" charset="0"/>
                <a:cs typeface="Arial" panose="020B0604020202020204" pitchFamily="34" charset="0"/>
              </a:rPr>
              <a:t>năm</a:t>
            </a:r>
            <a:r>
              <a:rPr lang="en-US" altLang="zh-CN" sz="4400" dirty="0">
                <a:solidFill>
                  <a:srgbClr val="203864"/>
                </a:solidFill>
                <a:latin typeface="Arial" panose="020B0604020202020204" pitchFamily="34" charset="0"/>
                <a:cs typeface="Arial" panose="020B0604020202020204" pitchFamily="34" charset="0"/>
              </a:rPr>
              <a:t>. </a:t>
            </a:r>
            <a:endParaRPr lang="zh-CN" altLang="en-US" sz="4400" dirty="0">
              <a:solidFill>
                <a:srgbClr val="20386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5338979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to="" calcmode="lin" valueType="num">
                                      <p:cBhvr>
                                        <p:cTn id="24"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3" grpId="0"/>
      <p:bldP spid="23" grpId="1"/>
      <p:bldP spid="24" grpId="0"/>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79890" y="1341202"/>
            <a:ext cx="11538857" cy="5255351"/>
          </a:xfrm>
          <a:prstGeom prst="roundRect">
            <a:avLst>
              <a:gd name="adj" fmla="val 911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2" name="圆角矩形 11"/>
          <p:cNvSpPr/>
          <p:nvPr/>
        </p:nvSpPr>
        <p:spPr>
          <a:xfrm>
            <a:off x="1050925" y="1609725"/>
            <a:ext cx="10298430" cy="4910818"/>
          </a:xfrm>
          <a:prstGeom prst="roundRect">
            <a:avLst>
              <a:gd name="adj" fmla="val 4326"/>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19" name="图片 18"/>
          <p:cNvPicPr>
            <a:picLocks noChangeAspect="1"/>
          </p:cNvPicPr>
          <p:nvPr/>
        </p:nvPicPr>
        <p:blipFill>
          <a:blip r:embed="rId5"/>
          <a:srcRect/>
          <a:stretch>
            <a:fillRect/>
          </a:stretch>
        </p:blipFill>
        <p:spPr>
          <a:xfrm>
            <a:off x="0" y="2628135"/>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pic>
        <p:nvPicPr>
          <p:cNvPr id="20" name="图片 20"/>
          <p:cNvPicPr>
            <a:picLocks noChangeAspect="1"/>
          </p:cNvPicPr>
          <p:nvPr/>
        </p:nvPicPr>
        <p:blipFill rotWithShape="1">
          <a:blip r:embed="rId6"/>
          <a:srcRect/>
          <a:stretch>
            <a:fillRect/>
          </a:stretch>
        </p:blipFill>
        <p:spPr>
          <a:xfrm>
            <a:off x="0" y="-229999"/>
            <a:ext cx="2404811" cy="1691134"/>
          </a:xfrm>
          <a:prstGeom prst="rect">
            <a:avLst/>
          </a:prstGeom>
        </p:spPr>
      </p:pic>
      <p:sp>
        <p:nvSpPr>
          <p:cNvPr id="23" name="矩形 21"/>
          <p:cNvSpPr/>
          <p:nvPr/>
        </p:nvSpPr>
        <p:spPr>
          <a:xfrm>
            <a:off x="394050" y="-19367"/>
            <a:ext cx="1616710" cy="1055866"/>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en-US" altLang="zh-CN" sz="4800" dirty="0" smtClean="0">
                <a:solidFill>
                  <a:srgbClr val="0070C0"/>
                </a:solidFill>
                <a:latin typeface="UVN Thang Vu" panose="03090702030407020404" pitchFamily="66" charset="0"/>
                <a:ea typeface="字魂131号-酷乐潮玩体" panose="00000500000000000000" pitchFamily="2" charset="-122"/>
                <a:sym typeface="+mn-ea"/>
              </a:rPr>
              <a:t>Câu </a:t>
            </a:r>
            <a:r>
              <a:rPr lang="en-US" altLang="zh-CN" sz="4800" dirty="0">
                <a:solidFill>
                  <a:srgbClr val="0070C0"/>
                </a:solidFill>
                <a:latin typeface="UVN Thang Vu" panose="03090702030407020404" pitchFamily="66"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0070C0"/>
              </a:solidFill>
              <a:effectLst/>
              <a:uLnTx/>
              <a:uFillTx/>
              <a:latin typeface="UVN Thang Vu" panose="03090702030407020404" pitchFamily="66" charset="0"/>
              <a:ea typeface="字魂131号-酷乐潮玩体" panose="00000500000000000000" pitchFamily="2" charset="-122"/>
              <a:sym typeface="+mn-ea"/>
            </a:endParaRPr>
          </a:p>
        </p:txBody>
      </p:sp>
      <p:sp>
        <p:nvSpPr>
          <p:cNvPr id="24" name="Rectangle 23"/>
          <p:cNvSpPr/>
          <p:nvPr/>
        </p:nvSpPr>
        <p:spPr>
          <a:xfrm>
            <a:off x="958443" y="1855558"/>
            <a:ext cx="10275415" cy="646331"/>
          </a:xfrm>
          <a:prstGeom prst="rect">
            <a:avLst/>
          </a:prstGeom>
        </p:spPr>
        <p:txBody>
          <a:bodyPr wrap="square">
            <a:spAutoFit/>
          </a:bodyPr>
          <a:lstStyle/>
          <a:p>
            <a:pPr fontAlgn="auto">
              <a:spcBef>
                <a:spcPts val="0"/>
              </a:spcBef>
              <a:spcAft>
                <a:spcPts val="0"/>
              </a:spcAft>
              <a:defRPr/>
            </a:pPr>
            <a:r>
              <a:rPr lang="en-US" altLang="zh-CN" sz="3600" b="1" dirty="0">
                <a:solidFill>
                  <a:schemeClr val="bg1"/>
                </a:solidFill>
                <a:latin typeface="Arial" panose="020B0604020202020204" pitchFamily="34" charset="0"/>
                <a:ea typeface="SimSun" panose="02010600030101010101" pitchFamily="2" charset="-122"/>
                <a:cs typeface="Arial" panose="020B0604020202020204" pitchFamily="34" charset="0"/>
              </a:rPr>
              <a:t>Việc làm của Sinh đáng trân trọng ở điểm nào? </a:t>
            </a:r>
          </a:p>
        </p:txBody>
      </p:sp>
      <p:grpSp>
        <p:nvGrpSpPr>
          <p:cNvPr id="2" name="Group 1"/>
          <p:cNvGrpSpPr/>
          <p:nvPr/>
        </p:nvGrpSpPr>
        <p:grpSpPr>
          <a:xfrm>
            <a:off x="1372835" y="2689095"/>
            <a:ext cx="9721886" cy="3305209"/>
            <a:chOff x="1372835" y="2689095"/>
            <a:chExt cx="9721886" cy="3305209"/>
          </a:xfrm>
        </p:grpSpPr>
        <p:sp>
          <p:nvSpPr>
            <p:cNvPr id="13" name="圆角矩形 7"/>
            <p:cNvSpPr/>
            <p:nvPr/>
          </p:nvSpPr>
          <p:spPr>
            <a:xfrm>
              <a:off x="1372835" y="2689095"/>
              <a:ext cx="9721886" cy="3305209"/>
            </a:xfrm>
            <a:prstGeom prst="roundRect">
              <a:avLst>
                <a:gd name="adj" fmla="val 35216"/>
              </a:avLst>
            </a:prstGeom>
            <a:solidFill>
              <a:srgbClr val="FFC939"/>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Box 14"/>
            <p:cNvSpPr txBox="1"/>
            <p:nvPr/>
          </p:nvSpPr>
          <p:spPr>
            <a:xfrm>
              <a:off x="1549688" y="3121180"/>
              <a:ext cx="9269778" cy="2308324"/>
            </a:xfrm>
            <a:prstGeom prst="rect">
              <a:avLst/>
            </a:prstGeom>
            <a:noFill/>
          </p:spPr>
          <p:txBody>
            <a:bodyPr wrap="square" rtlCol="0">
              <a:spAutoFit/>
            </a:bodyPr>
            <a:lstStyle/>
            <a:p>
              <a:pPr algn="ctr"/>
              <a:r>
                <a:rPr lang="vi-VN" altLang="zh-CN" sz="3600" dirty="0">
                  <a:solidFill>
                    <a:srgbClr val="002060"/>
                  </a:solidFill>
                </a:rPr>
                <a:t>Tuy còn nhỏ nhưng Sinh không quản khó khăn, ngày ngày cõng Hanh tới trường với đoạn đường dài hơn </a:t>
              </a:r>
              <a:r>
                <a:rPr lang="vi-VN" altLang="zh-CN" sz="3600" dirty="0" smtClean="0">
                  <a:solidFill>
                    <a:srgbClr val="002060"/>
                  </a:solidFill>
                </a:rPr>
                <a:t>4</a:t>
              </a:r>
              <a:r>
                <a:rPr lang="en-US" altLang="zh-CN" sz="3600" dirty="0" smtClean="0">
                  <a:solidFill>
                    <a:srgbClr val="002060"/>
                  </a:solidFill>
                </a:rPr>
                <a:t> </a:t>
              </a:r>
              <a:r>
                <a:rPr lang="vi-VN" altLang="zh-CN" sz="3600" dirty="0" smtClean="0">
                  <a:solidFill>
                    <a:srgbClr val="002060"/>
                  </a:solidFill>
                </a:rPr>
                <a:t>ki-lô-mét</a:t>
              </a:r>
              <a:r>
                <a:rPr lang="vi-VN" altLang="zh-CN" sz="3600" dirty="0">
                  <a:solidFill>
                    <a:srgbClr val="002060"/>
                  </a:solidFill>
                </a:rPr>
                <a:t>, qua đèo, vượt suối, khúc khuỷu, gập ghềnh</a:t>
              </a:r>
              <a:r>
                <a:rPr lang="en-US" altLang="zh-CN" sz="3600" dirty="0" smtClean="0">
                  <a:solidFill>
                    <a:srgbClr val="002060"/>
                  </a:solidFill>
                  <a:latin typeface="Arial" panose="020B0604020202020204" pitchFamily="34" charset="0"/>
                  <a:cs typeface="Arial" panose="020B0604020202020204" pitchFamily="34" charset="0"/>
                </a:rPr>
                <a:t>. </a:t>
              </a:r>
              <a:endParaRPr lang="zh-CN" altLang="en-US" sz="3600" dirty="0">
                <a:solidFill>
                  <a:srgbClr val="00206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10137284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3" grpId="0"/>
      <p:bldP spid="23" grpId="1"/>
      <p:bldP spid="24" grpId="0"/>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0" y="-41706"/>
            <a:ext cx="12192000" cy="7223760"/>
          </a:xfrm>
          <a:prstGeom prst="rect">
            <a:avLst/>
          </a:prstGeom>
        </p:spPr>
      </p:pic>
      <p:pic>
        <p:nvPicPr>
          <p:cNvPr id="7" name="图片 6">
            <a:extLst>
              <a:ext uri="{FF2B5EF4-FFF2-40B4-BE49-F238E27FC236}">
                <a16:creationId xmlns:a16="http://schemas.microsoft.com/office/drawing/2014/main"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4966882" y="2852892"/>
            <a:ext cx="77217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Luyện</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viết từ khó</a:t>
            </a:r>
            <a:endParaRPr kumimoji="0" lang="zh-CN" altLang="en-US" sz="80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21875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12"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l="4353" t="-1612" r="20043" b="6048"/>
          <a:stretch/>
        </p:blipFill>
        <p:spPr>
          <a:xfrm flipH="1">
            <a:off x="-30303" y="-182880"/>
            <a:ext cx="7040880" cy="7223760"/>
          </a:xfrm>
          <a:prstGeom prst="rect">
            <a:avLst/>
          </a:prstGeom>
        </p:spPr>
      </p:pic>
      <p:pic>
        <p:nvPicPr>
          <p:cNvPr id="9" name="图片 8">
            <a:extLst>
              <a:ext uri="{FF2B5EF4-FFF2-40B4-BE49-F238E27FC236}">
                <a16:creationId xmlns:a16="http://schemas.microsoft.com/office/drawing/2014/main"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5151120" y="-365189"/>
            <a:ext cx="7040880" cy="7223760"/>
          </a:xfrm>
          <a:prstGeom prst="rect">
            <a:avLst/>
          </a:prstGeom>
        </p:spPr>
      </p:pic>
      <p:sp>
        <p:nvSpPr>
          <p:cNvPr id="10" name="文本框 9">
            <a:extLst>
              <a:ext uri="{FF2B5EF4-FFF2-40B4-BE49-F238E27FC236}">
                <a16:creationId xmlns:a16="http://schemas.microsoft.com/office/drawing/2014/main" id="{1141D261-23EF-4F1B-8738-F15230826D84}"/>
              </a:ext>
            </a:extLst>
          </p:cNvPr>
          <p:cNvSpPr txBox="1"/>
          <p:nvPr/>
        </p:nvSpPr>
        <p:spPr>
          <a:xfrm>
            <a:off x="-1372785" y="1290432"/>
            <a:ext cx="77217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Tên</a:t>
            </a:r>
            <a:r>
              <a:rPr kumimoji="0" lang="en-US" altLang="zh-CN" sz="8800" b="0" i="0" u="none" strike="noStrike" kern="1200" cap="none" spc="0" normalizeH="0" noProof="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riêng</a:t>
            </a:r>
            <a:endParaRPr kumimoji="0" lang="zh-CN" altLang="en-US" sz="8800" b="0" i="1" u="none" strike="noStrike" kern="1200" cap="none" spc="0" normalizeH="0" baseline="0" noProof="0" dirty="0">
              <a:ln w="12700">
                <a:solidFill>
                  <a:prstClr val="black"/>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id="{336166C0-6619-4885-9D52-E75C96615C8C}"/>
              </a:ext>
            </a:extLst>
          </p:cNvPr>
          <p:cNvPicPr>
            <a:picLocks noChangeAspect="1"/>
          </p:cNvPicPr>
          <p:nvPr/>
        </p:nvPicPr>
        <p:blipFill rotWithShape="1">
          <a:blip r:embed="rId5">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id="{CF450B26-C4D7-4966-8257-F8339378F3B6}"/>
              </a:ext>
            </a:extLst>
          </p:cNvPr>
          <p:cNvPicPr>
            <a:picLocks noChangeAspect="1"/>
          </p:cNvPicPr>
          <p:nvPr/>
        </p:nvPicPr>
        <p:blipFill>
          <a:blip r:embed="rId6"/>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id="{F087F24E-B3E7-4F8D-A1CF-604F49A7A43A}"/>
              </a:ext>
            </a:extLst>
          </p:cNvPr>
          <p:cNvPicPr>
            <a:picLocks noChangeAspect="1"/>
          </p:cNvPicPr>
          <p:nvPr/>
        </p:nvPicPr>
        <p:blipFill>
          <a:blip r:embed="rId7"/>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
        <p:nvSpPr>
          <p:cNvPr id="3" name="Rectangle 2"/>
          <p:cNvSpPr/>
          <p:nvPr/>
        </p:nvSpPr>
        <p:spPr>
          <a:xfrm>
            <a:off x="-396240" y="2623783"/>
            <a:ext cx="6941160" cy="2862322"/>
          </a:xfrm>
          <a:prstGeom prst="rect">
            <a:avLst/>
          </a:prstGeom>
        </p:spPr>
        <p:txBody>
          <a:bodyPr wrap="square">
            <a:spAutoFit/>
          </a:bodyPr>
          <a:lstStyle/>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V</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C</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hiêm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óa</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uyên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Đ</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oàn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rường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S</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p>
          <a:p>
            <a:pPr algn="ctr">
              <a:defRPr/>
            </a:pPr>
            <a:r>
              <a:rPr lang="en-US" altLang="zh-CN" sz="3600" b="1" dirty="0" smtClean="0">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36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anh</a:t>
            </a:r>
            <a:endPar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4" name="Rectangle 3"/>
          <p:cNvSpPr/>
          <p:nvPr/>
        </p:nvSpPr>
        <p:spPr>
          <a:xfrm>
            <a:off x="8185774" y="2623783"/>
            <a:ext cx="3262080" cy="3416320"/>
          </a:xfrm>
          <a:prstGeom prst="rect">
            <a:avLst/>
          </a:prstGeom>
        </p:spPr>
        <p:txBody>
          <a:bodyPr wrap="square">
            <a:spAutoFit/>
          </a:bodyPr>
          <a:lstStyle/>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khúc kh</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uỷu</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gập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ghềnh</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iệt</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ãng</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đường</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ản</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ki – lô – mét </a:t>
            </a:r>
          </a:p>
        </p:txBody>
      </p:sp>
      <p:sp>
        <p:nvSpPr>
          <p:cNvPr id="13" name="文本框 9">
            <a:extLst>
              <a:ext uri="{FF2B5EF4-FFF2-40B4-BE49-F238E27FC236}">
                <a16:creationId xmlns:a16="http://schemas.microsoft.com/office/drawing/2014/main" id="{1141D261-23EF-4F1B-8738-F15230826D84}"/>
              </a:ext>
            </a:extLst>
          </p:cNvPr>
          <p:cNvSpPr txBox="1"/>
          <p:nvPr/>
        </p:nvSpPr>
        <p:spPr>
          <a:xfrm>
            <a:off x="5757363" y="1198003"/>
            <a:ext cx="77217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latin typeface="UTM Azuki" panose="02040603050506020204" pitchFamily="18" charset="0"/>
                <a:ea typeface="字魂107号-萌趣欢乐体" panose="00000500000000000000" pitchFamily="2" charset="-122"/>
              </a:rPr>
              <a:t>Từ khó</a:t>
            </a:r>
            <a:endParaRPr kumimoji="0" lang="zh-CN" altLang="en-US" sz="8800" b="0" i="1" u="none" strike="noStrike" kern="1200" cap="none" spc="0" normalizeH="0" baseline="0" noProof="0" dirty="0">
              <a:ln w="12700">
                <a:solidFill>
                  <a:prstClr val="black"/>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endParaRPr>
          </a:p>
        </p:txBody>
      </p:sp>
      <p:sp>
        <p:nvSpPr>
          <p:cNvPr id="14" name="Freeform 34"/>
          <p:cNvSpPr/>
          <p:nvPr/>
        </p:nvSpPr>
        <p:spPr bwMode="auto">
          <a:xfrm flipH="1">
            <a:off x="673063" y="5601889"/>
            <a:ext cx="4437277" cy="106665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556911"/>
          </a:solidFill>
          <a:ln>
            <a:noFill/>
          </a:ln>
          <a:effectLst>
            <a:outerShdw blurRad="50800" dist="38100" dir="5400000" algn="t" rotWithShape="0">
              <a:prstClr val="black">
                <a:alpha val="40000"/>
              </a:prstClr>
            </a:outerShdw>
          </a:effectLs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Viết</a:t>
            </a:r>
            <a:r>
              <a:rPr kumimoji="0" lang="en-US" altLang="zh-CN" sz="32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hoa</a:t>
            </a:r>
            <a:r>
              <a:rPr kumimoji="0" lang="en-US" altLang="zh-CN" sz="32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chữ</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cái</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đầu</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mỗi</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tiếng</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669167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461</Words>
  <Application>Microsoft Office PowerPoint</Application>
  <PresentationFormat>Widescreen</PresentationFormat>
  <Paragraphs>108</Paragraphs>
  <Slides>19</Slides>
  <Notes>15</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19</vt:i4>
      </vt:variant>
    </vt:vector>
  </HeadingPairs>
  <TitlesOfParts>
    <vt:vector size="49" baseType="lpstr">
      <vt:lpstr>Arial</vt:lpstr>
      <vt:lpstr>等线 Light</vt:lpstr>
      <vt:lpstr>UVN Dung Dan</vt:lpstr>
      <vt:lpstr>Aharoni</vt:lpstr>
      <vt:lpstr>字魂130号-快乐俏黑体</vt:lpstr>
      <vt:lpstr>UVN Thang Vu</vt:lpstr>
      <vt:lpstr>UTM Thanh Nhac TL</vt:lpstr>
      <vt:lpstr>Times New Roman</vt:lpstr>
      <vt:lpstr>字魂131号-酷乐潮玩体</vt:lpstr>
      <vt:lpstr>UTM Azuki</vt:lpstr>
      <vt:lpstr>SimSun</vt:lpstr>
      <vt:lpstr>Calibri</vt:lpstr>
      <vt:lpstr>UTM Wedding K&amp;T</vt:lpstr>
      <vt:lpstr>Calibri Light</vt:lpstr>
      <vt:lpstr>Arabia</vt:lpstr>
      <vt:lpstr>UTM Avenida</vt:lpstr>
      <vt:lpstr>UTM Seagull</vt:lpstr>
      <vt:lpstr>SimSun</vt:lpstr>
      <vt:lpstr>字魂107号-萌趣欢乐体</vt:lpstr>
      <vt:lpstr>UTM Netmuc KT</vt:lpstr>
      <vt:lpstr>等线</vt:lpstr>
      <vt:lpstr>UVN Bay Buom Nang</vt:lpstr>
      <vt:lpstr>Arial-Rounded</vt:lpstr>
      <vt:lpstr>UTM Tam Le</vt:lpstr>
      <vt:lpstr>UTM Futura Extra</vt:lpstr>
      <vt:lpstr>Office 主题​​</vt:lpstr>
      <vt:lpstr>1_Office 主题​​</vt:lpstr>
      <vt:lpstr>2_Office 主题​​</vt:lpstr>
      <vt:lpstr>5_Office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Hi</cp:lastModifiedBy>
  <cp:revision>28</cp:revision>
  <dcterms:created xsi:type="dcterms:W3CDTF">2022-02-15T10:14:09Z</dcterms:created>
  <dcterms:modified xsi:type="dcterms:W3CDTF">2022-08-07T02:56:33Z</dcterms:modified>
</cp:coreProperties>
</file>