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67" r:id="rId2"/>
    <p:sldId id="257" r:id="rId3"/>
    <p:sldId id="268" r:id="rId4"/>
    <p:sldId id="258" r:id="rId5"/>
    <p:sldId id="278" r:id="rId6"/>
    <p:sldId id="270" r:id="rId7"/>
    <p:sldId id="271" r:id="rId8"/>
    <p:sldId id="259" r:id="rId9"/>
    <p:sldId id="272" r:id="rId10"/>
    <p:sldId id="273" r:id="rId11"/>
    <p:sldId id="266" r:id="rId12"/>
    <p:sldId id="274" r:id="rId13"/>
    <p:sldId id="261" r:id="rId14"/>
    <p:sldId id="275" r:id="rId15"/>
    <p:sldId id="263" r:id="rId16"/>
    <p:sldId id="276" r:id="rId17"/>
    <p:sldId id="280" r:id="rId18"/>
    <p:sldId id="281"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3399"/>
    <a:srgbClr val="FFCC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964" autoAdjust="0"/>
  </p:normalViewPr>
  <p:slideViewPr>
    <p:cSldViewPr>
      <p:cViewPr varScale="1">
        <p:scale>
          <a:sx n="74" d="100"/>
          <a:sy n="74" d="100"/>
        </p:scale>
        <p:origin x="-1690"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25B3D2E4-DE3E-4BA9-BA35-3F9E4811DCD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0565DE4-06EE-4C33-9848-FAF128DE8E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2F8BCBD-5703-4794-90E3-C6F40D8BAED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E177466-ADC6-40C2-A941-F429F689194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FA7924-80BE-41E7-8ABD-7444CF83421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7D7DBF5-00FF-4A8F-81F4-7C5CE120EED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ABF86593-A6E7-4DDE-A386-866F05807B8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AF346970-7AB6-49BF-BC00-93856FDC847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F07BBFD1-609E-4B66-81D2-36AA0DF7726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6A53ADB-6535-4C3C-82C3-F3848FF82F8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330B82A-6757-4C58-AAD7-DDC7C081DE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31C6602-7A14-40D8-8A49-448A914C11E3}"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26" r:id="rId1"/>
    <p:sldLayoutId id="2147483818" r:id="rId2"/>
    <p:sldLayoutId id="2147483827" r:id="rId3"/>
    <p:sldLayoutId id="2147483819" r:id="rId4"/>
    <p:sldLayoutId id="2147483820" r:id="rId5"/>
    <p:sldLayoutId id="2147483821" r:id="rId6"/>
    <p:sldLayoutId id="2147483822" r:id="rId7"/>
    <p:sldLayoutId id="2147483823" r:id="rId8"/>
    <p:sldLayoutId id="2147483828" r:id="rId9"/>
    <p:sldLayoutId id="2147483824" r:id="rId10"/>
    <p:sldLayoutId id="2147483825"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7.xml"/><Relationship Id="rId5" Type="http://schemas.openxmlformats.org/officeDocument/2006/relationships/image" Target="../media/image5.wmf"/><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Buombay"/>
          <p:cNvPicPr>
            <a:picLocks noChangeAspect="1" noChangeArrowheads="1" noCrop="1"/>
          </p:cNvPicPr>
          <p:nvPr/>
        </p:nvPicPr>
        <p:blipFill>
          <a:blip r:embed="rId2"/>
          <a:srcRect/>
          <a:stretch>
            <a:fillRect/>
          </a:stretch>
        </p:blipFill>
        <p:spPr bwMode="auto">
          <a:xfrm flipV="1">
            <a:off x="304800" y="0"/>
            <a:ext cx="9144000" cy="838200"/>
          </a:xfrm>
          <a:prstGeom prst="rect">
            <a:avLst/>
          </a:prstGeom>
          <a:noFill/>
          <a:ln w="9525">
            <a:noFill/>
            <a:miter lim="800000"/>
            <a:headEnd/>
            <a:tailEnd/>
          </a:ln>
        </p:spPr>
      </p:pic>
      <p:pic>
        <p:nvPicPr>
          <p:cNvPr id="8" name="Picture 4" descr="Buombay"/>
          <p:cNvPicPr>
            <a:picLocks noChangeAspect="1" noChangeArrowheads="1" noCrop="1"/>
          </p:cNvPicPr>
          <p:nvPr/>
        </p:nvPicPr>
        <p:blipFill>
          <a:blip r:embed="rId2"/>
          <a:srcRect/>
          <a:stretch>
            <a:fillRect/>
          </a:stretch>
        </p:blipFill>
        <p:spPr bwMode="auto">
          <a:xfrm rot="10800000" flipV="1">
            <a:off x="0" y="6019800"/>
            <a:ext cx="9144000" cy="838200"/>
          </a:xfrm>
          <a:prstGeom prst="rect">
            <a:avLst/>
          </a:prstGeom>
          <a:noFill/>
          <a:ln w="9525">
            <a:noFill/>
            <a:miter lim="800000"/>
            <a:headEnd/>
            <a:tailEnd/>
          </a:ln>
        </p:spPr>
      </p:pic>
      <p:pic>
        <p:nvPicPr>
          <p:cNvPr id="9" name="Picture 4" descr="Buombay"/>
          <p:cNvPicPr>
            <a:picLocks noChangeAspect="1" noChangeArrowheads="1" noCrop="1"/>
          </p:cNvPicPr>
          <p:nvPr/>
        </p:nvPicPr>
        <p:blipFill>
          <a:blip r:embed="rId2"/>
          <a:srcRect/>
          <a:stretch>
            <a:fillRect/>
          </a:stretch>
        </p:blipFill>
        <p:spPr bwMode="auto">
          <a:xfrm rot="16200000" flipV="1">
            <a:off x="-3200400" y="3200400"/>
            <a:ext cx="6858000" cy="457200"/>
          </a:xfrm>
          <a:prstGeom prst="rect">
            <a:avLst/>
          </a:prstGeom>
          <a:noFill/>
          <a:ln w="9525">
            <a:noFill/>
            <a:miter lim="800000"/>
            <a:headEnd/>
            <a:tailEnd/>
          </a:ln>
        </p:spPr>
      </p:pic>
      <p:pic>
        <p:nvPicPr>
          <p:cNvPr id="10" name="Picture 4" descr="Buombay"/>
          <p:cNvPicPr>
            <a:picLocks noChangeAspect="1" noChangeArrowheads="1" noCrop="1"/>
          </p:cNvPicPr>
          <p:nvPr/>
        </p:nvPicPr>
        <p:blipFill>
          <a:blip r:embed="rId2"/>
          <a:srcRect/>
          <a:stretch>
            <a:fillRect/>
          </a:stretch>
        </p:blipFill>
        <p:spPr bwMode="auto">
          <a:xfrm rot="5400000" flipV="1">
            <a:off x="5486400" y="3429000"/>
            <a:ext cx="6858000" cy="457200"/>
          </a:xfrm>
          <a:prstGeom prst="rect">
            <a:avLst/>
          </a:prstGeom>
          <a:noFill/>
          <a:ln w="9525">
            <a:noFill/>
            <a:miter lim="800000"/>
            <a:headEnd/>
            <a:tailEnd/>
          </a:ln>
        </p:spPr>
      </p:pic>
      <p:pic>
        <p:nvPicPr>
          <p:cNvPr id="37896" name="Picture 4" descr="XMASCA~1"/>
          <p:cNvPicPr>
            <a:picLocks noChangeAspect="1" noChangeArrowheads="1" noCrop="1"/>
          </p:cNvPicPr>
          <p:nvPr/>
        </p:nvPicPr>
        <p:blipFill>
          <a:blip r:embed="rId3"/>
          <a:srcRect/>
          <a:stretch>
            <a:fillRect/>
          </a:stretch>
        </p:blipFill>
        <p:spPr bwMode="auto">
          <a:xfrm>
            <a:off x="3667125" y="5867400"/>
            <a:ext cx="1971675" cy="1143000"/>
          </a:xfrm>
          <a:prstGeom prst="rect">
            <a:avLst/>
          </a:prstGeom>
          <a:noFill/>
          <a:ln w="9525">
            <a:noFill/>
            <a:miter lim="800000"/>
            <a:headEnd/>
            <a:tailEnd/>
          </a:ln>
        </p:spPr>
      </p:pic>
      <p:pic>
        <p:nvPicPr>
          <p:cNvPr id="37897" name="Picture 6" descr="F:\HINH ANH\HinhDong\Hoa\h14.gif"/>
          <p:cNvPicPr>
            <a:picLocks noChangeAspect="1" noChangeArrowheads="1" noCrop="1"/>
          </p:cNvPicPr>
          <p:nvPr/>
        </p:nvPicPr>
        <p:blipFill>
          <a:blip r:embed="rId4"/>
          <a:srcRect/>
          <a:stretch>
            <a:fillRect/>
          </a:stretch>
        </p:blipFill>
        <p:spPr bwMode="auto">
          <a:xfrm rot="-1069637">
            <a:off x="-122238" y="5661025"/>
            <a:ext cx="1135063" cy="1371600"/>
          </a:xfrm>
          <a:prstGeom prst="rect">
            <a:avLst/>
          </a:prstGeom>
          <a:noFill/>
          <a:ln w="9525">
            <a:noFill/>
            <a:miter lim="800000"/>
            <a:headEnd/>
            <a:tailEnd/>
          </a:ln>
        </p:spPr>
      </p:pic>
      <p:pic>
        <p:nvPicPr>
          <p:cNvPr id="37898" name="Picture 6" descr="F:\HINH ANH\HinhDong\Hoa\h14.gif"/>
          <p:cNvPicPr>
            <a:picLocks noChangeAspect="1" noChangeArrowheads="1" noCrop="1"/>
          </p:cNvPicPr>
          <p:nvPr/>
        </p:nvPicPr>
        <p:blipFill>
          <a:blip r:embed="rId4"/>
          <a:srcRect/>
          <a:stretch>
            <a:fillRect/>
          </a:stretch>
        </p:blipFill>
        <p:spPr bwMode="auto">
          <a:xfrm rot="10020752">
            <a:off x="8140700" y="20638"/>
            <a:ext cx="1135063" cy="1371600"/>
          </a:xfrm>
          <a:prstGeom prst="rect">
            <a:avLst/>
          </a:prstGeom>
          <a:noFill/>
          <a:ln w="9525">
            <a:noFill/>
            <a:miter lim="800000"/>
            <a:headEnd/>
            <a:tailEnd/>
          </a:ln>
        </p:spPr>
      </p:pic>
      <p:pic>
        <p:nvPicPr>
          <p:cNvPr id="37899" name="Picture 6" descr="F:\HINH ANH\HinhDong\Hoa\h14.gif"/>
          <p:cNvPicPr>
            <a:picLocks noChangeAspect="1" noChangeArrowheads="1" noCrop="1"/>
          </p:cNvPicPr>
          <p:nvPr/>
        </p:nvPicPr>
        <p:blipFill>
          <a:blip r:embed="rId4"/>
          <a:srcRect/>
          <a:stretch>
            <a:fillRect/>
          </a:stretch>
        </p:blipFill>
        <p:spPr bwMode="auto">
          <a:xfrm rot="-6619011">
            <a:off x="7950200" y="5692775"/>
            <a:ext cx="1136650" cy="1371600"/>
          </a:xfrm>
          <a:prstGeom prst="rect">
            <a:avLst/>
          </a:prstGeom>
          <a:noFill/>
          <a:ln w="9525">
            <a:noFill/>
            <a:miter lim="800000"/>
            <a:headEnd/>
            <a:tailEnd/>
          </a:ln>
        </p:spPr>
      </p:pic>
      <p:pic>
        <p:nvPicPr>
          <p:cNvPr id="37900" name="Picture 6" descr="F:\HINH ANH\HinhDong\Hoa\h14.gif"/>
          <p:cNvPicPr>
            <a:picLocks noChangeAspect="1" noChangeArrowheads="1" noCrop="1"/>
          </p:cNvPicPr>
          <p:nvPr/>
        </p:nvPicPr>
        <p:blipFill>
          <a:blip r:embed="rId4"/>
          <a:srcRect/>
          <a:stretch>
            <a:fillRect/>
          </a:stretch>
        </p:blipFill>
        <p:spPr bwMode="auto">
          <a:xfrm rot="5164617">
            <a:off x="88106" y="-26194"/>
            <a:ext cx="1135063" cy="1371601"/>
          </a:xfrm>
          <a:prstGeom prst="rect">
            <a:avLst/>
          </a:prstGeom>
          <a:noFill/>
          <a:ln w="9525">
            <a:noFill/>
            <a:miter lim="800000"/>
            <a:headEnd/>
            <a:tailEnd/>
          </a:ln>
        </p:spPr>
      </p:pic>
      <p:pic>
        <p:nvPicPr>
          <p:cNvPr id="15" name="Picture 21" descr="Firewrk8"/>
          <p:cNvPicPr>
            <a:picLocks noChangeAspect="1" noChangeArrowheads="1"/>
          </p:cNvPicPr>
          <p:nvPr/>
        </p:nvPicPr>
        <p:blipFill>
          <a:blip r:embed="rId5">
            <a:lum bright="6000" contrast="30000"/>
          </a:blip>
          <a:srcRect/>
          <a:stretch>
            <a:fillRect/>
          </a:stretch>
        </p:blipFill>
        <p:spPr bwMode="auto">
          <a:xfrm>
            <a:off x="228600" y="3581519"/>
            <a:ext cx="2895600" cy="3008313"/>
          </a:xfrm>
          <a:prstGeom prst="rect">
            <a:avLst/>
          </a:prstGeom>
          <a:noFill/>
          <a:ln w="9525">
            <a:noFill/>
            <a:miter lim="800000"/>
            <a:headEnd/>
            <a:tailEnd/>
          </a:ln>
        </p:spPr>
      </p:pic>
      <p:pic>
        <p:nvPicPr>
          <p:cNvPr id="16" name="Picture 22" descr="Firewrk8"/>
          <p:cNvPicPr>
            <a:picLocks noChangeAspect="1" noChangeArrowheads="1"/>
          </p:cNvPicPr>
          <p:nvPr/>
        </p:nvPicPr>
        <p:blipFill>
          <a:blip r:embed="rId5">
            <a:lum bright="6000" contrast="30000"/>
          </a:blip>
          <a:srcRect/>
          <a:stretch>
            <a:fillRect/>
          </a:stretch>
        </p:blipFill>
        <p:spPr bwMode="auto">
          <a:xfrm>
            <a:off x="6314680" y="261013"/>
            <a:ext cx="2453777" cy="2482455"/>
          </a:xfrm>
          <a:prstGeom prst="rect">
            <a:avLst/>
          </a:prstGeom>
          <a:noFill/>
          <a:ln w="9525">
            <a:noFill/>
            <a:miter lim="800000"/>
            <a:headEnd/>
            <a:tailEnd/>
          </a:ln>
        </p:spPr>
      </p:pic>
      <p:pic>
        <p:nvPicPr>
          <p:cNvPr id="18" name="Picture 22" descr="Firewrk8"/>
          <p:cNvPicPr>
            <a:picLocks noChangeAspect="1" noChangeArrowheads="1"/>
          </p:cNvPicPr>
          <p:nvPr/>
        </p:nvPicPr>
        <p:blipFill>
          <a:blip r:embed="rId5">
            <a:lum bright="6000" contrast="30000"/>
          </a:blip>
          <a:srcRect/>
          <a:stretch>
            <a:fillRect/>
          </a:stretch>
        </p:blipFill>
        <p:spPr bwMode="auto">
          <a:xfrm>
            <a:off x="665058" y="346042"/>
            <a:ext cx="2453777" cy="2482455"/>
          </a:xfrm>
          <a:prstGeom prst="rect">
            <a:avLst/>
          </a:prstGeom>
          <a:noFill/>
          <a:ln w="9525">
            <a:noFill/>
            <a:miter lim="800000"/>
            <a:headEnd/>
            <a:tailEnd/>
          </a:ln>
        </p:spPr>
      </p:pic>
      <p:pic>
        <p:nvPicPr>
          <p:cNvPr id="19" name="Picture 22" descr="Firewrk8"/>
          <p:cNvPicPr>
            <a:picLocks noChangeAspect="1" noChangeArrowheads="1"/>
          </p:cNvPicPr>
          <p:nvPr/>
        </p:nvPicPr>
        <p:blipFill>
          <a:blip r:embed="rId5">
            <a:lum bright="6000" contrast="30000"/>
          </a:blip>
          <a:srcRect/>
          <a:stretch>
            <a:fillRect/>
          </a:stretch>
        </p:blipFill>
        <p:spPr bwMode="auto">
          <a:xfrm>
            <a:off x="3157340" y="2165806"/>
            <a:ext cx="2895600" cy="2667000"/>
          </a:xfrm>
          <a:prstGeom prst="rect">
            <a:avLst/>
          </a:prstGeom>
          <a:noFill/>
          <a:ln w="9525">
            <a:noFill/>
            <a:miter lim="800000"/>
            <a:headEnd/>
            <a:tailEnd/>
          </a:ln>
        </p:spPr>
      </p:pic>
      <p:sp>
        <p:nvSpPr>
          <p:cNvPr id="20" name="Hộp_Văn_Bản 2">
            <a:extLst>
              <a:ext uri="{FF2B5EF4-FFF2-40B4-BE49-F238E27FC236}">
                <a16:creationId xmlns:a16="http://schemas.microsoft.com/office/drawing/2014/main" xmlns="" id="{6F13E563-289A-49F5-8937-E424C7AF0A54}"/>
              </a:ext>
            </a:extLst>
          </p:cNvPr>
          <p:cNvSpPr txBox="1">
            <a:spLocks noChangeArrowheads="1"/>
          </p:cNvSpPr>
          <p:nvPr/>
        </p:nvSpPr>
        <p:spPr bwMode="auto">
          <a:xfrm>
            <a:off x="80962" y="2662981"/>
            <a:ext cx="9144000" cy="2169825"/>
          </a:xfrm>
          <a:prstGeom prst="rect">
            <a:avLst/>
          </a:prstGeom>
          <a:noFill/>
          <a:ln w="9525">
            <a:noFill/>
            <a:miter lim="800000"/>
            <a:headEnd/>
            <a:tailEnd/>
          </a:ln>
        </p:spPr>
        <p:txBody>
          <a:bodyPr>
            <a:spAutoFit/>
          </a:bodyPr>
          <a:lstStyle/>
          <a:p>
            <a:pPr algn="ctr">
              <a:spcBef>
                <a:spcPts val="600"/>
              </a:spcBef>
              <a:spcAft>
                <a:spcPts val="600"/>
              </a:spcAft>
            </a:pPr>
            <a:r>
              <a:rPr lang="en-US" sz="4000" b="1" dirty="0">
                <a:solidFill>
                  <a:srgbClr val="002060"/>
                </a:solidFill>
                <a:latin typeface="Times New Roman" panose="02020603050405020304" pitchFamily="18" charset="0"/>
                <a:cs typeface="Times New Roman" panose="02020603050405020304" pitchFamily="18" charset="0"/>
              </a:rPr>
              <a:t>TẬP LÀM VĂN</a:t>
            </a:r>
          </a:p>
          <a:p>
            <a:pPr algn="ctr">
              <a:spcBef>
                <a:spcPts val="600"/>
              </a:spcBef>
              <a:spcAft>
                <a:spcPts val="600"/>
              </a:spcAft>
            </a:pPr>
            <a:r>
              <a:rPr lang="en-US" sz="4000" b="1" dirty="0">
                <a:solidFill>
                  <a:srgbClr val="002060"/>
                </a:solidFill>
                <a:latin typeface="Times New Roman" panose="02020603050405020304" pitchFamily="18" charset="0"/>
                <a:cs typeface="Times New Roman" panose="02020603050405020304" pitchFamily="18" charset="0"/>
              </a:rPr>
              <a:t>LỚP 4</a:t>
            </a:r>
          </a:p>
          <a:p>
            <a:pPr algn="ctr"/>
            <a:endParaRPr lang="en-US" sz="4000" dirty="0">
              <a:solidFill>
                <a:srgbClr val="002060"/>
              </a:solidFill>
              <a:latin typeface="Times New Roman" panose="02020603050405020304" pitchFamily="18" charset="0"/>
              <a:cs typeface="Times New Roman" panose="02020603050405020304" pitchFamily="18" charset="0"/>
            </a:endParaRPr>
          </a:p>
        </p:txBody>
      </p:sp>
      <p:pic>
        <p:nvPicPr>
          <p:cNvPr id="21" name="Picture 21" descr="Firewrk8">
            <a:extLst>
              <a:ext uri="{FF2B5EF4-FFF2-40B4-BE49-F238E27FC236}">
                <a16:creationId xmlns:a16="http://schemas.microsoft.com/office/drawing/2014/main" xmlns="" id="{4EAA6A0F-E301-413D-9A14-5EA5238FCDDB}"/>
              </a:ext>
            </a:extLst>
          </p:cNvPr>
          <p:cNvPicPr>
            <a:picLocks noChangeAspect="1" noChangeArrowheads="1"/>
          </p:cNvPicPr>
          <p:nvPr/>
        </p:nvPicPr>
        <p:blipFill>
          <a:blip r:embed="rId5">
            <a:lum bright="6000" contrast="30000"/>
          </a:blip>
          <a:srcRect/>
          <a:stretch>
            <a:fillRect/>
          </a:stretch>
        </p:blipFill>
        <p:spPr bwMode="auto">
          <a:xfrm>
            <a:off x="5851279" y="3858602"/>
            <a:ext cx="2895600" cy="300831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par>
                                <p:cTn id="17" presetID="31" presetClass="entr" presetSubtype="0" repeatCount="indefinite" fill="hold" nodeType="withEffect">
                                  <p:stCondLst>
                                    <p:cond delay="500"/>
                                  </p:stCondLst>
                                  <p:iterate type="lt">
                                    <p:tmPct val="5000"/>
                                  </p:iterate>
                                  <p:childTnLst>
                                    <p:set>
                                      <p:cBhvr>
                                        <p:cTn id="18" dur="1" fill="hold">
                                          <p:stCondLst>
                                            <p:cond delay="0"/>
                                          </p:stCondLst>
                                        </p:cTn>
                                        <p:tgtEl>
                                          <p:spTgt spid="15"/>
                                        </p:tgtEl>
                                        <p:attrNameLst>
                                          <p:attrName>style.visibility</p:attrName>
                                        </p:attrNameLst>
                                      </p:cBhvr>
                                      <p:to>
                                        <p:strVal val="visible"/>
                                      </p:to>
                                    </p:set>
                                    <p:anim calcmode="lin" valueType="num">
                                      <p:cBhvr>
                                        <p:cTn id="19" dur="5000" fill="hold"/>
                                        <p:tgtEl>
                                          <p:spTgt spid="15"/>
                                        </p:tgtEl>
                                        <p:attrNameLst>
                                          <p:attrName>ppt_w</p:attrName>
                                        </p:attrNameLst>
                                      </p:cBhvr>
                                      <p:tavLst>
                                        <p:tav tm="0">
                                          <p:val>
                                            <p:fltVal val="0"/>
                                          </p:val>
                                        </p:tav>
                                        <p:tav tm="100000">
                                          <p:val>
                                            <p:strVal val="#ppt_w"/>
                                          </p:val>
                                        </p:tav>
                                      </p:tavLst>
                                    </p:anim>
                                    <p:anim calcmode="lin" valueType="num">
                                      <p:cBhvr>
                                        <p:cTn id="20" dur="5000" fill="hold"/>
                                        <p:tgtEl>
                                          <p:spTgt spid="15"/>
                                        </p:tgtEl>
                                        <p:attrNameLst>
                                          <p:attrName>ppt_h</p:attrName>
                                        </p:attrNameLst>
                                      </p:cBhvr>
                                      <p:tavLst>
                                        <p:tav tm="0">
                                          <p:val>
                                            <p:fltVal val="0"/>
                                          </p:val>
                                        </p:tav>
                                        <p:tav tm="100000">
                                          <p:val>
                                            <p:strVal val="#ppt_h"/>
                                          </p:val>
                                        </p:tav>
                                      </p:tavLst>
                                    </p:anim>
                                    <p:anim calcmode="lin" valueType="num">
                                      <p:cBhvr>
                                        <p:cTn id="21" dur="5000" fill="hold"/>
                                        <p:tgtEl>
                                          <p:spTgt spid="15"/>
                                        </p:tgtEl>
                                        <p:attrNameLst>
                                          <p:attrName>style.rotation</p:attrName>
                                        </p:attrNameLst>
                                      </p:cBhvr>
                                      <p:tavLst>
                                        <p:tav tm="0">
                                          <p:val>
                                            <p:fltVal val="90"/>
                                          </p:val>
                                        </p:tav>
                                        <p:tav tm="100000">
                                          <p:val>
                                            <p:fltVal val="0"/>
                                          </p:val>
                                        </p:tav>
                                      </p:tavLst>
                                    </p:anim>
                                    <p:animEffect transition="in" filter="fade">
                                      <p:cBhvr>
                                        <p:cTn id="22" dur="5000"/>
                                        <p:tgtEl>
                                          <p:spTgt spid="15"/>
                                        </p:tgtEl>
                                      </p:cBhvr>
                                    </p:animEffect>
                                  </p:childTnLst>
                                </p:cTn>
                              </p:par>
                              <p:par>
                                <p:cTn id="23" presetID="31" presetClass="entr" presetSubtype="0" repeatCount="indefinite" fill="hold" nodeType="withEffect">
                                  <p:stCondLst>
                                    <p:cond delay="500"/>
                                  </p:stCondLst>
                                  <p:iterate type="lt">
                                    <p:tmPct val="5000"/>
                                  </p:iterate>
                                  <p:childTnLst>
                                    <p:set>
                                      <p:cBhvr>
                                        <p:cTn id="24" dur="1" fill="hold">
                                          <p:stCondLst>
                                            <p:cond delay="0"/>
                                          </p:stCondLst>
                                        </p:cTn>
                                        <p:tgtEl>
                                          <p:spTgt spid="16"/>
                                        </p:tgtEl>
                                        <p:attrNameLst>
                                          <p:attrName>style.visibility</p:attrName>
                                        </p:attrNameLst>
                                      </p:cBhvr>
                                      <p:to>
                                        <p:strVal val="visible"/>
                                      </p:to>
                                    </p:set>
                                    <p:anim calcmode="lin" valueType="num">
                                      <p:cBhvr>
                                        <p:cTn id="25" dur="5000" fill="hold"/>
                                        <p:tgtEl>
                                          <p:spTgt spid="16"/>
                                        </p:tgtEl>
                                        <p:attrNameLst>
                                          <p:attrName>ppt_w</p:attrName>
                                        </p:attrNameLst>
                                      </p:cBhvr>
                                      <p:tavLst>
                                        <p:tav tm="0">
                                          <p:val>
                                            <p:fltVal val="0"/>
                                          </p:val>
                                        </p:tav>
                                        <p:tav tm="100000">
                                          <p:val>
                                            <p:strVal val="#ppt_w"/>
                                          </p:val>
                                        </p:tav>
                                      </p:tavLst>
                                    </p:anim>
                                    <p:anim calcmode="lin" valueType="num">
                                      <p:cBhvr>
                                        <p:cTn id="26" dur="5000" fill="hold"/>
                                        <p:tgtEl>
                                          <p:spTgt spid="16"/>
                                        </p:tgtEl>
                                        <p:attrNameLst>
                                          <p:attrName>ppt_h</p:attrName>
                                        </p:attrNameLst>
                                      </p:cBhvr>
                                      <p:tavLst>
                                        <p:tav tm="0">
                                          <p:val>
                                            <p:fltVal val="0"/>
                                          </p:val>
                                        </p:tav>
                                        <p:tav tm="100000">
                                          <p:val>
                                            <p:strVal val="#ppt_h"/>
                                          </p:val>
                                        </p:tav>
                                      </p:tavLst>
                                    </p:anim>
                                    <p:anim calcmode="lin" valueType="num">
                                      <p:cBhvr>
                                        <p:cTn id="27" dur="5000" fill="hold"/>
                                        <p:tgtEl>
                                          <p:spTgt spid="16"/>
                                        </p:tgtEl>
                                        <p:attrNameLst>
                                          <p:attrName>style.rotation</p:attrName>
                                        </p:attrNameLst>
                                      </p:cBhvr>
                                      <p:tavLst>
                                        <p:tav tm="0">
                                          <p:val>
                                            <p:fltVal val="90"/>
                                          </p:val>
                                        </p:tav>
                                        <p:tav tm="100000">
                                          <p:val>
                                            <p:fltVal val="0"/>
                                          </p:val>
                                        </p:tav>
                                      </p:tavLst>
                                    </p:anim>
                                    <p:animEffect transition="in" filter="fade">
                                      <p:cBhvr>
                                        <p:cTn id="28" dur="5000"/>
                                        <p:tgtEl>
                                          <p:spTgt spid="16"/>
                                        </p:tgtEl>
                                      </p:cBhvr>
                                    </p:animEffect>
                                  </p:childTnLst>
                                </p:cTn>
                              </p:par>
                              <p:par>
                                <p:cTn id="29" presetID="31" presetClass="entr" presetSubtype="0" repeatCount="indefinite" fill="hold" nodeType="withEffect">
                                  <p:stCondLst>
                                    <p:cond delay="500"/>
                                  </p:stCondLst>
                                  <p:iterate type="lt">
                                    <p:tmPct val="5000"/>
                                  </p:iterate>
                                  <p:childTnLst>
                                    <p:set>
                                      <p:cBhvr>
                                        <p:cTn id="30" dur="1" fill="hold">
                                          <p:stCondLst>
                                            <p:cond delay="0"/>
                                          </p:stCondLst>
                                        </p:cTn>
                                        <p:tgtEl>
                                          <p:spTgt spid="18"/>
                                        </p:tgtEl>
                                        <p:attrNameLst>
                                          <p:attrName>style.visibility</p:attrName>
                                        </p:attrNameLst>
                                      </p:cBhvr>
                                      <p:to>
                                        <p:strVal val="visible"/>
                                      </p:to>
                                    </p:set>
                                    <p:anim calcmode="lin" valueType="num">
                                      <p:cBhvr>
                                        <p:cTn id="31" dur="5000" fill="hold"/>
                                        <p:tgtEl>
                                          <p:spTgt spid="18"/>
                                        </p:tgtEl>
                                        <p:attrNameLst>
                                          <p:attrName>ppt_w</p:attrName>
                                        </p:attrNameLst>
                                      </p:cBhvr>
                                      <p:tavLst>
                                        <p:tav tm="0">
                                          <p:val>
                                            <p:fltVal val="0"/>
                                          </p:val>
                                        </p:tav>
                                        <p:tav tm="100000">
                                          <p:val>
                                            <p:strVal val="#ppt_w"/>
                                          </p:val>
                                        </p:tav>
                                      </p:tavLst>
                                    </p:anim>
                                    <p:anim calcmode="lin" valueType="num">
                                      <p:cBhvr>
                                        <p:cTn id="32" dur="5000" fill="hold"/>
                                        <p:tgtEl>
                                          <p:spTgt spid="18"/>
                                        </p:tgtEl>
                                        <p:attrNameLst>
                                          <p:attrName>ppt_h</p:attrName>
                                        </p:attrNameLst>
                                      </p:cBhvr>
                                      <p:tavLst>
                                        <p:tav tm="0">
                                          <p:val>
                                            <p:fltVal val="0"/>
                                          </p:val>
                                        </p:tav>
                                        <p:tav tm="100000">
                                          <p:val>
                                            <p:strVal val="#ppt_h"/>
                                          </p:val>
                                        </p:tav>
                                      </p:tavLst>
                                    </p:anim>
                                    <p:anim calcmode="lin" valueType="num">
                                      <p:cBhvr>
                                        <p:cTn id="33" dur="5000" fill="hold"/>
                                        <p:tgtEl>
                                          <p:spTgt spid="18"/>
                                        </p:tgtEl>
                                        <p:attrNameLst>
                                          <p:attrName>style.rotation</p:attrName>
                                        </p:attrNameLst>
                                      </p:cBhvr>
                                      <p:tavLst>
                                        <p:tav tm="0">
                                          <p:val>
                                            <p:fltVal val="90"/>
                                          </p:val>
                                        </p:tav>
                                        <p:tav tm="100000">
                                          <p:val>
                                            <p:fltVal val="0"/>
                                          </p:val>
                                        </p:tav>
                                      </p:tavLst>
                                    </p:anim>
                                    <p:animEffect transition="in" filter="fade">
                                      <p:cBhvr>
                                        <p:cTn id="34" dur="5000"/>
                                        <p:tgtEl>
                                          <p:spTgt spid="18"/>
                                        </p:tgtEl>
                                      </p:cBhvr>
                                    </p:animEffect>
                                  </p:childTnLst>
                                </p:cTn>
                              </p:par>
                              <p:par>
                                <p:cTn id="35" presetID="31" presetClass="entr" presetSubtype="0" repeatCount="indefinite" fill="hold" nodeType="withEffect">
                                  <p:stCondLst>
                                    <p:cond delay="500"/>
                                  </p:stCondLst>
                                  <p:iterate type="lt">
                                    <p:tmPct val="5000"/>
                                  </p:iterate>
                                  <p:childTnLst>
                                    <p:set>
                                      <p:cBhvr>
                                        <p:cTn id="36" dur="1" fill="hold">
                                          <p:stCondLst>
                                            <p:cond delay="0"/>
                                          </p:stCondLst>
                                        </p:cTn>
                                        <p:tgtEl>
                                          <p:spTgt spid="19"/>
                                        </p:tgtEl>
                                        <p:attrNameLst>
                                          <p:attrName>style.visibility</p:attrName>
                                        </p:attrNameLst>
                                      </p:cBhvr>
                                      <p:to>
                                        <p:strVal val="visible"/>
                                      </p:to>
                                    </p:set>
                                    <p:anim calcmode="lin" valueType="num">
                                      <p:cBhvr>
                                        <p:cTn id="37" dur="5000" fill="hold"/>
                                        <p:tgtEl>
                                          <p:spTgt spid="19"/>
                                        </p:tgtEl>
                                        <p:attrNameLst>
                                          <p:attrName>ppt_w</p:attrName>
                                        </p:attrNameLst>
                                      </p:cBhvr>
                                      <p:tavLst>
                                        <p:tav tm="0">
                                          <p:val>
                                            <p:fltVal val="0"/>
                                          </p:val>
                                        </p:tav>
                                        <p:tav tm="100000">
                                          <p:val>
                                            <p:strVal val="#ppt_w"/>
                                          </p:val>
                                        </p:tav>
                                      </p:tavLst>
                                    </p:anim>
                                    <p:anim calcmode="lin" valueType="num">
                                      <p:cBhvr>
                                        <p:cTn id="38" dur="5000" fill="hold"/>
                                        <p:tgtEl>
                                          <p:spTgt spid="19"/>
                                        </p:tgtEl>
                                        <p:attrNameLst>
                                          <p:attrName>ppt_h</p:attrName>
                                        </p:attrNameLst>
                                      </p:cBhvr>
                                      <p:tavLst>
                                        <p:tav tm="0">
                                          <p:val>
                                            <p:fltVal val="0"/>
                                          </p:val>
                                        </p:tav>
                                        <p:tav tm="100000">
                                          <p:val>
                                            <p:strVal val="#ppt_h"/>
                                          </p:val>
                                        </p:tav>
                                      </p:tavLst>
                                    </p:anim>
                                    <p:anim calcmode="lin" valueType="num">
                                      <p:cBhvr>
                                        <p:cTn id="39" dur="5000" fill="hold"/>
                                        <p:tgtEl>
                                          <p:spTgt spid="19"/>
                                        </p:tgtEl>
                                        <p:attrNameLst>
                                          <p:attrName>style.rotation</p:attrName>
                                        </p:attrNameLst>
                                      </p:cBhvr>
                                      <p:tavLst>
                                        <p:tav tm="0">
                                          <p:val>
                                            <p:fltVal val="90"/>
                                          </p:val>
                                        </p:tav>
                                        <p:tav tm="100000">
                                          <p:val>
                                            <p:fltVal val="0"/>
                                          </p:val>
                                        </p:tav>
                                      </p:tavLst>
                                    </p:anim>
                                    <p:animEffect transition="in" filter="fade">
                                      <p:cBhvr>
                                        <p:cTn id="40" dur="5000"/>
                                        <p:tgtEl>
                                          <p:spTgt spid="19"/>
                                        </p:tgtEl>
                                      </p:cBhvr>
                                    </p:animEffect>
                                  </p:childTnLst>
                                </p:cTn>
                              </p:par>
                              <p:par>
                                <p:cTn id="41" presetID="31" presetClass="entr" presetSubtype="0" repeatCount="indefinite" fill="hold" nodeType="withEffect">
                                  <p:stCondLst>
                                    <p:cond delay="500"/>
                                  </p:stCondLst>
                                  <p:iterate type="lt">
                                    <p:tmPct val="5000"/>
                                  </p:iterate>
                                  <p:childTnLst>
                                    <p:set>
                                      <p:cBhvr>
                                        <p:cTn id="42" dur="1" fill="hold">
                                          <p:stCondLst>
                                            <p:cond delay="0"/>
                                          </p:stCondLst>
                                        </p:cTn>
                                        <p:tgtEl>
                                          <p:spTgt spid="21"/>
                                        </p:tgtEl>
                                        <p:attrNameLst>
                                          <p:attrName>style.visibility</p:attrName>
                                        </p:attrNameLst>
                                      </p:cBhvr>
                                      <p:to>
                                        <p:strVal val="visible"/>
                                      </p:to>
                                    </p:set>
                                    <p:anim calcmode="lin" valueType="num">
                                      <p:cBhvr>
                                        <p:cTn id="43" dur="5000" fill="hold"/>
                                        <p:tgtEl>
                                          <p:spTgt spid="21"/>
                                        </p:tgtEl>
                                        <p:attrNameLst>
                                          <p:attrName>ppt_w</p:attrName>
                                        </p:attrNameLst>
                                      </p:cBhvr>
                                      <p:tavLst>
                                        <p:tav tm="0">
                                          <p:val>
                                            <p:fltVal val="0"/>
                                          </p:val>
                                        </p:tav>
                                        <p:tav tm="100000">
                                          <p:val>
                                            <p:strVal val="#ppt_w"/>
                                          </p:val>
                                        </p:tav>
                                      </p:tavLst>
                                    </p:anim>
                                    <p:anim calcmode="lin" valueType="num">
                                      <p:cBhvr>
                                        <p:cTn id="44" dur="5000" fill="hold"/>
                                        <p:tgtEl>
                                          <p:spTgt spid="21"/>
                                        </p:tgtEl>
                                        <p:attrNameLst>
                                          <p:attrName>ppt_h</p:attrName>
                                        </p:attrNameLst>
                                      </p:cBhvr>
                                      <p:tavLst>
                                        <p:tav tm="0">
                                          <p:val>
                                            <p:fltVal val="0"/>
                                          </p:val>
                                        </p:tav>
                                        <p:tav tm="100000">
                                          <p:val>
                                            <p:strVal val="#ppt_h"/>
                                          </p:val>
                                        </p:tav>
                                      </p:tavLst>
                                    </p:anim>
                                    <p:anim calcmode="lin" valueType="num">
                                      <p:cBhvr>
                                        <p:cTn id="45" dur="5000" fill="hold"/>
                                        <p:tgtEl>
                                          <p:spTgt spid="21"/>
                                        </p:tgtEl>
                                        <p:attrNameLst>
                                          <p:attrName>style.rotation</p:attrName>
                                        </p:attrNameLst>
                                      </p:cBhvr>
                                      <p:tavLst>
                                        <p:tav tm="0">
                                          <p:val>
                                            <p:fltVal val="90"/>
                                          </p:val>
                                        </p:tav>
                                        <p:tav tm="100000">
                                          <p:val>
                                            <p:fltVal val="0"/>
                                          </p:val>
                                        </p:tav>
                                      </p:tavLst>
                                    </p:anim>
                                    <p:animEffect transition="in" filter="fade">
                                      <p:cBhvr>
                                        <p:cTn id="46" dur="5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737382" y="1905000"/>
            <a:ext cx="8382000" cy="4524315"/>
          </a:xfrm>
          <a:prstGeom prst="rect">
            <a:avLst/>
          </a:prstGeom>
          <a:noFill/>
        </p:spPr>
        <p:txBody>
          <a:bodyPr wrap="square" rtlCol="0">
            <a:spAutoFit/>
          </a:bodyPr>
          <a:lstStyle/>
          <a:p>
            <a:r>
              <a:rPr lang="en-US" sz="3600" dirty="0">
                <a:solidFill>
                  <a:srgbClr val="FF0000"/>
                </a:solidFill>
                <a:latin typeface="Times New Roman" panose="02020603050405020304" pitchFamily="18" charset="0"/>
                <a:cs typeface="Times New Roman" panose="02020603050405020304" pitchFamily="18" charset="0"/>
              </a:rPr>
              <a:t>II. </a:t>
            </a:r>
            <a:r>
              <a:rPr lang="en-US" sz="3600" dirty="0" err="1">
                <a:solidFill>
                  <a:srgbClr val="FF0000"/>
                </a:solidFill>
                <a:latin typeface="Times New Roman" panose="02020603050405020304" pitchFamily="18" charset="0"/>
                <a:cs typeface="Times New Roman" panose="02020603050405020304" pitchFamily="18" charset="0"/>
              </a:rPr>
              <a:t>Ghi</a:t>
            </a:r>
            <a:r>
              <a:rPr lang="en-US" sz="3600" dirty="0">
                <a:solidFill>
                  <a:srgbClr val="FF0000"/>
                </a:solidFill>
                <a:latin typeface="Times New Roman" panose="02020603050405020304" pitchFamily="18" charset="0"/>
                <a:cs typeface="Times New Roman" panose="02020603050405020304" pitchFamily="18" charset="0"/>
              </a:rPr>
              <a:t> </a:t>
            </a:r>
            <a:r>
              <a:rPr lang="en-US" sz="3600" dirty="0" err="1">
                <a:solidFill>
                  <a:srgbClr val="FF0000"/>
                </a:solidFill>
                <a:latin typeface="Times New Roman" panose="02020603050405020304" pitchFamily="18" charset="0"/>
                <a:cs typeface="Times New Roman" panose="02020603050405020304" pitchFamily="18" charset="0"/>
              </a:rPr>
              <a:t>nhớ</a:t>
            </a:r>
            <a:r>
              <a:rPr lang="en-US" sz="3600" dirty="0">
                <a:solidFill>
                  <a:srgbClr val="FF0000"/>
                </a:solidFill>
                <a:latin typeface="Times New Roman" panose="02020603050405020304" pitchFamily="18" charset="0"/>
                <a:cs typeface="Times New Roman" panose="02020603050405020304" pitchFamily="18" charset="0"/>
              </a:rPr>
              <a:t>:</a:t>
            </a:r>
          </a:p>
          <a:p>
            <a:r>
              <a:rPr lang="en-US" sz="3600" dirty="0">
                <a:latin typeface="Times New Roman" panose="02020603050405020304" pitchFamily="18" charset="0"/>
                <a:cs typeface="Times New Roman" panose="02020603050405020304" pitchFamily="18" charset="0"/>
              </a:rPr>
              <a:t>                  Khi </a:t>
            </a:r>
            <a:r>
              <a:rPr lang="en-US" sz="3600" dirty="0" err="1">
                <a:latin typeface="Times New Roman" panose="02020603050405020304" pitchFamily="18" charset="0"/>
                <a:cs typeface="Times New Roman" panose="02020603050405020304" pitchFamily="18" charset="0"/>
              </a:rPr>
              <a:t>kể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chuyện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cần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chú</a:t>
            </a:r>
            <a:r>
              <a:rPr lang="en-US" sz="3600" dirty="0">
                <a:latin typeface="Times New Roman" panose="02020603050405020304" pitchFamily="18" charset="0"/>
                <a:cs typeface="Times New Roman" panose="02020603050405020304" pitchFamily="18" charset="0"/>
              </a:rPr>
              <a:t> ý:</a:t>
            </a:r>
          </a:p>
          <a:p>
            <a:pPr marL="342900" indent="-342900">
              <a:buAutoNum type="arabicPeriod"/>
            </a:pPr>
            <a:r>
              <a:rPr lang="en-US" sz="3600" smtClean="0">
                <a:latin typeface="Times New Roman" panose="02020603050405020304" pitchFamily="18" charset="0"/>
                <a:cs typeface="Times New Roman" panose="02020603050405020304" pitchFamily="18" charset="0"/>
              </a:rPr>
              <a:t> Chọn </a:t>
            </a:r>
            <a:r>
              <a:rPr lang="en-US" sz="3600" dirty="0" err="1">
                <a:latin typeface="Times New Roman" panose="02020603050405020304" pitchFamily="18" charset="0"/>
                <a:cs typeface="Times New Roman" panose="02020603050405020304" pitchFamily="18" charset="0"/>
              </a:rPr>
              <a:t>kể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hành</a:t>
            </a:r>
            <a:r>
              <a:rPr lang="en-US" sz="3600" dirty="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động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tiêu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biểu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nhân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vật</a:t>
            </a:r>
            <a:r>
              <a:rPr lang="en-US" sz="3600" dirty="0">
                <a:latin typeface="Times New Roman" panose="02020603050405020304" pitchFamily="18" charset="0"/>
                <a:cs typeface="Times New Roman" panose="02020603050405020304" pitchFamily="18" charset="0"/>
              </a:rPr>
              <a:t>.</a:t>
            </a:r>
          </a:p>
          <a:p>
            <a:pPr marL="342900" indent="-342900"/>
            <a:r>
              <a:rPr lang="en-US" sz="3600" dirty="0">
                <a:latin typeface="Times New Roman" panose="02020603050405020304" pitchFamily="18" charset="0"/>
                <a:cs typeface="Times New Roman" panose="02020603050405020304" pitchFamily="18" charset="0"/>
              </a:rPr>
              <a:t>2. </a:t>
            </a:r>
            <a:r>
              <a:rPr lang="en-US" sz="3600" dirty="0" err="1">
                <a:latin typeface="Times New Roman" panose="02020603050405020304" pitchFamily="18" charset="0"/>
                <a:cs typeface="Times New Roman" panose="02020603050405020304" pitchFamily="18" charset="0"/>
              </a:rPr>
              <a:t>Thông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a:t>
            </a:r>
            <a:r>
              <a:rPr lang="vi-VN" sz="3600" dirty="0">
                <a:latin typeface="Times New Roman" panose="02020603050405020304" pitchFamily="18" charset="0"/>
                <a:cs typeface="Times New Roman" panose="02020603050405020304" pitchFamily="18" charset="0"/>
              </a:rPr>
              <a:t>ường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nếu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hành</a:t>
            </a:r>
            <a:r>
              <a:rPr lang="en-US" sz="3600" dirty="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động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nào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xảy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a:t>
            </a:r>
            <a:r>
              <a:rPr lang="vi-VN" sz="3600" dirty="0">
                <a:latin typeface="Times New Roman" panose="02020603050405020304" pitchFamily="18" charset="0"/>
                <a:cs typeface="Times New Roman" panose="02020603050405020304" pitchFamily="18" charset="0"/>
              </a:rPr>
              <a:t>ước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thì</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a:t>
            </a:r>
            <a:r>
              <a:rPr lang="vi-VN" sz="3600" dirty="0">
                <a:latin typeface="Times New Roman" panose="02020603050405020304" pitchFamily="18" charset="0"/>
                <a:cs typeface="Times New Roman" panose="02020603050405020304" pitchFamily="18" charset="0"/>
              </a:rPr>
              <a:t>ước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xảy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thì</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a:t>
            </a:r>
          </a:p>
          <a:p>
            <a:endParaRPr lang="en-US" sz="3600" dirty="0">
              <a:latin typeface="Times New Roman" panose="02020603050405020304" pitchFamily="18" charset="0"/>
              <a:cs typeface="Times New Roman" panose="02020603050405020304" pitchFamily="18" charset="0"/>
            </a:endParaRPr>
          </a:p>
          <a:p>
            <a:endParaRPr lang="en-US" sz="3600" dirty="0"/>
          </a:p>
        </p:txBody>
      </p:sp>
      <p:sp>
        <p:nvSpPr>
          <p:cNvPr id="5" name="TextBox 4">
            <a:extLst>
              <a:ext uri="{FF2B5EF4-FFF2-40B4-BE49-F238E27FC236}">
                <a16:creationId xmlns:a16="http://schemas.microsoft.com/office/drawing/2014/main" xmlns="" id="{2D5A6C7A-753A-41E5-92BA-054468B053AA}"/>
              </a:ext>
            </a:extLst>
          </p:cNvPr>
          <p:cNvSpPr txBox="1"/>
          <p:nvPr/>
        </p:nvSpPr>
        <p:spPr>
          <a:xfrm>
            <a:off x="1699198" y="289334"/>
            <a:ext cx="6172200" cy="1384995"/>
          </a:xfrm>
          <a:prstGeom prst="rect">
            <a:avLst/>
          </a:prstGeom>
          <a:noFill/>
        </p:spPr>
        <p:txBody>
          <a:bodyPr wrap="square" rtlCol="0">
            <a:spAutoFit/>
          </a:bodyPr>
          <a:lstStyle/>
          <a:p>
            <a:pPr algn="ctr"/>
            <a:r>
              <a:rPr lang="en-US" sz="2800">
                <a:latin typeface="Times New Roman" panose="02020603050405020304" pitchFamily="18" charset="0"/>
                <a:cs typeface="Times New Roman" panose="02020603050405020304" pitchFamily="18" charset="0"/>
              </a:rPr>
              <a:t>Thứ ba ngày </a:t>
            </a:r>
            <a:r>
              <a:rPr lang="vi-VN" sz="2800">
                <a:latin typeface="Times New Roman" panose="02020603050405020304" pitchFamily="18" charset="0"/>
                <a:cs typeface="Times New Roman" panose="02020603050405020304" pitchFamily="18" charset="0"/>
              </a:rPr>
              <a:t>1</a:t>
            </a:r>
            <a:r>
              <a:rPr lang="en-US" sz="2800">
                <a:latin typeface="Times New Roman" panose="02020603050405020304" pitchFamily="18" charset="0"/>
                <a:cs typeface="Times New Roman" panose="02020603050405020304" pitchFamily="18" charset="0"/>
              </a:rPr>
              <a:t>4 tháng 9 năm </a:t>
            </a:r>
            <a:r>
              <a:rPr lang="en-US" sz="2800">
                <a:latin typeface="Times New Roman" panose="02020603050405020304" pitchFamily="18" charset="0"/>
                <a:cs typeface="Times New Roman" panose="02020603050405020304" pitchFamily="18" charset="0"/>
              </a:rPr>
              <a:t>2021 </a:t>
            </a:r>
            <a:endParaRPr lang="en-US" sz="2800" smtClean="0">
              <a:latin typeface="Times New Roman" panose="02020603050405020304" pitchFamily="18" charset="0"/>
              <a:cs typeface="Times New Roman" panose="02020603050405020304" pitchFamily="18" charset="0"/>
            </a:endParaRPr>
          </a:p>
          <a:p>
            <a:pPr algn="ctr"/>
            <a:r>
              <a:rPr lang="en-US" sz="2800" smtClean="0">
                <a:latin typeface="Times New Roman" panose="02020603050405020304" pitchFamily="18" charset="0"/>
                <a:cs typeface="Times New Roman" panose="02020603050405020304" pitchFamily="18" charset="0"/>
              </a:rPr>
              <a:t>Tập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endParaRPr lang="en-US" sz="2800" dirty="0">
              <a:latin typeface="Times New Roman" panose="02020603050405020304" pitchFamily="18" charset="0"/>
              <a:cs typeface="Times New Roman" panose="02020603050405020304" pitchFamily="18" charset="0"/>
            </a:endParaRPr>
          </a:p>
          <a:p>
            <a:pPr algn="ct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endParaRPr lang="vi-VN" sz="2800" dirty="0">
              <a:latin typeface="Times New Roman" panose="02020603050405020304" pitchFamily="18" charset="0"/>
              <a:cs typeface="Times New Roman" panose="02020603050405020304" pitchFamily="18" charset="0"/>
            </a:endParaRPr>
          </a:p>
        </p:txBody>
      </p:sp>
      <p:pic>
        <p:nvPicPr>
          <p:cNvPr id="6" name="Picture 6" descr="Plantas_0489">
            <a:extLst>
              <a:ext uri="{FF2B5EF4-FFF2-40B4-BE49-F238E27FC236}">
                <a16:creationId xmlns:a16="http://schemas.microsoft.com/office/drawing/2014/main" xmlns="" id="{884D54B7-BE3F-4091-AF05-F6E25CB1CF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2174" y="73243"/>
            <a:ext cx="1370415" cy="1370415"/>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7" name="Picture 6" descr="Plantas_0489">
            <a:extLst>
              <a:ext uri="{FF2B5EF4-FFF2-40B4-BE49-F238E27FC236}">
                <a16:creationId xmlns:a16="http://schemas.microsoft.com/office/drawing/2014/main" xmlns="" id="{1B37B911-E317-459A-835B-9D3BC3E268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7871398" y="-24203"/>
            <a:ext cx="1370416" cy="1370416"/>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 name="Picture 6" descr="Plantas_0489">
            <a:extLst>
              <a:ext uri="{FF2B5EF4-FFF2-40B4-BE49-F238E27FC236}">
                <a16:creationId xmlns:a16="http://schemas.microsoft.com/office/drawing/2014/main" xmlns="" id="{60A1D1CD-3907-4D5A-8274-544E626107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7871398" y="5562599"/>
            <a:ext cx="1269139" cy="1269139"/>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9" name="Picture 6" descr="Plantas_0489">
            <a:extLst>
              <a:ext uri="{FF2B5EF4-FFF2-40B4-BE49-F238E27FC236}">
                <a16:creationId xmlns:a16="http://schemas.microsoft.com/office/drawing/2014/main" xmlns="" id="{6A8085A0-162A-401E-90A5-BAD9372788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715000"/>
            <a:ext cx="1143000" cy="11430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0" y="1066800"/>
            <a:ext cx="8915400" cy="5154859"/>
          </a:xfrm>
        </p:spPr>
        <p:txBody>
          <a:bodyPr/>
          <a:lstStyle/>
          <a:p>
            <a:pPr eaLnBrk="1" hangingPunct="1">
              <a:buFont typeface="Wingdings" pitchFamily="2" charset="2"/>
              <a:buNone/>
            </a:pPr>
            <a:r>
              <a:rPr lang="en-US" sz="3600" dirty="0">
                <a:latin typeface="Times New Roman" panose="02020603050405020304" pitchFamily="18" charset="0"/>
                <a:cs typeface="Times New Roman" panose="02020603050405020304" pitchFamily="18" charset="0"/>
                <a:sym typeface="Wingdings" pitchFamily="2" charset="2"/>
              </a:rPr>
              <a:t>      </a:t>
            </a:r>
            <a:r>
              <a:rPr lang="en-US" sz="3600" dirty="0">
                <a:solidFill>
                  <a:srgbClr val="FF0000"/>
                </a:solidFill>
                <a:latin typeface="Times New Roman" panose="02020603050405020304" pitchFamily="18" charset="0"/>
                <a:cs typeface="Times New Roman" panose="02020603050405020304" pitchFamily="18" charset="0"/>
                <a:sym typeface="Wingdings" pitchFamily="2" charset="2"/>
              </a:rPr>
              <a:t>III. </a:t>
            </a:r>
            <a:r>
              <a:rPr lang="en-US" sz="3600" err="1">
                <a:solidFill>
                  <a:srgbClr val="FF0000"/>
                </a:solidFill>
                <a:latin typeface="Times New Roman" panose="02020603050405020304" pitchFamily="18" charset="0"/>
                <a:cs typeface="Times New Roman" panose="02020603050405020304" pitchFamily="18" charset="0"/>
                <a:sym typeface="Wingdings" pitchFamily="2" charset="2"/>
              </a:rPr>
              <a:t>Luyện</a:t>
            </a:r>
            <a:r>
              <a:rPr lang="en-US" sz="3600">
                <a:solidFill>
                  <a:srgbClr val="FF0000"/>
                </a:solidFill>
                <a:latin typeface="Times New Roman" panose="02020603050405020304" pitchFamily="18" charset="0"/>
                <a:cs typeface="Times New Roman" panose="02020603050405020304" pitchFamily="18" charset="0"/>
                <a:sym typeface="Wingdings" pitchFamily="2" charset="2"/>
              </a:rPr>
              <a:t> </a:t>
            </a:r>
            <a:r>
              <a:rPr lang="en-US" sz="3600" smtClean="0">
                <a:solidFill>
                  <a:srgbClr val="FF0000"/>
                </a:solidFill>
                <a:latin typeface="Times New Roman" panose="02020603050405020304" pitchFamily="18" charset="0"/>
                <a:cs typeface="Times New Roman" panose="02020603050405020304" pitchFamily="18" charset="0"/>
                <a:sym typeface="Wingdings" pitchFamily="2" charset="2"/>
              </a:rPr>
              <a:t>tập:</a:t>
            </a:r>
            <a:endParaRPr lang="en-US" sz="3600" dirty="0">
              <a:solidFill>
                <a:srgbClr val="FF0000"/>
              </a:solidFill>
              <a:latin typeface="Times New Roman" panose="02020603050405020304" pitchFamily="18" charset="0"/>
              <a:cs typeface="Times New Roman" panose="02020603050405020304" pitchFamily="18" charset="0"/>
              <a:sym typeface="Wingdings" pitchFamily="2" charset="2"/>
            </a:endParaRPr>
          </a:p>
          <a:p>
            <a:pPr algn="just" eaLnBrk="1" hangingPunct="1">
              <a:buFont typeface="Wingdings" pitchFamily="2" charset="2"/>
              <a:buNone/>
            </a:pPr>
            <a:r>
              <a:rPr lang="en-US" sz="36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Chim</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Sẻ</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và</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chim</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Chích</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là</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đôi</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bạn</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thân</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nhưng</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tính</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tình</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khác</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nhau</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Chích</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sởi</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lởi,hay</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giúp</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bạn</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Còn</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Sẻ</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thì</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đôi</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khi</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bụng</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dạ</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hẹp</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hòi</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Dưới</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đây</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là</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một</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số</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hành</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động</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của</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hai</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nhân</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vật</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ấy</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trong</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câu</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chuyện</a:t>
            </a:r>
            <a:r>
              <a:rPr lang="en-US" sz="3500" dirty="0">
                <a:latin typeface="Times New Roman" panose="02020603050405020304" pitchFamily="18" charset="0"/>
                <a:cs typeface="Times New Roman" panose="02020603050405020304" pitchFamily="18" charset="0"/>
                <a:sym typeface="Wingdings" pitchFamily="2" charset="2"/>
              </a:rPr>
              <a:t> </a:t>
            </a:r>
            <a:r>
              <a:rPr lang="en-US" sz="3500" b="1" dirty="0" err="1">
                <a:solidFill>
                  <a:srgbClr val="FF0000"/>
                </a:solidFill>
                <a:latin typeface="Times New Roman" panose="02020603050405020304" pitchFamily="18" charset="0"/>
                <a:cs typeface="Times New Roman" panose="02020603050405020304" pitchFamily="18" charset="0"/>
                <a:sym typeface="Wingdings" pitchFamily="2" charset="2"/>
              </a:rPr>
              <a:t>Bài</a:t>
            </a:r>
            <a:r>
              <a:rPr lang="en-US" sz="3500" b="1" dirty="0">
                <a:solidFill>
                  <a:srgbClr val="FF0000"/>
                </a:solidFill>
                <a:latin typeface="Times New Roman" panose="02020603050405020304" pitchFamily="18" charset="0"/>
                <a:cs typeface="Times New Roman" panose="02020603050405020304" pitchFamily="18" charset="0"/>
                <a:sym typeface="Wingdings" pitchFamily="2" charset="2"/>
              </a:rPr>
              <a:t> </a:t>
            </a:r>
            <a:r>
              <a:rPr lang="en-US" sz="3500" b="1" dirty="0" err="1">
                <a:solidFill>
                  <a:srgbClr val="FF0000"/>
                </a:solidFill>
                <a:latin typeface="Times New Roman" panose="02020603050405020304" pitchFamily="18" charset="0"/>
                <a:cs typeface="Times New Roman" panose="02020603050405020304" pitchFamily="18" charset="0"/>
                <a:sym typeface="Wingdings" pitchFamily="2" charset="2"/>
              </a:rPr>
              <a:t>học</a:t>
            </a:r>
            <a:r>
              <a:rPr lang="en-US" sz="3500" b="1" dirty="0">
                <a:solidFill>
                  <a:srgbClr val="FF0000"/>
                </a:solidFill>
                <a:latin typeface="Times New Roman" panose="02020603050405020304" pitchFamily="18" charset="0"/>
                <a:cs typeface="Times New Roman" panose="02020603050405020304" pitchFamily="18" charset="0"/>
                <a:sym typeface="Wingdings" pitchFamily="2" charset="2"/>
              </a:rPr>
              <a:t> </a:t>
            </a:r>
            <a:r>
              <a:rPr lang="en-US" sz="3500" b="1" dirty="0" err="1">
                <a:solidFill>
                  <a:srgbClr val="FF0000"/>
                </a:solidFill>
                <a:latin typeface="Times New Roman" panose="02020603050405020304" pitchFamily="18" charset="0"/>
                <a:cs typeface="Times New Roman" panose="02020603050405020304" pitchFamily="18" charset="0"/>
                <a:sym typeface="Wingdings" pitchFamily="2" charset="2"/>
              </a:rPr>
              <a:t>quý</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Em</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hãy</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điền</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tên</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nhân</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vật</a:t>
            </a:r>
            <a:r>
              <a:rPr lang="en-US" sz="3500" dirty="0">
                <a:latin typeface="Times New Roman" panose="02020603050405020304" pitchFamily="18" charset="0"/>
                <a:cs typeface="Times New Roman" panose="02020603050405020304" pitchFamily="18" charset="0"/>
                <a:sym typeface="Wingdings" pitchFamily="2" charset="2"/>
              </a:rPr>
              <a:t> </a:t>
            </a:r>
            <a:r>
              <a:rPr lang="en-US" sz="3500" b="1" dirty="0" err="1">
                <a:solidFill>
                  <a:srgbClr val="FF0000"/>
                </a:solidFill>
                <a:latin typeface="Times New Roman" panose="02020603050405020304" pitchFamily="18" charset="0"/>
                <a:cs typeface="Times New Roman" panose="02020603050405020304" pitchFamily="18" charset="0"/>
                <a:sym typeface="Wingdings" pitchFamily="2" charset="2"/>
              </a:rPr>
              <a:t>Chích</a:t>
            </a:r>
            <a:r>
              <a:rPr lang="en-US" sz="3500" b="1" dirty="0">
                <a:solidFill>
                  <a:srgbClr val="FFCC00"/>
                </a:solidFill>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hoặc</a:t>
            </a:r>
            <a:r>
              <a:rPr lang="en-US" sz="3500" dirty="0">
                <a:latin typeface="Times New Roman" panose="02020603050405020304" pitchFamily="18" charset="0"/>
                <a:cs typeface="Times New Roman" panose="02020603050405020304" pitchFamily="18" charset="0"/>
                <a:sym typeface="Wingdings" pitchFamily="2" charset="2"/>
              </a:rPr>
              <a:t> </a:t>
            </a:r>
            <a:r>
              <a:rPr lang="en-US" sz="3500" b="1" dirty="0" err="1">
                <a:solidFill>
                  <a:srgbClr val="FF0000"/>
                </a:solidFill>
                <a:latin typeface="Times New Roman" panose="02020603050405020304" pitchFamily="18" charset="0"/>
                <a:cs typeface="Times New Roman" panose="02020603050405020304" pitchFamily="18" charset="0"/>
                <a:sym typeface="Wingdings" pitchFamily="2" charset="2"/>
              </a:rPr>
              <a:t>Sẻ</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vào</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trước</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hành</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động</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hợp</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và</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sắp</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xếp</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các</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hành</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động</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ấy</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thành</a:t>
            </a:r>
            <a:r>
              <a:rPr lang="en-US" sz="3500" dirty="0">
                <a:latin typeface="Times New Roman" panose="02020603050405020304" pitchFamily="18" charset="0"/>
                <a:cs typeface="Times New Roman" panose="02020603050405020304" pitchFamily="18" charset="0"/>
                <a:sym typeface="Wingdings" pitchFamily="2" charset="2"/>
              </a:rPr>
              <a:t> </a:t>
            </a:r>
            <a:r>
              <a:rPr lang="en-US" sz="3500" dirty="0" err="1">
                <a:latin typeface="Times New Roman" panose="02020603050405020304" pitchFamily="18" charset="0"/>
                <a:cs typeface="Times New Roman" panose="02020603050405020304" pitchFamily="18" charset="0"/>
                <a:sym typeface="Wingdings" pitchFamily="2" charset="2"/>
              </a:rPr>
              <a:t>một</a:t>
            </a:r>
            <a:r>
              <a:rPr lang="en-US" sz="3500" dirty="0">
                <a:latin typeface="Times New Roman" panose="02020603050405020304" pitchFamily="18" charset="0"/>
                <a:cs typeface="Times New Roman" panose="02020603050405020304" pitchFamily="18" charset="0"/>
                <a:sym typeface="Wingdings" pitchFamily="2" charset="2"/>
              </a:rPr>
              <a:t> </a:t>
            </a:r>
            <a:r>
              <a:rPr lang="en-US" sz="3500" err="1">
                <a:latin typeface="Times New Roman" panose="02020603050405020304" pitchFamily="18" charset="0"/>
                <a:cs typeface="Times New Roman" panose="02020603050405020304" pitchFamily="18" charset="0"/>
                <a:sym typeface="Wingdings" pitchFamily="2" charset="2"/>
              </a:rPr>
              <a:t>câu</a:t>
            </a:r>
            <a:r>
              <a:rPr lang="en-US" sz="3500">
                <a:latin typeface="Times New Roman" panose="02020603050405020304" pitchFamily="18" charset="0"/>
                <a:cs typeface="Times New Roman" panose="02020603050405020304" pitchFamily="18" charset="0"/>
                <a:sym typeface="Wingdings" pitchFamily="2" charset="2"/>
              </a:rPr>
              <a:t> </a:t>
            </a:r>
            <a:r>
              <a:rPr lang="en-US" sz="3500" smtClean="0">
                <a:latin typeface="Times New Roman" panose="02020603050405020304" pitchFamily="18" charset="0"/>
                <a:cs typeface="Times New Roman" panose="02020603050405020304" pitchFamily="18" charset="0"/>
                <a:sym typeface="Wingdings" pitchFamily="2" charset="2"/>
              </a:rPr>
              <a:t>chuyện: </a:t>
            </a:r>
            <a:endParaRPr lang="en-US" sz="3500" dirty="0">
              <a:latin typeface="Times New Roman" panose="02020603050405020304" pitchFamily="18" charset="0"/>
              <a:cs typeface="Times New Roman" panose="02020603050405020304" pitchFamily="18" charset="0"/>
              <a:sym typeface="Wingdings" pitchFamily="2" charset="2"/>
            </a:endParaRPr>
          </a:p>
          <a:p>
            <a:pPr eaLnBrk="1" hangingPunct="1">
              <a:buFont typeface="Wingdings" pitchFamily="2" charset="2"/>
              <a:buNone/>
            </a:pPr>
            <a:endParaRPr lang="en-US" sz="3600" dirty="0">
              <a:latin typeface="Arial" pitchFamily="34" charset="0"/>
              <a:cs typeface="Arial" pitchFamily="34" charset="0"/>
            </a:endParaRPr>
          </a:p>
        </p:txBody>
      </p:sp>
      <p:pic>
        <p:nvPicPr>
          <p:cNvPr id="3" name="Picture 6" descr="Plantas_0489">
            <a:extLst>
              <a:ext uri="{FF2B5EF4-FFF2-40B4-BE49-F238E27FC236}">
                <a16:creationId xmlns:a16="http://schemas.microsoft.com/office/drawing/2014/main" xmlns="" id="{77E49E2D-A6CE-49B4-BF6B-21B33A366E0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6200" y="94809"/>
            <a:ext cx="762000" cy="7620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4" name="Picture 6" descr="Plantas_0489">
            <a:extLst>
              <a:ext uri="{FF2B5EF4-FFF2-40B4-BE49-F238E27FC236}">
                <a16:creationId xmlns:a16="http://schemas.microsoft.com/office/drawing/2014/main" xmlns="" id="{77C3222A-4C8F-4460-BB83-44EBDBFD435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8367090" y="81653"/>
            <a:ext cx="762001" cy="762001"/>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5" name="Picture 6" descr="Plantas_0489">
            <a:extLst>
              <a:ext uri="{FF2B5EF4-FFF2-40B4-BE49-F238E27FC236}">
                <a16:creationId xmlns:a16="http://schemas.microsoft.com/office/drawing/2014/main" xmlns="" id="{61F084EB-1D4E-40A3-A1D7-C72ABF25349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8483413" y="6174615"/>
            <a:ext cx="657123" cy="657123"/>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 name="Picture 6" descr="Plantas_0489">
            <a:extLst>
              <a:ext uri="{FF2B5EF4-FFF2-40B4-BE49-F238E27FC236}">
                <a16:creationId xmlns:a16="http://schemas.microsoft.com/office/drawing/2014/main" xmlns="" id="{1D6F98E4-7D16-4CE1-8119-4033B87ABCB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677" y="6221659"/>
            <a:ext cx="657123" cy="65712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4"/>
          <p:cNvSpPr>
            <a:spLocks noGrp="1" noRot="1" noChangeArrowheads="1"/>
          </p:cNvSpPr>
          <p:nvPr>
            <p:ph idx="1"/>
          </p:nvPr>
        </p:nvSpPr>
        <p:spPr>
          <a:xfrm>
            <a:off x="152400" y="609600"/>
            <a:ext cx="8991600" cy="6858000"/>
          </a:xfrm>
        </p:spPr>
        <p:txBody>
          <a:bodyPr/>
          <a:lstStyle/>
          <a:p>
            <a:pPr eaLnBrk="1" hangingPunct="1">
              <a:lnSpc>
                <a:spcPct val="90000"/>
              </a:lnSpc>
              <a:buFont typeface="Arial" charset="0"/>
              <a:buNone/>
            </a:pPr>
            <a:r>
              <a:rPr lang="en-US" sz="4000" dirty="0">
                <a:latin typeface="Arial" pitchFamily="34" charset="0"/>
                <a:cs typeface="Arial" pitchFamily="34" charset="0"/>
              </a:rPr>
              <a:t>      </a:t>
            </a:r>
            <a:r>
              <a:rPr lang="en-US" sz="4000" dirty="0">
                <a:latin typeface="Times New Roman" panose="02020603050405020304" pitchFamily="18" charset="0"/>
                <a:cs typeface="Times New Roman" panose="02020603050405020304" pitchFamily="18" charset="0"/>
              </a:rPr>
              <a:t>1.Một </a:t>
            </a:r>
            <a:r>
              <a:rPr lang="en-US" sz="4000" dirty="0" err="1">
                <a:latin typeface="Times New Roman" panose="02020603050405020304" pitchFamily="18" charset="0"/>
                <a:cs typeface="Times New Roman" panose="02020603050405020304" pitchFamily="18" charset="0"/>
              </a:rPr>
              <a:t>hôm</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được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bà</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gửi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cho</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một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hộp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hạt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kê</a:t>
            </a:r>
            <a:r>
              <a:rPr lang="en-US" sz="40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4000" dirty="0">
                <a:latin typeface="Times New Roman" panose="02020603050405020304" pitchFamily="18" charset="0"/>
                <a:cs typeface="Times New Roman" panose="02020603050405020304" pitchFamily="18" charset="0"/>
              </a:rPr>
              <a:t>      2.Thế </a:t>
            </a:r>
            <a:r>
              <a:rPr lang="en-US" sz="4000" dirty="0" err="1">
                <a:latin typeface="Times New Roman" panose="02020603050405020304" pitchFamily="18" charset="0"/>
                <a:cs typeface="Times New Roman" panose="02020603050405020304" pitchFamily="18" charset="0"/>
              </a:rPr>
              <a:t>là</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hằng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ngày</a:t>
            </a:r>
            <a:r>
              <a:rPr lang="en-US" sz="4000" dirty="0">
                <a:latin typeface="Times New Roman" panose="02020603050405020304" pitchFamily="18" charset="0"/>
                <a:cs typeface="Times New Roman" panose="02020603050405020304" pitchFamily="18" charset="0"/>
              </a:rPr>
              <a:t>…….</a:t>
            </a:r>
            <a:r>
              <a:rPr lang="en-US" sz="4000" dirty="0" err="1">
                <a:latin typeface="Times New Roman" panose="02020603050405020304" pitchFamily="18" charset="0"/>
                <a:cs typeface="Times New Roman" panose="02020603050405020304" pitchFamily="18" charset="0"/>
              </a:rPr>
              <a:t>nằm</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trong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tổ</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ăn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hạt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kê</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một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mình</a:t>
            </a:r>
            <a:r>
              <a:rPr lang="en-US" sz="40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4000" dirty="0">
                <a:latin typeface="Times New Roman" panose="02020603050405020304" pitchFamily="18" charset="0"/>
                <a:cs typeface="Times New Roman" panose="02020603050405020304" pitchFamily="18" charset="0"/>
              </a:rPr>
              <a:t>      3. ……. </a:t>
            </a:r>
            <a:r>
              <a:rPr lang="en-US" sz="4000" dirty="0" err="1">
                <a:latin typeface="Times New Roman" panose="02020603050405020304" pitchFamily="18" charset="0"/>
                <a:cs typeface="Times New Roman" panose="02020603050405020304" pitchFamily="18" charset="0"/>
              </a:rPr>
              <a:t>đi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kiếm</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mồi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tìm</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được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những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hạt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kê</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ngon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lành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ấy</a:t>
            </a:r>
            <a:r>
              <a:rPr lang="en-US" sz="40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4000" dirty="0">
                <a:latin typeface="Times New Roman" panose="02020603050405020304" pitchFamily="18" charset="0"/>
                <a:cs typeface="Times New Roman" panose="02020603050405020304" pitchFamily="18" charset="0"/>
              </a:rPr>
              <a:t>      4.Khi </a:t>
            </a:r>
            <a:r>
              <a:rPr lang="en-US" sz="4000" dirty="0" err="1">
                <a:latin typeface="Times New Roman" panose="02020603050405020304" pitchFamily="18" charset="0"/>
                <a:cs typeface="Times New Roman" panose="02020603050405020304" pitchFamily="18" charset="0"/>
              </a:rPr>
              <a:t>ăn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hết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bèn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quẳng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chiếc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hộp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đi</a:t>
            </a:r>
            <a:r>
              <a:rPr lang="en-US" sz="40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4000" dirty="0">
                <a:latin typeface="Times New Roman" panose="02020603050405020304" pitchFamily="18" charset="0"/>
                <a:cs typeface="Times New Roman" panose="02020603050405020304" pitchFamily="18" charset="0"/>
              </a:rPr>
              <a:t>      5……….</a:t>
            </a:r>
            <a:r>
              <a:rPr lang="en-US" sz="4000" dirty="0" err="1">
                <a:latin typeface="Times New Roman" panose="02020603050405020304" pitchFamily="18" charset="0"/>
                <a:cs typeface="Times New Roman" panose="02020603050405020304" pitchFamily="18" charset="0"/>
              </a:rPr>
              <a:t>không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muốn</a:t>
            </a:r>
            <a:r>
              <a:rPr lang="en-US" sz="4000" dirty="0">
                <a:latin typeface="Times New Roman" panose="02020603050405020304" pitchFamily="18" charset="0"/>
                <a:cs typeface="Times New Roman" panose="02020603050405020304" pitchFamily="18" charset="0"/>
              </a:rPr>
              <a:t> chia </a:t>
            </a:r>
            <a:r>
              <a:rPr lang="en-US" sz="4000" dirty="0" err="1">
                <a:latin typeface="Times New Roman" panose="02020603050405020304" pitchFamily="18" charset="0"/>
                <a:cs typeface="Times New Roman" panose="02020603050405020304" pitchFamily="18" charset="0"/>
              </a:rPr>
              <a:t>cho</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cùng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ăn</a:t>
            </a:r>
            <a:r>
              <a:rPr lang="en-US" sz="40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4000" dirty="0">
                <a:latin typeface="Times New Roman" panose="02020603050405020304" pitchFamily="18" charset="0"/>
                <a:cs typeface="Times New Roman" panose="02020603050405020304" pitchFamily="18" charset="0"/>
              </a:rPr>
              <a:t>      </a:t>
            </a:r>
          </a:p>
        </p:txBody>
      </p:sp>
      <p:sp>
        <p:nvSpPr>
          <p:cNvPr id="44037" name="Text Box 5"/>
          <p:cNvSpPr txBox="1">
            <a:spLocks noChangeArrowheads="1"/>
          </p:cNvSpPr>
          <p:nvPr/>
        </p:nvSpPr>
        <p:spPr bwMode="auto">
          <a:xfrm>
            <a:off x="3505200" y="511314"/>
            <a:ext cx="1295400" cy="707886"/>
          </a:xfrm>
          <a:prstGeom prst="rect">
            <a:avLst/>
          </a:prstGeom>
          <a:noFill/>
          <a:ln w="9525">
            <a:noFill/>
            <a:miter lim="800000"/>
            <a:headEnd/>
            <a:tailEnd/>
          </a:ln>
        </p:spPr>
        <p:txBody>
          <a:bodyPr wrap="square">
            <a:spAutoFit/>
          </a:bodyPr>
          <a:lstStyle/>
          <a:p>
            <a:pPr>
              <a:spcBef>
                <a:spcPct val="50000"/>
              </a:spcBef>
            </a:pPr>
            <a:r>
              <a:rPr lang="en-US" sz="4000" dirty="0" err="1">
                <a:solidFill>
                  <a:srgbClr val="FF0000"/>
                </a:solidFill>
                <a:latin typeface="Times New Roman" panose="02020603050405020304" pitchFamily="18" charset="0"/>
                <a:cs typeface="Times New Roman" panose="02020603050405020304" pitchFamily="18" charset="0"/>
              </a:rPr>
              <a:t>Sẻ</a:t>
            </a: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44038" name="Text Box 6"/>
          <p:cNvSpPr txBox="1">
            <a:spLocks noChangeArrowheads="1"/>
          </p:cNvSpPr>
          <p:nvPr/>
        </p:nvSpPr>
        <p:spPr bwMode="auto">
          <a:xfrm>
            <a:off x="5029200" y="1730514"/>
            <a:ext cx="1524000" cy="707886"/>
          </a:xfrm>
          <a:prstGeom prst="rect">
            <a:avLst/>
          </a:prstGeom>
          <a:noFill/>
          <a:ln w="9525">
            <a:noFill/>
            <a:miter lim="800000"/>
            <a:headEnd/>
            <a:tailEnd/>
          </a:ln>
        </p:spPr>
        <p:txBody>
          <a:bodyPr wrap="square">
            <a:spAutoFit/>
          </a:bodyPr>
          <a:lstStyle/>
          <a:p>
            <a:pPr>
              <a:spcBef>
                <a:spcPct val="50000"/>
              </a:spcBef>
            </a:pPr>
            <a:r>
              <a:rPr lang="en-US" sz="4000" dirty="0" err="1">
                <a:solidFill>
                  <a:srgbClr val="FF0000"/>
                </a:solidFill>
                <a:latin typeface="Times New Roman" panose="02020603050405020304" pitchFamily="18" charset="0"/>
                <a:cs typeface="Times New Roman" panose="02020603050405020304" pitchFamily="18" charset="0"/>
              </a:rPr>
              <a:t>Sẻ</a:t>
            </a: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44039" name="Text Box 7"/>
          <p:cNvSpPr txBox="1">
            <a:spLocks noChangeArrowheads="1"/>
          </p:cNvSpPr>
          <p:nvPr/>
        </p:nvSpPr>
        <p:spPr bwMode="auto">
          <a:xfrm>
            <a:off x="1331913" y="2971800"/>
            <a:ext cx="2097087"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Times New Roman" panose="02020603050405020304" pitchFamily="18" charset="0"/>
                <a:cs typeface="Times New Roman" panose="02020603050405020304" pitchFamily="18" charset="0"/>
              </a:rPr>
              <a:t>Chích</a:t>
            </a:r>
          </a:p>
        </p:txBody>
      </p:sp>
      <p:sp>
        <p:nvSpPr>
          <p:cNvPr id="44040" name="Text Box 8"/>
          <p:cNvSpPr txBox="1">
            <a:spLocks noChangeArrowheads="1"/>
          </p:cNvSpPr>
          <p:nvPr/>
        </p:nvSpPr>
        <p:spPr bwMode="auto">
          <a:xfrm>
            <a:off x="3810000" y="4218057"/>
            <a:ext cx="1447800" cy="707886"/>
          </a:xfrm>
          <a:prstGeom prst="rect">
            <a:avLst/>
          </a:prstGeom>
          <a:noFill/>
          <a:ln w="9525">
            <a:noFill/>
            <a:miter lim="800000"/>
            <a:headEnd/>
            <a:tailEnd/>
          </a:ln>
        </p:spPr>
        <p:txBody>
          <a:bodyPr>
            <a:spAutoFit/>
          </a:bodyPr>
          <a:lstStyle/>
          <a:p>
            <a:pPr>
              <a:spcBef>
                <a:spcPct val="50000"/>
              </a:spcBef>
            </a:pPr>
            <a:r>
              <a:rPr lang="en-US" sz="4000">
                <a:solidFill>
                  <a:srgbClr val="FF0000"/>
                </a:solidFill>
                <a:latin typeface="Times New Roman" panose="02020603050405020304" pitchFamily="18" charset="0"/>
                <a:cs typeface="Times New Roman" panose="02020603050405020304" pitchFamily="18" charset="0"/>
              </a:rPr>
              <a:t>Sẻ</a:t>
            </a:r>
          </a:p>
        </p:txBody>
      </p:sp>
      <p:sp>
        <p:nvSpPr>
          <p:cNvPr id="44041" name="Text Box 9"/>
          <p:cNvSpPr txBox="1">
            <a:spLocks noChangeArrowheads="1"/>
          </p:cNvSpPr>
          <p:nvPr/>
        </p:nvSpPr>
        <p:spPr bwMode="auto">
          <a:xfrm>
            <a:off x="1752600" y="5334000"/>
            <a:ext cx="1447800" cy="707886"/>
          </a:xfrm>
          <a:prstGeom prst="rect">
            <a:avLst/>
          </a:prstGeom>
          <a:noFill/>
          <a:ln w="9525">
            <a:noFill/>
            <a:miter lim="800000"/>
            <a:headEnd/>
            <a:tailEnd/>
          </a:ln>
        </p:spPr>
        <p:txBody>
          <a:bodyPr>
            <a:spAutoFit/>
          </a:bodyPr>
          <a:lstStyle/>
          <a:p>
            <a:pPr>
              <a:spcBef>
                <a:spcPct val="50000"/>
              </a:spcBef>
            </a:pPr>
            <a:r>
              <a:rPr lang="en-US" sz="4000">
                <a:solidFill>
                  <a:srgbClr val="FF0000"/>
                </a:solidFill>
                <a:latin typeface="Times New Roman" panose="02020603050405020304" pitchFamily="18" charset="0"/>
                <a:cs typeface="Times New Roman" panose="02020603050405020304" pitchFamily="18" charset="0"/>
              </a:rPr>
              <a:t>Sẻ</a:t>
            </a:r>
          </a:p>
        </p:txBody>
      </p:sp>
      <p:sp>
        <p:nvSpPr>
          <p:cNvPr id="44042" name="Text Box 10"/>
          <p:cNvSpPr txBox="1">
            <a:spLocks noChangeArrowheads="1"/>
          </p:cNvSpPr>
          <p:nvPr/>
        </p:nvSpPr>
        <p:spPr bwMode="auto">
          <a:xfrm>
            <a:off x="584200" y="5943600"/>
            <a:ext cx="26162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Times New Roman" panose="02020603050405020304" pitchFamily="18" charset="0"/>
                <a:cs typeface="Times New Roman" panose="02020603050405020304" pitchFamily="18" charset="0"/>
              </a:rPr>
              <a:t>Chích</a:t>
            </a:r>
          </a:p>
        </p:txBody>
      </p:sp>
      <p:pic>
        <p:nvPicPr>
          <p:cNvPr id="9" name="Picture 6" descr="Plantas_0489">
            <a:extLst>
              <a:ext uri="{FF2B5EF4-FFF2-40B4-BE49-F238E27FC236}">
                <a16:creationId xmlns:a16="http://schemas.microsoft.com/office/drawing/2014/main" xmlns="" id="{01A6CE84-D09B-4E72-A953-E8FB2CB7230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6200" y="94809"/>
            <a:ext cx="762000" cy="7620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Plantas_0489">
            <a:extLst>
              <a:ext uri="{FF2B5EF4-FFF2-40B4-BE49-F238E27FC236}">
                <a16:creationId xmlns:a16="http://schemas.microsoft.com/office/drawing/2014/main" xmlns="" id="{76E11623-7B9D-4809-808D-AACB6462C88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8367090" y="81653"/>
            <a:ext cx="762001" cy="762001"/>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1" name="Picture 6" descr="Plantas_0489">
            <a:extLst>
              <a:ext uri="{FF2B5EF4-FFF2-40B4-BE49-F238E27FC236}">
                <a16:creationId xmlns:a16="http://schemas.microsoft.com/office/drawing/2014/main" xmlns="" id="{A1739BB0-90BE-4B5B-BE71-A643A6CF36C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8483413" y="6174615"/>
            <a:ext cx="657123" cy="657123"/>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 name="Picture 6" descr="Plantas_0489">
            <a:extLst>
              <a:ext uri="{FF2B5EF4-FFF2-40B4-BE49-F238E27FC236}">
                <a16:creationId xmlns:a16="http://schemas.microsoft.com/office/drawing/2014/main" xmlns="" id="{A478F5E7-5EE3-435B-8305-6A5A2CDA975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677" y="6221659"/>
            <a:ext cx="657123" cy="65712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dissolve">
                                      <p:cBhvr>
                                        <p:cTn id="7" dur="1000"/>
                                        <p:tgtEl>
                                          <p:spTgt spid="440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038"/>
                                        </p:tgtEl>
                                        <p:attrNameLst>
                                          <p:attrName>style.visibility</p:attrName>
                                        </p:attrNameLst>
                                      </p:cBhvr>
                                      <p:to>
                                        <p:strVal val="visible"/>
                                      </p:to>
                                    </p:set>
                                    <p:animEffect transition="in" filter="dissolve">
                                      <p:cBhvr>
                                        <p:cTn id="12" dur="1000"/>
                                        <p:tgtEl>
                                          <p:spTgt spid="440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4039"/>
                                        </p:tgtEl>
                                        <p:attrNameLst>
                                          <p:attrName>style.visibility</p:attrName>
                                        </p:attrNameLst>
                                      </p:cBhvr>
                                      <p:to>
                                        <p:strVal val="visible"/>
                                      </p:to>
                                    </p:set>
                                    <p:animEffect transition="in" filter="dissolve">
                                      <p:cBhvr>
                                        <p:cTn id="17" dur="1000"/>
                                        <p:tgtEl>
                                          <p:spTgt spid="440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4040"/>
                                        </p:tgtEl>
                                        <p:attrNameLst>
                                          <p:attrName>style.visibility</p:attrName>
                                        </p:attrNameLst>
                                      </p:cBhvr>
                                      <p:to>
                                        <p:strVal val="visible"/>
                                      </p:to>
                                    </p:set>
                                    <p:animEffect transition="in" filter="dissolve">
                                      <p:cBhvr>
                                        <p:cTn id="22" dur="1000"/>
                                        <p:tgtEl>
                                          <p:spTgt spid="440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4041"/>
                                        </p:tgtEl>
                                        <p:attrNameLst>
                                          <p:attrName>style.visibility</p:attrName>
                                        </p:attrNameLst>
                                      </p:cBhvr>
                                      <p:to>
                                        <p:strVal val="visible"/>
                                      </p:to>
                                    </p:set>
                                    <p:animEffect transition="in" filter="dissolve">
                                      <p:cBhvr>
                                        <p:cTn id="27" dur="1000"/>
                                        <p:tgtEl>
                                          <p:spTgt spid="440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4042"/>
                                        </p:tgtEl>
                                        <p:attrNameLst>
                                          <p:attrName>style.visibility</p:attrName>
                                        </p:attrNameLst>
                                      </p:cBhvr>
                                      <p:to>
                                        <p:strVal val="visible"/>
                                      </p:to>
                                    </p:set>
                                    <p:animEffect transition="in" filter="dissolve">
                                      <p:cBhvr>
                                        <p:cTn id="32" dur="1000"/>
                                        <p:tgtEl>
                                          <p:spTgt spid="440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p:bldP spid="44038" grpId="0"/>
      <p:bldP spid="44039" grpId="0"/>
      <p:bldP spid="44040" grpId="0"/>
      <p:bldP spid="44041" grpId="0"/>
      <p:bldP spid="44042"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4"/>
          <p:cNvSpPr>
            <a:spLocks noGrp="1" noRot="1" noChangeArrowheads="1"/>
          </p:cNvSpPr>
          <p:nvPr>
            <p:ph idx="1"/>
          </p:nvPr>
        </p:nvSpPr>
        <p:spPr>
          <a:xfrm>
            <a:off x="152400" y="762000"/>
            <a:ext cx="8991600" cy="6858000"/>
          </a:xfrm>
        </p:spPr>
        <p:txBody>
          <a:bodyPr/>
          <a:lstStyle/>
          <a:p>
            <a:pPr eaLnBrk="1" hangingPunct="1">
              <a:lnSpc>
                <a:spcPct val="90000"/>
              </a:lnSpc>
              <a:buFont typeface="Arial" charset="0"/>
              <a:buNone/>
            </a:pPr>
            <a:r>
              <a:rPr lang="en-US" sz="4000" dirty="0">
                <a:latin typeface="Arial" pitchFamily="34" charset="0"/>
                <a:cs typeface="Arial" pitchFamily="34" charset="0"/>
              </a:rPr>
              <a:t>     </a:t>
            </a:r>
            <a:r>
              <a:rPr lang="en-US" sz="4000" dirty="0">
                <a:latin typeface="Times New Roman" panose="02020603050405020304" pitchFamily="18" charset="0"/>
                <a:cs typeface="Times New Roman" panose="02020603050405020304" pitchFamily="18" charset="0"/>
              </a:rPr>
              <a:t>6……….</a:t>
            </a:r>
            <a:r>
              <a:rPr lang="en-US" sz="4000" dirty="0" err="1">
                <a:latin typeface="Times New Roman" panose="02020603050405020304" pitchFamily="18" charset="0"/>
                <a:cs typeface="Times New Roman" panose="02020603050405020304" pitchFamily="18" charset="0"/>
              </a:rPr>
              <a:t>bèn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gói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cẩn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thận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những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hạt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kê</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còn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sót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lại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vào</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một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chiếc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lá</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rồi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tìm</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người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bạn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thân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của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mình</a:t>
            </a:r>
            <a:r>
              <a:rPr lang="en-US" sz="40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4000" dirty="0">
                <a:latin typeface="Times New Roman" panose="02020603050405020304" pitchFamily="18" charset="0"/>
                <a:cs typeface="Times New Roman" panose="02020603050405020304" pitchFamily="18" charset="0"/>
              </a:rPr>
              <a:t>     7.Gió </a:t>
            </a:r>
            <a:r>
              <a:rPr lang="en-US" sz="4000" dirty="0" err="1">
                <a:latin typeface="Times New Roman" panose="02020603050405020304" pitchFamily="18" charset="0"/>
                <a:cs typeface="Times New Roman" panose="02020603050405020304" pitchFamily="18" charset="0"/>
              </a:rPr>
              <a:t>đưa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những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hạt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kê</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còn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sót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lại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trong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hộp</a:t>
            </a:r>
            <a:r>
              <a:rPr lang="en-US" sz="4000" dirty="0">
                <a:latin typeface="Times New Roman" panose="02020603050405020304" pitchFamily="18" charset="0"/>
                <a:cs typeface="Times New Roman" panose="02020603050405020304" pitchFamily="18" charset="0"/>
              </a:rPr>
              <a:t> bay </a:t>
            </a:r>
            <a:r>
              <a:rPr lang="en-US" sz="4000" dirty="0" err="1">
                <a:latin typeface="Times New Roman" panose="02020603050405020304" pitchFamily="18" charset="0"/>
                <a:cs typeface="Times New Roman" panose="02020603050405020304" pitchFamily="18" charset="0"/>
              </a:rPr>
              <a:t>xa</a:t>
            </a:r>
            <a:r>
              <a:rPr lang="en-US" sz="40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4000" dirty="0">
                <a:latin typeface="Times New Roman" panose="02020603050405020304" pitchFamily="18" charset="0"/>
                <a:cs typeface="Times New Roman" panose="02020603050405020304" pitchFamily="18" charset="0"/>
              </a:rPr>
              <a:t>     8…………</a:t>
            </a:r>
            <a:r>
              <a:rPr lang="en-US" sz="4000" dirty="0" err="1">
                <a:latin typeface="Times New Roman" panose="02020603050405020304" pitchFamily="18" charset="0"/>
                <a:cs typeface="Times New Roman" panose="02020603050405020304" pitchFamily="18" charset="0"/>
              </a:rPr>
              <a:t>vui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vẻ</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đưa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cho</a:t>
            </a:r>
            <a:r>
              <a:rPr lang="en-US" sz="4000" dirty="0">
                <a:latin typeface="Times New Roman" panose="02020603050405020304" pitchFamily="18" charset="0"/>
                <a:cs typeface="Times New Roman" panose="02020603050405020304" pitchFamily="18" charset="0"/>
              </a:rPr>
              <a:t> … .</a:t>
            </a:r>
            <a:r>
              <a:rPr lang="en-US" sz="4000" dirty="0" err="1">
                <a:latin typeface="Times New Roman" panose="02020603050405020304" pitchFamily="18" charset="0"/>
                <a:cs typeface="Times New Roman" panose="02020603050405020304" pitchFamily="18" charset="0"/>
              </a:rPr>
              <a:t>một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nửa</a:t>
            </a:r>
            <a:r>
              <a:rPr lang="en-US" sz="40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4000" dirty="0">
                <a:latin typeface="Times New Roman" panose="02020603050405020304" pitchFamily="18" charset="0"/>
                <a:cs typeface="Times New Roman" panose="02020603050405020304" pitchFamily="18" charset="0"/>
              </a:rPr>
              <a:t>     9……….</a:t>
            </a:r>
            <a:r>
              <a:rPr lang="en-US" sz="4000" dirty="0" err="1">
                <a:latin typeface="Times New Roman" panose="02020603050405020304" pitchFamily="18" charset="0"/>
                <a:cs typeface="Times New Roman" panose="02020603050405020304" pitchFamily="18" charset="0"/>
              </a:rPr>
              <a:t>ngượng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nghịu</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nhận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quà</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của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và</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tự</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nhủ</a:t>
            </a:r>
            <a:r>
              <a:rPr lang="en-US" sz="4000" dirty="0">
                <a:latin typeface="Times New Roman" panose="02020603050405020304" pitchFamily="18" charset="0"/>
                <a:cs typeface="Times New Roman" panose="02020603050405020304" pitchFamily="18" charset="0"/>
              </a:rPr>
              <a:t>:”………..</a:t>
            </a:r>
            <a:r>
              <a:rPr lang="en-US" sz="4000" dirty="0" err="1">
                <a:latin typeface="Times New Roman" panose="02020603050405020304" pitchFamily="18" charset="0"/>
                <a:cs typeface="Times New Roman" panose="02020603050405020304" pitchFamily="18" charset="0"/>
              </a:rPr>
              <a:t>đã</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cho</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mình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một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bài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học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quý</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về</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tình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bạn</a:t>
            </a:r>
            <a:r>
              <a:rPr lang="en-US" sz="4000" dirty="0">
                <a:latin typeface="Times New Roman" panose="02020603050405020304" pitchFamily="18" charset="0"/>
                <a:cs typeface="Times New Roman" panose="02020603050405020304" pitchFamily="18" charset="0"/>
              </a:rPr>
              <a:t>.”</a:t>
            </a:r>
          </a:p>
        </p:txBody>
      </p:sp>
      <p:sp>
        <p:nvSpPr>
          <p:cNvPr id="44043" name="Text Box 11"/>
          <p:cNvSpPr txBox="1">
            <a:spLocks noChangeArrowheads="1"/>
          </p:cNvSpPr>
          <p:nvPr/>
        </p:nvSpPr>
        <p:spPr bwMode="auto">
          <a:xfrm>
            <a:off x="1387765" y="723900"/>
            <a:ext cx="2362200" cy="646331"/>
          </a:xfrm>
          <a:prstGeom prst="rect">
            <a:avLst/>
          </a:prstGeom>
          <a:noFill/>
          <a:ln w="9525">
            <a:noFill/>
            <a:miter lim="800000"/>
            <a:headEnd/>
            <a:tailEnd/>
          </a:ln>
        </p:spPr>
        <p:txBody>
          <a:bodyPr wrap="square">
            <a:spAutoFit/>
          </a:bodyPr>
          <a:lstStyle/>
          <a:p>
            <a:pPr>
              <a:spcBef>
                <a:spcPct val="50000"/>
              </a:spcBef>
            </a:pPr>
            <a:r>
              <a:rPr lang="en-US" sz="3600" dirty="0" err="1">
                <a:solidFill>
                  <a:srgbClr val="FF0000"/>
                </a:solidFill>
                <a:latin typeface="Times New Roman" panose="02020603050405020304" pitchFamily="18" charset="0"/>
                <a:cs typeface="Times New Roman" panose="02020603050405020304" pitchFamily="18" charset="0"/>
              </a:rPr>
              <a:t>Chích</a:t>
            </a: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44044" name="Text Box 12"/>
          <p:cNvSpPr txBox="1">
            <a:spLocks noChangeArrowheads="1"/>
          </p:cNvSpPr>
          <p:nvPr/>
        </p:nvSpPr>
        <p:spPr bwMode="auto">
          <a:xfrm>
            <a:off x="1565565" y="3701653"/>
            <a:ext cx="24384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Times New Roman" panose="02020603050405020304" pitchFamily="18" charset="0"/>
                <a:cs typeface="Times New Roman" panose="02020603050405020304" pitchFamily="18" charset="0"/>
              </a:rPr>
              <a:t>Chích</a:t>
            </a:r>
          </a:p>
        </p:txBody>
      </p:sp>
      <p:sp>
        <p:nvSpPr>
          <p:cNvPr id="44045" name="Text Box 13"/>
          <p:cNvSpPr txBox="1">
            <a:spLocks noChangeArrowheads="1"/>
          </p:cNvSpPr>
          <p:nvPr/>
        </p:nvSpPr>
        <p:spPr bwMode="auto">
          <a:xfrm>
            <a:off x="6324600" y="3701653"/>
            <a:ext cx="1447800" cy="707886"/>
          </a:xfrm>
          <a:prstGeom prst="rect">
            <a:avLst/>
          </a:prstGeom>
          <a:noFill/>
          <a:ln w="9525">
            <a:noFill/>
            <a:miter lim="800000"/>
            <a:headEnd/>
            <a:tailEnd/>
          </a:ln>
        </p:spPr>
        <p:txBody>
          <a:bodyPr>
            <a:spAutoFit/>
          </a:bodyPr>
          <a:lstStyle/>
          <a:p>
            <a:pPr>
              <a:spcBef>
                <a:spcPct val="50000"/>
              </a:spcBef>
            </a:pPr>
            <a:r>
              <a:rPr lang="en-US" sz="4000" dirty="0" err="1">
                <a:solidFill>
                  <a:srgbClr val="FF0000"/>
                </a:solidFill>
                <a:latin typeface="Times New Roman" panose="02020603050405020304" pitchFamily="18" charset="0"/>
                <a:cs typeface="Times New Roman" panose="02020603050405020304" pitchFamily="18" charset="0"/>
              </a:rPr>
              <a:t>Sẻ</a:t>
            </a: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44046" name="Text Box 14"/>
          <p:cNvSpPr txBox="1">
            <a:spLocks noChangeArrowheads="1"/>
          </p:cNvSpPr>
          <p:nvPr/>
        </p:nvSpPr>
        <p:spPr bwMode="auto">
          <a:xfrm>
            <a:off x="1730665" y="4272171"/>
            <a:ext cx="838200" cy="707886"/>
          </a:xfrm>
          <a:prstGeom prst="rect">
            <a:avLst/>
          </a:prstGeom>
          <a:noFill/>
          <a:ln w="9525">
            <a:noFill/>
            <a:miter lim="800000"/>
            <a:headEnd/>
            <a:tailEnd/>
          </a:ln>
        </p:spPr>
        <p:txBody>
          <a:bodyPr>
            <a:spAutoFit/>
          </a:bodyPr>
          <a:lstStyle/>
          <a:p>
            <a:pPr>
              <a:spcBef>
                <a:spcPct val="50000"/>
              </a:spcBef>
            </a:pPr>
            <a:r>
              <a:rPr lang="en-US" sz="4000" dirty="0" err="1">
                <a:solidFill>
                  <a:srgbClr val="FF0000"/>
                </a:solidFill>
                <a:latin typeface="Times New Roman" panose="02020603050405020304" pitchFamily="18" charset="0"/>
                <a:cs typeface="Times New Roman" panose="02020603050405020304" pitchFamily="18" charset="0"/>
              </a:rPr>
              <a:t>Sẻ</a:t>
            </a: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44047" name="Text Box 15"/>
          <p:cNvSpPr txBox="1">
            <a:spLocks noChangeArrowheads="1"/>
          </p:cNvSpPr>
          <p:nvPr/>
        </p:nvSpPr>
        <p:spPr bwMode="auto">
          <a:xfrm>
            <a:off x="882984" y="4875499"/>
            <a:ext cx="2159000" cy="707886"/>
          </a:xfrm>
          <a:prstGeom prst="rect">
            <a:avLst/>
          </a:prstGeom>
          <a:noFill/>
          <a:ln w="9525">
            <a:noFill/>
            <a:miter lim="800000"/>
            <a:headEnd/>
            <a:tailEnd/>
          </a:ln>
        </p:spPr>
        <p:txBody>
          <a:bodyPr wrap="square">
            <a:spAutoFit/>
          </a:bodyPr>
          <a:lstStyle/>
          <a:p>
            <a:pPr>
              <a:spcBef>
                <a:spcPct val="50000"/>
              </a:spcBef>
            </a:pPr>
            <a:r>
              <a:rPr lang="en-US" sz="4000" dirty="0" err="1">
                <a:solidFill>
                  <a:srgbClr val="FF0000"/>
                </a:solidFill>
                <a:latin typeface="Times New Roman" panose="02020603050405020304" pitchFamily="18" charset="0"/>
                <a:cs typeface="Times New Roman" panose="02020603050405020304" pitchFamily="18" charset="0"/>
              </a:rPr>
              <a:t>Chích</a:t>
            </a: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44048" name="Text Box 16"/>
          <p:cNvSpPr txBox="1">
            <a:spLocks noChangeArrowheads="1"/>
          </p:cNvSpPr>
          <p:nvPr/>
        </p:nvSpPr>
        <p:spPr bwMode="auto">
          <a:xfrm>
            <a:off x="4765965" y="4875499"/>
            <a:ext cx="2133600" cy="707886"/>
          </a:xfrm>
          <a:prstGeom prst="rect">
            <a:avLst/>
          </a:prstGeom>
          <a:noFill/>
          <a:ln w="9525">
            <a:noFill/>
            <a:miter lim="800000"/>
            <a:headEnd/>
            <a:tailEnd/>
          </a:ln>
        </p:spPr>
        <p:txBody>
          <a:bodyPr wrap="square">
            <a:spAutoFit/>
          </a:bodyPr>
          <a:lstStyle/>
          <a:p>
            <a:pPr>
              <a:spcBef>
                <a:spcPct val="50000"/>
              </a:spcBef>
            </a:pPr>
            <a:r>
              <a:rPr lang="en-US" sz="4000" dirty="0" err="1">
                <a:solidFill>
                  <a:srgbClr val="FF0000"/>
                </a:solidFill>
                <a:latin typeface="Times New Roman" panose="02020603050405020304" pitchFamily="18" charset="0"/>
                <a:cs typeface="Times New Roman" panose="02020603050405020304" pitchFamily="18" charset="0"/>
              </a:rPr>
              <a:t>Chích</a:t>
            </a:r>
            <a:endParaRPr lang="en-US" sz="4000" dirty="0">
              <a:solidFill>
                <a:srgbClr val="FF0000"/>
              </a:solidFill>
              <a:latin typeface="Times New Roman" panose="02020603050405020304" pitchFamily="18" charset="0"/>
              <a:cs typeface="Times New Roman" panose="02020603050405020304" pitchFamily="18" charset="0"/>
            </a:endParaRPr>
          </a:p>
        </p:txBody>
      </p:sp>
      <p:pic>
        <p:nvPicPr>
          <p:cNvPr id="9" name="Picture 6" descr="Plantas_0489">
            <a:extLst>
              <a:ext uri="{FF2B5EF4-FFF2-40B4-BE49-F238E27FC236}">
                <a16:creationId xmlns:a16="http://schemas.microsoft.com/office/drawing/2014/main" xmlns="" id="{145957B5-E0EB-4754-951E-DDE4366B4FA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6200" y="94809"/>
            <a:ext cx="762000" cy="7620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Plantas_0489">
            <a:extLst>
              <a:ext uri="{FF2B5EF4-FFF2-40B4-BE49-F238E27FC236}">
                <a16:creationId xmlns:a16="http://schemas.microsoft.com/office/drawing/2014/main" xmlns="" id="{8553A7EA-1AB6-4516-8807-B9B8B7CB5C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8367090" y="81653"/>
            <a:ext cx="762001" cy="762001"/>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1" name="Picture 6" descr="Plantas_0489">
            <a:extLst>
              <a:ext uri="{FF2B5EF4-FFF2-40B4-BE49-F238E27FC236}">
                <a16:creationId xmlns:a16="http://schemas.microsoft.com/office/drawing/2014/main" xmlns="" id="{F901DCFD-7228-4F12-B187-E726C00FE90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8483413" y="6174615"/>
            <a:ext cx="657123" cy="657123"/>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 name="Picture 6" descr="Plantas_0489">
            <a:extLst>
              <a:ext uri="{FF2B5EF4-FFF2-40B4-BE49-F238E27FC236}">
                <a16:creationId xmlns:a16="http://schemas.microsoft.com/office/drawing/2014/main" xmlns="" id="{955C8617-EB0D-4F24-B139-1905FAA2F9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677" y="6221659"/>
            <a:ext cx="657123" cy="65712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043"/>
                                        </p:tgtEl>
                                        <p:attrNameLst>
                                          <p:attrName>style.visibility</p:attrName>
                                        </p:attrNameLst>
                                      </p:cBhvr>
                                      <p:to>
                                        <p:strVal val="visible"/>
                                      </p:to>
                                    </p:set>
                                    <p:animEffect transition="in" filter="blinds(horizontal)">
                                      <p:cBhvr>
                                        <p:cTn id="7" dur="1000"/>
                                        <p:tgtEl>
                                          <p:spTgt spid="440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044"/>
                                        </p:tgtEl>
                                        <p:attrNameLst>
                                          <p:attrName>style.visibility</p:attrName>
                                        </p:attrNameLst>
                                      </p:cBhvr>
                                      <p:to>
                                        <p:strVal val="visible"/>
                                      </p:to>
                                    </p:set>
                                    <p:animEffect transition="in" filter="blinds(horizontal)">
                                      <p:cBhvr>
                                        <p:cTn id="12" dur="1000"/>
                                        <p:tgtEl>
                                          <p:spTgt spid="440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045"/>
                                        </p:tgtEl>
                                        <p:attrNameLst>
                                          <p:attrName>style.visibility</p:attrName>
                                        </p:attrNameLst>
                                      </p:cBhvr>
                                      <p:to>
                                        <p:strVal val="visible"/>
                                      </p:to>
                                    </p:set>
                                    <p:animEffect transition="in" filter="blinds(horizontal)">
                                      <p:cBhvr>
                                        <p:cTn id="17" dur="1000"/>
                                        <p:tgtEl>
                                          <p:spTgt spid="4404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4046"/>
                                        </p:tgtEl>
                                        <p:attrNameLst>
                                          <p:attrName>style.visibility</p:attrName>
                                        </p:attrNameLst>
                                      </p:cBhvr>
                                      <p:to>
                                        <p:strVal val="visible"/>
                                      </p:to>
                                    </p:set>
                                    <p:animEffect transition="in" filter="blinds(horizontal)">
                                      <p:cBhvr>
                                        <p:cTn id="22" dur="1000"/>
                                        <p:tgtEl>
                                          <p:spTgt spid="4404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4047"/>
                                        </p:tgtEl>
                                        <p:attrNameLst>
                                          <p:attrName>style.visibility</p:attrName>
                                        </p:attrNameLst>
                                      </p:cBhvr>
                                      <p:to>
                                        <p:strVal val="visible"/>
                                      </p:to>
                                    </p:set>
                                    <p:animEffect transition="in" filter="blinds(horizontal)">
                                      <p:cBhvr>
                                        <p:cTn id="27" dur="1000"/>
                                        <p:tgtEl>
                                          <p:spTgt spid="4404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4048"/>
                                        </p:tgtEl>
                                        <p:attrNameLst>
                                          <p:attrName>style.visibility</p:attrName>
                                        </p:attrNameLst>
                                      </p:cBhvr>
                                      <p:to>
                                        <p:strVal val="visible"/>
                                      </p:to>
                                    </p:set>
                                    <p:animEffect transition="in" filter="blinds(horizontal)">
                                      <p:cBhvr>
                                        <p:cTn id="32" dur="1000"/>
                                        <p:tgtEl>
                                          <p:spTgt spid="440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3" grpId="0"/>
      <p:bldP spid="44044" grpId="0"/>
      <p:bldP spid="44045" grpId="0"/>
      <p:bldP spid="44046" grpId="0"/>
      <p:bldP spid="44047" grpId="0"/>
      <p:bldP spid="44048"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4"/>
          <p:cNvSpPr>
            <a:spLocks noGrp="1" noRot="1" noChangeArrowheads="1"/>
          </p:cNvSpPr>
          <p:nvPr>
            <p:ph idx="1"/>
          </p:nvPr>
        </p:nvSpPr>
        <p:spPr>
          <a:xfrm>
            <a:off x="230514" y="838200"/>
            <a:ext cx="8991600" cy="6858000"/>
          </a:xfrm>
        </p:spPr>
        <p:txBody>
          <a:bodyPr/>
          <a:lstStyle/>
          <a:p>
            <a:pPr eaLnBrk="1" hangingPunct="1">
              <a:lnSpc>
                <a:spcPct val="90000"/>
              </a:lnSpc>
              <a:buFont typeface="Arial" charset="0"/>
              <a:buNone/>
            </a:pPr>
            <a:r>
              <a:rPr lang="en-US" sz="2800" dirty="0"/>
              <a:t>      </a:t>
            </a:r>
            <a:r>
              <a:rPr lang="en-US" sz="2800" dirty="0">
                <a:latin typeface="Times New Roman" panose="02020603050405020304" pitchFamily="18" charset="0"/>
                <a:cs typeface="Times New Roman" panose="02020603050405020304" pitchFamily="18" charset="0"/>
              </a:rPr>
              <a:t>1.Một </a:t>
            </a:r>
            <a:r>
              <a:rPr lang="en-US" sz="2800" dirty="0" err="1">
                <a:latin typeface="Times New Roman" panose="02020603050405020304" pitchFamily="18" charset="0"/>
                <a:cs typeface="Times New Roman" panose="02020603050405020304" pitchFamily="18" charset="0"/>
              </a:rPr>
              <a:t>hôm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gửi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2800" dirty="0">
                <a:latin typeface="Times New Roman" panose="02020603050405020304" pitchFamily="18" charset="0"/>
                <a:cs typeface="Times New Roman" panose="02020603050405020304" pitchFamily="18" charset="0"/>
              </a:rPr>
              <a:t>      2.Thế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nằm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mình</a:t>
            </a:r>
            <a:r>
              <a:rPr lang="en-US" sz="28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2800" dirty="0">
                <a:latin typeface="Times New Roman" panose="02020603050405020304" pitchFamily="18" charset="0"/>
                <a:cs typeface="Times New Roman" panose="02020603050405020304" pitchFamily="18" charset="0"/>
              </a:rPr>
              <a:t>      3. …….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kiếm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mồi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p>
          <a:p>
            <a:pPr eaLnBrk="1" hangingPunct="1">
              <a:lnSpc>
                <a:spcPct val="90000"/>
              </a:lnSpc>
              <a:buFont typeface="Arial" charset="0"/>
              <a:buNone/>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ngon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ấy</a:t>
            </a:r>
            <a:r>
              <a:rPr lang="en-US" sz="28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2800" dirty="0">
                <a:latin typeface="Times New Roman" panose="02020603050405020304" pitchFamily="18" charset="0"/>
                <a:cs typeface="Times New Roman" panose="02020603050405020304" pitchFamily="18" charset="0"/>
              </a:rPr>
              <a:t>      4.Khi </a:t>
            </a:r>
            <a:r>
              <a:rPr lang="en-US" sz="2800" dirty="0" err="1">
                <a:latin typeface="Times New Roman" panose="02020603050405020304" pitchFamily="18" charset="0"/>
                <a:cs typeface="Times New Roman" panose="02020603050405020304" pitchFamily="18" charset="0"/>
              </a:rPr>
              <a:t>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bèn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quẳng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chiếc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2800" dirty="0">
                <a:latin typeface="Times New Roman" panose="02020603050405020304" pitchFamily="18" charset="0"/>
                <a:cs typeface="Times New Roman" panose="02020603050405020304" pitchFamily="18" charset="0"/>
              </a:rPr>
              <a:t>      5……….</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muốn</a:t>
            </a: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ăn</a:t>
            </a:r>
            <a:r>
              <a:rPr lang="en-US" sz="28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2800" dirty="0">
                <a:latin typeface="Times New Roman" panose="02020603050405020304" pitchFamily="18" charset="0"/>
                <a:cs typeface="Times New Roman" panose="02020603050405020304" pitchFamily="18" charset="0"/>
              </a:rPr>
              <a:t>      6……….</a:t>
            </a:r>
            <a:r>
              <a:rPr lang="en-US" sz="2800" dirty="0" err="1">
                <a:latin typeface="Times New Roman" panose="02020603050405020304" pitchFamily="18" charset="0"/>
                <a:cs typeface="Times New Roman" panose="02020603050405020304" pitchFamily="18" charset="0"/>
              </a:rPr>
              <a:t>bèn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gói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cẩn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chiếc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rồi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mình</a:t>
            </a:r>
            <a:r>
              <a:rPr lang="en-US" sz="28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2800" dirty="0">
                <a:latin typeface="Times New Roman" panose="02020603050405020304" pitchFamily="18" charset="0"/>
                <a:cs typeface="Times New Roman" panose="02020603050405020304" pitchFamily="18" charset="0"/>
              </a:rPr>
              <a:t>     7.Gió </a:t>
            </a:r>
            <a:r>
              <a:rPr lang="en-US" sz="2800" dirty="0" err="1">
                <a:latin typeface="Times New Roman" panose="02020603050405020304" pitchFamily="18" charset="0"/>
                <a:cs typeface="Times New Roman" panose="02020603050405020304" pitchFamily="18" charset="0"/>
              </a:rPr>
              <a:t>đưa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sót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hộp</a:t>
            </a:r>
            <a:r>
              <a:rPr lang="en-US" sz="2800" dirty="0">
                <a:latin typeface="Times New Roman" panose="02020603050405020304" pitchFamily="18" charset="0"/>
                <a:cs typeface="Times New Roman" panose="02020603050405020304" pitchFamily="18" charset="0"/>
              </a:rPr>
              <a:t> bay </a:t>
            </a:r>
            <a:r>
              <a:rPr lang="en-US" sz="2800" dirty="0" err="1">
                <a:latin typeface="Times New Roman" panose="02020603050405020304" pitchFamily="18" charset="0"/>
                <a:cs typeface="Times New Roman" panose="02020603050405020304" pitchFamily="18" charset="0"/>
              </a:rPr>
              <a:t>xa</a:t>
            </a:r>
            <a:r>
              <a:rPr lang="en-US" sz="28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2800" dirty="0">
                <a:latin typeface="Times New Roman" panose="02020603050405020304" pitchFamily="18" charset="0"/>
                <a:cs typeface="Times New Roman" panose="02020603050405020304" pitchFamily="18" charset="0"/>
              </a:rPr>
              <a:t>     8…………</a:t>
            </a:r>
            <a:r>
              <a:rPr lang="en-US" sz="2800" dirty="0" err="1">
                <a:latin typeface="Times New Roman" panose="02020603050405020304" pitchFamily="18" charset="0"/>
                <a:cs typeface="Times New Roman" panose="02020603050405020304" pitchFamily="18" charset="0"/>
              </a:rPr>
              <a:t>vui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nửa</a:t>
            </a:r>
            <a:r>
              <a:rPr lang="en-US" sz="2800" dirty="0">
                <a:latin typeface="Times New Roman" panose="02020603050405020304" pitchFamily="18" charset="0"/>
                <a:cs typeface="Times New Roman" panose="02020603050405020304" pitchFamily="18" charset="0"/>
              </a:rPr>
              <a:t>.</a:t>
            </a:r>
          </a:p>
          <a:p>
            <a:pPr eaLnBrk="1" hangingPunct="1">
              <a:lnSpc>
                <a:spcPct val="90000"/>
              </a:lnSpc>
              <a:buFont typeface="Arial" charset="0"/>
              <a:buNone/>
            </a:pPr>
            <a:r>
              <a:rPr lang="en-US" sz="2800" dirty="0">
                <a:latin typeface="Times New Roman" panose="02020603050405020304" pitchFamily="18" charset="0"/>
                <a:cs typeface="Times New Roman" panose="02020603050405020304" pitchFamily="18" charset="0"/>
              </a:rPr>
              <a:t>     9……….</a:t>
            </a:r>
            <a:r>
              <a:rPr lang="en-US" sz="2800" dirty="0" err="1">
                <a:latin typeface="Times New Roman" panose="02020603050405020304" pitchFamily="18" charset="0"/>
                <a:cs typeface="Times New Roman" panose="02020603050405020304" pitchFamily="18" charset="0"/>
              </a:rPr>
              <a:t>ngượng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nghịu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nhủ</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a:t>
            </a:r>
          </a:p>
        </p:txBody>
      </p:sp>
      <p:sp>
        <p:nvSpPr>
          <p:cNvPr id="44037" name="Text Box 5"/>
          <p:cNvSpPr txBox="1">
            <a:spLocks noChangeArrowheads="1"/>
          </p:cNvSpPr>
          <p:nvPr/>
        </p:nvSpPr>
        <p:spPr bwMode="auto">
          <a:xfrm>
            <a:off x="2516514" y="838200"/>
            <a:ext cx="7239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38" name="Text Box 6"/>
          <p:cNvSpPr txBox="1">
            <a:spLocks noChangeArrowheads="1"/>
          </p:cNvSpPr>
          <p:nvPr/>
        </p:nvSpPr>
        <p:spPr bwMode="auto">
          <a:xfrm>
            <a:off x="3735714" y="1295400"/>
            <a:ext cx="7239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39" name="Text Box 7"/>
          <p:cNvSpPr txBox="1">
            <a:spLocks noChangeArrowheads="1"/>
          </p:cNvSpPr>
          <p:nvPr/>
        </p:nvSpPr>
        <p:spPr bwMode="auto">
          <a:xfrm>
            <a:off x="973737" y="1766239"/>
            <a:ext cx="11811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Chích</a:t>
            </a:r>
            <a:endParaRPr lang="en-US" sz="2400" dirty="0">
              <a:solidFill>
                <a:srgbClr val="FF0000"/>
              </a:solidFill>
            </a:endParaRPr>
          </a:p>
        </p:txBody>
      </p:sp>
      <p:sp>
        <p:nvSpPr>
          <p:cNvPr id="44040" name="Text Box 8"/>
          <p:cNvSpPr txBox="1">
            <a:spLocks noChangeArrowheads="1"/>
          </p:cNvSpPr>
          <p:nvPr/>
        </p:nvSpPr>
        <p:spPr bwMode="auto">
          <a:xfrm>
            <a:off x="2687964" y="2694278"/>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Sẻ</a:t>
            </a:r>
            <a:endParaRPr lang="en-US" sz="2400" dirty="0">
              <a:solidFill>
                <a:srgbClr val="FF0000"/>
              </a:solidFill>
            </a:endParaRPr>
          </a:p>
        </p:txBody>
      </p:sp>
      <p:sp>
        <p:nvSpPr>
          <p:cNvPr id="44041" name="Text Box 9"/>
          <p:cNvSpPr txBox="1">
            <a:spLocks noChangeArrowheads="1"/>
          </p:cNvSpPr>
          <p:nvPr/>
        </p:nvSpPr>
        <p:spPr bwMode="auto">
          <a:xfrm>
            <a:off x="1183014" y="3151478"/>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Sẻ</a:t>
            </a:r>
            <a:endParaRPr lang="en-US" sz="2400" dirty="0">
              <a:solidFill>
                <a:srgbClr val="FF0000"/>
              </a:solidFill>
            </a:endParaRPr>
          </a:p>
        </p:txBody>
      </p:sp>
      <p:sp>
        <p:nvSpPr>
          <p:cNvPr id="44042" name="Text Box 10"/>
          <p:cNvSpPr txBox="1">
            <a:spLocks noChangeArrowheads="1"/>
          </p:cNvSpPr>
          <p:nvPr/>
        </p:nvSpPr>
        <p:spPr bwMode="auto">
          <a:xfrm>
            <a:off x="5274301" y="3165765"/>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Chích</a:t>
            </a:r>
            <a:endParaRPr lang="en-US" sz="2400" dirty="0">
              <a:solidFill>
                <a:srgbClr val="FF0000"/>
              </a:solidFill>
            </a:endParaRPr>
          </a:p>
        </p:txBody>
      </p:sp>
      <p:sp>
        <p:nvSpPr>
          <p:cNvPr id="44043" name="Text Box 11"/>
          <p:cNvSpPr txBox="1">
            <a:spLocks noChangeArrowheads="1"/>
          </p:cNvSpPr>
          <p:nvPr/>
        </p:nvSpPr>
        <p:spPr bwMode="auto">
          <a:xfrm>
            <a:off x="1032619" y="36322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4" name="Text Box 12"/>
          <p:cNvSpPr txBox="1">
            <a:spLocks noChangeArrowheads="1"/>
          </p:cNvSpPr>
          <p:nvPr/>
        </p:nvSpPr>
        <p:spPr bwMode="auto">
          <a:xfrm>
            <a:off x="1092777" y="4948960"/>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Chích</a:t>
            </a:r>
            <a:endParaRPr lang="en-US" sz="2400" dirty="0">
              <a:solidFill>
                <a:srgbClr val="FF0000"/>
              </a:solidFill>
            </a:endParaRPr>
          </a:p>
        </p:txBody>
      </p:sp>
      <p:sp>
        <p:nvSpPr>
          <p:cNvPr id="44045" name="Text Box 13"/>
          <p:cNvSpPr txBox="1">
            <a:spLocks noChangeArrowheads="1"/>
          </p:cNvSpPr>
          <p:nvPr/>
        </p:nvSpPr>
        <p:spPr bwMode="auto">
          <a:xfrm>
            <a:off x="4726314" y="49530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46" name="Text Box 14"/>
          <p:cNvSpPr txBox="1">
            <a:spLocks noChangeArrowheads="1"/>
          </p:cNvSpPr>
          <p:nvPr/>
        </p:nvSpPr>
        <p:spPr bwMode="auto">
          <a:xfrm>
            <a:off x="1092777" y="5426940"/>
            <a:ext cx="8382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Sẻ</a:t>
            </a:r>
            <a:endParaRPr lang="en-US" sz="2400" dirty="0">
              <a:solidFill>
                <a:srgbClr val="FF0000"/>
              </a:solidFill>
            </a:endParaRPr>
          </a:p>
        </p:txBody>
      </p:sp>
      <p:sp>
        <p:nvSpPr>
          <p:cNvPr id="44047" name="Text Box 15"/>
          <p:cNvSpPr txBox="1">
            <a:spLocks noChangeArrowheads="1"/>
          </p:cNvSpPr>
          <p:nvPr/>
        </p:nvSpPr>
        <p:spPr bwMode="auto">
          <a:xfrm>
            <a:off x="6174114" y="5446295"/>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Chích</a:t>
            </a:r>
            <a:endParaRPr lang="en-US" sz="2400" dirty="0">
              <a:solidFill>
                <a:srgbClr val="FF0000"/>
              </a:solidFill>
            </a:endParaRPr>
          </a:p>
        </p:txBody>
      </p:sp>
      <p:sp>
        <p:nvSpPr>
          <p:cNvPr id="44048" name="Text Box 16"/>
          <p:cNvSpPr txBox="1">
            <a:spLocks noChangeArrowheads="1"/>
          </p:cNvSpPr>
          <p:nvPr/>
        </p:nvSpPr>
        <p:spPr bwMode="auto">
          <a:xfrm>
            <a:off x="1459740" y="5798130"/>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Chích</a:t>
            </a:r>
            <a:endParaRPr lang="en-US" sz="2400" dirty="0">
              <a:solidFill>
                <a:srgbClr val="FF0000"/>
              </a:solidFill>
            </a:endParaRPr>
          </a:p>
        </p:txBody>
      </p:sp>
      <p:sp>
        <p:nvSpPr>
          <p:cNvPr id="44049" name="AutoShape 17"/>
          <p:cNvSpPr>
            <a:spLocks noChangeArrowheads="1"/>
          </p:cNvSpPr>
          <p:nvPr/>
        </p:nvSpPr>
        <p:spPr bwMode="auto">
          <a:xfrm>
            <a:off x="78362" y="681453"/>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1</a:t>
            </a:r>
          </a:p>
        </p:txBody>
      </p:sp>
      <p:sp>
        <p:nvSpPr>
          <p:cNvPr id="44050" name="AutoShape 18"/>
          <p:cNvSpPr>
            <a:spLocks noChangeArrowheads="1"/>
          </p:cNvSpPr>
          <p:nvPr/>
        </p:nvSpPr>
        <p:spPr bwMode="auto">
          <a:xfrm>
            <a:off x="97971" y="3064335"/>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2</a:t>
            </a:r>
          </a:p>
        </p:txBody>
      </p:sp>
      <p:sp>
        <p:nvSpPr>
          <p:cNvPr id="44051" name="AutoShape 19"/>
          <p:cNvSpPr>
            <a:spLocks noChangeArrowheads="1"/>
          </p:cNvSpPr>
          <p:nvPr/>
        </p:nvSpPr>
        <p:spPr bwMode="auto">
          <a:xfrm>
            <a:off x="61334" y="1201882"/>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3</a:t>
            </a:r>
          </a:p>
        </p:txBody>
      </p:sp>
      <p:sp>
        <p:nvSpPr>
          <p:cNvPr id="44052" name="AutoShape 20"/>
          <p:cNvSpPr>
            <a:spLocks noChangeArrowheads="1"/>
          </p:cNvSpPr>
          <p:nvPr/>
        </p:nvSpPr>
        <p:spPr bwMode="auto">
          <a:xfrm>
            <a:off x="78114" y="25908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4</a:t>
            </a:r>
          </a:p>
        </p:txBody>
      </p:sp>
      <p:sp>
        <p:nvSpPr>
          <p:cNvPr id="44053" name="AutoShape 21"/>
          <p:cNvSpPr>
            <a:spLocks noChangeArrowheads="1"/>
          </p:cNvSpPr>
          <p:nvPr/>
        </p:nvSpPr>
        <p:spPr bwMode="auto">
          <a:xfrm>
            <a:off x="78114" y="4359735"/>
            <a:ext cx="690813" cy="636135"/>
          </a:xfrm>
          <a:prstGeom prst="irregularSeal1">
            <a:avLst/>
          </a:prstGeom>
          <a:solidFill>
            <a:srgbClr val="FFCC00"/>
          </a:solidFill>
          <a:ln w="9525">
            <a:solidFill>
              <a:schemeClr val="tx1"/>
            </a:solidFill>
            <a:miter lim="800000"/>
            <a:headEnd/>
            <a:tailEnd/>
          </a:ln>
        </p:spPr>
        <p:txBody>
          <a:bodyPr wrap="none" anchor="ctr"/>
          <a:lstStyle/>
          <a:p>
            <a:pPr algn="ctr"/>
            <a:r>
              <a:rPr lang="en-US" b="1" dirty="0">
                <a:solidFill>
                  <a:srgbClr val="FF0000"/>
                </a:solidFill>
              </a:rPr>
              <a:t>5</a:t>
            </a:r>
          </a:p>
        </p:txBody>
      </p:sp>
      <p:sp>
        <p:nvSpPr>
          <p:cNvPr id="44054" name="AutoShape 22"/>
          <p:cNvSpPr>
            <a:spLocks noChangeArrowheads="1"/>
          </p:cNvSpPr>
          <p:nvPr/>
        </p:nvSpPr>
        <p:spPr bwMode="auto">
          <a:xfrm>
            <a:off x="78114" y="17526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6</a:t>
            </a:r>
          </a:p>
        </p:txBody>
      </p:sp>
      <p:sp>
        <p:nvSpPr>
          <p:cNvPr id="44055" name="AutoShape 23"/>
          <p:cNvSpPr>
            <a:spLocks noChangeArrowheads="1"/>
          </p:cNvSpPr>
          <p:nvPr/>
        </p:nvSpPr>
        <p:spPr bwMode="auto">
          <a:xfrm>
            <a:off x="78114" y="3581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7</a:t>
            </a:r>
          </a:p>
        </p:txBody>
      </p:sp>
      <p:sp>
        <p:nvSpPr>
          <p:cNvPr id="44056" name="AutoShape 24"/>
          <p:cNvSpPr>
            <a:spLocks noChangeArrowheads="1"/>
          </p:cNvSpPr>
          <p:nvPr/>
        </p:nvSpPr>
        <p:spPr bwMode="auto">
          <a:xfrm>
            <a:off x="78114" y="4925786"/>
            <a:ext cx="705657" cy="636814"/>
          </a:xfrm>
          <a:prstGeom prst="irregularSeal1">
            <a:avLst/>
          </a:prstGeom>
          <a:solidFill>
            <a:srgbClr val="FFCC00"/>
          </a:solidFill>
          <a:ln w="9525">
            <a:solidFill>
              <a:schemeClr val="tx1"/>
            </a:solidFill>
            <a:miter lim="800000"/>
            <a:headEnd/>
            <a:tailEnd/>
          </a:ln>
        </p:spPr>
        <p:txBody>
          <a:bodyPr wrap="none" anchor="ctr"/>
          <a:lstStyle/>
          <a:p>
            <a:pPr algn="ctr"/>
            <a:r>
              <a:rPr lang="en-US" b="1" dirty="0">
                <a:solidFill>
                  <a:srgbClr val="FF0000"/>
                </a:solidFill>
              </a:rPr>
              <a:t>8</a:t>
            </a:r>
          </a:p>
        </p:txBody>
      </p:sp>
      <p:sp>
        <p:nvSpPr>
          <p:cNvPr id="44057" name="AutoShape 25"/>
          <p:cNvSpPr>
            <a:spLocks noChangeArrowheads="1"/>
          </p:cNvSpPr>
          <p:nvPr/>
        </p:nvSpPr>
        <p:spPr bwMode="auto">
          <a:xfrm>
            <a:off x="76199" y="5493330"/>
            <a:ext cx="692727" cy="526470"/>
          </a:xfrm>
          <a:prstGeom prst="irregularSeal1">
            <a:avLst/>
          </a:prstGeom>
          <a:solidFill>
            <a:srgbClr val="FFCC00"/>
          </a:solidFill>
          <a:ln w="9525">
            <a:solidFill>
              <a:schemeClr val="tx1"/>
            </a:solidFill>
            <a:miter lim="800000"/>
            <a:headEnd/>
            <a:tailEnd/>
          </a:ln>
        </p:spPr>
        <p:txBody>
          <a:bodyPr wrap="none" anchor="ctr"/>
          <a:lstStyle/>
          <a:p>
            <a:pPr algn="ctr"/>
            <a:r>
              <a:rPr lang="en-US" b="1" dirty="0">
                <a:solidFill>
                  <a:srgbClr val="FF0000"/>
                </a:solidFill>
              </a:rPr>
              <a:t>9</a:t>
            </a:r>
          </a:p>
        </p:txBody>
      </p:sp>
      <p:pic>
        <p:nvPicPr>
          <p:cNvPr id="24" name="Picture 6" descr="Plantas_0489">
            <a:extLst>
              <a:ext uri="{FF2B5EF4-FFF2-40B4-BE49-F238E27FC236}">
                <a16:creationId xmlns:a16="http://schemas.microsoft.com/office/drawing/2014/main" xmlns="" id="{29F48299-7183-466F-99A0-DB68831B701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6200" y="94809"/>
            <a:ext cx="609600" cy="6096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5" name="Picture 6" descr="Plantas_0489">
            <a:extLst>
              <a:ext uri="{FF2B5EF4-FFF2-40B4-BE49-F238E27FC236}">
                <a16:creationId xmlns:a16="http://schemas.microsoft.com/office/drawing/2014/main" xmlns="" id="{0ED0AE33-D43F-4411-B497-94D8BB8B1E7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8367090" y="81653"/>
            <a:ext cx="762001" cy="762001"/>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6" name="Picture 6" descr="Plantas_0489">
            <a:extLst>
              <a:ext uri="{FF2B5EF4-FFF2-40B4-BE49-F238E27FC236}">
                <a16:creationId xmlns:a16="http://schemas.microsoft.com/office/drawing/2014/main" xmlns="" id="{FB30D907-818C-498F-85BA-B8E2AE612B8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6200000">
            <a:off x="8483413" y="6174615"/>
            <a:ext cx="657123" cy="657123"/>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7" name="Picture 6" descr="Plantas_0489">
            <a:extLst>
              <a:ext uri="{FF2B5EF4-FFF2-40B4-BE49-F238E27FC236}">
                <a16:creationId xmlns:a16="http://schemas.microsoft.com/office/drawing/2014/main" xmlns="" id="{7BBF5D66-8D16-49E7-8AFD-10983BE483F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677" y="6221659"/>
            <a:ext cx="657123" cy="65712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box(in)">
                                      <p:cBhvr>
                                        <p:cTn id="7" dur="1000"/>
                                        <p:tgtEl>
                                          <p:spTgt spid="440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4038"/>
                                        </p:tgtEl>
                                        <p:attrNameLst>
                                          <p:attrName>style.visibility</p:attrName>
                                        </p:attrNameLst>
                                      </p:cBhvr>
                                      <p:to>
                                        <p:strVal val="visible"/>
                                      </p:to>
                                    </p:set>
                                    <p:animEffect transition="in" filter="box(in)">
                                      <p:cBhvr>
                                        <p:cTn id="12" dur="1000"/>
                                        <p:tgtEl>
                                          <p:spTgt spid="440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4039"/>
                                        </p:tgtEl>
                                        <p:attrNameLst>
                                          <p:attrName>style.visibility</p:attrName>
                                        </p:attrNameLst>
                                      </p:cBhvr>
                                      <p:to>
                                        <p:strVal val="visible"/>
                                      </p:to>
                                    </p:set>
                                    <p:animEffect transition="in" filter="box(in)">
                                      <p:cBhvr>
                                        <p:cTn id="17" dur="1000"/>
                                        <p:tgtEl>
                                          <p:spTgt spid="440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4040"/>
                                        </p:tgtEl>
                                        <p:attrNameLst>
                                          <p:attrName>style.visibility</p:attrName>
                                        </p:attrNameLst>
                                      </p:cBhvr>
                                      <p:to>
                                        <p:strVal val="visible"/>
                                      </p:to>
                                    </p:set>
                                    <p:animEffect transition="in" filter="box(in)">
                                      <p:cBhvr>
                                        <p:cTn id="22" dur="1000"/>
                                        <p:tgtEl>
                                          <p:spTgt spid="440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4041"/>
                                        </p:tgtEl>
                                        <p:attrNameLst>
                                          <p:attrName>style.visibility</p:attrName>
                                        </p:attrNameLst>
                                      </p:cBhvr>
                                      <p:to>
                                        <p:strVal val="visible"/>
                                      </p:to>
                                    </p:set>
                                    <p:animEffect transition="in" filter="box(in)">
                                      <p:cBhvr>
                                        <p:cTn id="27" dur="1000"/>
                                        <p:tgtEl>
                                          <p:spTgt spid="440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4042"/>
                                        </p:tgtEl>
                                        <p:attrNameLst>
                                          <p:attrName>style.visibility</p:attrName>
                                        </p:attrNameLst>
                                      </p:cBhvr>
                                      <p:to>
                                        <p:strVal val="visible"/>
                                      </p:to>
                                    </p:set>
                                    <p:animEffect transition="in" filter="box(in)">
                                      <p:cBhvr>
                                        <p:cTn id="32" dur="1000"/>
                                        <p:tgtEl>
                                          <p:spTgt spid="440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4043"/>
                                        </p:tgtEl>
                                        <p:attrNameLst>
                                          <p:attrName>style.visibility</p:attrName>
                                        </p:attrNameLst>
                                      </p:cBhvr>
                                      <p:to>
                                        <p:strVal val="visible"/>
                                      </p:to>
                                    </p:set>
                                    <p:animEffect transition="in" filter="box(in)">
                                      <p:cBhvr>
                                        <p:cTn id="37" dur="1000"/>
                                        <p:tgtEl>
                                          <p:spTgt spid="4404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4044"/>
                                        </p:tgtEl>
                                        <p:attrNameLst>
                                          <p:attrName>style.visibility</p:attrName>
                                        </p:attrNameLst>
                                      </p:cBhvr>
                                      <p:to>
                                        <p:strVal val="visible"/>
                                      </p:to>
                                    </p:set>
                                    <p:animEffect transition="in" filter="box(in)">
                                      <p:cBhvr>
                                        <p:cTn id="42" dur="1000"/>
                                        <p:tgtEl>
                                          <p:spTgt spid="4404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44045"/>
                                        </p:tgtEl>
                                        <p:attrNameLst>
                                          <p:attrName>style.visibility</p:attrName>
                                        </p:attrNameLst>
                                      </p:cBhvr>
                                      <p:to>
                                        <p:strVal val="visible"/>
                                      </p:to>
                                    </p:set>
                                    <p:animEffect transition="in" filter="box(in)">
                                      <p:cBhvr>
                                        <p:cTn id="47" dur="1000"/>
                                        <p:tgtEl>
                                          <p:spTgt spid="4404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44046"/>
                                        </p:tgtEl>
                                        <p:attrNameLst>
                                          <p:attrName>style.visibility</p:attrName>
                                        </p:attrNameLst>
                                      </p:cBhvr>
                                      <p:to>
                                        <p:strVal val="visible"/>
                                      </p:to>
                                    </p:set>
                                    <p:animEffect transition="in" filter="box(in)">
                                      <p:cBhvr>
                                        <p:cTn id="52" dur="1000"/>
                                        <p:tgtEl>
                                          <p:spTgt spid="4404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44047"/>
                                        </p:tgtEl>
                                        <p:attrNameLst>
                                          <p:attrName>style.visibility</p:attrName>
                                        </p:attrNameLst>
                                      </p:cBhvr>
                                      <p:to>
                                        <p:strVal val="visible"/>
                                      </p:to>
                                    </p:set>
                                    <p:animEffect transition="in" filter="box(in)">
                                      <p:cBhvr>
                                        <p:cTn id="57" dur="1000"/>
                                        <p:tgtEl>
                                          <p:spTgt spid="4404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44048"/>
                                        </p:tgtEl>
                                        <p:attrNameLst>
                                          <p:attrName>style.visibility</p:attrName>
                                        </p:attrNameLst>
                                      </p:cBhvr>
                                      <p:to>
                                        <p:strVal val="visible"/>
                                      </p:to>
                                    </p:set>
                                    <p:animEffect transition="in" filter="box(in)">
                                      <p:cBhvr>
                                        <p:cTn id="62" dur="1000"/>
                                        <p:tgtEl>
                                          <p:spTgt spid="4404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44049"/>
                                        </p:tgtEl>
                                        <p:attrNameLst>
                                          <p:attrName>style.visibility</p:attrName>
                                        </p:attrNameLst>
                                      </p:cBhvr>
                                      <p:to>
                                        <p:strVal val="visible"/>
                                      </p:to>
                                    </p:set>
                                    <p:animEffect transition="in" filter="box(in)">
                                      <p:cBhvr>
                                        <p:cTn id="67" dur="1000"/>
                                        <p:tgtEl>
                                          <p:spTgt spid="44049"/>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44050"/>
                                        </p:tgtEl>
                                        <p:attrNameLst>
                                          <p:attrName>style.visibility</p:attrName>
                                        </p:attrNameLst>
                                      </p:cBhvr>
                                      <p:to>
                                        <p:strVal val="visible"/>
                                      </p:to>
                                    </p:set>
                                    <p:animEffect transition="in" filter="box(in)">
                                      <p:cBhvr>
                                        <p:cTn id="72" dur="1000"/>
                                        <p:tgtEl>
                                          <p:spTgt spid="44050"/>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44051"/>
                                        </p:tgtEl>
                                        <p:attrNameLst>
                                          <p:attrName>style.visibility</p:attrName>
                                        </p:attrNameLst>
                                      </p:cBhvr>
                                      <p:to>
                                        <p:strVal val="visible"/>
                                      </p:to>
                                    </p:set>
                                    <p:animEffect transition="in" filter="box(in)">
                                      <p:cBhvr>
                                        <p:cTn id="77" dur="1000"/>
                                        <p:tgtEl>
                                          <p:spTgt spid="44051"/>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44052"/>
                                        </p:tgtEl>
                                        <p:attrNameLst>
                                          <p:attrName>style.visibility</p:attrName>
                                        </p:attrNameLst>
                                      </p:cBhvr>
                                      <p:to>
                                        <p:strVal val="visible"/>
                                      </p:to>
                                    </p:set>
                                    <p:animEffect transition="in" filter="box(in)">
                                      <p:cBhvr>
                                        <p:cTn id="82" dur="1000"/>
                                        <p:tgtEl>
                                          <p:spTgt spid="44052"/>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4" presetClass="entr" presetSubtype="16" fill="hold" grpId="0" nodeType="clickEffect">
                                  <p:stCondLst>
                                    <p:cond delay="0"/>
                                  </p:stCondLst>
                                  <p:childTnLst>
                                    <p:set>
                                      <p:cBhvr>
                                        <p:cTn id="86" dur="1" fill="hold">
                                          <p:stCondLst>
                                            <p:cond delay="0"/>
                                          </p:stCondLst>
                                        </p:cTn>
                                        <p:tgtEl>
                                          <p:spTgt spid="44053"/>
                                        </p:tgtEl>
                                        <p:attrNameLst>
                                          <p:attrName>style.visibility</p:attrName>
                                        </p:attrNameLst>
                                      </p:cBhvr>
                                      <p:to>
                                        <p:strVal val="visible"/>
                                      </p:to>
                                    </p:set>
                                    <p:animEffect transition="in" filter="box(in)">
                                      <p:cBhvr>
                                        <p:cTn id="87" dur="1000"/>
                                        <p:tgtEl>
                                          <p:spTgt spid="44053"/>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44054"/>
                                        </p:tgtEl>
                                        <p:attrNameLst>
                                          <p:attrName>style.visibility</p:attrName>
                                        </p:attrNameLst>
                                      </p:cBhvr>
                                      <p:to>
                                        <p:strVal val="visible"/>
                                      </p:to>
                                    </p:set>
                                    <p:animEffect transition="in" filter="box(in)">
                                      <p:cBhvr>
                                        <p:cTn id="92" dur="1000"/>
                                        <p:tgtEl>
                                          <p:spTgt spid="44054"/>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16" fill="hold" grpId="0" nodeType="clickEffect">
                                  <p:stCondLst>
                                    <p:cond delay="0"/>
                                  </p:stCondLst>
                                  <p:childTnLst>
                                    <p:set>
                                      <p:cBhvr>
                                        <p:cTn id="96" dur="1" fill="hold">
                                          <p:stCondLst>
                                            <p:cond delay="0"/>
                                          </p:stCondLst>
                                        </p:cTn>
                                        <p:tgtEl>
                                          <p:spTgt spid="44055"/>
                                        </p:tgtEl>
                                        <p:attrNameLst>
                                          <p:attrName>style.visibility</p:attrName>
                                        </p:attrNameLst>
                                      </p:cBhvr>
                                      <p:to>
                                        <p:strVal val="visible"/>
                                      </p:to>
                                    </p:set>
                                    <p:animEffect transition="in" filter="box(in)">
                                      <p:cBhvr>
                                        <p:cTn id="97" dur="1000"/>
                                        <p:tgtEl>
                                          <p:spTgt spid="44055"/>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 presetClass="entr" presetSubtype="16" fill="hold" grpId="0" nodeType="clickEffect">
                                  <p:stCondLst>
                                    <p:cond delay="0"/>
                                  </p:stCondLst>
                                  <p:childTnLst>
                                    <p:set>
                                      <p:cBhvr>
                                        <p:cTn id="101" dur="1" fill="hold">
                                          <p:stCondLst>
                                            <p:cond delay="0"/>
                                          </p:stCondLst>
                                        </p:cTn>
                                        <p:tgtEl>
                                          <p:spTgt spid="44056"/>
                                        </p:tgtEl>
                                        <p:attrNameLst>
                                          <p:attrName>style.visibility</p:attrName>
                                        </p:attrNameLst>
                                      </p:cBhvr>
                                      <p:to>
                                        <p:strVal val="visible"/>
                                      </p:to>
                                    </p:set>
                                    <p:animEffect transition="in" filter="box(in)">
                                      <p:cBhvr>
                                        <p:cTn id="102" dur="1000"/>
                                        <p:tgtEl>
                                          <p:spTgt spid="44056"/>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4" presetClass="entr" presetSubtype="16" fill="hold" grpId="0" nodeType="clickEffect">
                                  <p:stCondLst>
                                    <p:cond delay="0"/>
                                  </p:stCondLst>
                                  <p:childTnLst>
                                    <p:set>
                                      <p:cBhvr>
                                        <p:cTn id="106" dur="1" fill="hold">
                                          <p:stCondLst>
                                            <p:cond delay="0"/>
                                          </p:stCondLst>
                                        </p:cTn>
                                        <p:tgtEl>
                                          <p:spTgt spid="44057"/>
                                        </p:tgtEl>
                                        <p:attrNameLst>
                                          <p:attrName>style.visibility</p:attrName>
                                        </p:attrNameLst>
                                      </p:cBhvr>
                                      <p:to>
                                        <p:strVal val="visible"/>
                                      </p:to>
                                    </p:set>
                                    <p:animEffect transition="in" filter="box(in)">
                                      <p:cBhvr>
                                        <p:cTn id="107" dur="1000"/>
                                        <p:tgtEl>
                                          <p:spTgt spid="44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p:bldP spid="44038" grpId="0"/>
      <p:bldP spid="44039" grpId="0"/>
      <p:bldP spid="44040" grpId="0"/>
      <p:bldP spid="44041" grpId="0"/>
      <p:bldP spid="44042" grpId="0"/>
      <p:bldP spid="44043" grpId="0"/>
      <p:bldP spid="44044" grpId="0"/>
      <p:bldP spid="44045" grpId="0"/>
      <p:bldP spid="44046" grpId="0"/>
      <p:bldP spid="44047" grpId="0"/>
      <p:bldP spid="44048" grpId="0"/>
      <p:bldP spid="44049" grpId="0" animBg="1"/>
      <p:bldP spid="44050" grpId="0" animBg="1"/>
      <p:bldP spid="44051" grpId="0" animBg="1"/>
      <p:bldP spid="44052" grpId="0" animBg="1"/>
      <p:bldP spid="44053" grpId="0" animBg="1"/>
      <p:bldP spid="44054" grpId="0" animBg="1"/>
      <p:bldP spid="44055" grpId="0" animBg="1"/>
      <p:bldP spid="44056" grpId="0" animBg="1"/>
      <p:bldP spid="44057"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3"/>
          <p:cNvSpPr>
            <a:spLocks noGrp="1" noRot="1" noChangeArrowheads="1"/>
          </p:cNvSpPr>
          <p:nvPr>
            <p:ph idx="1"/>
          </p:nvPr>
        </p:nvSpPr>
        <p:spPr>
          <a:xfrm>
            <a:off x="152400" y="609600"/>
            <a:ext cx="9144000" cy="5867400"/>
          </a:xfrm>
        </p:spPr>
        <p:txBody>
          <a:bodyPr/>
          <a:lstStyle/>
          <a:p>
            <a:pPr eaLnBrk="1" hangingPunct="1">
              <a:buFont typeface="Arial" charset="0"/>
              <a:buNone/>
            </a:pPr>
            <a:r>
              <a:rPr lang="en-US" sz="2800" dirty="0"/>
              <a:t>1.</a:t>
            </a:r>
            <a:r>
              <a:rPr lang="vi-VN" sz="2800" dirty="0"/>
              <a:t> </a:t>
            </a:r>
            <a:r>
              <a:rPr lang="en-US" sz="2800" dirty="0" err="1"/>
              <a:t>Một</a:t>
            </a:r>
            <a:r>
              <a:rPr lang="en-US" sz="2800" dirty="0"/>
              <a:t> </a:t>
            </a:r>
            <a:r>
              <a:rPr lang="en-US" sz="2800" dirty="0" err="1"/>
              <a:t>hôm</a:t>
            </a:r>
            <a:r>
              <a:rPr lang="en-US" sz="2800" dirty="0"/>
              <a:t>,….. </a:t>
            </a:r>
            <a:r>
              <a:rPr lang="en-US" sz="2800" dirty="0" err="1"/>
              <a:t>được</a:t>
            </a:r>
            <a:r>
              <a:rPr lang="en-US" sz="2800" dirty="0"/>
              <a:t> </a:t>
            </a:r>
            <a:r>
              <a:rPr lang="en-US" sz="2800" dirty="0" err="1"/>
              <a:t>bà</a:t>
            </a:r>
            <a:r>
              <a:rPr lang="en-US" sz="2800" dirty="0"/>
              <a:t> </a:t>
            </a:r>
            <a:r>
              <a:rPr lang="en-US" sz="2800" dirty="0" err="1"/>
              <a:t>gửi</a:t>
            </a:r>
            <a:r>
              <a:rPr lang="en-US" sz="2800" dirty="0"/>
              <a:t> </a:t>
            </a:r>
            <a:r>
              <a:rPr lang="en-US" sz="2800" dirty="0" err="1"/>
              <a:t>cho</a:t>
            </a:r>
            <a:r>
              <a:rPr lang="en-US" sz="2800" dirty="0"/>
              <a:t> </a:t>
            </a:r>
            <a:r>
              <a:rPr lang="en-US" sz="2800" dirty="0" err="1"/>
              <a:t>một</a:t>
            </a:r>
            <a:r>
              <a:rPr lang="en-US" sz="2800" dirty="0"/>
              <a:t> </a:t>
            </a:r>
            <a:r>
              <a:rPr lang="en-US" sz="2800" dirty="0" err="1"/>
              <a:t>hộp</a:t>
            </a:r>
            <a:r>
              <a:rPr lang="en-US" sz="2800" dirty="0"/>
              <a:t> </a:t>
            </a:r>
            <a:r>
              <a:rPr lang="en-US" sz="2800" dirty="0" err="1"/>
              <a:t>hạt</a:t>
            </a:r>
            <a:r>
              <a:rPr lang="en-US" sz="2800" dirty="0"/>
              <a:t> </a:t>
            </a:r>
            <a:r>
              <a:rPr lang="en-US" sz="2800" dirty="0" err="1"/>
              <a:t>kê</a:t>
            </a:r>
            <a:r>
              <a:rPr lang="en-US" sz="2800" dirty="0"/>
              <a:t>.</a:t>
            </a:r>
          </a:p>
          <a:p>
            <a:pPr eaLnBrk="1" hangingPunct="1">
              <a:buFont typeface="Arial" charset="0"/>
              <a:buNone/>
            </a:pPr>
            <a:r>
              <a:rPr lang="en-US" sz="2800" dirty="0"/>
              <a:t>5</a:t>
            </a:r>
            <a:r>
              <a:rPr lang="vi-VN" sz="2800" dirty="0"/>
              <a:t> </a:t>
            </a:r>
            <a:r>
              <a:rPr lang="en-US" sz="2800" dirty="0"/>
              <a:t>……….</a:t>
            </a:r>
            <a:r>
              <a:rPr lang="en-US" sz="2800" dirty="0" err="1"/>
              <a:t>không</a:t>
            </a:r>
            <a:r>
              <a:rPr lang="en-US" sz="2800" dirty="0"/>
              <a:t> </a:t>
            </a:r>
            <a:r>
              <a:rPr lang="en-US" sz="2800" dirty="0" err="1"/>
              <a:t>muốn</a:t>
            </a:r>
            <a:r>
              <a:rPr lang="en-US" sz="2800" dirty="0"/>
              <a:t> chia </a:t>
            </a:r>
            <a:r>
              <a:rPr lang="en-US" sz="2800" dirty="0" err="1"/>
              <a:t>cho</a:t>
            </a:r>
            <a:r>
              <a:rPr lang="en-US" sz="2800" dirty="0"/>
              <a:t> ……….</a:t>
            </a:r>
            <a:r>
              <a:rPr lang="en-US" sz="2800" dirty="0" err="1"/>
              <a:t>cùng</a:t>
            </a:r>
            <a:r>
              <a:rPr lang="en-US" sz="2800" dirty="0"/>
              <a:t> </a:t>
            </a:r>
            <a:r>
              <a:rPr lang="en-US" sz="2800" dirty="0" err="1"/>
              <a:t>ăn</a:t>
            </a:r>
            <a:r>
              <a:rPr lang="en-US" sz="2800" dirty="0"/>
              <a:t>.</a:t>
            </a:r>
          </a:p>
          <a:p>
            <a:pPr eaLnBrk="1" hangingPunct="1">
              <a:buFont typeface="Arial" charset="0"/>
              <a:buNone/>
            </a:pPr>
            <a:r>
              <a:rPr lang="en-US" sz="2800" dirty="0"/>
              <a:t>2.</a:t>
            </a:r>
            <a:r>
              <a:rPr lang="vi-VN" sz="2800" dirty="0"/>
              <a:t> </a:t>
            </a:r>
            <a:r>
              <a:rPr lang="en-US" sz="2800" dirty="0" err="1"/>
              <a:t>Thế</a:t>
            </a:r>
            <a:r>
              <a:rPr lang="en-US" sz="2800" dirty="0"/>
              <a:t> </a:t>
            </a:r>
            <a:r>
              <a:rPr lang="en-US" sz="2800" dirty="0" err="1"/>
              <a:t>là</a:t>
            </a:r>
            <a:r>
              <a:rPr lang="en-US" sz="2800" dirty="0"/>
              <a:t> </a:t>
            </a:r>
            <a:r>
              <a:rPr lang="en-US" sz="2800" dirty="0" err="1"/>
              <a:t>hằng</a:t>
            </a:r>
            <a:r>
              <a:rPr lang="en-US" sz="2800" dirty="0"/>
              <a:t> </a:t>
            </a:r>
            <a:r>
              <a:rPr lang="en-US" sz="2800" dirty="0" err="1"/>
              <a:t>ngày</a:t>
            </a:r>
            <a:r>
              <a:rPr lang="en-US" sz="2800" dirty="0"/>
              <a:t>…….</a:t>
            </a:r>
            <a:r>
              <a:rPr lang="en-US" sz="2800" dirty="0" err="1"/>
              <a:t>nằm</a:t>
            </a:r>
            <a:r>
              <a:rPr lang="en-US" sz="2800" dirty="0"/>
              <a:t> </a:t>
            </a:r>
            <a:r>
              <a:rPr lang="en-US" sz="2800" dirty="0" err="1"/>
              <a:t>trong</a:t>
            </a:r>
            <a:r>
              <a:rPr lang="en-US" sz="2800" dirty="0"/>
              <a:t> </a:t>
            </a:r>
            <a:r>
              <a:rPr lang="en-US" sz="2800" dirty="0" err="1"/>
              <a:t>tổ</a:t>
            </a:r>
            <a:r>
              <a:rPr lang="en-US" sz="2800" dirty="0"/>
              <a:t> </a:t>
            </a:r>
            <a:r>
              <a:rPr lang="en-US" sz="2800" dirty="0" err="1"/>
              <a:t>ăn</a:t>
            </a:r>
            <a:r>
              <a:rPr lang="en-US" sz="2800" dirty="0"/>
              <a:t> </a:t>
            </a:r>
            <a:r>
              <a:rPr lang="en-US" sz="2800" dirty="0" err="1"/>
              <a:t>hạt</a:t>
            </a:r>
            <a:r>
              <a:rPr lang="en-US" sz="2800" dirty="0"/>
              <a:t> </a:t>
            </a:r>
            <a:r>
              <a:rPr lang="en-US" sz="2800" dirty="0" err="1"/>
              <a:t>kê</a:t>
            </a:r>
            <a:r>
              <a:rPr lang="en-US" sz="2800" dirty="0"/>
              <a:t> </a:t>
            </a:r>
            <a:r>
              <a:rPr lang="en-US" sz="2800" dirty="0" err="1"/>
              <a:t>một</a:t>
            </a:r>
            <a:r>
              <a:rPr lang="en-US" sz="2800" dirty="0"/>
              <a:t> </a:t>
            </a:r>
            <a:r>
              <a:rPr lang="en-US" sz="2800" dirty="0" err="1"/>
              <a:t>mình</a:t>
            </a:r>
            <a:r>
              <a:rPr lang="en-US" sz="2800" dirty="0"/>
              <a:t>.</a:t>
            </a:r>
          </a:p>
          <a:p>
            <a:pPr eaLnBrk="1" hangingPunct="1">
              <a:buFont typeface="Arial" charset="0"/>
              <a:buNone/>
            </a:pPr>
            <a:r>
              <a:rPr lang="en-US" sz="2800" dirty="0"/>
              <a:t>4.</a:t>
            </a:r>
            <a:r>
              <a:rPr lang="vi-VN" sz="2800" dirty="0"/>
              <a:t> </a:t>
            </a:r>
            <a:r>
              <a:rPr lang="en-US" sz="2800" dirty="0"/>
              <a:t>Khi </a:t>
            </a:r>
            <a:r>
              <a:rPr lang="en-US" sz="2800" dirty="0" err="1"/>
              <a:t>ăn</a:t>
            </a:r>
            <a:r>
              <a:rPr lang="en-US" sz="2800" dirty="0"/>
              <a:t> </a:t>
            </a:r>
            <a:r>
              <a:rPr lang="en-US" sz="2800" dirty="0" err="1"/>
              <a:t>hết</a:t>
            </a:r>
            <a:r>
              <a:rPr lang="en-US" sz="2800" dirty="0"/>
              <a:t>, ……</a:t>
            </a:r>
            <a:r>
              <a:rPr lang="en-US" sz="2800" dirty="0" err="1"/>
              <a:t>bèn</a:t>
            </a:r>
            <a:r>
              <a:rPr lang="en-US" sz="2800" dirty="0"/>
              <a:t> </a:t>
            </a:r>
            <a:r>
              <a:rPr lang="en-US" sz="2800" dirty="0" err="1"/>
              <a:t>quẳng</a:t>
            </a:r>
            <a:r>
              <a:rPr lang="en-US" sz="2800" dirty="0"/>
              <a:t> </a:t>
            </a:r>
            <a:r>
              <a:rPr lang="en-US" sz="2800" dirty="0" err="1"/>
              <a:t>chiếc</a:t>
            </a:r>
            <a:r>
              <a:rPr lang="en-US" sz="2800" dirty="0"/>
              <a:t> </a:t>
            </a:r>
            <a:r>
              <a:rPr lang="en-US" sz="2800" dirty="0" err="1"/>
              <a:t>hộp</a:t>
            </a:r>
            <a:r>
              <a:rPr lang="en-US" sz="2800" dirty="0"/>
              <a:t> </a:t>
            </a:r>
            <a:r>
              <a:rPr lang="en-US" sz="2800" dirty="0" err="1"/>
              <a:t>đi</a:t>
            </a:r>
            <a:r>
              <a:rPr lang="en-US" sz="2800" dirty="0"/>
              <a:t>.</a:t>
            </a:r>
          </a:p>
          <a:p>
            <a:pPr eaLnBrk="1" hangingPunct="1">
              <a:buFont typeface="Arial" charset="0"/>
              <a:buNone/>
            </a:pPr>
            <a:r>
              <a:rPr lang="en-US" sz="2800" dirty="0"/>
              <a:t>7.</a:t>
            </a:r>
            <a:r>
              <a:rPr lang="vi-VN" sz="2800" dirty="0"/>
              <a:t> </a:t>
            </a:r>
            <a:r>
              <a:rPr lang="en-US" sz="2800" dirty="0" err="1"/>
              <a:t>Gió</a:t>
            </a:r>
            <a:r>
              <a:rPr lang="en-US" sz="2800" dirty="0"/>
              <a:t> </a:t>
            </a:r>
            <a:r>
              <a:rPr lang="en-US" sz="2800" dirty="0" err="1"/>
              <a:t>đưa</a:t>
            </a:r>
            <a:r>
              <a:rPr lang="en-US" sz="2800" dirty="0"/>
              <a:t> </a:t>
            </a:r>
            <a:r>
              <a:rPr lang="en-US" sz="2800" dirty="0" err="1"/>
              <a:t>những</a:t>
            </a:r>
            <a:r>
              <a:rPr lang="en-US" sz="2800" dirty="0"/>
              <a:t> </a:t>
            </a:r>
            <a:r>
              <a:rPr lang="en-US" sz="2800" dirty="0" err="1"/>
              <a:t>hạt</a:t>
            </a:r>
            <a:r>
              <a:rPr lang="en-US" sz="2800" dirty="0"/>
              <a:t> </a:t>
            </a:r>
            <a:r>
              <a:rPr lang="en-US" sz="2800" dirty="0" err="1"/>
              <a:t>kê</a:t>
            </a:r>
            <a:r>
              <a:rPr lang="en-US" sz="2800" dirty="0"/>
              <a:t> </a:t>
            </a:r>
            <a:r>
              <a:rPr lang="en-US" sz="2800" dirty="0" err="1"/>
              <a:t>còn</a:t>
            </a:r>
            <a:r>
              <a:rPr lang="en-US" sz="2800" dirty="0"/>
              <a:t> </a:t>
            </a:r>
            <a:r>
              <a:rPr lang="en-US" sz="2800" dirty="0" err="1"/>
              <a:t>sót</a:t>
            </a:r>
            <a:r>
              <a:rPr lang="en-US" sz="2800" dirty="0"/>
              <a:t> </a:t>
            </a:r>
            <a:r>
              <a:rPr lang="en-US" sz="2800" dirty="0" err="1"/>
              <a:t>lại</a:t>
            </a:r>
            <a:r>
              <a:rPr lang="en-US" sz="2800" dirty="0"/>
              <a:t> </a:t>
            </a:r>
            <a:r>
              <a:rPr lang="en-US" sz="2800" dirty="0" err="1"/>
              <a:t>trong</a:t>
            </a:r>
            <a:r>
              <a:rPr lang="en-US" sz="2800" dirty="0"/>
              <a:t> </a:t>
            </a:r>
            <a:r>
              <a:rPr lang="en-US" sz="2800" dirty="0" err="1"/>
              <a:t>hộp</a:t>
            </a:r>
            <a:r>
              <a:rPr lang="en-US" sz="2800" dirty="0"/>
              <a:t> bay </a:t>
            </a:r>
            <a:r>
              <a:rPr lang="en-US" sz="2800" dirty="0" err="1"/>
              <a:t>xa</a:t>
            </a:r>
            <a:r>
              <a:rPr lang="en-US" sz="2800" dirty="0"/>
              <a:t>.</a:t>
            </a:r>
          </a:p>
          <a:p>
            <a:pPr eaLnBrk="1" hangingPunct="1">
              <a:buFont typeface="Arial" charset="0"/>
              <a:buNone/>
            </a:pPr>
            <a:r>
              <a:rPr lang="en-US" sz="2800" dirty="0"/>
              <a:t>3. </a:t>
            </a:r>
            <a:r>
              <a:rPr lang="vi-VN" sz="2800" dirty="0"/>
              <a:t> </a:t>
            </a:r>
            <a:r>
              <a:rPr lang="en-US" sz="2800" dirty="0"/>
              <a:t>…….  </a:t>
            </a:r>
            <a:r>
              <a:rPr lang="en-US" sz="2800" dirty="0" err="1"/>
              <a:t>đi</a:t>
            </a:r>
            <a:r>
              <a:rPr lang="en-US" sz="2800" dirty="0"/>
              <a:t> </a:t>
            </a:r>
            <a:r>
              <a:rPr lang="en-US" sz="2800" dirty="0" err="1"/>
              <a:t>kiếm</a:t>
            </a:r>
            <a:r>
              <a:rPr lang="en-US" sz="2800" dirty="0"/>
              <a:t> </a:t>
            </a:r>
            <a:r>
              <a:rPr lang="en-US" sz="2800" dirty="0" err="1"/>
              <a:t>mồi</a:t>
            </a:r>
            <a:r>
              <a:rPr lang="en-US" sz="2800" dirty="0"/>
              <a:t>, </a:t>
            </a:r>
            <a:r>
              <a:rPr lang="en-US" sz="2800" dirty="0" err="1"/>
              <a:t>tìm</a:t>
            </a:r>
            <a:r>
              <a:rPr lang="en-US" sz="2800" dirty="0"/>
              <a:t> </a:t>
            </a:r>
            <a:r>
              <a:rPr lang="en-US" sz="2800" dirty="0" err="1"/>
              <a:t>được</a:t>
            </a:r>
            <a:r>
              <a:rPr lang="en-US" sz="2800" dirty="0"/>
              <a:t> </a:t>
            </a:r>
            <a:r>
              <a:rPr lang="en-US" sz="2800" dirty="0" err="1"/>
              <a:t>những</a:t>
            </a:r>
            <a:r>
              <a:rPr lang="en-US" sz="2800" dirty="0"/>
              <a:t> </a:t>
            </a:r>
            <a:r>
              <a:rPr lang="en-US" sz="2800" dirty="0" err="1"/>
              <a:t>hạt</a:t>
            </a:r>
            <a:r>
              <a:rPr lang="en-US" sz="2800" dirty="0"/>
              <a:t> </a:t>
            </a:r>
            <a:r>
              <a:rPr lang="en-US" sz="2800" dirty="0" err="1"/>
              <a:t>kê</a:t>
            </a:r>
            <a:r>
              <a:rPr lang="en-US" sz="2800" dirty="0"/>
              <a:t> </a:t>
            </a:r>
            <a:r>
              <a:rPr lang="en-US" sz="2800" dirty="0" err="1"/>
              <a:t>ngon</a:t>
            </a:r>
            <a:r>
              <a:rPr lang="en-US" sz="2800" dirty="0"/>
              <a:t> </a:t>
            </a:r>
            <a:r>
              <a:rPr lang="en-US" sz="2800" dirty="0" err="1"/>
              <a:t>lành</a:t>
            </a:r>
            <a:r>
              <a:rPr lang="en-US" sz="2800" dirty="0"/>
              <a:t> </a:t>
            </a:r>
            <a:r>
              <a:rPr lang="en-US" sz="2800" dirty="0" err="1"/>
              <a:t>ấy</a:t>
            </a:r>
            <a:r>
              <a:rPr lang="en-US" sz="2800" dirty="0"/>
              <a:t>.</a:t>
            </a:r>
          </a:p>
          <a:p>
            <a:pPr eaLnBrk="1" hangingPunct="1">
              <a:buFont typeface="Arial" charset="0"/>
              <a:buNone/>
            </a:pPr>
            <a:r>
              <a:rPr lang="en-US" sz="2800" dirty="0"/>
              <a:t>6</a:t>
            </a:r>
            <a:r>
              <a:rPr lang="vi-VN" sz="2800" dirty="0"/>
              <a:t>. </a:t>
            </a:r>
            <a:r>
              <a:rPr lang="en-US" sz="2800" dirty="0"/>
              <a:t>……….</a:t>
            </a:r>
            <a:r>
              <a:rPr lang="en-US" sz="2800" dirty="0" err="1"/>
              <a:t>bèn</a:t>
            </a:r>
            <a:r>
              <a:rPr lang="en-US" sz="2800" dirty="0"/>
              <a:t> </a:t>
            </a:r>
            <a:r>
              <a:rPr lang="en-US" sz="2800" dirty="0" err="1"/>
              <a:t>gói</a:t>
            </a:r>
            <a:r>
              <a:rPr lang="en-US" sz="2800" dirty="0"/>
              <a:t> </a:t>
            </a:r>
            <a:r>
              <a:rPr lang="en-US" sz="2800" dirty="0" err="1"/>
              <a:t>cẩn</a:t>
            </a:r>
            <a:r>
              <a:rPr lang="en-US" sz="2800" dirty="0"/>
              <a:t> </a:t>
            </a:r>
            <a:r>
              <a:rPr lang="en-US" sz="2800" dirty="0" err="1"/>
              <a:t>thận</a:t>
            </a:r>
            <a:r>
              <a:rPr lang="en-US" sz="2800" dirty="0"/>
              <a:t> </a:t>
            </a:r>
            <a:r>
              <a:rPr lang="en-US" sz="2800" dirty="0" err="1"/>
              <a:t>những</a:t>
            </a:r>
            <a:r>
              <a:rPr lang="en-US" sz="2800" dirty="0"/>
              <a:t> </a:t>
            </a:r>
            <a:r>
              <a:rPr lang="en-US" sz="2800" dirty="0" err="1"/>
              <a:t>hạt</a:t>
            </a:r>
            <a:r>
              <a:rPr lang="en-US" sz="2800" dirty="0"/>
              <a:t> </a:t>
            </a:r>
            <a:r>
              <a:rPr lang="en-US" sz="2800" dirty="0" err="1"/>
              <a:t>kê</a:t>
            </a:r>
            <a:r>
              <a:rPr lang="en-US" sz="2800" dirty="0"/>
              <a:t> </a:t>
            </a:r>
            <a:r>
              <a:rPr lang="en-US" sz="2800" dirty="0" err="1"/>
              <a:t>còn</a:t>
            </a:r>
            <a:r>
              <a:rPr lang="en-US" sz="2800" dirty="0"/>
              <a:t> </a:t>
            </a:r>
            <a:r>
              <a:rPr lang="en-US" sz="2800" dirty="0" err="1"/>
              <a:t>sót</a:t>
            </a:r>
            <a:r>
              <a:rPr lang="en-US" sz="2800" dirty="0"/>
              <a:t> </a:t>
            </a:r>
            <a:r>
              <a:rPr lang="en-US" sz="2800" dirty="0" err="1"/>
              <a:t>lại</a:t>
            </a:r>
            <a:r>
              <a:rPr lang="en-US" sz="2800" dirty="0"/>
              <a:t> </a:t>
            </a:r>
            <a:r>
              <a:rPr lang="en-US" sz="2800" dirty="0" err="1"/>
              <a:t>vào</a:t>
            </a:r>
            <a:r>
              <a:rPr lang="en-US" sz="2800" dirty="0"/>
              <a:t> </a:t>
            </a:r>
            <a:r>
              <a:rPr lang="en-US" sz="2800" dirty="0" err="1"/>
              <a:t>một</a:t>
            </a:r>
            <a:r>
              <a:rPr lang="en-US" sz="2800" dirty="0"/>
              <a:t> </a:t>
            </a:r>
            <a:r>
              <a:rPr lang="en-US" sz="2800" dirty="0" err="1"/>
              <a:t>chiếc</a:t>
            </a:r>
            <a:r>
              <a:rPr lang="en-US" sz="2800" dirty="0"/>
              <a:t> </a:t>
            </a:r>
            <a:r>
              <a:rPr lang="en-US" sz="2800" dirty="0" err="1"/>
              <a:t>lá</a:t>
            </a:r>
            <a:r>
              <a:rPr lang="en-US" sz="2800" dirty="0"/>
              <a:t>, </a:t>
            </a:r>
            <a:r>
              <a:rPr lang="en-US" sz="2800" dirty="0" err="1"/>
              <a:t>rồi</a:t>
            </a:r>
            <a:r>
              <a:rPr lang="en-US" sz="2800" dirty="0"/>
              <a:t> </a:t>
            </a:r>
            <a:r>
              <a:rPr lang="en-US" sz="2800" dirty="0" err="1"/>
              <a:t>đi</a:t>
            </a:r>
            <a:r>
              <a:rPr lang="en-US" sz="2800" dirty="0"/>
              <a:t> </a:t>
            </a:r>
            <a:r>
              <a:rPr lang="en-US" sz="2800" dirty="0" err="1"/>
              <a:t>tìm</a:t>
            </a:r>
            <a:r>
              <a:rPr lang="en-US" sz="2800" dirty="0"/>
              <a:t> </a:t>
            </a:r>
            <a:r>
              <a:rPr lang="en-US" sz="2800" dirty="0" err="1"/>
              <a:t>người</a:t>
            </a:r>
            <a:r>
              <a:rPr lang="en-US" sz="2800" dirty="0"/>
              <a:t> </a:t>
            </a:r>
            <a:r>
              <a:rPr lang="en-US" sz="2800" dirty="0" err="1"/>
              <a:t>bạn</a:t>
            </a:r>
            <a:r>
              <a:rPr lang="en-US" sz="2800" dirty="0"/>
              <a:t> </a:t>
            </a:r>
            <a:r>
              <a:rPr lang="en-US" sz="2800" dirty="0" err="1"/>
              <a:t>thân</a:t>
            </a:r>
            <a:r>
              <a:rPr lang="en-US" sz="2800" dirty="0"/>
              <a:t> </a:t>
            </a:r>
            <a:r>
              <a:rPr lang="en-US" sz="2800" dirty="0" err="1"/>
              <a:t>của</a:t>
            </a:r>
            <a:r>
              <a:rPr lang="en-US" sz="2800" dirty="0"/>
              <a:t> </a:t>
            </a:r>
            <a:r>
              <a:rPr lang="en-US" sz="2800" dirty="0" err="1"/>
              <a:t>mình</a:t>
            </a:r>
            <a:r>
              <a:rPr lang="en-US" sz="2800" dirty="0"/>
              <a:t>.</a:t>
            </a:r>
          </a:p>
          <a:p>
            <a:pPr eaLnBrk="1" hangingPunct="1">
              <a:buFont typeface="Arial" charset="0"/>
              <a:buNone/>
            </a:pPr>
            <a:r>
              <a:rPr lang="en-US" sz="2800" dirty="0"/>
              <a:t>8</a:t>
            </a:r>
            <a:r>
              <a:rPr lang="vi-VN" sz="2800" dirty="0"/>
              <a:t>. </a:t>
            </a:r>
            <a:r>
              <a:rPr lang="en-US" sz="2800" dirty="0"/>
              <a:t>…………</a:t>
            </a:r>
            <a:r>
              <a:rPr lang="en-US" sz="2800" dirty="0" err="1"/>
              <a:t>vui</a:t>
            </a:r>
            <a:r>
              <a:rPr lang="en-US" sz="2800" dirty="0"/>
              <a:t> </a:t>
            </a:r>
            <a:r>
              <a:rPr lang="en-US" sz="2800" dirty="0" err="1"/>
              <a:t>vẻ</a:t>
            </a:r>
            <a:r>
              <a:rPr lang="en-US" sz="2800" dirty="0"/>
              <a:t> </a:t>
            </a:r>
            <a:r>
              <a:rPr lang="en-US" sz="2800" dirty="0" err="1"/>
              <a:t>đưa</a:t>
            </a:r>
            <a:r>
              <a:rPr lang="en-US" sz="2800" dirty="0"/>
              <a:t> </a:t>
            </a:r>
            <a:r>
              <a:rPr lang="en-US" sz="2800" dirty="0" err="1"/>
              <a:t>cho</a:t>
            </a:r>
            <a:r>
              <a:rPr lang="en-US" sz="2800" dirty="0"/>
              <a:t> ………….</a:t>
            </a:r>
            <a:r>
              <a:rPr lang="en-US" sz="2800" dirty="0" err="1"/>
              <a:t>một</a:t>
            </a:r>
            <a:r>
              <a:rPr lang="en-US" sz="2800" dirty="0"/>
              <a:t> </a:t>
            </a:r>
            <a:r>
              <a:rPr lang="en-US" sz="2800" dirty="0" err="1"/>
              <a:t>nửa</a:t>
            </a:r>
            <a:r>
              <a:rPr lang="en-US" sz="2800" dirty="0"/>
              <a:t>.</a:t>
            </a:r>
          </a:p>
          <a:p>
            <a:pPr eaLnBrk="1" hangingPunct="1">
              <a:buFont typeface="Arial" charset="0"/>
              <a:buNone/>
            </a:pPr>
            <a:r>
              <a:rPr lang="en-US" sz="2800" dirty="0"/>
              <a:t>9</a:t>
            </a:r>
            <a:r>
              <a:rPr lang="vi-VN" sz="2800" dirty="0"/>
              <a:t>. </a:t>
            </a:r>
            <a:r>
              <a:rPr lang="en-US" sz="2800" dirty="0"/>
              <a:t>……….</a:t>
            </a:r>
            <a:r>
              <a:rPr lang="en-US" sz="2800" dirty="0" err="1"/>
              <a:t>ngượng</a:t>
            </a:r>
            <a:r>
              <a:rPr lang="en-US" sz="2800" dirty="0"/>
              <a:t> </a:t>
            </a:r>
            <a:r>
              <a:rPr lang="en-US" sz="2800" dirty="0" err="1"/>
              <a:t>nghịu</a:t>
            </a:r>
            <a:r>
              <a:rPr lang="en-US" sz="2800" dirty="0"/>
              <a:t> </a:t>
            </a:r>
            <a:r>
              <a:rPr lang="en-US" sz="2800" dirty="0" err="1"/>
              <a:t>nhận</a:t>
            </a:r>
            <a:r>
              <a:rPr lang="en-US" sz="2800" dirty="0"/>
              <a:t> </a:t>
            </a:r>
            <a:r>
              <a:rPr lang="en-US" sz="2800" dirty="0" err="1"/>
              <a:t>quà</a:t>
            </a:r>
            <a:r>
              <a:rPr lang="en-US" sz="2800" dirty="0"/>
              <a:t> </a:t>
            </a:r>
            <a:r>
              <a:rPr lang="en-US" sz="2800" dirty="0" err="1"/>
              <a:t>của</a:t>
            </a:r>
            <a:r>
              <a:rPr lang="en-US" sz="2800" dirty="0"/>
              <a:t> ………..</a:t>
            </a:r>
            <a:r>
              <a:rPr lang="en-US" sz="2800" dirty="0" err="1"/>
              <a:t>và</a:t>
            </a:r>
            <a:r>
              <a:rPr lang="en-US" sz="2800" dirty="0"/>
              <a:t> </a:t>
            </a:r>
            <a:r>
              <a:rPr lang="en-US" sz="2800" dirty="0" err="1"/>
              <a:t>tự</a:t>
            </a:r>
            <a:r>
              <a:rPr lang="en-US" sz="2800" dirty="0"/>
              <a:t> </a:t>
            </a:r>
            <a:r>
              <a:rPr lang="en-US" sz="2800" dirty="0" err="1"/>
              <a:t>nhủ</a:t>
            </a:r>
            <a:r>
              <a:rPr lang="en-US" sz="2800" dirty="0"/>
              <a:t>:”………..</a:t>
            </a:r>
            <a:r>
              <a:rPr lang="en-US" sz="2800" dirty="0" err="1"/>
              <a:t>đã</a:t>
            </a:r>
            <a:r>
              <a:rPr lang="en-US" sz="2800" dirty="0"/>
              <a:t> </a:t>
            </a:r>
            <a:r>
              <a:rPr lang="en-US" sz="2800" dirty="0" err="1"/>
              <a:t>cho</a:t>
            </a:r>
            <a:r>
              <a:rPr lang="en-US" sz="2800" dirty="0"/>
              <a:t> </a:t>
            </a:r>
            <a:r>
              <a:rPr lang="en-US" sz="2800" dirty="0" err="1"/>
              <a:t>mình</a:t>
            </a:r>
            <a:r>
              <a:rPr lang="en-US" sz="2800" dirty="0"/>
              <a:t> </a:t>
            </a:r>
            <a:r>
              <a:rPr lang="en-US" sz="2800" dirty="0" err="1"/>
              <a:t>một</a:t>
            </a:r>
            <a:r>
              <a:rPr lang="en-US" sz="2800" dirty="0"/>
              <a:t> </a:t>
            </a:r>
            <a:r>
              <a:rPr lang="en-US" sz="2800" dirty="0" err="1"/>
              <a:t>bài</a:t>
            </a:r>
            <a:r>
              <a:rPr lang="en-US" sz="2800" dirty="0"/>
              <a:t> </a:t>
            </a:r>
            <a:r>
              <a:rPr lang="en-US" sz="2800" dirty="0" err="1"/>
              <a:t>học</a:t>
            </a:r>
            <a:r>
              <a:rPr lang="en-US" sz="2800" dirty="0"/>
              <a:t> </a:t>
            </a:r>
            <a:r>
              <a:rPr lang="en-US" sz="2800" dirty="0" err="1"/>
              <a:t>quý</a:t>
            </a:r>
            <a:r>
              <a:rPr lang="en-US" sz="2800" dirty="0"/>
              <a:t> </a:t>
            </a:r>
            <a:r>
              <a:rPr lang="en-US" sz="2800" dirty="0" err="1"/>
              <a:t>về</a:t>
            </a:r>
            <a:r>
              <a:rPr lang="en-US" sz="2800" dirty="0"/>
              <a:t> </a:t>
            </a:r>
            <a:r>
              <a:rPr lang="en-US" sz="2800" dirty="0" err="1"/>
              <a:t>tình</a:t>
            </a:r>
            <a:r>
              <a:rPr lang="en-US" sz="2800" dirty="0"/>
              <a:t> </a:t>
            </a:r>
            <a:r>
              <a:rPr lang="en-US" sz="2800" dirty="0" err="1"/>
              <a:t>bạn</a:t>
            </a:r>
            <a:r>
              <a:rPr lang="en-US" sz="2800" dirty="0"/>
              <a:t>.”</a:t>
            </a:r>
          </a:p>
          <a:p>
            <a:pPr eaLnBrk="1" hangingPunct="1">
              <a:buFont typeface="Arial" charset="0"/>
              <a:buNone/>
            </a:pPr>
            <a:endParaRPr lang="en-US" sz="2800" dirty="0"/>
          </a:p>
          <a:p>
            <a:pPr eaLnBrk="1" hangingPunct="1">
              <a:buFont typeface="Arial" charset="0"/>
              <a:buNone/>
            </a:pPr>
            <a:endParaRPr lang="en-US" sz="2800" dirty="0"/>
          </a:p>
          <a:p>
            <a:pPr eaLnBrk="1" hangingPunct="1">
              <a:buFont typeface="Arial" charset="0"/>
              <a:buNone/>
            </a:pPr>
            <a:endParaRPr lang="en-US" sz="2800" dirty="0"/>
          </a:p>
          <a:p>
            <a:pPr eaLnBrk="1" hangingPunct="1">
              <a:buFont typeface="Arial" charset="0"/>
              <a:buNone/>
            </a:pPr>
            <a:endParaRPr lang="en-US" sz="2800" dirty="0"/>
          </a:p>
        </p:txBody>
      </p:sp>
      <p:sp>
        <p:nvSpPr>
          <p:cNvPr id="11267" name="Text Box 4"/>
          <p:cNvSpPr txBox="1">
            <a:spLocks noChangeArrowheads="1"/>
          </p:cNvSpPr>
          <p:nvPr/>
        </p:nvSpPr>
        <p:spPr bwMode="auto">
          <a:xfrm>
            <a:off x="1975757" y="658813"/>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Sẻ</a:t>
            </a:r>
            <a:endParaRPr lang="en-US" sz="2400" dirty="0">
              <a:solidFill>
                <a:srgbClr val="FF0000"/>
              </a:solidFill>
            </a:endParaRPr>
          </a:p>
        </p:txBody>
      </p:sp>
      <p:sp>
        <p:nvSpPr>
          <p:cNvPr id="11268" name="Text Box 5"/>
          <p:cNvSpPr txBox="1">
            <a:spLocks noChangeArrowheads="1"/>
          </p:cNvSpPr>
          <p:nvPr/>
        </p:nvSpPr>
        <p:spPr bwMode="auto">
          <a:xfrm>
            <a:off x="660420" y="1132451"/>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Sẻ</a:t>
            </a:r>
            <a:endParaRPr lang="en-US" sz="2400" dirty="0">
              <a:solidFill>
                <a:srgbClr val="FF0000"/>
              </a:solidFill>
            </a:endParaRPr>
          </a:p>
        </p:txBody>
      </p:sp>
      <p:sp>
        <p:nvSpPr>
          <p:cNvPr id="11269" name="Text Box 6"/>
          <p:cNvSpPr txBox="1">
            <a:spLocks noChangeArrowheads="1"/>
          </p:cNvSpPr>
          <p:nvPr/>
        </p:nvSpPr>
        <p:spPr bwMode="auto">
          <a:xfrm>
            <a:off x="3205843" y="1658257"/>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Sẻ</a:t>
            </a:r>
            <a:endParaRPr lang="en-US" sz="2400" dirty="0">
              <a:solidFill>
                <a:srgbClr val="FF0000"/>
              </a:solidFill>
            </a:endParaRPr>
          </a:p>
        </p:txBody>
      </p:sp>
      <p:sp>
        <p:nvSpPr>
          <p:cNvPr id="11270" name="Text Box 7"/>
          <p:cNvSpPr txBox="1">
            <a:spLocks noChangeArrowheads="1"/>
          </p:cNvSpPr>
          <p:nvPr/>
        </p:nvSpPr>
        <p:spPr bwMode="auto">
          <a:xfrm>
            <a:off x="2286000" y="2146527"/>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Sẻ</a:t>
            </a:r>
            <a:endParaRPr lang="en-US" sz="2400" dirty="0">
              <a:solidFill>
                <a:srgbClr val="FF0000"/>
              </a:solidFill>
            </a:endParaRPr>
          </a:p>
        </p:txBody>
      </p:sp>
      <p:sp>
        <p:nvSpPr>
          <p:cNvPr id="11271" name="Text Box 8"/>
          <p:cNvSpPr txBox="1">
            <a:spLocks noChangeArrowheads="1"/>
          </p:cNvSpPr>
          <p:nvPr/>
        </p:nvSpPr>
        <p:spPr bwMode="auto">
          <a:xfrm>
            <a:off x="4038600" y="46482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72" name="Text Box 9"/>
          <p:cNvSpPr txBox="1">
            <a:spLocks noChangeArrowheads="1"/>
          </p:cNvSpPr>
          <p:nvPr/>
        </p:nvSpPr>
        <p:spPr bwMode="auto">
          <a:xfrm>
            <a:off x="838200" y="5181600"/>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Sẻ</a:t>
            </a:r>
            <a:endParaRPr lang="en-US" sz="2400" dirty="0">
              <a:solidFill>
                <a:srgbClr val="FF0000"/>
              </a:solidFill>
            </a:endParaRPr>
          </a:p>
        </p:txBody>
      </p:sp>
      <p:sp>
        <p:nvSpPr>
          <p:cNvPr id="11273" name="Text Box 10"/>
          <p:cNvSpPr txBox="1">
            <a:spLocks noChangeArrowheads="1"/>
          </p:cNvSpPr>
          <p:nvPr/>
        </p:nvSpPr>
        <p:spPr bwMode="auto">
          <a:xfrm>
            <a:off x="4572000" y="11430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4" name="Text Box 11"/>
          <p:cNvSpPr txBox="1">
            <a:spLocks noChangeArrowheads="1"/>
          </p:cNvSpPr>
          <p:nvPr/>
        </p:nvSpPr>
        <p:spPr bwMode="auto">
          <a:xfrm>
            <a:off x="506187" y="3204782"/>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Chích</a:t>
            </a:r>
            <a:endParaRPr lang="en-US" sz="2400" dirty="0">
              <a:solidFill>
                <a:srgbClr val="FF0000"/>
              </a:solidFill>
            </a:endParaRPr>
          </a:p>
        </p:txBody>
      </p:sp>
      <p:sp>
        <p:nvSpPr>
          <p:cNvPr id="11275" name="Text Box 12"/>
          <p:cNvSpPr txBox="1">
            <a:spLocks noChangeArrowheads="1"/>
          </p:cNvSpPr>
          <p:nvPr/>
        </p:nvSpPr>
        <p:spPr bwMode="auto">
          <a:xfrm>
            <a:off x="457200" y="3719585"/>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Chích</a:t>
            </a:r>
            <a:endParaRPr lang="en-US" sz="2400" dirty="0">
              <a:solidFill>
                <a:srgbClr val="FF0000"/>
              </a:solidFill>
            </a:endParaRPr>
          </a:p>
        </p:txBody>
      </p:sp>
      <p:sp>
        <p:nvSpPr>
          <p:cNvPr id="11276" name="Text Box 13"/>
          <p:cNvSpPr txBox="1">
            <a:spLocks noChangeArrowheads="1"/>
          </p:cNvSpPr>
          <p:nvPr/>
        </p:nvSpPr>
        <p:spPr bwMode="auto">
          <a:xfrm>
            <a:off x="457200" y="46482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7" name="Text Box 14"/>
          <p:cNvSpPr txBox="1">
            <a:spLocks noChangeArrowheads="1"/>
          </p:cNvSpPr>
          <p:nvPr/>
        </p:nvSpPr>
        <p:spPr bwMode="auto">
          <a:xfrm>
            <a:off x="5943600" y="5180012"/>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8" name="Text Box 15"/>
          <p:cNvSpPr txBox="1">
            <a:spLocks noChangeArrowheads="1"/>
          </p:cNvSpPr>
          <p:nvPr/>
        </p:nvSpPr>
        <p:spPr bwMode="auto">
          <a:xfrm>
            <a:off x="1295400" y="5562600"/>
            <a:ext cx="1447800" cy="457200"/>
          </a:xfrm>
          <a:prstGeom prst="rect">
            <a:avLst/>
          </a:prstGeom>
          <a:noFill/>
          <a:ln w="9525">
            <a:noFill/>
            <a:miter lim="800000"/>
            <a:headEnd/>
            <a:tailEnd/>
          </a:ln>
        </p:spPr>
        <p:txBody>
          <a:bodyPr>
            <a:spAutoFit/>
          </a:bodyPr>
          <a:lstStyle/>
          <a:p>
            <a:pPr>
              <a:spcBef>
                <a:spcPct val="50000"/>
              </a:spcBef>
            </a:pPr>
            <a:r>
              <a:rPr lang="en-US" sz="2400" dirty="0" err="1">
                <a:solidFill>
                  <a:srgbClr val="FF0000"/>
                </a:solidFill>
              </a:rPr>
              <a:t>Chích</a:t>
            </a:r>
            <a:endParaRPr lang="en-US" sz="2400" dirty="0">
              <a:solidFill>
                <a:srgbClr val="FF0000"/>
              </a:solidFill>
            </a:endParaRPr>
          </a:p>
        </p:txBody>
      </p:sp>
      <p:pic>
        <p:nvPicPr>
          <p:cNvPr id="15" name="Picture 6" descr="Plantas_0489">
            <a:extLst>
              <a:ext uri="{FF2B5EF4-FFF2-40B4-BE49-F238E27FC236}">
                <a16:creationId xmlns:a16="http://schemas.microsoft.com/office/drawing/2014/main" xmlns="" id="{C5FA6D40-5729-4153-A51D-1068CC39DA5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6200" y="76200"/>
            <a:ext cx="609601" cy="609601"/>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6" name="Picture 6" descr="Plantas_0489">
            <a:extLst>
              <a:ext uri="{FF2B5EF4-FFF2-40B4-BE49-F238E27FC236}">
                <a16:creationId xmlns:a16="http://schemas.microsoft.com/office/drawing/2014/main" xmlns="" id="{BD230D06-3421-4701-8756-30BBD7736EF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8317153" y="63045"/>
            <a:ext cx="811940" cy="81194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7" name="Picture 6" descr="Plantas_0489">
            <a:extLst>
              <a:ext uri="{FF2B5EF4-FFF2-40B4-BE49-F238E27FC236}">
                <a16:creationId xmlns:a16="http://schemas.microsoft.com/office/drawing/2014/main" xmlns="" id="{A6EEB5DD-C49D-4596-9FCB-F24338B57A2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8328597" y="6019800"/>
            <a:ext cx="811940" cy="81194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8" name="Picture 6" descr="Plantas_0489">
            <a:extLst>
              <a:ext uri="{FF2B5EF4-FFF2-40B4-BE49-F238E27FC236}">
                <a16:creationId xmlns:a16="http://schemas.microsoft.com/office/drawing/2014/main" xmlns="" id="{4714EE95-AB26-4466-BB46-F7E712A369C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21448412">
            <a:off x="28776" y="6050143"/>
            <a:ext cx="810124" cy="810124"/>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6"/>
          <p:cNvSpPr txBox="1">
            <a:spLocks noChangeArrowheads="1"/>
          </p:cNvSpPr>
          <p:nvPr/>
        </p:nvSpPr>
        <p:spPr bwMode="auto">
          <a:xfrm>
            <a:off x="556394" y="990600"/>
            <a:ext cx="8839200" cy="707886"/>
          </a:xfrm>
          <a:prstGeom prst="rect">
            <a:avLst/>
          </a:prstGeom>
          <a:noFill/>
          <a:ln w="9525">
            <a:noFill/>
            <a:miter lim="800000"/>
            <a:headEnd/>
            <a:tailEnd/>
          </a:ln>
        </p:spPr>
        <p:txBody>
          <a:bodyPr wrap="square">
            <a:spAutoFit/>
          </a:bodyPr>
          <a:lstStyle/>
          <a:p>
            <a:pPr>
              <a:spcBef>
                <a:spcPct val="50000"/>
              </a:spcBef>
            </a:pPr>
            <a:r>
              <a:rPr lang="en-US" sz="4000" dirty="0" err="1">
                <a:solidFill>
                  <a:srgbClr val="FF0000"/>
                </a:solidFill>
                <a:latin typeface="Times New Roman" panose="02020603050405020304" pitchFamily="18" charset="0"/>
                <a:cs typeface="Times New Roman" panose="02020603050405020304" pitchFamily="18" charset="0"/>
              </a:rPr>
              <a:t>Chọn</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từ</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thích</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hợp</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điền</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vào</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chỗ</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chấm</a:t>
            </a: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54280" name="Text Box 8"/>
          <p:cNvSpPr txBox="1">
            <a:spLocks noChangeArrowheads="1"/>
          </p:cNvSpPr>
          <p:nvPr/>
        </p:nvSpPr>
        <p:spPr bwMode="auto">
          <a:xfrm>
            <a:off x="5029200" y="2362200"/>
            <a:ext cx="2895600" cy="769441"/>
          </a:xfrm>
          <a:prstGeom prst="rect">
            <a:avLst/>
          </a:prstGeom>
          <a:noFill/>
          <a:ln w="9525">
            <a:noFill/>
            <a:miter lim="800000"/>
            <a:headEnd/>
            <a:tailEnd/>
          </a:ln>
        </p:spPr>
        <p:txBody>
          <a:bodyPr wrap="square">
            <a:spAutoFit/>
          </a:bodyPr>
          <a:lstStyle/>
          <a:p>
            <a:pPr>
              <a:spcBef>
                <a:spcPct val="50000"/>
              </a:spcBef>
            </a:pPr>
            <a:r>
              <a:rPr lang="en-US" sz="4400" dirty="0" err="1">
                <a:solidFill>
                  <a:srgbClr val="FF0000"/>
                </a:solidFill>
                <a:latin typeface="Times New Roman" panose="02020603050405020304" pitchFamily="18" charset="0"/>
                <a:cs typeface="Times New Roman" panose="02020603050405020304" pitchFamily="18" charset="0"/>
              </a:rPr>
              <a:t>hành</a:t>
            </a:r>
            <a:r>
              <a:rPr lang="en-US" sz="4400" dirty="0">
                <a:solidFill>
                  <a:srgbClr val="FF0000"/>
                </a:solidFill>
                <a:latin typeface="Times New Roman" panose="02020603050405020304" pitchFamily="18" charset="0"/>
                <a:cs typeface="Times New Roman" panose="02020603050405020304" pitchFamily="18" charset="0"/>
              </a:rPr>
              <a:t> </a:t>
            </a:r>
            <a:r>
              <a:rPr lang="en-US" sz="4400" dirty="0" err="1">
                <a:solidFill>
                  <a:srgbClr val="FF0000"/>
                </a:solidFill>
                <a:latin typeface="Times New Roman" panose="02020603050405020304" pitchFamily="18" charset="0"/>
                <a:cs typeface="Times New Roman" panose="02020603050405020304" pitchFamily="18" charset="0"/>
              </a:rPr>
              <a:t>động</a:t>
            </a:r>
            <a:endParaRPr lang="en-US" sz="4400" dirty="0">
              <a:solidFill>
                <a:srgbClr val="FF0000"/>
              </a:solidFill>
              <a:latin typeface="Times New Roman" panose="02020603050405020304" pitchFamily="18" charset="0"/>
              <a:cs typeface="Times New Roman" panose="02020603050405020304" pitchFamily="18" charset="0"/>
            </a:endParaRPr>
          </a:p>
        </p:txBody>
      </p:sp>
      <p:sp>
        <p:nvSpPr>
          <p:cNvPr id="54281" name="Text Box 9"/>
          <p:cNvSpPr txBox="1">
            <a:spLocks noChangeArrowheads="1"/>
          </p:cNvSpPr>
          <p:nvPr/>
        </p:nvSpPr>
        <p:spPr bwMode="auto">
          <a:xfrm>
            <a:off x="4412674" y="4419600"/>
            <a:ext cx="2376053" cy="769441"/>
          </a:xfrm>
          <a:prstGeom prst="rect">
            <a:avLst/>
          </a:prstGeom>
          <a:noFill/>
          <a:ln w="9525">
            <a:noFill/>
            <a:miter lim="800000"/>
            <a:headEnd/>
            <a:tailEnd/>
          </a:ln>
        </p:spPr>
        <p:txBody>
          <a:bodyPr wrap="square">
            <a:spAutoFit/>
          </a:bodyPr>
          <a:lstStyle/>
          <a:p>
            <a:pPr>
              <a:spcBef>
                <a:spcPct val="50000"/>
              </a:spcBef>
            </a:pPr>
            <a:r>
              <a:rPr lang="en-US" sz="4400" dirty="0">
                <a:solidFill>
                  <a:srgbClr val="FF0000"/>
                </a:solidFill>
                <a:latin typeface="Times New Roman" panose="02020603050405020304" pitchFamily="18" charset="0"/>
                <a:cs typeface="Times New Roman" panose="02020603050405020304" pitchFamily="18" charset="0"/>
              </a:rPr>
              <a:t> </a:t>
            </a:r>
            <a:r>
              <a:rPr lang="en-US" sz="4400" dirty="0" err="1">
                <a:solidFill>
                  <a:srgbClr val="FF0000"/>
                </a:solidFill>
                <a:latin typeface="Times New Roman" panose="02020603050405020304" pitchFamily="18" charset="0"/>
                <a:cs typeface="Times New Roman" panose="02020603050405020304" pitchFamily="18" charset="0"/>
              </a:rPr>
              <a:t>kể</a:t>
            </a:r>
            <a:r>
              <a:rPr lang="en-US" sz="4400" dirty="0">
                <a:solidFill>
                  <a:srgbClr val="FF0000"/>
                </a:solidFill>
                <a:latin typeface="Times New Roman" panose="02020603050405020304" pitchFamily="18" charset="0"/>
                <a:cs typeface="Times New Roman" panose="02020603050405020304" pitchFamily="18" charset="0"/>
              </a:rPr>
              <a:t> </a:t>
            </a:r>
            <a:r>
              <a:rPr lang="en-US" sz="4400" dirty="0" err="1">
                <a:solidFill>
                  <a:srgbClr val="FF0000"/>
                </a:solidFill>
                <a:latin typeface="Times New Roman" panose="02020603050405020304" pitchFamily="18" charset="0"/>
                <a:cs typeface="Times New Roman" panose="02020603050405020304" pitchFamily="18" charset="0"/>
              </a:rPr>
              <a:t>trước</a:t>
            </a:r>
            <a:endParaRPr lang="en-US" sz="4400" dirty="0">
              <a:solidFill>
                <a:srgbClr val="FF0000"/>
              </a:solidFill>
              <a:latin typeface="Times New Roman" panose="02020603050405020304" pitchFamily="18" charset="0"/>
              <a:cs typeface="Times New Roman" panose="02020603050405020304" pitchFamily="18" charset="0"/>
            </a:endParaRPr>
          </a:p>
        </p:txBody>
      </p:sp>
      <p:sp>
        <p:nvSpPr>
          <p:cNvPr id="54282" name="Text Box 10"/>
          <p:cNvSpPr txBox="1">
            <a:spLocks noChangeArrowheads="1"/>
          </p:cNvSpPr>
          <p:nvPr/>
        </p:nvSpPr>
        <p:spPr bwMode="auto">
          <a:xfrm>
            <a:off x="2064328" y="5097959"/>
            <a:ext cx="1981200" cy="769441"/>
          </a:xfrm>
          <a:prstGeom prst="rect">
            <a:avLst/>
          </a:prstGeom>
          <a:noFill/>
          <a:ln w="9525">
            <a:noFill/>
            <a:miter lim="800000"/>
            <a:headEnd/>
            <a:tailEnd/>
          </a:ln>
        </p:spPr>
        <p:txBody>
          <a:bodyPr>
            <a:spAutoFit/>
          </a:bodyPr>
          <a:lstStyle/>
          <a:p>
            <a:pPr>
              <a:spcBef>
                <a:spcPct val="50000"/>
              </a:spcBef>
            </a:pPr>
            <a:r>
              <a:rPr lang="en-US" sz="4400" dirty="0" err="1">
                <a:solidFill>
                  <a:srgbClr val="FF0000"/>
                </a:solidFill>
                <a:latin typeface="Times New Roman" panose="02020603050405020304" pitchFamily="18" charset="0"/>
                <a:cs typeface="Times New Roman" panose="02020603050405020304" pitchFamily="18" charset="0"/>
              </a:rPr>
              <a:t>xảy</a:t>
            </a:r>
            <a:r>
              <a:rPr lang="en-US" sz="4400" dirty="0">
                <a:solidFill>
                  <a:srgbClr val="FF0000"/>
                </a:solidFill>
                <a:latin typeface="Times New Roman" panose="02020603050405020304" pitchFamily="18" charset="0"/>
                <a:cs typeface="Times New Roman" panose="02020603050405020304" pitchFamily="18" charset="0"/>
              </a:rPr>
              <a:t> ra</a:t>
            </a:r>
          </a:p>
        </p:txBody>
      </p:sp>
      <p:sp>
        <p:nvSpPr>
          <p:cNvPr id="10" name="Hộp_Văn_Bản 9"/>
          <p:cNvSpPr txBox="1"/>
          <p:nvPr/>
        </p:nvSpPr>
        <p:spPr>
          <a:xfrm>
            <a:off x="2438400" y="173534"/>
            <a:ext cx="5105400" cy="769441"/>
          </a:xfrm>
          <a:prstGeom prst="rect">
            <a:avLst/>
          </a:prstGeom>
          <a:noFill/>
        </p:spPr>
        <p:txBody>
          <a:bodyPr wrap="square" rtlCol="0">
            <a:spAutoFit/>
          </a:bodyPr>
          <a:lstStyle/>
          <a:p>
            <a:r>
              <a:rPr lang="en-US" sz="4400" dirty="0">
                <a:solidFill>
                  <a:srgbClr val="0070C0"/>
                </a:solidFill>
                <a:latin typeface="Times New Roman" panose="02020603050405020304" pitchFamily="18" charset="0"/>
                <a:cs typeface="Times New Roman" panose="02020603050405020304" pitchFamily="18" charset="0"/>
              </a:rPr>
              <a:t>Ai </a:t>
            </a:r>
            <a:r>
              <a:rPr lang="en-US" sz="4400" dirty="0" err="1">
                <a:solidFill>
                  <a:srgbClr val="0070C0"/>
                </a:solidFill>
                <a:latin typeface="Times New Roman" panose="02020603050405020304" pitchFamily="18" charset="0"/>
                <a:cs typeface="Times New Roman" panose="02020603050405020304" pitchFamily="18" charset="0"/>
              </a:rPr>
              <a:t>nhanh</a:t>
            </a:r>
            <a:r>
              <a:rPr lang="en-US" sz="4400" dirty="0">
                <a:solidFill>
                  <a:srgbClr val="0070C0"/>
                </a:solidFill>
                <a:latin typeface="Times New Roman" panose="02020603050405020304" pitchFamily="18" charset="0"/>
                <a:cs typeface="Times New Roman" panose="02020603050405020304" pitchFamily="18" charset="0"/>
              </a:rPr>
              <a:t> – Ai </a:t>
            </a:r>
            <a:r>
              <a:rPr lang="vi-VN" sz="4400" dirty="0">
                <a:solidFill>
                  <a:srgbClr val="0070C0"/>
                </a:solidFill>
                <a:latin typeface="Times New Roman" panose="02020603050405020304" pitchFamily="18" charset="0"/>
                <a:cs typeface="Times New Roman" panose="02020603050405020304" pitchFamily="18" charset="0"/>
              </a:rPr>
              <a:t>đúng</a:t>
            </a:r>
            <a:r>
              <a:rPr lang="en-US" sz="4400" dirty="0">
                <a:solidFill>
                  <a:srgbClr val="0070C0"/>
                </a:solidFill>
                <a:latin typeface="Times New Roman" panose="02020603050405020304" pitchFamily="18" charset="0"/>
                <a:cs typeface="Times New Roman" panose="02020603050405020304" pitchFamily="18" charset="0"/>
              </a:rPr>
              <a:t>?</a:t>
            </a:r>
          </a:p>
        </p:txBody>
      </p:sp>
      <p:sp>
        <p:nvSpPr>
          <p:cNvPr id="11" name="Hình Chữ nhật 10"/>
          <p:cNvSpPr/>
          <p:nvPr/>
        </p:nvSpPr>
        <p:spPr>
          <a:xfrm>
            <a:off x="556394" y="1746111"/>
            <a:ext cx="8686800" cy="4154984"/>
          </a:xfrm>
          <a:prstGeom prst="rect">
            <a:avLst/>
          </a:prstGeom>
        </p:spPr>
        <p:txBody>
          <a:bodyPr wrap="square">
            <a:spAutoFit/>
          </a:bodyPr>
          <a:lstStyle/>
          <a:p>
            <a:pPr>
              <a:defRPr/>
            </a:pPr>
            <a:r>
              <a:rPr lang="en-US" sz="4400" dirty="0">
                <a:latin typeface="Times New Roman" panose="02020603050405020304" pitchFamily="18" charset="0"/>
                <a:cs typeface="Times New Roman" panose="02020603050405020304" pitchFamily="18" charset="0"/>
              </a:rPr>
              <a:t>Khi </a:t>
            </a:r>
            <a:r>
              <a:rPr lang="en-US" sz="4400" dirty="0" err="1">
                <a:latin typeface="Times New Roman" panose="02020603050405020304" pitchFamily="18" charset="0"/>
                <a:cs typeface="Times New Roman" panose="02020603050405020304" pitchFamily="18" charset="0"/>
              </a:rPr>
              <a:t>kể</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chuyện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cần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chú</a:t>
            </a:r>
            <a:r>
              <a:rPr lang="en-US" sz="4400" dirty="0">
                <a:latin typeface="Times New Roman" panose="02020603050405020304" pitchFamily="18" charset="0"/>
                <a:cs typeface="Times New Roman" panose="02020603050405020304" pitchFamily="18" charset="0"/>
              </a:rPr>
              <a:t> ý :</a:t>
            </a:r>
          </a:p>
          <a:p>
            <a:pPr>
              <a:defRPr/>
            </a:pPr>
            <a:r>
              <a:rPr lang="en-US" sz="4400" dirty="0">
                <a:latin typeface="Times New Roman" panose="02020603050405020304" pitchFamily="18" charset="0"/>
                <a:cs typeface="Times New Roman" panose="02020603050405020304" pitchFamily="18" charset="0"/>
              </a:rPr>
              <a:t>  - </a:t>
            </a:r>
            <a:r>
              <a:rPr lang="en-US" sz="4400" dirty="0" err="1">
                <a:latin typeface="Times New Roman" panose="02020603050405020304" pitchFamily="18" charset="0"/>
                <a:cs typeface="Times New Roman" panose="02020603050405020304" pitchFamily="18" charset="0"/>
              </a:rPr>
              <a:t>Chọn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kể</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những</a:t>
            </a:r>
            <a:r>
              <a:rPr lang="en-US" sz="4400" dirty="0">
                <a:latin typeface="Times New Roman" panose="02020603050405020304" pitchFamily="18" charset="0"/>
                <a:cs typeface="Times New Roman" panose="02020603050405020304" pitchFamily="18" charset="0"/>
              </a:rPr>
              <a:t> …………… </a:t>
            </a:r>
            <a:r>
              <a:rPr lang="en-US" sz="4400" dirty="0" err="1">
                <a:latin typeface="Times New Roman" panose="02020603050405020304" pitchFamily="18" charset="0"/>
                <a:cs typeface="Times New Roman" panose="02020603050405020304" pitchFamily="18" charset="0"/>
              </a:rPr>
              <a:t>tiêu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biểu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của</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nhân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vật</a:t>
            </a:r>
            <a:r>
              <a:rPr lang="en-US" sz="4400" dirty="0">
                <a:latin typeface="Times New Roman" panose="02020603050405020304" pitchFamily="18" charset="0"/>
                <a:cs typeface="Times New Roman" panose="02020603050405020304" pitchFamily="18" charset="0"/>
              </a:rPr>
              <a:t>.</a:t>
            </a:r>
          </a:p>
          <a:p>
            <a:pPr>
              <a:defRPr/>
            </a:pPr>
            <a:r>
              <a:rPr lang="en-US" sz="4400" dirty="0">
                <a:latin typeface="Times New Roman" panose="02020603050405020304" pitchFamily="18" charset="0"/>
                <a:cs typeface="Times New Roman" panose="02020603050405020304" pitchFamily="18" charset="0"/>
              </a:rPr>
              <a:t>  - </a:t>
            </a:r>
            <a:r>
              <a:rPr lang="en-US" sz="4400" dirty="0" err="1">
                <a:latin typeface="Times New Roman" panose="02020603050405020304" pitchFamily="18" charset="0"/>
                <a:cs typeface="Times New Roman" panose="02020603050405020304" pitchFamily="18" charset="0"/>
              </a:rPr>
              <a:t>Thông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thường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nếu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hành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động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nào</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xảy</a:t>
            </a:r>
            <a:r>
              <a:rPr lang="en-US" sz="4400" dirty="0">
                <a:latin typeface="Times New Roman" panose="02020603050405020304" pitchFamily="18" charset="0"/>
                <a:cs typeface="Times New Roman" panose="02020603050405020304" pitchFamily="18" charset="0"/>
              </a:rPr>
              <a:t> ra </a:t>
            </a:r>
            <a:r>
              <a:rPr lang="en-US" sz="4400" dirty="0" err="1">
                <a:latin typeface="Times New Roman" panose="02020603050405020304" pitchFamily="18" charset="0"/>
                <a:cs typeface="Times New Roman" panose="02020603050405020304" pitchFamily="18" charset="0"/>
              </a:rPr>
              <a:t>trước</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thì</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hành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động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sau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thì</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kể</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sau</a:t>
            </a:r>
            <a:r>
              <a:rPr lang="en-US" sz="4400" dirty="0">
                <a:latin typeface="Times New Roman" panose="02020603050405020304" pitchFamily="18" charset="0"/>
                <a:cs typeface="Times New Roman" panose="02020603050405020304" pitchFamily="18" charset="0"/>
              </a:rPr>
              <a:t>.</a:t>
            </a:r>
          </a:p>
        </p:txBody>
      </p:sp>
      <p:pic>
        <p:nvPicPr>
          <p:cNvPr id="8" name="Picture 6" descr="Plantas_0489">
            <a:extLst>
              <a:ext uri="{FF2B5EF4-FFF2-40B4-BE49-F238E27FC236}">
                <a16:creationId xmlns:a16="http://schemas.microsoft.com/office/drawing/2014/main" xmlns="" id="{5C3697A0-A7DF-4CC2-8B1D-D5F792D78E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76200" y="76200"/>
            <a:ext cx="1066800" cy="10668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9" name="Picture 6" descr="Plantas_0489">
            <a:extLst>
              <a:ext uri="{FF2B5EF4-FFF2-40B4-BE49-F238E27FC236}">
                <a16:creationId xmlns:a16="http://schemas.microsoft.com/office/drawing/2014/main" xmlns="" id="{47F0A0A7-135B-4410-ADC5-02347E6D2A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8062293" y="63045"/>
            <a:ext cx="1066800" cy="10668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2" name="Picture 6" descr="Plantas_0489">
            <a:extLst>
              <a:ext uri="{FF2B5EF4-FFF2-40B4-BE49-F238E27FC236}">
                <a16:creationId xmlns:a16="http://schemas.microsoft.com/office/drawing/2014/main" xmlns="" id="{59A8B520-1EAC-42AF-95D9-EE86D31B6F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8073737" y="5764940"/>
            <a:ext cx="1066800" cy="10668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3" name="Picture 6" descr="Plantas_0489">
            <a:extLst>
              <a:ext uri="{FF2B5EF4-FFF2-40B4-BE49-F238E27FC236}">
                <a16:creationId xmlns:a16="http://schemas.microsoft.com/office/drawing/2014/main" xmlns="" id="{6AAE09B5-2B24-4922-8DAB-521DA81E6B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1448412">
            <a:off x="22994" y="5787935"/>
            <a:ext cx="1066800" cy="10668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15888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4280"/>
                                        </p:tgtEl>
                                        <p:attrNameLst>
                                          <p:attrName>style.visibility</p:attrName>
                                        </p:attrNameLst>
                                      </p:cBhvr>
                                      <p:to>
                                        <p:strVal val="visible"/>
                                      </p:to>
                                    </p:set>
                                    <p:animEffect transition="in" filter="diamond(in)">
                                      <p:cBhvr>
                                        <p:cTn id="7" dur="1000"/>
                                        <p:tgtEl>
                                          <p:spTgt spid="542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4281"/>
                                        </p:tgtEl>
                                        <p:attrNameLst>
                                          <p:attrName>style.visibility</p:attrName>
                                        </p:attrNameLst>
                                      </p:cBhvr>
                                      <p:to>
                                        <p:strVal val="visible"/>
                                      </p:to>
                                    </p:set>
                                    <p:animEffect transition="in" filter="checkerboard(across)">
                                      <p:cBhvr>
                                        <p:cTn id="12" dur="1000"/>
                                        <p:tgtEl>
                                          <p:spTgt spid="542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4282"/>
                                        </p:tgtEl>
                                        <p:attrNameLst>
                                          <p:attrName>style.visibility</p:attrName>
                                        </p:attrNameLst>
                                      </p:cBhvr>
                                      <p:to>
                                        <p:strVal val="visible"/>
                                      </p:to>
                                    </p:set>
                                    <p:animEffect transition="in" filter="blinds(horizontal)">
                                      <p:cBhvr>
                                        <p:cTn id="17" dur="1000"/>
                                        <p:tgtEl>
                                          <p:spTgt spid="54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0" grpId="0"/>
      <p:bldP spid="54281" grpId="0"/>
      <p:bldP spid="5428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s://b-f30-zpg.zdn.vn/5969845647167497549/a1595afdfa8a06d45f9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8" y="0"/>
            <a:ext cx="91455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905000" y="2514600"/>
            <a:ext cx="5678488" cy="2862322"/>
          </a:xfrm>
          <a:prstGeom prst="rect">
            <a:avLst/>
          </a:prstGeom>
          <a:noFill/>
        </p:spPr>
        <p:txBody>
          <a:bodyPr>
            <a:spAutoFit/>
          </a:bodyPr>
          <a:lstStyle/>
          <a:p>
            <a:pPr algn="ctr">
              <a:defRPr/>
            </a:pPr>
            <a:endParaRPr lang="en-US" sz="3000" b="1">
              <a:solidFill>
                <a:srgbClr val="0033CC"/>
              </a:solidFill>
              <a:latin typeface="Times New Roman" pitchFamily="18" charset="0"/>
              <a:cs typeface="Times New Roman" pitchFamily="18" charset="0"/>
            </a:endParaRPr>
          </a:p>
          <a:p>
            <a:pPr algn="ctr">
              <a:defRPr/>
            </a:pPr>
            <a:r>
              <a:rPr lang="en-US" sz="3000" b="1" smtClean="0">
                <a:solidFill>
                  <a:srgbClr val="0033CC"/>
                </a:solidFill>
                <a:latin typeface="Times New Roman" pitchFamily="18" charset="0"/>
                <a:cs typeface="Times New Roman" pitchFamily="18" charset="0"/>
              </a:rPr>
              <a:t>VẬN DỤNG</a:t>
            </a:r>
            <a:endParaRPr lang="en-US" sz="3000" b="1" dirty="0">
              <a:solidFill>
                <a:srgbClr val="0033CC"/>
              </a:solidFill>
              <a:latin typeface="Times New Roman" pitchFamily="18" charset="0"/>
              <a:cs typeface="Times New Roman" pitchFamily="18" charset="0"/>
            </a:endParaRPr>
          </a:p>
          <a:p>
            <a:pPr marL="457200" indent="-457200">
              <a:buFontTx/>
              <a:buChar char="-"/>
              <a:defRPr/>
            </a:pPr>
            <a:r>
              <a:rPr lang="en-US" sz="3000" i="1" dirty="0" err="1">
                <a:solidFill>
                  <a:srgbClr val="0033CC"/>
                </a:solidFill>
                <a:latin typeface="Times New Roman" pitchFamily="18" charset="0"/>
                <a:cs typeface="Times New Roman" pitchFamily="18" charset="0"/>
              </a:rPr>
              <a:t>Hoàn</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thành</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các</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bài</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tập</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vào</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vở</a:t>
            </a:r>
            <a:endParaRPr lang="en-US" sz="3000" i="1" dirty="0">
              <a:solidFill>
                <a:srgbClr val="0033CC"/>
              </a:solidFill>
              <a:latin typeface="Times New Roman" pitchFamily="18" charset="0"/>
              <a:cs typeface="Times New Roman" pitchFamily="18" charset="0"/>
            </a:endParaRPr>
          </a:p>
          <a:p>
            <a:pPr marL="457200" indent="-457200">
              <a:buFontTx/>
              <a:buChar char="-"/>
              <a:defRPr/>
            </a:pPr>
            <a:r>
              <a:rPr lang="en-US" sz="3000" i="1" dirty="0" err="1">
                <a:solidFill>
                  <a:srgbClr val="0033CC"/>
                </a:solidFill>
                <a:latin typeface="Times New Roman" pitchFamily="18" charset="0"/>
                <a:cs typeface="Times New Roman" pitchFamily="18" charset="0"/>
              </a:rPr>
              <a:t>Chuẩn</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bị</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bài</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sau</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Tả</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ngoại</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hình</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của</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nhân</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vật</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trong</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bài</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văn</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kể</a:t>
            </a:r>
            <a:r>
              <a:rPr lang="en-US" sz="3000" i="1" dirty="0">
                <a:solidFill>
                  <a:srgbClr val="0033CC"/>
                </a:solidFill>
                <a:latin typeface="Times New Roman" pitchFamily="18" charset="0"/>
                <a:cs typeface="Times New Roman" pitchFamily="18" charset="0"/>
              </a:rPr>
              <a:t> </a:t>
            </a:r>
            <a:r>
              <a:rPr lang="en-US" sz="3000" i="1" dirty="0" err="1">
                <a:solidFill>
                  <a:srgbClr val="0033CC"/>
                </a:solidFill>
                <a:latin typeface="Times New Roman" pitchFamily="18" charset="0"/>
                <a:cs typeface="Times New Roman" pitchFamily="18" charset="0"/>
              </a:rPr>
              <a:t>chuyện</a:t>
            </a:r>
            <a:r>
              <a:rPr lang="en-US" sz="3000" i="1" dirty="0">
                <a:solidFill>
                  <a:srgbClr val="0033CC"/>
                </a:solidFill>
                <a:latin typeface="Times New Roman" pitchFamily="18" charset="0"/>
                <a:cs typeface="Times New Roman" pitchFamily="18" charset="0"/>
              </a:rPr>
              <a:t>.</a:t>
            </a:r>
          </a:p>
        </p:txBody>
      </p:sp>
    </p:spTree>
    <p:extLst>
      <p:ext uri="{BB962C8B-B14F-4D97-AF65-F5344CB8AC3E}">
        <p14:creationId xmlns:p14="http://schemas.microsoft.com/office/powerpoint/2010/main" val="40842981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4"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06763"/>
            <a:ext cx="4572000" cy="3551237"/>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8675" name="Picture 6"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67687">
            <a:off x="152400" y="381000"/>
            <a:ext cx="1066800" cy="10668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8676" name="Picture 7"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67687">
            <a:off x="152400" y="1828800"/>
            <a:ext cx="2209800" cy="16002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8677" name="Picture 8"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5257800"/>
            <a:ext cx="2819400" cy="160020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8678" name="Picture 9" descr="Plantas_048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6000750"/>
            <a:ext cx="1905000" cy="85725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2286000" y="1738142"/>
            <a:ext cx="6248401" cy="707886"/>
          </a:xfrm>
          <a:prstGeom prst="rect">
            <a:avLst/>
          </a:prstGeom>
          <a:noFill/>
        </p:spPr>
        <p:txBody>
          <a:bodyPr>
            <a:spAutoFit/>
            <a:scene3d>
              <a:camera prst="orthographicFront"/>
              <a:lightRig rig="soft" dir="t">
                <a:rot lat="0" lon="0" rev="10800000"/>
              </a:lightRig>
            </a:scene3d>
            <a:sp3d>
              <a:bevelT w="27940" h="12700"/>
              <a:contourClr>
                <a:srgbClr val="DDDDDD"/>
              </a:contourClr>
            </a:sp3d>
          </a:bodyPr>
          <a:lstStyle/>
          <a:p>
            <a:pPr algn="ctr">
              <a:defRPr/>
            </a:pP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Chúc</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các</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em</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dirty="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học</a:t>
            </a:r>
            <a:r>
              <a:rPr lang="en-US" sz="40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err="1">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tập</a:t>
            </a:r>
            <a:r>
              <a:rPr lang="en-US" sz="4000" b="1" spc="15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 </a:t>
            </a:r>
            <a:r>
              <a:rPr lang="en-US" sz="4000" b="1" spc="150" smtClean="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tốt!</a:t>
            </a:r>
            <a:endParaRPr lang="en-US" sz="3600" b="1"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345159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AutoShape 4"/>
          <p:cNvSpPr>
            <a:spLocks noChangeArrowheads="1"/>
          </p:cNvSpPr>
          <p:nvPr/>
        </p:nvSpPr>
        <p:spPr bwMode="auto">
          <a:xfrm>
            <a:off x="737381" y="400996"/>
            <a:ext cx="5486400" cy="2087563"/>
          </a:xfrm>
          <a:prstGeom prst="irregularSeal2">
            <a:avLst/>
          </a:prstGeom>
          <a:solidFill>
            <a:srgbClr val="FFFFCC"/>
          </a:solidFill>
          <a:ln w="9525">
            <a:solidFill>
              <a:schemeClr val="tx1"/>
            </a:solidFill>
            <a:miter lim="800000"/>
            <a:headEnd/>
            <a:tailEnd/>
          </a:ln>
        </p:spPr>
        <p:txBody>
          <a:bodyPr wrap="none" anchor="ctr"/>
          <a:lstStyle/>
          <a:p>
            <a:pPr algn="ctr"/>
            <a:r>
              <a:rPr lang="en-US" sz="3600" b="1" dirty="0">
                <a:solidFill>
                  <a:srgbClr val="FF3399"/>
                </a:solidFill>
                <a:latin typeface="Times New Roman" panose="02020603050405020304" pitchFamily="18" charset="0"/>
                <a:cs typeface="Times New Roman" panose="02020603050405020304" pitchFamily="18" charset="0"/>
              </a:rPr>
              <a:t>KHỞI ĐỘNG</a:t>
            </a:r>
          </a:p>
        </p:txBody>
      </p:sp>
      <p:sp>
        <p:nvSpPr>
          <p:cNvPr id="6147" name="Text Box 5"/>
          <p:cNvSpPr txBox="1">
            <a:spLocks noChangeArrowheads="1"/>
          </p:cNvSpPr>
          <p:nvPr/>
        </p:nvSpPr>
        <p:spPr bwMode="auto">
          <a:xfrm>
            <a:off x="2209800" y="3352800"/>
            <a:ext cx="4876800" cy="646331"/>
          </a:xfrm>
          <a:prstGeom prst="rect">
            <a:avLst/>
          </a:prstGeom>
          <a:noFill/>
          <a:ln w="9525">
            <a:noFill/>
            <a:miter lim="800000"/>
            <a:headEnd/>
            <a:tailEnd/>
          </a:ln>
        </p:spPr>
        <p:txBody>
          <a:bodyPr>
            <a:spAutoFit/>
          </a:bodyPr>
          <a:lstStyle/>
          <a:p>
            <a:pPr>
              <a:spcBef>
                <a:spcPct val="50000"/>
              </a:spcBef>
            </a:pPr>
            <a:r>
              <a:rPr lang="en-US" sz="3600" dirty="0" err="1">
                <a:latin typeface="Times New Roman" panose="02020603050405020304" pitchFamily="18" charset="0"/>
                <a:cs typeface="Times New Roman" panose="02020603050405020304" pitchFamily="18" charset="0"/>
              </a:rPr>
              <a:t>Trả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lời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câu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hỏi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a:t>
            </a:r>
          </a:p>
        </p:txBody>
      </p:sp>
      <p:sp>
        <p:nvSpPr>
          <p:cNvPr id="6148" name="Text Box 6"/>
          <p:cNvSpPr txBox="1">
            <a:spLocks noChangeArrowheads="1"/>
          </p:cNvSpPr>
          <p:nvPr/>
        </p:nvSpPr>
        <p:spPr bwMode="auto">
          <a:xfrm>
            <a:off x="1371600" y="4191000"/>
            <a:ext cx="5638800" cy="646331"/>
          </a:xfrm>
          <a:prstGeom prst="rect">
            <a:avLst/>
          </a:prstGeom>
          <a:noFill/>
          <a:ln w="9525">
            <a:noFill/>
            <a:miter lim="800000"/>
            <a:headEnd/>
            <a:tailEnd/>
          </a:ln>
        </p:spPr>
        <p:txBody>
          <a:bodyPr>
            <a:spAutoFit/>
          </a:bodyPr>
          <a:lstStyle/>
          <a:p>
            <a:pPr>
              <a:spcBef>
                <a:spcPct val="50000"/>
              </a:spcBef>
            </a:pPr>
            <a:r>
              <a:rPr lang="en-US" sz="3600" dirty="0">
                <a:latin typeface="Times New Roman" panose="02020603050405020304" pitchFamily="18" charset="0"/>
                <a:cs typeface="Times New Roman" panose="02020603050405020304" pitchFamily="18" charset="0"/>
              </a:rPr>
              <a:t>1) </a:t>
            </a:r>
            <a:r>
              <a:rPr lang="en-US" sz="3600" dirty="0" err="1">
                <a:latin typeface="Times New Roman" panose="02020603050405020304" pitchFamily="18" charset="0"/>
                <a:cs typeface="Times New Roman" panose="02020603050405020304" pitchFamily="18" charset="0"/>
              </a:rPr>
              <a:t>Thế</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nào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t>
            </a:r>
            <a:r>
              <a:rPr lang="en-US" sz="3600" err="1">
                <a:latin typeface="Times New Roman" panose="02020603050405020304" pitchFamily="18" charset="0"/>
                <a:cs typeface="Times New Roman" panose="02020603050405020304" pitchFamily="18" charset="0"/>
              </a:rPr>
              <a:t>kể</a:t>
            </a:r>
            <a:r>
              <a:rPr lang="en-US" sz="3600">
                <a:latin typeface="Times New Roman" panose="02020603050405020304" pitchFamily="18" charset="0"/>
                <a:cs typeface="Times New Roman" panose="02020603050405020304" pitchFamily="18" charset="0"/>
              </a:rPr>
              <a:t> </a:t>
            </a:r>
            <a:r>
              <a:rPr lang="en-US" sz="3600" smtClean="0">
                <a:latin typeface="Times New Roman" panose="02020603050405020304" pitchFamily="18" charset="0"/>
                <a:cs typeface="Times New Roman" panose="02020603050405020304" pitchFamily="18" charset="0"/>
              </a:rPr>
              <a:t>chuyện?</a:t>
            </a:r>
            <a:endParaRPr lang="en-US" sz="3600" dirty="0">
              <a:latin typeface="Times New Roman" panose="02020603050405020304" pitchFamily="18" charset="0"/>
              <a:cs typeface="Times New Roman" panose="02020603050405020304" pitchFamily="18" charset="0"/>
            </a:endParaRPr>
          </a:p>
        </p:txBody>
      </p:sp>
      <p:sp>
        <p:nvSpPr>
          <p:cNvPr id="3081" name="Text Box 9"/>
          <p:cNvSpPr txBox="1">
            <a:spLocks noChangeArrowheads="1"/>
          </p:cNvSpPr>
          <p:nvPr/>
        </p:nvSpPr>
        <p:spPr bwMode="auto">
          <a:xfrm>
            <a:off x="1371600" y="4876800"/>
            <a:ext cx="7391400" cy="1200329"/>
          </a:xfrm>
          <a:prstGeom prst="rect">
            <a:avLst/>
          </a:prstGeom>
          <a:noFill/>
          <a:ln w="9525">
            <a:noFill/>
            <a:miter lim="800000"/>
            <a:headEnd/>
            <a:tailEnd/>
          </a:ln>
        </p:spPr>
        <p:txBody>
          <a:bodyPr>
            <a:spAutoFit/>
          </a:bodyPr>
          <a:lstStyle/>
          <a:p>
            <a:pPr>
              <a:spcBef>
                <a:spcPct val="50000"/>
              </a:spcBef>
            </a:pPr>
            <a:r>
              <a:rPr lang="en-US" sz="2800" dirty="0"/>
              <a:t>2</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Nhân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vật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trong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truyện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ai</a:t>
            </a:r>
            <a:r>
              <a:rPr lang="en-US" sz="3600" dirty="0">
                <a:latin typeface="Times New Roman" panose="02020603050405020304" pitchFamily="18" charset="0"/>
                <a:cs typeface="Times New Roman" panose="02020603050405020304" pitchFamily="18" charset="0"/>
              </a:rPr>
              <a:t>?</a:t>
            </a:r>
          </a:p>
        </p:txBody>
      </p:sp>
      <p:pic>
        <p:nvPicPr>
          <p:cNvPr id="3082" name="Picture 10" descr="Bellcoll"/>
          <p:cNvPicPr>
            <a:picLocks noChangeAspect="1" noChangeArrowheads="1" noCrop="1"/>
          </p:cNvPicPr>
          <p:nvPr/>
        </p:nvPicPr>
        <p:blipFill>
          <a:blip r:embed="rId2"/>
          <a:srcRect/>
          <a:stretch>
            <a:fillRect/>
          </a:stretch>
        </p:blipFill>
        <p:spPr bwMode="auto">
          <a:xfrm>
            <a:off x="5257800" y="1670057"/>
            <a:ext cx="2159000" cy="1511300"/>
          </a:xfrm>
          <a:prstGeom prst="rect">
            <a:avLst/>
          </a:prstGeom>
          <a:noFill/>
          <a:ln w="9525">
            <a:noFill/>
            <a:miter lim="800000"/>
            <a:headEnd/>
            <a:tailEnd/>
          </a:ln>
        </p:spPr>
      </p:pic>
      <p:pic>
        <p:nvPicPr>
          <p:cNvPr id="7" name="Picture 6" descr="Plantas_0489">
            <a:extLst>
              <a:ext uri="{FF2B5EF4-FFF2-40B4-BE49-F238E27FC236}">
                <a16:creationId xmlns:a16="http://schemas.microsoft.com/office/drawing/2014/main" xmlns="" id="{E80F4D0D-0779-47A2-A946-FB08851040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2174" y="73243"/>
            <a:ext cx="1370415" cy="1370415"/>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 name="Picture 7" descr="Plantas_0489">
            <a:extLst>
              <a:ext uri="{FF2B5EF4-FFF2-40B4-BE49-F238E27FC236}">
                <a16:creationId xmlns:a16="http://schemas.microsoft.com/office/drawing/2014/main" xmlns="" id="{782ADABD-A9B6-4DD4-A207-6C7A51DC31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7871398" y="-24203"/>
            <a:ext cx="1370416" cy="1370416"/>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9" name="Picture 6" descr="Plantas_0489">
            <a:extLst>
              <a:ext uri="{FF2B5EF4-FFF2-40B4-BE49-F238E27FC236}">
                <a16:creationId xmlns:a16="http://schemas.microsoft.com/office/drawing/2014/main" xmlns="" id="{342BEB2D-92E8-43F7-90FA-25058EB3CF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7871398" y="5562599"/>
            <a:ext cx="1269139" cy="1269139"/>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Plantas_0489">
            <a:extLst>
              <a:ext uri="{FF2B5EF4-FFF2-40B4-BE49-F238E27FC236}">
                <a16:creationId xmlns:a16="http://schemas.microsoft.com/office/drawing/2014/main" xmlns="" id="{B4FF79EE-37E8-4760-85A2-8D00460F48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715000"/>
            <a:ext cx="1143000" cy="1143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blinds(horizontal)">
                                      <p:cBhvr>
                                        <p:cTn id="7" dur="500"/>
                                        <p:tgtEl>
                                          <p:spTgt spid="3081"/>
                                        </p:tgtEl>
                                      </p:cBhvr>
                                    </p:animEffect>
                                  </p:childTnLst>
                                </p:cTn>
                              </p:par>
                            </p:childTnLst>
                          </p:cTn>
                        </p:par>
                        <p:par>
                          <p:cTn id="8" fill="hold" nodeType="afterGroup">
                            <p:stCondLst>
                              <p:cond delay="500"/>
                            </p:stCondLst>
                            <p:childTnLst>
                              <p:par>
                                <p:cTn id="9" presetID="4" presetClass="entr" presetSubtype="32" fill="hold" nodeType="afterEffect">
                                  <p:stCondLst>
                                    <p:cond delay="0"/>
                                  </p:stCondLst>
                                  <p:childTnLst>
                                    <p:set>
                                      <p:cBhvr>
                                        <p:cTn id="10" dur="1" fill="hold">
                                          <p:stCondLst>
                                            <p:cond delay="0"/>
                                          </p:stCondLst>
                                        </p:cTn>
                                        <p:tgtEl>
                                          <p:spTgt spid="3082"/>
                                        </p:tgtEl>
                                        <p:attrNameLst>
                                          <p:attrName>style.visibility</p:attrName>
                                        </p:attrNameLst>
                                      </p:cBhvr>
                                      <p:to>
                                        <p:strVal val="visible"/>
                                      </p:to>
                                    </p:set>
                                    <p:animEffect transition="in" filter="box(out)">
                                      <p:cBhvr>
                                        <p:cTn id="11" dur="500"/>
                                        <p:tgtEl>
                                          <p:spTgt spid="3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Buombay"/>
          <p:cNvPicPr>
            <a:picLocks noChangeAspect="1" noChangeArrowheads="1" noCrop="1"/>
          </p:cNvPicPr>
          <p:nvPr/>
        </p:nvPicPr>
        <p:blipFill>
          <a:blip r:embed="rId2"/>
          <a:srcRect/>
          <a:stretch>
            <a:fillRect/>
          </a:stretch>
        </p:blipFill>
        <p:spPr bwMode="auto">
          <a:xfrm flipV="1">
            <a:off x="304800" y="0"/>
            <a:ext cx="9144000" cy="838200"/>
          </a:xfrm>
          <a:prstGeom prst="rect">
            <a:avLst/>
          </a:prstGeom>
          <a:noFill/>
          <a:ln w="9525">
            <a:noFill/>
            <a:miter lim="800000"/>
            <a:headEnd/>
            <a:tailEnd/>
          </a:ln>
        </p:spPr>
      </p:pic>
      <p:pic>
        <p:nvPicPr>
          <p:cNvPr id="8" name="Picture 4" descr="Buombay"/>
          <p:cNvPicPr>
            <a:picLocks noChangeAspect="1" noChangeArrowheads="1" noCrop="1"/>
          </p:cNvPicPr>
          <p:nvPr/>
        </p:nvPicPr>
        <p:blipFill>
          <a:blip r:embed="rId2"/>
          <a:srcRect/>
          <a:stretch>
            <a:fillRect/>
          </a:stretch>
        </p:blipFill>
        <p:spPr bwMode="auto">
          <a:xfrm rot="10800000" flipV="1">
            <a:off x="0" y="6019800"/>
            <a:ext cx="9144000" cy="838200"/>
          </a:xfrm>
          <a:prstGeom prst="rect">
            <a:avLst/>
          </a:prstGeom>
          <a:noFill/>
          <a:ln w="9525">
            <a:noFill/>
            <a:miter lim="800000"/>
            <a:headEnd/>
            <a:tailEnd/>
          </a:ln>
        </p:spPr>
      </p:pic>
      <p:pic>
        <p:nvPicPr>
          <p:cNvPr id="9" name="Picture 4" descr="Buombay"/>
          <p:cNvPicPr>
            <a:picLocks noChangeAspect="1" noChangeArrowheads="1" noCrop="1"/>
          </p:cNvPicPr>
          <p:nvPr/>
        </p:nvPicPr>
        <p:blipFill>
          <a:blip r:embed="rId2"/>
          <a:srcRect/>
          <a:stretch>
            <a:fillRect/>
          </a:stretch>
        </p:blipFill>
        <p:spPr bwMode="auto">
          <a:xfrm rot="16200000" flipV="1">
            <a:off x="-3200400" y="3200400"/>
            <a:ext cx="6858000" cy="457200"/>
          </a:xfrm>
          <a:prstGeom prst="rect">
            <a:avLst/>
          </a:prstGeom>
          <a:noFill/>
          <a:ln w="9525">
            <a:noFill/>
            <a:miter lim="800000"/>
            <a:headEnd/>
            <a:tailEnd/>
          </a:ln>
        </p:spPr>
      </p:pic>
      <p:pic>
        <p:nvPicPr>
          <p:cNvPr id="10" name="Picture 4" descr="Buombay"/>
          <p:cNvPicPr>
            <a:picLocks noChangeAspect="1" noChangeArrowheads="1" noCrop="1"/>
          </p:cNvPicPr>
          <p:nvPr/>
        </p:nvPicPr>
        <p:blipFill>
          <a:blip r:embed="rId2"/>
          <a:srcRect/>
          <a:stretch>
            <a:fillRect/>
          </a:stretch>
        </p:blipFill>
        <p:spPr bwMode="auto">
          <a:xfrm rot="5400000" flipV="1">
            <a:off x="5486400" y="3429000"/>
            <a:ext cx="6858000" cy="457200"/>
          </a:xfrm>
          <a:prstGeom prst="rect">
            <a:avLst/>
          </a:prstGeom>
          <a:noFill/>
          <a:ln w="9525">
            <a:noFill/>
            <a:miter lim="800000"/>
            <a:headEnd/>
            <a:tailEnd/>
          </a:ln>
        </p:spPr>
      </p:pic>
      <p:pic>
        <p:nvPicPr>
          <p:cNvPr id="38920" name="Picture 4" descr="XMASCA~1"/>
          <p:cNvPicPr>
            <a:picLocks noChangeAspect="1" noChangeArrowheads="1" noCrop="1"/>
          </p:cNvPicPr>
          <p:nvPr/>
        </p:nvPicPr>
        <p:blipFill>
          <a:blip r:embed="rId3"/>
          <a:srcRect/>
          <a:stretch>
            <a:fillRect/>
          </a:stretch>
        </p:blipFill>
        <p:spPr bwMode="auto">
          <a:xfrm>
            <a:off x="3667125" y="5867400"/>
            <a:ext cx="1971675" cy="1143000"/>
          </a:xfrm>
          <a:prstGeom prst="rect">
            <a:avLst/>
          </a:prstGeom>
          <a:noFill/>
          <a:ln w="9525">
            <a:noFill/>
            <a:miter lim="800000"/>
            <a:headEnd/>
            <a:tailEnd/>
          </a:ln>
        </p:spPr>
      </p:pic>
      <p:pic>
        <p:nvPicPr>
          <p:cNvPr id="38921" name="Picture 6" descr="F:\HINH ANH\HinhDong\Hoa\h14.gif"/>
          <p:cNvPicPr>
            <a:picLocks noChangeAspect="1" noChangeArrowheads="1" noCrop="1"/>
          </p:cNvPicPr>
          <p:nvPr/>
        </p:nvPicPr>
        <p:blipFill>
          <a:blip r:embed="rId4"/>
          <a:srcRect/>
          <a:stretch>
            <a:fillRect/>
          </a:stretch>
        </p:blipFill>
        <p:spPr bwMode="auto">
          <a:xfrm rot="-1069637">
            <a:off x="-122238" y="5661025"/>
            <a:ext cx="1135063" cy="1371600"/>
          </a:xfrm>
          <a:prstGeom prst="rect">
            <a:avLst/>
          </a:prstGeom>
          <a:noFill/>
          <a:ln w="9525">
            <a:noFill/>
            <a:miter lim="800000"/>
            <a:headEnd/>
            <a:tailEnd/>
          </a:ln>
        </p:spPr>
      </p:pic>
      <p:pic>
        <p:nvPicPr>
          <p:cNvPr id="38922" name="Picture 6" descr="F:\HINH ANH\HinhDong\Hoa\h14.gif"/>
          <p:cNvPicPr>
            <a:picLocks noChangeAspect="1" noChangeArrowheads="1" noCrop="1"/>
          </p:cNvPicPr>
          <p:nvPr/>
        </p:nvPicPr>
        <p:blipFill>
          <a:blip r:embed="rId4"/>
          <a:srcRect/>
          <a:stretch>
            <a:fillRect/>
          </a:stretch>
        </p:blipFill>
        <p:spPr bwMode="auto">
          <a:xfrm rot="10020752">
            <a:off x="8140700" y="20638"/>
            <a:ext cx="1135063" cy="1371600"/>
          </a:xfrm>
          <a:prstGeom prst="rect">
            <a:avLst/>
          </a:prstGeom>
          <a:noFill/>
          <a:ln w="9525">
            <a:noFill/>
            <a:miter lim="800000"/>
            <a:headEnd/>
            <a:tailEnd/>
          </a:ln>
        </p:spPr>
      </p:pic>
      <p:pic>
        <p:nvPicPr>
          <p:cNvPr id="38923" name="Picture 6" descr="F:\HINH ANH\HinhDong\Hoa\h14.gif"/>
          <p:cNvPicPr>
            <a:picLocks noChangeAspect="1" noChangeArrowheads="1" noCrop="1"/>
          </p:cNvPicPr>
          <p:nvPr/>
        </p:nvPicPr>
        <p:blipFill>
          <a:blip r:embed="rId4"/>
          <a:srcRect/>
          <a:stretch>
            <a:fillRect/>
          </a:stretch>
        </p:blipFill>
        <p:spPr bwMode="auto">
          <a:xfrm rot="-6619011">
            <a:off x="7950200" y="5692775"/>
            <a:ext cx="1136650" cy="1371600"/>
          </a:xfrm>
          <a:prstGeom prst="rect">
            <a:avLst/>
          </a:prstGeom>
          <a:noFill/>
          <a:ln w="9525">
            <a:noFill/>
            <a:miter lim="800000"/>
            <a:headEnd/>
            <a:tailEnd/>
          </a:ln>
        </p:spPr>
      </p:pic>
      <p:pic>
        <p:nvPicPr>
          <p:cNvPr id="38924" name="Picture 6" descr="F:\HINH ANH\HinhDong\Hoa\h14.gif"/>
          <p:cNvPicPr>
            <a:picLocks noChangeAspect="1" noChangeArrowheads="1" noCrop="1"/>
          </p:cNvPicPr>
          <p:nvPr/>
        </p:nvPicPr>
        <p:blipFill>
          <a:blip r:embed="rId4"/>
          <a:srcRect/>
          <a:stretch>
            <a:fillRect/>
          </a:stretch>
        </p:blipFill>
        <p:spPr bwMode="auto">
          <a:xfrm rot="5164617">
            <a:off x="88106" y="-26194"/>
            <a:ext cx="1135063" cy="1371601"/>
          </a:xfrm>
          <a:prstGeom prst="rect">
            <a:avLst/>
          </a:prstGeom>
          <a:noFill/>
          <a:ln w="9525">
            <a:noFill/>
            <a:miter lim="800000"/>
            <a:headEnd/>
            <a:tailEnd/>
          </a:ln>
        </p:spPr>
      </p:pic>
      <p:sp>
        <p:nvSpPr>
          <p:cNvPr id="2" name="Rectangle 1"/>
          <p:cNvSpPr/>
          <p:nvPr/>
        </p:nvSpPr>
        <p:spPr>
          <a:xfrm>
            <a:off x="728662" y="2488716"/>
            <a:ext cx="7848599" cy="1569660"/>
          </a:xfrm>
          <a:prstGeom prst="rect">
            <a:avLst/>
          </a:prstGeom>
        </p:spPr>
        <p:txBody>
          <a:bodyPr wrap="square">
            <a:spAutoFit/>
          </a:bodyPr>
          <a:lstStyle/>
          <a:p>
            <a:pPr algn="ctr"/>
            <a:r>
              <a:rPr lang="en-US" altLang="en-US" sz="3200" b="1" dirty="0" err="1">
                <a:solidFill>
                  <a:srgbClr val="0000FF"/>
                </a:solidFill>
                <a:latin typeface="Times New Roman" panose="02020603050405020304" pitchFamily="18" charset="0"/>
                <a:cs typeface="Times New Roman" panose="02020603050405020304" pitchFamily="18" charset="0"/>
              </a:rPr>
              <a:t>Tập</a:t>
            </a:r>
            <a:r>
              <a:rPr lang="en-US" altLang="en-US" sz="3200" b="1" dirty="0">
                <a:solidFill>
                  <a:srgbClr val="0000FF"/>
                </a:solidFill>
                <a:latin typeface="Times New Roman" panose="02020603050405020304" pitchFamily="18" charset="0"/>
                <a:cs typeface="Times New Roman" panose="02020603050405020304" pitchFamily="18" charset="0"/>
              </a:rPr>
              <a:t> </a:t>
            </a:r>
            <a:r>
              <a:rPr lang="en-US" altLang="en-US" sz="3200" b="1" dirty="0" err="1">
                <a:solidFill>
                  <a:srgbClr val="0000FF"/>
                </a:solidFill>
                <a:latin typeface="Times New Roman" panose="02020603050405020304" pitchFamily="18" charset="0"/>
                <a:cs typeface="Times New Roman" panose="02020603050405020304" pitchFamily="18" charset="0"/>
              </a:rPr>
              <a:t>làm</a:t>
            </a:r>
            <a:r>
              <a:rPr lang="en-US" altLang="en-US" sz="3200" b="1" dirty="0">
                <a:solidFill>
                  <a:srgbClr val="0000FF"/>
                </a:solidFill>
                <a:latin typeface="Times New Roman" panose="02020603050405020304" pitchFamily="18" charset="0"/>
                <a:cs typeface="Times New Roman" panose="02020603050405020304" pitchFamily="18" charset="0"/>
              </a:rPr>
              <a:t> </a:t>
            </a:r>
            <a:r>
              <a:rPr lang="en-US" altLang="en-US" sz="3200" b="1" dirty="0" err="1">
                <a:solidFill>
                  <a:srgbClr val="0000FF"/>
                </a:solidFill>
                <a:latin typeface="Times New Roman" panose="02020603050405020304" pitchFamily="18" charset="0"/>
                <a:cs typeface="Times New Roman" panose="02020603050405020304" pitchFamily="18" charset="0"/>
              </a:rPr>
              <a:t>văn</a:t>
            </a:r>
            <a:endParaRPr lang="en-US" altLang="en-US" sz="3200" b="1" dirty="0">
              <a:solidFill>
                <a:srgbClr val="0000FF"/>
              </a:solidFill>
              <a:latin typeface="Times New Roman" panose="02020603050405020304" pitchFamily="18" charset="0"/>
              <a:cs typeface="Times New Roman" panose="02020603050405020304" pitchFamily="18" charset="0"/>
            </a:endParaRPr>
          </a:p>
          <a:p>
            <a:pPr algn="ctr"/>
            <a:endParaRPr lang="en-US" altLang="en-US" sz="3200" b="1" dirty="0">
              <a:solidFill>
                <a:srgbClr val="0000FF"/>
              </a:solidFill>
              <a:latin typeface="Times New Roman" panose="02020603050405020304" pitchFamily="18" charset="0"/>
              <a:cs typeface="Times New Roman" panose="02020603050405020304" pitchFamily="18" charset="0"/>
            </a:endParaRPr>
          </a:p>
          <a:p>
            <a:pPr algn="ctr"/>
            <a:r>
              <a:rPr lang="en-US" altLang="en-US" sz="3200" b="1" dirty="0">
                <a:solidFill>
                  <a:srgbClr val="0000FF"/>
                </a:solidFill>
                <a:latin typeface="Times New Roman" panose="02020603050405020304" pitchFamily="18" charset="0"/>
                <a:cs typeface="Times New Roman" panose="02020603050405020304" pitchFamily="18" charset="0"/>
              </a:rPr>
              <a:t> </a:t>
            </a:r>
            <a:r>
              <a:rPr lang="en-US" altLang="en-US" sz="3200" b="1" dirty="0">
                <a:solidFill>
                  <a:srgbClr val="FF0000"/>
                </a:solidFill>
                <a:latin typeface="Times New Roman" panose="02020603050405020304" pitchFamily="18" charset="0"/>
                <a:cs typeface="Times New Roman" panose="02020603050405020304" pitchFamily="18" charset="0"/>
              </a:rPr>
              <a:t> KỂ LẠI HÀNH ĐỘNG CỦA NHÂN VẬT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animEffect transition="in" filter="fade">
                                      <p:cBhvr>
                                        <p:cTn id="21" dur="1000"/>
                                        <p:tgtEl>
                                          <p:spTgt spid="2">
                                            <p:txEl>
                                              <p:pRg st="0" end="0"/>
                                            </p:txEl>
                                          </p:spTgt>
                                        </p:tgtEl>
                                      </p:cBhvr>
                                    </p:animEffect>
                                    <p:anim calcmode="lin" valueType="num">
                                      <p:cBhvr>
                                        <p:cTn id="2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0" end="0"/>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Effect transition="in" filter="fade">
                                      <p:cBhvr>
                                        <p:cTn id="26" dur="1000"/>
                                        <p:tgtEl>
                                          <p:spTgt spid="2">
                                            <p:txEl>
                                              <p:pRg st="2" end="2"/>
                                            </p:txEl>
                                          </p:spTgt>
                                        </p:tgtEl>
                                      </p:cBhvr>
                                    </p:animEffect>
                                    <p:anim calcmode="lin" valueType="num">
                                      <p:cBhvr>
                                        <p:cTn id="27"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Rot="1" noChangeArrowheads="1"/>
          </p:cNvSpPr>
          <p:nvPr>
            <p:ph idx="1"/>
          </p:nvPr>
        </p:nvSpPr>
        <p:spPr>
          <a:xfrm>
            <a:off x="228600" y="2971800"/>
            <a:ext cx="8610600" cy="1295400"/>
          </a:xfrm>
        </p:spPr>
        <p:txBody>
          <a:bodyPr/>
          <a:lstStyle/>
          <a:p>
            <a:pPr eaLnBrk="1" hangingPunct="1">
              <a:buFont typeface="Wingdings" pitchFamily="2" charset="2"/>
              <a:buNone/>
            </a:pPr>
            <a:r>
              <a:rPr lang="en-US" sz="3600" dirty="0">
                <a:latin typeface="Arial" pitchFamily="34" charset="0"/>
                <a:cs typeface="Arial" pitchFamily="34" charset="0"/>
              </a:rPr>
              <a:t>      </a:t>
            </a:r>
            <a:r>
              <a:rPr lang="en-US" sz="3600" dirty="0" err="1">
                <a:latin typeface="Times New Roman" panose="02020603050405020304" pitchFamily="18" charset="0"/>
                <a:cs typeface="Times New Roman" panose="02020603050405020304" pitchFamily="18" charset="0"/>
              </a:rPr>
              <a:t>Đọc</a:t>
            </a:r>
            <a:r>
              <a:rPr lang="en-US" sz="3600" dirty="0">
                <a:latin typeface="Times New Roman" panose="02020603050405020304" pitchFamily="18" charset="0"/>
                <a:cs typeface="Times New Roman" panose="02020603050405020304" pitchFamily="18" charset="0"/>
              </a:rPr>
              <a:t> </a:t>
            </a:r>
            <a:r>
              <a:rPr lang="en-US" sz="3600" err="1">
                <a:latin typeface="Times New Roman" panose="02020603050405020304" pitchFamily="18" charset="0"/>
                <a:cs typeface="Times New Roman" panose="02020603050405020304" pitchFamily="18" charset="0"/>
              </a:rPr>
              <a:t>truyện</a:t>
            </a:r>
            <a:r>
              <a:rPr lang="en-US" sz="3600">
                <a:latin typeface="Times New Roman" panose="02020603050405020304" pitchFamily="18" charset="0"/>
                <a:cs typeface="Times New Roman" panose="02020603050405020304" pitchFamily="18" charset="0"/>
              </a:rPr>
              <a:t> </a:t>
            </a:r>
            <a:r>
              <a:rPr lang="en-US" sz="3600" smtClean="0">
                <a:latin typeface="Times New Roman" panose="02020603050405020304" pitchFamily="18" charset="0"/>
                <a:cs typeface="Times New Roman" panose="02020603050405020304" pitchFamily="18" charset="0"/>
              </a:rPr>
              <a:t>“</a:t>
            </a:r>
            <a:r>
              <a:rPr lang="en-US" sz="3600" b="1" i="1" smtClean="0">
                <a:latin typeface="Times New Roman" panose="02020603050405020304" pitchFamily="18" charset="0"/>
                <a:cs typeface="Times New Roman" panose="02020603050405020304" pitchFamily="18" charset="0"/>
              </a:rPr>
              <a:t>Bài </a:t>
            </a:r>
            <a:r>
              <a:rPr lang="en-US" sz="3600" b="1" i="1" dirty="0" err="1">
                <a:latin typeface="Times New Roman" panose="02020603050405020304" pitchFamily="18" charset="0"/>
                <a:cs typeface="Times New Roman" panose="02020603050405020304" pitchFamily="18" charset="0"/>
              </a:rPr>
              <a:t>văn</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bị</a:t>
            </a:r>
            <a:r>
              <a:rPr lang="en-US" sz="3600" b="1" i="1" dirty="0">
                <a:latin typeface="Times New Roman" panose="02020603050405020304" pitchFamily="18" charset="0"/>
                <a:cs typeface="Times New Roman" panose="02020603050405020304" pitchFamily="18" charset="0"/>
              </a:rPr>
              <a:t> </a:t>
            </a:r>
            <a:r>
              <a:rPr lang="en-US" sz="3600" b="1" i="1" err="1">
                <a:latin typeface="Times New Roman" panose="02020603050405020304" pitchFamily="18" charset="0"/>
                <a:cs typeface="Times New Roman" panose="02020603050405020304" pitchFamily="18" charset="0"/>
              </a:rPr>
              <a:t>điểm</a:t>
            </a:r>
            <a:r>
              <a:rPr lang="en-US" sz="3600" b="1" i="1">
                <a:latin typeface="Times New Roman" panose="02020603050405020304" pitchFamily="18" charset="0"/>
                <a:cs typeface="Times New Roman" panose="02020603050405020304" pitchFamily="18" charset="0"/>
              </a:rPr>
              <a:t> </a:t>
            </a:r>
            <a:r>
              <a:rPr lang="en-US" sz="3600" b="1" i="1" smtClean="0">
                <a:latin typeface="Times New Roman" panose="02020603050405020304" pitchFamily="18" charset="0"/>
                <a:cs typeface="Times New Roman" panose="02020603050405020304" pitchFamily="18" charset="0"/>
              </a:rPr>
              <a:t>không</a:t>
            </a:r>
            <a:r>
              <a:rPr lang="en-US" sz="360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trả</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lời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câu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hỏi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a:t>
            </a:r>
          </a:p>
          <a:p>
            <a:pPr eaLnBrk="1" hangingPunct="1">
              <a:buFont typeface="Wingdings" pitchFamily="2" charset="2"/>
              <a:buNone/>
            </a:pPr>
            <a:r>
              <a:rPr lang="en-US" sz="3600" dirty="0">
                <a:latin typeface="Arial" pitchFamily="34" charset="0"/>
                <a:cs typeface="Arial" pitchFamily="34" charset="0"/>
              </a:rPr>
              <a:t>    </a:t>
            </a:r>
          </a:p>
        </p:txBody>
      </p:sp>
      <p:sp>
        <p:nvSpPr>
          <p:cNvPr id="3" name="Hộp_Văn_Bản 2"/>
          <p:cNvSpPr txBox="1"/>
          <p:nvPr/>
        </p:nvSpPr>
        <p:spPr>
          <a:xfrm>
            <a:off x="381000" y="1981200"/>
            <a:ext cx="7924800" cy="646331"/>
          </a:xfrm>
          <a:prstGeom prst="rect">
            <a:avLst/>
          </a:prstGeom>
          <a:noFill/>
        </p:spPr>
        <p:txBody>
          <a:bodyPr wrap="square" rtlCol="0">
            <a:spAutoFit/>
          </a:bodyPr>
          <a:lstStyle/>
          <a:p>
            <a:r>
              <a:rPr lang="en-US" sz="3600" b="1" dirty="0">
                <a:solidFill>
                  <a:srgbClr val="FF0000"/>
                </a:solidFill>
                <a:latin typeface="Arial" pitchFamily="34" charset="0"/>
                <a:cs typeface="Arial" pitchFamily="34" charset="0"/>
              </a:rPr>
              <a:t>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Nhận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xét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xmlns="" id="{B23E8698-7619-4287-A9EF-1540FB5FA5F0}"/>
              </a:ext>
            </a:extLst>
          </p:cNvPr>
          <p:cNvSpPr txBox="1"/>
          <p:nvPr/>
        </p:nvSpPr>
        <p:spPr>
          <a:xfrm>
            <a:off x="1725109" y="251936"/>
            <a:ext cx="6215096" cy="1384995"/>
          </a:xfrm>
          <a:prstGeom prst="rect">
            <a:avLst/>
          </a:prstGeom>
          <a:noFill/>
        </p:spPr>
        <p:txBody>
          <a:bodyPr wrap="square" rtlCol="0">
            <a:spAutoFit/>
          </a:bodyPr>
          <a:lstStyle/>
          <a:p>
            <a:pPr algn="ctr"/>
            <a:r>
              <a:rPr lang="en-US" sz="2800" err="1">
                <a:latin typeface="Times New Roman" panose="02020603050405020304" pitchFamily="18" charset="0"/>
                <a:cs typeface="Times New Roman" panose="02020603050405020304" pitchFamily="18" charset="0"/>
              </a:rPr>
              <a:t>Thứ</a:t>
            </a:r>
            <a:r>
              <a:rPr lang="en-US" sz="2800">
                <a:latin typeface="Times New Roman" panose="02020603050405020304" pitchFamily="18" charset="0"/>
                <a:cs typeface="Times New Roman" panose="02020603050405020304" pitchFamily="18" charset="0"/>
              </a:rPr>
              <a:t> </a:t>
            </a:r>
            <a:r>
              <a:rPr lang="en-US" sz="2800" smtClean="0">
                <a:latin typeface="Times New Roman" panose="02020603050405020304" pitchFamily="18" charset="0"/>
                <a:cs typeface="Times New Roman" panose="02020603050405020304" pitchFamily="18" charset="0"/>
              </a:rPr>
              <a:t>ba</a:t>
            </a:r>
            <a:r>
              <a:rPr lang="en-US" sz="2800" smtClean="0">
                <a:latin typeface="Times New Roman" panose="02020603050405020304" pitchFamily="18" charset="0"/>
                <a:cs typeface="Times New Roman" panose="02020603050405020304" pitchFamily="18" charset="0"/>
              </a:rPr>
              <a:t> ngày </a:t>
            </a:r>
            <a:r>
              <a:rPr lang="vi-VN" sz="2800" smtClean="0">
                <a:latin typeface="Times New Roman" panose="02020603050405020304" pitchFamily="18" charset="0"/>
                <a:cs typeface="Times New Roman" panose="02020603050405020304" pitchFamily="18" charset="0"/>
              </a:rPr>
              <a:t>1</a:t>
            </a:r>
            <a:r>
              <a:rPr lang="en-US" sz="2800" smtClean="0">
                <a:latin typeface="Times New Roman" panose="02020603050405020304" pitchFamily="18" charset="0"/>
                <a:cs typeface="Times New Roman" panose="02020603050405020304" pitchFamily="18" charset="0"/>
              </a:rPr>
              <a:t>4 tháng 9 năm 2021</a:t>
            </a:r>
            <a:endParaRPr lang="en-US" sz="2800" dirty="0">
              <a:latin typeface="Times New Roman" panose="02020603050405020304" pitchFamily="18" charset="0"/>
              <a:cs typeface="Times New Roman" panose="02020603050405020304" pitchFamily="18" charset="0"/>
            </a:endParaRPr>
          </a:p>
          <a:p>
            <a:pPr algn="ctr"/>
            <a:r>
              <a:rPr lang="en-US" sz="2800" dirty="0" err="1">
                <a:latin typeface="Times New Roman" panose="02020603050405020304" pitchFamily="18" charset="0"/>
                <a:cs typeface="Times New Roman" panose="02020603050405020304" pitchFamily="18" charset="0"/>
              </a:rPr>
              <a:t>Tập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endParaRPr lang="en-US" sz="2800" dirty="0">
              <a:latin typeface="Times New Roman" panose="02020603050405020304" pitchFamily="18" charset="0"/>
              <a:cs typeface="Times New Roman" panose="02020603050405020304" pitchFamily="18" charset="0"/>
            </a:endParaRPr>
          </a:p>
          <a:p>
            <a:pPr algn="ct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endParaRPr lang="vi-VN" sz="2800" dirty="0">
              <a:latin typeface="Times New Roman" panose="02020603050405020304" pitchFamily="18" charset="0"/>
              <a:cs typeface="Times New Roman" panose="02020603050405020304" pitchFamily="18" charset="0"/>
            </a:endParaRPr>
          </a:p>
        </p:txBody>
      </p:sp>
      <p:pic>
        <p:nvPicPr>
          <p:cNvPr id="5" name="Picture 6" descr="Plantas_0489">
            <a:extLst>
              <a:ext uri="{FF2B5EF4-FFF2-40B4-BE49-F238E27FC236}">
                <a16:creationId xmlns:a16="http://schemas.microsoft.com/office/drawing/2014/main" xmlns="" id="{75691007-967B-40B7-9ED2-922BAD0E6C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2174" y="73244"/>
            <a:ext cx="1200330" cy="120033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 name="Picture 5" descr="Plantas_0489">
            <a:extLst>
              <a:ext uri="{FF2B5EF4-FFF2-40B4-BE49-F238E27FC236}">
                <a16:creationId xmlns:a16="http://schemas.microsoft.com/office/drawing/2014/main" xmlns="" id="{07CB1A83-B110-43B2-B4C0-69D8CD8B26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7943670" y="44232"/>
            <a:ext cx="1200330" cy="1200330"/>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7" name="Picture 6" descr="Plantas_0489">
            <a:extLst>
              <a:ext uri="{FF2B5EF4-FFF2-40B4-BE49-F238E27FC236}">
                <a16:creationId xmlns:a16="http://schemas.microsoft.com/office/drawing/2014/main" xmlns="" id="{77DA38B6-3802-49E4-AA4B-F9550A2DEC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7940205" y="5631405"/>
            <a:ext cx="1200332" cy="1200332"/>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 name="Picture 6" descr="Plantas_0489">
            <a:extLst>
              <a:ext uri="{FF2B5EF4-FFF2-40B4-BE49-F238E27FC236}">
                <a16:creationId xmlns:a16="http://schemas.microsoft.com/office/drawing/2014/main" xmlns="" id="{AD1DB7BF-D9B4-4FEE-BB3E-A2EDBFA790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715000"/>
            <a:ext cx="1143000" cy="11430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55637"/>
            <a:ext cx="8229600" cy="4525963"/>
          </a:xfrm>
        </p:spPr>
        <p:txBody>
          <a:bodyPr/>
          <a:lstStyle/>
          <a:p>
            <a:pPr marL="0" indent="0" algn="ctr">
              <a:buFont typeface="Arial" panose="020B0604020202020204" pitchFamily="34" charset="0"/>
              <a:buNone/>
              <a:defRPr/>
            </a:pPr>
            <a:r>
              <a:rPr lang="vi-VN" sz="2400" b="1" dirty="0">
                <a:solidFill>
                  <a:srgbClr val="FF0000"/>
                </a:solidFill>
              </a:rPr>
              <a:t>Bài văn bị điểm không</a:t>
            </a:r>
            <a:endParaRPr lang="vi-VN" sz="2400" dirty="0">
              <a:solidFill>
                <a:srgbClr val="FF0000"/>
              </a:solidFill>
            </a:endParaRPr>
          </a:p>
          <a:p>
            <a:pPr marL="0" indent="361950" algn="just">
              <a:buFont typeface="Arial" panose="020B0604020202020204" pitchFamily="34" charset="0"/>
              <a:buNone/>
              <a:defRPr/>
            </a:pPr>
            <a:r>
              <a:rPr lang="vi-VN" sz="2000" dirty="0">
                <a:solidFill>
                  <a:srgbClr val="000000"/>
                </a:solidFill>
              </a:rPr>
              <a:t>- Ba đã bao giờ thấy một bài văn bị điểm không chưa, ba ?</a:t>
            </a:r>
          </a:p>
          <a:p>
            <a:pPr marL="0" indent="361950" algn="just">
              <a:buFont typeface="Arial" panose="020B0604020202020204" pitchFamily="34" charset="0"/>
              <a:buNone/>
              <a:defRPr/>
            </a:pPr>
            <a:r>
              <a:rPr lang="vi-VN" sz="2000" dirty="0">
                <a:solidFill>
                  <a:srgbClr val="000000"/>
                </a:solidFill>
              </a:rPr>
              <a:t>Tôi ngạc nhiên :</a:t>
            </a:r>
          </a:p>
          <a:p>
            <a:pPr marL="0" indent="361950" algn="just">
              <a:buFont typeface="Arial" panose="020B0604020202020204" pitchFamily="34" charset="0"/>
              <a:buNone/>
              <a:defRPr/>
            </a:pPr>
            <a:r>
              <a:rPr lang="vi-VN" sz="2000" dirty="0">
                <a:solidFill>
                  <a:srgbClr val="000000"/>
                </a:solidFill>
              </a:rPr>
              <a:t>- Đề bài khó lắm sao ?</a:t>
            </a:r>
          </a:p>
          <a:p>
            <a:pPr marL="0" indent="361950" algn="just">
              <a:buFont typeface="Arial" panose="020B0604020202020204" pitchFamily="34" charset="0"/>
              <a:buNone/>
              <a:defRPr/>
            </a:pPr>
            <a:r>
              <a:rPr lang="vi-VN" sz="2000" dirty="0">
                <a:solidFill>
                  <a:srgbClr val="000000"/>
                </a:solidFill>
              </a:rPr>
              <a:t>- Không. Cô chỉ yêu cầu "Tả bố em đang đọc báo." Có đứa bạn con bảo ba nó không đọc báo, nhưng rồi nó bịa ra, cũng được 6 điểm.</a:t>
            </a:r>
          </a:p>
          <a:p>
            <a:pPr marL="0" indent="361950" algn="just">
              <a:buFont typeface="Arial" panose="020B0604020202020204" pitchFamily="34" charset="0"/>
              <a:buNone/>
              <a:defRPr/>
            </a:pPr>
            <a:r>
              <a:rPr lang="vi-VN" sz="2000" dirty="0">
                <a:solidFill>
                  <a:srgbClr val="000000"/>
                </a:solidFill>
              </a:rPr>
              <a:t>Tôi thở dài :</a:t>
            </a:r>
          </a:p>
          <a:p>
            <a:pPr marL="0" indent="361950" algn="just">
              <a:buFont typeface="Arial" panose="020B0604020202020204" pitchFamily="34" charset="0"/>
              <a:buNone/>
              <a:defRPr/>
            </a:pPr>
            <a:r>
              <a:rPr lang="vi-VN" sz="2000" dirty="0">
                <a:solidFill>
                  <a:srgbClr val="000000"/>
                </a:solidFill>
              </a:rPr>
              <a:t>- Còn đứa bị điểm không, nó tả thế nào ?</a:t>
            </a:r>
          </a:p>
          <a:p>
            <a:pPr marL="0" indent="361950" algn="just">
              <a:buFont typeface="Arial" panose="020B0604020202020204" pitchFamily="34" charset="0"/>
              <a:buNone/>
              <a:defRPr/>
            </a:pPr>
            <a:r>
              <a:rPr lang="vi-VN" sz="2000" dirty="0">
                <a:solidFill>
                  <a:srgbClr val="000000"/>
                </a:solidFill>
              </a:rPr>
              <a:t>- Nó không tả, không viết gì hết. Nó nộp giấy trắng cho cô. Hôm trả bài, cô giận lắm. Cô hỏi : "Sao trò không chịu làm bài ?" Nó cứ làm thinh. Mãi sau nó mới bảo : "Thưa cô, con không có ba." Nghe nó nói, cô con sững người. Té ra ba nó hi sinh từ khi nó mới sanh. Cô mới nhận lớp nên không biết, ba ạ, cả lớp con ai cũng thấy buồn. Lúc ra về, có đứa hỏi :" Sao mày không tả ba của đứa khác ?" Nó chỉ cúi đầu, hai giọt nước mắt chảy dài xuống má.</a:t>
            </a:r>
          </a:p>
          <a:p>
            <a:pPr marL="0" indent="361950" algn="just">
              <a:buFont typeface="Arial" panose="020B0604020202020204" pitchFamily="34" charset="0"/>
              <a:buNone/>
              <a:defRPr/>
            </a:pPr>
            <a:r>
              <a:rPr lang="vi-VN" sz="2000" dirty="0">
                <a:solidFill>
                  <a:srgbClr val="000000"/>
                </a:solidFill>
              </a:rPr>
              <a:t>Chuyện về cậu học trò có bài văn bị điểm không đã để lại trong tôi một nỗi đau, nhưng cũng để lại một bài học về lòng trung thực.</a:t>
            </a:r>
          </a:p>
          <a:p>
            <a:pPr marL="0" indent="0" algn="r">
              <a:buFont typeface="Arial" panose="020B0604020202020204" pitchFamily="34" charset="0"/>
              <a:buNone/>
              <a:defRPr/>
            </a:pPr>
            <a:r>
              <a:rPr lang="vi-VN" sz="2000" dirty="0">
                <a:solidFill>
                  <a:srgbClr val="000000"/>
                </a:solidFill>
              </a:rPr>
              <a:t>Theo NGUYỄN QUANG SÁNG</a:t>
            </a:r>
          </a:p>
          <a:p>
            <a:pPr>
              <a:defRPr/>
            </a:pPr>
            <a:endParaRPr lang="vi-VN" sz="2000" dirty="0"/>
          </a:p>
        </p:txBody>
      </p:sp>
      <p:sp>
        <p:nvSpPr>
          <p:cNvPr id="4" name="Text Box 4"/>
          <p:cNvSpPr txBox="1">
            <a:spLocks noChangeArrowheads="1"/>
          </p:cNvSpPr>
          <p:nvPr/>
        </p:nvSpPr>
        <p:spPr bwMode="auto">
          <a:xfrm>
            <a:off x="305656" y="224135"/>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spcBef>
                <a:spcPct val="50000"/>
              </a:spcBef>
            </a:pPr>
            <a:r>
              <a:rPr lang="en-US" altLang="en-US" sz="2400" b="1" i="1" smtClean="0">
                <a:solidFill>
                  <a:srgbClr val="C00000"/>
                </a:solidFill>
                <a:latin typeface="Times New Roman" pitchFamily="18" charset="0"/>
                <a:cs typeface="Times New Roman" pitchFamily="18" charset="0"/>
              </a:rPr>
              <a:t>1. Đọc truyện sau:</a:t>
            </a:r>
            <a:endParaRPr lang="en-US" altLang="en-US" sz="240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17079881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Rot="1" noChangeArrowheads="1"/>
          </p:cNvSpPr>
          <p:nvPr>
            <p:ph idx="1"/>
          </p:nvPr>
        </p:nvSpPr>
        <p:spPr>
          <a:xfrm>
            <a:off x="266700" y="1981200"/>
            <a:ext cx="8610600" cy="4343400"/>
          </a:xfrm>
        </p:spPr>
        <p:txBody>
          <a:bodyPr/>
          <a:lstStyle/>
          <a:p>
            <a:pPr eaLnBrk="1" hangingPunct="1">
              <a:buFont typeface="Wingdings" pitchFamily="2" charset="2"/>
              <a:buNone/>
            </a:pPr>
            <a:r>
              <a:rPr lang="en-US" sz="3600" b="1" dirty="0">
                <a:solidFill>
                  <a:srgbClr val="FF0000"/>
                </a:solidFill>
                <a:latin typeface="Arial" pitchFamily="34" charset="0"/>
                <a:cs typeface="Arial" pitchFamily="34" charset="0"/>
              </a:rPr>
              <a:t>   </a:t>
            </a:r>
            <a:r>
              <a:rPr lang="en-US" sz="3600" b="1" dirty="0">
                <a:solidFill>
                  <a:srgbClr val="FF0000"/>
                </a:solidFill>
                <a:latin typeface="Times New Roman" panose="02020603050405020304" pitchFamily="18" charset="0"/>
                <a:cs typeface="Times New Roman" panose="02020603050405020304" pitchFamily="18" charset="0"/>
              </a:rPr>
              <a:t>1) </a:t>
            </a:r>
            <a:r>
              <a:rPr lang="en-US" sz="3600" b="1" dirty="0" err="1">
                <a:solidFill>
                  <a:srgbClr val="FF0000"/>
                </a:solidFill>
                <a:latin typeface="Times New Roman" panose="02020603050405020304" pitchFamily="18" charset="0"/>
                <a:cs typeface="Times New Roman" panose="02020603050405020304" pitchFamily="18" charset="0"/>
              </a:rPr>
              <a:t>Ghi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lại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vắn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tắt</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những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hành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động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của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cậu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bé</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bị</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điểm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không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trong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truyện</a:t>
            </a:r>
            <a:r>
              <a:rPr lang="en-US" sz="3600" b="1">
                <a:solidFill>
                  <a:srgbClr val="FF0000"/>
                </a:solidFill>
                <a:latin typeface="Times New Roman" panose="02020603050405020304" pitchFamily="18" charset="0"/>
                <a:cs typeface="Times New Roman" panose="02020603050405020304" pitchFamily="18" charset="0"/>
              </a:rPr>
              <a:t>. </a:t>
            </a:r>
            <a:r>
              <a:rPr lang="en-US" sz="3600" b="1" smtClean="0">
                <a:solidFill>
                  <a:srgbClr val="FF0000"/>
                </a:solidFill>
                <a:latin typeface="Times New Roman" panose="02020603050405020304" pitchFamily="18" charset="0"/>
                <a:cs typeface="Times New Roman" panose="02020603050405020304" pitchFamily="18" charset="0"/>
              </a:rPr>
              <a:t>Theo </a:t>
            </a:r>
            <a:r>
              <a:rPr lang="en-US" sz="3600" b="1" dirty="0" err="1">
                <a:solidFill>
                  <a:srgbClr val="FF0000"/>
                </a:solidFill>
                <a:latin typeface="Times New Roman" panose="02020603050405020304" pitchFamily="18" charset="0"/>
                <a:cs typeface="Times New Roman" panose="02020603050405020304" pitchFamily="18" charset="0"/>
              </a:rPr>
              <a:t>em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mỗi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hành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động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của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cậu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bé</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nói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lên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điều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gì</a:t>
            </a:r>
            <a:r>
              <a:rPr lang="en-US" sz="3600" b="1" dirty="0">
                <a:solidFill>
                  <a:srgbClr val="FF0000"/>
                </a:solidFill>
                <a:latin typeface="Times New Roman" panose="02020603050405020304" pitchFamily="18" charset="0"/>
                <a:cs typeface="Times New Roman" panose="02020603050405020304" pitchFamily="18" charset="0"/>
              </a:rPr>
              <a:t>?</a:t>
            </a:r>
          </a:p>
          <a:p>
            <a:pPr eaLnBrk="1" hangingPunct="1">
              <a:buFont typeface="Wingdings" pitchFamily="2" charset="2"/>
              <a:buNone/>
            </a:pPr>
            <a:r>
              <a:rPr lang="en-US" sz="3600" b="1" dirty="0">
                <a:solidFill>
                  <a:srgbClr val="FF0000"/>
                </a:solidFill>
                <a:latin typeface="Times New Roman" panose="02020603050405020304" pitchFamily="18" charset="0"/>
                <a:cs typeface="Times New Roman" panose="02020603050405020304" pitchFamily="18" charset="0"/>
              </a:rPr>
              <a:t>   2) </a:t>
            </a:r>
            <a:r>
              <a:rPr lang="en-US" sz="3600" b="1" dirty="0" err="1">
                <a:solidFill>
                  <a:srgbClr val="FF0000"/>
                </a:solidFill>
                <a:latin typeface="Times New Roman" panose="02020603050405020304" pitchFamily="18" charset="0"/>
                <a:cs typeface="Times New Roman" panose="02020603050405020304" pitchFamily="18" charset="0"/>
              </a:rPr>
              <a:t>Các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hành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động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nói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trên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được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kể</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theo</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thứ</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tự</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như</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thế</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nào</a:t>
            </a:r>
            <a:r>
              <a:rPr lang="en-US" sz="3600" b="1" dirty="0">
                <a:solidFill>
                  <a:srgbClr val="FF0000"/>
                </a:solidFill>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a16="http://schemas.microsoft.com/office/drawing/2014/main" xmlns="" id="{521C7F64-CBBB-418D-9031-BA084A4BC2CF}"/>
              </a:ext>
            </a:extLst>
          </p:cNvPr>
          <p:cNvSpPr txBox="1"/>
          <p:nvPr/>
        </p:nvSpPr>
        <p:spPr>
          <a:xfrm>
            <a:off x="1600200" y="111481"/>
            <a:ext cx="6172200" cy="1384995"/>
          </a:xfrm>
          <a:prstGeom prst="rect">
            <a:avLst/>
          </a:prstGeom>
          <a:noFill/>
        </p:spPr>
        <p:txBody>
          <a:bodyPr wrap="square" rtlCol="0">
            <a:spAutoFit/>
          </a:bodyPr>
          <a:lstStyle/>
          <a:p>
            <a:pPr algn="ctr"/>
            <a:r>
              <a:rPr lang="en-US" sz="2800">
                <a:latin typeface="Times New Roman" panose="02020603050405020304" pitchFamily="18" charset="0"/>
                <a:cs typeface="Times New Roman" panose="02020603050405020304" pitchFamily="18" charset="0"/>
              </a:rPr>
              <a:t>Thứ ba ngày </a:t>
            </a:r>
            <a:r>
              <a:rPr lang="vi-VN" sz="2800">
                <a:latin typeface="Times New Roman" panose="02020603050405020304" pitchFamily="18" charset="0"/>
                <a:cs typeface="Times New Roman" panose="02020603050405020304" pitchFamily="18" charset="0"/>
              </a:rPr>
              <a:t>1</a:t>
            </a:r>
            <a:r>
              <a:rPr lang="en-US" sz="2800">
                <a:latin typeface="Times New Roman" panose="02020603050405020304" pitchFamily="18" charset="0"/>
                <a:cs typeface="Times New Roman" panose="02020603050405020304" pitchFamily="18" charset="0"/>
              </a:rPr>
              <a:t>4 tháng 9 năm 2021</a:t>
            </a:r>
            <a:endParaRPr lang="en-US" sz="2800" dirty="0">
              <a:latin typeface="Times New Roman" panose="02020603050405020304" pitchFamily="18" charset="0"/>
              <a:cs typeface="Times New Roman" panose="02020603050405020304" pitchFamily="18" charset="0"/>
            </a:endParaRPr>
          </a:p>
          <a:p>
            <a:pPr algn="ctr"/>
            <a:r>
              <a:rPr lang="en-US" sz="2800" dirty="0" err="1">
                <a:latin typeface="Times New Roman" panose="02020603050405020304" pitchFamily="18" charset="0"/>
                <a:cs typeface="Times New Roman" panose="02020603050405020304" pitchFamily="18" charset="0"/>
              </a:rPr>
              <a:t>Tập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endParaRPr lang="en-US" sz="2800" dirty="0">
              <a:latin typeface="Times New Roman" panose="02020603050405020304" pitchFamily="18" charset="0"/>
              <a:cs typeface="Times New Roman" panose="02020603050405020304" pitchFamily="18" charset="0"/>
            </a:endParaRPr>
          </a:p>
          <a:p>
            <a:pPr algn="ct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endParaRPr lang="vi-VN" sz="2800" dirty="0">
              <a:latin typeface="Times New Roman" panose="02020603050405020304" pitchFamily="18" charset="0"/>
              <a:cs typeface="Times New Roman" panose="02020603050405020304" pitchFamily="18" charset="0"/>
            </a:endParaRPr>
          </a:p>
        </p:txBody>
      </p:sp>
      <p:pic>
        <p:nvPicPr>
          <p:cNvPr id="5" name="Picture 6" descr="Plantas_0489">
            <a:extLst>
              <a:ext uri="{FF2B5EF4-FFF2-40B4-BE49-F238E27FC236}">
                <a16:creationId xmlns:a16="http://schemas.microsoft.com/office/drawing/2014/main" xmlns="" id="{2ABE7689-2FCE-4CAC-9449-86E0B59806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2174" y="73243"/>
            <a:ext cx="1370415" cy="1370415"/>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 name="Picture 5" descr="Plantas_0489">
            <a:extLst>
              <a:ext uri="{FF2B5EF4-FFF2-40B4-BE49-F238E27FC236}">
                <a16:creationId xmlns:a16="http://schemas.microsoft.com/office/drawing/2014/main" xmlns="" id="{0F74A0E2-CEA5-4A94-8A68-F3A911F5D2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7871398" y="-24203"/>
            <a:ext cx="1370416" cy="1370416"/>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7" name="Picture 6" descr="Plantas_0489">
            <a:extLst>
              <a:ext uri="{FF2B5EF4-FFF2-40B4-BE49-F238E27FC236}">
                <a16:creationId xmlns:a16="http://schemas.microsoft.com/office/drawing/2014/main" xmlns="" id="{CCDF92CD-63BC-4E33-9DE1-4CA5738682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7871398" y="5562599"/>
            <a:ext cx="1269139" cy="1269139"/>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 name="Picture 6" descr="Plantas_0489">
            <a:extLst>
              <a:ext uri="{FF2B5EF4-FFF2-40B4-BE49-F238E27FC236}">
                <a16:creationId xmlns:a16="http://schemas.microsoft.com/office/drawing/2014/main" xmlns="" id="{19398FE6-FB8B-4AC5-81E9-44A52FA69D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715000"/>
            <a:ext cx="1143000" cy="1143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152400" y="0"/>
            <a:ext cx="8991600" cy="4114800"/>
          </a:xfrm>
        </p:spPr>
        <p:txBody>
          <a:bodyPr/>
          <a:lstStyle/>
          <a:p>
            <a:pPr eaLnBrk="1" hangingPunct="1">
              <a:buFont typeface="Wingdings" pitchFamily="2" charset="2"/>
              <a:buNone/>
            </a:pPr>
            <a:r>
              <a:rPr lang="en-US" sz="4400" dirty="0">
                <a:latin typeface="Arial" pitchFamily="34" charset="0"/>
                <a:cs typeface="Arial" pitchFamily="34" charset="0"/>
              </a:rPr>
              <a:t>  </a:t>
            </a:r>
            <a:r>
              <a:rPr lang="en-US" sz="4400" b="1" dirty="0" err="1">
                <a:solidFill>
                  <a:srgbClr val="FF0000"/>
                </a:solidFill>
                <a:latin typeface="Times New Roman" panose="02020603050405020304" pitchFamily="18" charset="0"/>
                <a:cs typeface="Times New Roman" panose="02020603050405020304" pitchFamily="18" charset="0"/>
              </a:rPr>
              <a:t>Giờ</a:t>
            </a:r>
            <a:r>
              <a:rPr lang="en-US" sz="4400" b="1" dirty="0">
                <a:solidFill>
                  <a:srgbClr val="FF0000"/>
                </a:solidFill>
                <a:latin typeface="Times New Roman" panose="02020603050405020304" pitchFamily="18" charset="0"/>
                <a:cs typeface="Times New Roman" panose="02020603050405020304" pitchFamily="18" charset="0"/>
              </a:rPr>
              <a:t> </a:t>
            </a:r>
          </a:p>
          <a:p>
            <a:pPr eaLnBrk="1" hangingPunct="1">
              <a:buNone/>
            </a:pPr>
            <a:r>
              <a:rPr lang="en-US" sz="4400" b="1" err="1">
                <a:solidFill>
                  <a:srgbClr val="FF0000"/>
                </a:solidFill>
                <a:latin typeface="Times New Roman" panose="02020603050405020304" pitchFamily="18" charset="0"/>
                <a:cs typeface="Times New Roman" panose="02020603050405020304" pitchFamily="18" charset="0"/>
              </a:rPr>
              <a:t>làm</a:t>
            </a:r>
            <a:r>
              <a:rPr lang="en-US" sz="4400" b="1">
                <a:solidFill>
                  <a:srgbClr val="FF0000"/>
                </a:solidFill>
                <a:latin typeface="Times New Roman" panose="02020603050405020304" pitchFamily="18" charset="0"/>
                <a:cs typeface="Times New Roman" panose="02020603050405020304" pitchFamily="18" charset="0"/>
              </a:rPr>
              <a:t> </a:t>
            </a:r>
            <a:r>
              <a:rPr lang="en-US" sz="4400" b="1" smtClean="0">
                <a:solidFill>
                  <a:srgbClr val="FF0000"/>
                </a:solidFill>
                <a:latin typeface="Times New Roman" panose="02020603050405020304" pitchFamily="18" charset="0"/>
                <a:cs typeface="Times New Roman" panose="02020603050405020304" pitchFamily="18" charset="0"/>
              </a:rPr>
              <a:t>bài: </a:t>
            </a:r>
            <a:endParaRPr lang="en-US" sz="4400" b="1" dirty="0">
              <a:solidFill>
                <a:srgbClr val="FF0000"/>
              </a:solidFill>
              <a:latin typeface="Times New Roman" panose="02020603050405020304" pitchFamily="18" charset="0"/>
              <a:cs typeface="Times New Roman" panose="02020603050405020304" pitchFamily="18" charset="0"/>
            </a:endParaRPr>
          </a:p>
          <a:p>
            <a:pPr eaLnBrk="1" hangingPunct="1">
              <a:buFont typeface="Wingdings" pitchFamily="2" charset="2"/>
              <a:buNone/>
            </a:pPr>
            <a:r>
              <a:rPr lang="en-US" sz="4400" b="1" dirty="0">
                <a:solidFill>
                  <a:srgbClr val="FF0000"/>
                </a:solidFill>
                <a:latin typeface="Times New Roman" panose="02020603050405020304" pitchFamily="18" charset="0"/>
                <a:cs typeface="Times New Roman" panose="02020603050405020304" pitchFamily="18" charset="0"/>
              </a:rPr>
              <a:t>  </a:t>
            </a:r>
          </a:p>
          <a:p>
            <a:pPr eaLnBrk="1" hangingPunct="1">
              <a:buFont typeface="Wingdings" pitchFamily="2" charset="2"/>
              <a:buNone/>
            </a:pPr>
            <a:r>
              <a:rPr lang="en-US" sz="4400" b="1" smtClean="0">
                <a:solidFill>
                  <a:srgbClr val="FF0000"/>
                </a:solidFill>
                <a:latin typeface="Times New Roman" panose="02020603050405020304" pitchFamily="18" charset="0"/>
                <a:cs typeface="Times New Roman" panose="02020603050405020304" pitchFamily="18" charset="0"/>
              </a:rPr>
              <a:t>  Giờ </a:t>
            </a:r>
            <a:endParaRPr lang="en-US" sz="4400" b="1" dirty="0">
              <a:solidFill>
                <a:srgbClr val="FF0000"/>
              </a:solidFill>
              <a:latin typeface="Times New Roman" panose="02020603050405020304" pitchFamily="18" charset="0"/>
              <a:cs typeface="Times New Roman" panose="02020603050405020304" pitchFamily="18" charset="0"/>
            </a:endParaRPr>
          </a:p>
          <a:p>
            <a:pPr eaLnBrk="1" hangingPunct="1">
              <a:buFont typeface="Wingdings" pitchFamily="2" charset="2"/>
              <a:buNone/>
            </a:pPr>
            <a:r>
              <a:rPr lang="en-US" sz="4400" b="1" err="1">
                <a:solidFill>
                  <a:srgbClr val="FF0000"/>
                </a:solidFill>
                <a:latin typeface="Times New Roman" panose="02020603050405020304" pitchFamily="18" charset="0"/>
                <a:cs typeface="Times New Roman" panose="02020603050405020304" pitchFamily="18" charset="0"/>
              </a:rPr>
              <a:t>trả</a:t>
            </a:r>
            <a:r>
              <a:rPr lang="en-US" sz="4400" b="1">
                <a:solidFill>
                  <a:srgbClr val="FF0000"/>
                </a:solidFill>
                <a:latin typeface="Times New Roman" panose="02020603050405020304" pitchFamily="18" charset="0"/>
                <a:cs typeface="Times New Roman" panose="02020603050405020304" pitchFamily="18" charset="0"/>
              </a:rPr>
              <a:t> </a:t>
            </a:r>
            <a:r>
              <a:rPr lang="en-US" sz="4400" b="1" smtClean="0">
                <a:solidFill>
                  <a:srgbClr val="FF0000"/>
                </a:solidFill>
                <a:latin typeface="Times New Roman" panose="02020603050405020304" pitchFamily="18" charset="0"/>
                <a:cs typeface="Times New Roman" panose="02020603050405020304" pitchFamily="18" charset="0"/>
              </a:rPr>
              <a:t>bài:</a:t>
            </a:r>
            <a:endParaRPr lang="en-US" sz="4400" b="1" dirty="0">
              <a:solidFill>
                <a:srgbClr val="FF0000"/>
              </a:solidFill>
              <a:latin typeface="Times New Roman" panose="02020603050405020304" pitchFamily="18" charset="0"/>
              <a:cs typeface="Times New Roman" panose="02020603050405020304" pitchFamily="18" charset="0"/>
            </a:endParaRPr>
          </a:p>
          <a:p>
            <a:pPr eaLnBrk="1" hangingPunct="1">
              <a:buFont typeface="Wingdings" pitchFamily="2" charset="2"/>
              <a:buNone/>
            </a:pPr>
            <a:r>
              <a:rPr lang="en-US" sz="4400" b="1" dirty="0">
                <a:solidFill>
                  <a:srgbClr val="FF0000"/>
                </a:solidFill>
                <a:latin typeface="Times New Roman" panose="02020603050405020304" pitchFamily="18" charset="0"/>
                <a:cs typeface="Times New Roman" panose="02020603050405020304" pitchFamily="18" charset="0"/>
              </a:rPr>
              <a:t>  </a:t>
            </a:r>
          </a:p>
          <a:p>
            <a:pPr eaLnBrk="1" hangingPunct="1">
              <a:buFont typeface="Wingdings" pitchFamily="2" charset="2"/>
              <a:buNone/>
            </a:pPr>
            <a:r>
              <a:rPr lang="en-US" sz="4400" b="1">
                <a:solidFill>
                  <a:srgbClr val="FF0000"/>
                </a:solidFill>
                <a:latin typeface="Times New Roman" panose="02020603050405020304" pitchFamily="18" charset="0"/>
                <a:cs typeface="Times New Roman" panose="02020603050405020304" pitchFamily="18" charset="0"/>
              </a:rPr>
              <a:t> </a:t>
            </a:r>
            <a:r>
              <a:rPr lang="en-US" sz="4400" b="1" smtClean="0">
                <a:solidFill>
                  <a:srgbClr val="FF0000"/>
                </a:solidFill>
                <a:latin typeface="Times New Roman" panose="02020603050405020304" pitchFamily="18" charset="0"/>
                <a:cs typeface="Times New Roman" panose="02020603050405020304" pitchFamily="18" charset="0"/>
              </a:rPr>
              <a:t> </a:t>
            </a:r>
            <a:r>
              <a:rPr lang="en-US" sz="4400" b="1" smtClean="0">
                <a:solidFill>
                  <a:srgbClr val="FF0000"/>
                </a:solidFill>
                <a:latin typeface="Times New Roman" panose="02020603050405020304" pitchFamily="18" charset="0"/>
                <a:cs typeface="Times New Roman" panose="02020603050405020304" pitchFamily="18" charset="0"/>
              </a:rPr>
              <a:t>Lúc </a:t>
            </a:r>
            <a:endParaRPr lang="en-US" sz="4400" b="1" dirty="0">
              <a:solidFill>
                <a:srgbClr val="FF0000"/>
              </a:solidFill>
              <a:latin typeface="Times New Roman" panose="02020603050405020304" pitchFamily="18" charset="0"/>
              <a:cs typeface="Times New Roman" panose="02020603050405020304" pitchFamily="18" charset="0"/>
            </a:endParaRPr>
          </a:p>
          <a:p>
            <a:pPr eaLnBrk="1" hangingPunct="1">
              <a:buFont typeface="Wingdings" pitchFamily="2" charset="2"/>
              <a:buNone/>
            </a:pPr>
            <a:r>
              <a:rPr lang="en-US" sz="4400" b="1" err="1">
                <a:solidFill>
                  <a:srgbClr val="FF0000"/>
                </a:solidFill>
                <a:latin typeface="Times New Roman" panose="02020603050405020304" pitchFamily="18" charset="0"/>
                <a:cs typeface="Times New Roman" panose="02020603050405020304" pitchFamily="18" charset="0"/>
              </a:rPr>
              <a:t>ra</a:t>
            </a:r>
            <a:r>
              <a:rPr lang="en-US" sz="4400" b="1">
                <a:solidFill>
                  <a:srgbClr val="FF0000"/>
                </a:solidFill>
                <a:latin typeface="Times New Roman" panose="02020603050405020304" pitchFamily="18" charset="0"/>
                <a:cs typeface="Times New Roman" panose="02020603050405020304" pitchFamily="18" charset="0"/>
              </a:rPr>
              <a:t> </a:t>
            </a:r>
            <a:r>
              <a:rPr lang="en-US" sz="4400" b="1" smtClean="0">
                <a:solidFill>
                  <a:srgbClr val="FF0000"/>
                </a:solidFill>
                <a:latin typeface="Times New Roman" panose="02020603050405020304" pitchFamily="18" charset="0"/>
                <a:cs typeface="Times New Roman" panose="02020603050405020304" pitchFamily="18" charset="0"/>
              </a:rPr>
              <a:t>về:</a:t>
            </a:r>
            <a:r>
              <a:rPr lang="en-US" sz="4400" smtClean="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cs typeface="Times New Roman" panose="02020603050405020304" pitchFamily="18" charset="0"/>
            </a:endParaRPr>
          </a:p>
        </p:txBody>
      </p:sp>
      <p:sp>
        <p:nvSpPr>
          <p:cNvPr id="8196" name="Text Box 4"/>
          <p:cNvSpPr txBox="1">
            <a:spLocks noChangeArrowheads="1"/>
          </p:cNvSpPr>
          <p:nvPr/>
        </p:nvSpPr>
        <p:spPr bwMode="auto">
          <a:xfrm>
            <a:off x="2590800" y="228600"/>
            <a:ext cx="6248400" cy="1446550"/>
          </a:xfrm>
          <a:prstGeom prst="rect">
            <a:avLst/>
          </a:prstGeom>
          <a:noFill/>
          <a:ln w="9525">
            <a:noFill/>
            <a:miter lim="800000"/>
            <a:headEnd/>
            <a:tailEnd/>
          </a:ln>
        </p:spPr>
        <p:txBody>
          <a:bodyPr>
            <a:spAutoFit/>
          </a:bodyPr>
          <a:lstStyle/>
          <a:p>
            <a:pPr>
              <a:spcBef>
                <a:spcPct val="50000"/>
              </a:spcBef>
            </a:pPr>
            <a:r>
              <a:rPr lang="en-US" sz="4400" dirty="0" err="1">
                <a:latin typeface="Times New Roman" panose="02020603050405020304" pitchFamily="18" charset="0"/>
                <a:cs typeface="Times New Roman" panose="02020603050405020304" pitchFamily="18" charset="0"/>
              </a:rPr>
              <a:t>Không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làm</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bài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nộp</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giấy</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trắng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cho</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cô</a:t>
            </a:r>
            <a:endParaRPr lang="en-US" sz="4400" dirty="0">
              <a:latin typeface="Times New Roman" panose="02020603050405020304" pitchFamily="18" charset="0"/>
              <a:cs typeface="Times New Roman" panose="02020603050405020304" pitchFamily="18" charset="0"/>
            </a:endParaRPr>
          </a:p>
        </p:txBody>
      </p:sp>
      <p:sp>
        <p:nvSpPr>
          <p:cNvPr id="8197" name="Rectangle 5"/>
          <p:cNvSpPr>
            <a:spLocks noChangeArrowheads="1"/>
          </p:cNvSpPr>
          <p:nvPr/>
        </p:nvSpPr>
        <p:spPr bwMode="auto">
          <a:xfrm>
            <a:off x="2286000" y="2438400"/>
            <a:ext cx="6629400" cy="2123658"/>
          </a:xfrm>
          <a:prstGeom prst="rect">
            <a:avLst/>
          </a:prstGeom>
          <a:noFill/>
          <a:ln w="9525">
            <a:noFill/>
            <a:miter lim="800000"/>
            <a:headEnd/>
            <a:tailEnd/>
          </a:ln>
        </p:spPr>
        <p:txBody>
          <a:bodyPr wrap="square">
            <a:spAutoFit/>
          </a:bodyPr>
          <a:lstStyle/>
          <a:p>
            <a:pPr>
              <a:spcBef>
                <a:spcPct val="50000"/>
              </a:spcBef>
            </a:pP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Cậu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bé</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lặng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thinh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Cô</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giáo</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hỏi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cậu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xúc</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động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tủi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thân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vì</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không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có</a:t>
            </a:r>
            <a:r>
              <a:rPr lang="en-US" sz="4400" dirty="0">
                <a:latin typeface="Times New Roman" panose="02020603050405020304" pitchFamily="18" charset="0"/>
                <a:cs typeface="Times New Roman" panose="02020603050405020304" pitchFamily="18" charset="0"/>
              </a:rPr>
              <a:t> cha</a:t>
            </a:r>
          </a:p>
        </p:txBody>
      </p:sp>
      <p:sp>
        <p:nvSpPr>
          <p:cNvPr id="8198" name="Rectangle 6"/>
          <p:cNvSpPr>
            <a:spLocks noChangeArrowheads="1"/>
          </p:cNvSpPr>
          <p:nvPr/>
        </p:nvSpPr>
        <p:spPr bwMode="auto">
          <a:xfrm>
            <a:off x="2514600" y="5334000"/>
            <a:ext cx="5684569" cy="769441"/>
          </a:xfrm>
          <a:prstGeom prst="rect">
            <a:avLst/>
          </a:prstGeom>
          <a:noFill/>
          <a:ln w="9525">
            <a:noFill/>
            <a:miter lim="800000"/>
            <a:headEnd/>
            <a:tailEnd/>
          </a:ln>
        </p:spPr>
        <p:txBody>
          <a:bodyPr wrap="none">
            <a:spAutoFit/>
          </a:bodyPr>
          <a:lstStyle/>
          <a:p>
            <a:pPr>
              <a:spcBef>
                <a:spcPct val="50000"/>
              </a:spcBef>
            </a:pPr>
            <a:r>
              <a:rPr lang="en-US" sz="4400" dirty="0" err="1">
                <a:latin typeface="Times New Roman" panose="02020603050405020304" pitchFamily="18" charset="0"/>
                <a:cs typeface="Times New Roman" panose="02020603050405020304" pitchFamily="18" charset="0"/>
              </a:rPr>
              <a:t>Cậu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bé</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khóc</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khi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bạn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hỏi</a:t>
            </a:r>
            <a:endParaRPr lang="en-US" sz="4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additive="base">
                                        <p:cTn id="7" dur="500" fill="hold"/>
                                        <p:tgtEl>
                                          <p:spTgt spid="8196"/>
                                        </p:tgtEl>
                                        <p:attrNameLst>
                                          <p:attrName>ppt_x</p:attrName>
                                        </p:attrNameLst>
                                      </p:cBhvr>
                                      <p:tavLst>
                                        <p:tav tm="0">
                                          <p:val>
                                            <p:strVal val="#ppt_x"/>
                                          </p:val>
                                        </p:tav>
                                        <p:tav tm="100000">
                                          <p:val>
                                            <p:strVal val="#ppt_x"/>
                                          </p:val>
                                        </p:tav>
                                      </p:tavLst>
                                    </p:anim>
                                    <p:anim calcmode="lin" valueType="num">
                                      <p:cBhvr additive="base">
                                        <p:cTn id="8" dur="500" fill="hold"/>
                                        <p:tgtEl>
                                          <p:spTgt spid="819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7"/>
                                        </p:tgtEl>
                                        <p:attrNameLst>
                                          <p:attrName>style.visibility</p:attrName>
                                        </p:attrNameLst>
                                      </p:cBhvr>
                                      <p:to>
                                        <p:strVal val="visible"/>
                                      </p:to>
                                    </p:set>
                                    <p:anim calcmode="lin" valueType="num">
                                      <p:cBhvr additive="base">
                                        <p:cTn id="13" dur="500" fill="hold"/>
                                        <p:tgtEl>
                                          <p:spTgt spid="8197"/>
                                        </p:tgtEl>
                                        <p:attrNameLst>
                                          <p:attrName>ppt_x</p:attrName>
                                        </p:attrNameLst>
                                      </p:cBhvr>
                                      <p:tavLst>
                                        <p:tav tm="0">
                                          <p:val>
                                            <p:strVal val="#ppt_x"/>
                                          </p:val>
                                        </p:tav>
                                        <p:tav tm="100000">
                                          <p:val>
                                            <p:strVal val="#ppt_x"/>
                                          </p:val>
                                        </p:tav>
                                      </p:tavLst>
                                    </p:anim>
                                    <p:anim calcmode="lin" valueType="num">
                                      <p:cBhvr additive="base">
                                        <p:cTn id="14" dur="500" fill="hold"/>
                                        <p:tgtEl>
                                          <p:spTgt spid="819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8"/>
                                        </p:tgtEl>
                                        <p:attrNameLst>
                                          <p:attrName>style.visibility</p:attrName>
                                        </p:attrNameLst>
                                      </p:cBhvr>
                                      <p:to>
                                        <p:strVal val="visible"/>
                                      </p:to>
                                    </p:set>
                                    <p:anim calcmode="lin" valueType="num">
                                      <p:cBhvr additive="base">
                                        <p:cTn id="19" dur="500" fill="hold"/>
                                        <p:tgtEl>
                                          <p:spTgt spid="8198"/>
                                        </p:tgtEl>
                                        <p:attrNameLst>
                                          <p:attrName>ppt_x</p:attrName>
                                        </p:attrNameLst>
                                      </p:cBhvr>
                                      <p:tavLst>
                                        <p:tav tm="0">
                                          <p:val>
                                            <p:strVal val="#ppt_x"/>
                                          </p:val>
                                        </p:tav>
                                        <p:tav tm="100000">
                                          <p:val>
                                            <p:strVal val="#ppt_x"/>
                                          </p:val>
                                        </p:tav>
                                      </p:tavLst>
                                    </p:anim>
                                    <p:anim calcmode="lin" valueType="num">
                                      <p:cBhvr additive="base">
                                        <p:cTn id="20" dur="500" fill="hold"/>
                                        <p:tgtEl>
                                          <p:spTgt spid="819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197" grpId="0"/>
      <p:bldP spid="8198"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9" name="Text Box 7"/>
          <p:cNvSpPr txBox="1">
            <a:spLocks noChangeArrowheads="1"/>
          </p:cNvSpPr>
          <p:nvPr/>
        </p:nvSpPr>
        <p:spPr bwMode="auto">
          <a:xfrm>
            <a:off x="609600" y="3591342"/>
            <a:ext cx="8534400" cy="1200329"/>
          </a:xfrm>
          <a:prstGeom prst="rect">
            <a:avLst/>
          </a:prstGeom>
          <a:noFill/>
          <a:ln w="9525">
            <a:noFill/>
            <a:miter lim="800000"/>
            <a:headEnd/>
            <a:tailEnd/>
          </a:ln>
        </p:spPr>
        <p:txBody>
          <a:bodyPr wrap="square">
            <a:spAutoFit/>
          </a:bodyPr>
          <a:lstStyle/>
          <a:p>
            <a:pPr>
              <a:spcBef>
                <a:spcPct val="50000"/>
              </a:spcBef>
            </a:pPr>
            <a:r>
              <a:rPr lang="en-US" sz="3600" dirty="0" err="1">
                <a:latin typeface="Times New Roman" panose="02020603050405020304" pitchFamily="18" charset="0"/>
                <a:cs typeface="Times New Roman" panose="02020603050405020304" pitchFamily="18" charset="0"/>
              </a:rPr>
              <a:t>Mỗi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hành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động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cậu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bé</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thấy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cậu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bé</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rất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thương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người</a:t>
            </a:r>
            <a:r>
              <a:rPr lang="en-US" sz="3600" dirty="0">
                <a:latin typeface="Times New Roman" panose="02020603050405020304" pitchFamily="18" charset="0"/>
                <a:cs typeface="Times New Roman" panose="02020603050405020304" pitchFamily="18" charset="0"/>
              </a:rPr>
              <a:t> cha </a:t>
            </a:r>
            <a:r>
              <a:rPr lang="en-US" sz="3600" dirty="0" err="1">
                <a:latin typeface="Times New Roman" panose="02020603050405020304" pitchFamily="18" charset="0"/>
                <a:cs typeface="Times New Roman" panose="02020603050405020304" pitchFamily="18" charset="0"/>
              </a:rPr>
              <a:t>đã</a:t>
            </a:r>
            <a:r>
              <a:rPr lang="en-US" sz="3600" dirty="0">
                <a:latin typeface="Times New Roman" panose="02020603050405020304" pitchFamily="18" charset="0"/>
                <a:cs typeface="Times New Roman" panose="02020603050405020304" pitchFamily="18" charset="0"/>
              </a:rPr>
              <a:t> hi </a:t>
            </a:r>
            <a:r>
              <a:rPr lang="en-US" sz="3600" dirty="0" err="1">
                <a:latin typeface="Times New Roman" panose="02020603050405020304" pitchFamily="18" charset="0"/>
                <a:cs typeface="Times New Roman" panose="02020603050405020304" pitchFamily="18" charset="0"/>
              </a:rPr>
              <a:t>sinh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vì</a:t>
            </a:r>
            <a:r>
              <a:rPr lang="en-US" sz="3600" dirty="0">
                <a:latin typeface="Times New Roman" panose="02020603050405020304" pitchFamily="18" charset="0"/>
                <a:cs typeface="Times New Roman" panose="02020603050405020304" pitchFamily="18" charset="0"/>
              </a:rPr>
              <a:t> </a:t>
            </a:r>
            <a:r>
              <a:rPr lang="en-US" sz="3600" err="1">
                <a:latin typeface="Times New Roman" panose="02020603050405020304" pitchFamily="18" charset="0"/>
                <a:cs typeface="Times New Roman" panose="02020603050405020304" pitchFamily="18" charset="0"/>
              </a:rPr>
              <a:t>Tổ</a:t>
            </a:r>
            <a:r>
              <a:rPr lang="en-US" sz="3600">
                <a:latin typeface="Times New Roman" panose="02020603050405020304" pitchFamily="18" charset="0"/>
                <a:cs typeface="Times New Roman" panose="02020603050405020304" pitchFamily="18" charset="0"/>
              </a:rPr>
              <a:t> </a:t>
            </a:r>
            <a:r>
              <a:rPr lang="en-US" sz="3600" smtClean="0">
                <a:latin typeface="Times New Roman" panose="02020603050405020304" pitchFamily="18" charset="0"/>
                <a:cs typeface="Times New Roman" panose="02020603050405020304" pitchFamily="18" charset="0"/>
              </a:rPr>
              <a:t>quốc</a:t>
            </a:r>
            <a:endParaRPr lang="en-US" sz="3600" dirty="0">
              <a:latin typeface="Times New Roman" panose="02020603050405020304" pitchFamily="18" charset="0"/>
              <a:cs typeface="Times New Roman" panose="02020603050405020304" pitchFamily="18" charset="0"/>
            </a:endParaRPr>
          </a:p>
        </p:txBody>
      </p:sp>
      <p:sp>
        <p:nvSpPr>
          <p:cNvPr id="9" name="Hình Chữ nhật 8"/>
          <p:cNvSpPr/>
          <p:nvPr/>
        </p:nvSpPr>
        <p:spPr>
          <a:xfrm>
            <a:off x="457200" y="1991142"/>
            <a:ext cx="7772400" cy="1200329"/>
          </a:xfrm>
          <a:prstGeom prst="rect">
            <a:avLst/>
          </a:prstGeom>
        </p:spPr>
        <p:txBody>
          <a:bodyPr wrap="square">
            <a:spAutoFit/>
          </a:bodyPr>
          <a:lstStyle/>
          <a:p>
            <a:r>
              <a:rPr lang="en-US" sz="3600" b="1" dirty="0">
                <a:solidFill>
                  <a:srgbClr val="FF0000"/>
                </a:solidFill>
                <a:latin typeface="Times New Roman" panose="02020603050405020304" pitchFamily="18" charset="0"/>
                <a:cs typeface="Times New Roman" panose="02020603050405020304" pitchFamily="18" charset="0"/>
              </a:rPr>
              <a:t>Theo </a:t>
            </a:r>
            <a:r>
              <a:rPr lang="en-US" sz="3600" b="1" dirty="0" err="1">
                <a:solidFill>
                  <a:srgbClr val="FF0000"/>
                </a:solidFill>
                <a:latin typeface="Times New Roman" panose="02020603050405020304" pitchFamily="18" charset="0"/>
                <a:cs typeface="Times New Roman" panose="02020603050405020304" pitchFamily="18" charset="0"/>
              </a:rPr>
              <a:t>em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mỗi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hành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động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của</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cậu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bé</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nói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lên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điều</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gì</a:t>
            </a:r>
            <a:r>
              <a:rPr lang="en-US" sz="3600" b="1" dirty="0">
                <a:solidFill>
                  <a:srgbClr val="FF0000"/>
                </a:solidFill>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25A868EC-2A8C-4E8B-9B49-A753A8C1A2A5}"/>
              </a:ext>
            </a:extLst>
          </p:cNvPr>
          <p:cNvSpPr txBox="1"/>
          <p:nvPr/>
        </p:nvSpPr>
        <p:spPr>
          <a:xfrm>
            <a:off x="2133600" y="111481"/>
            <a:ext cx="5334000" cy="1200329"/>
          </a:xfrm>
          <a:prstGeom prst="rect">
            <a:avLst/>
          </a:prstGeom>
          <a:noFill/>
        </p:spPr>
        <p:txBody>
          <a:bodyPr wrap="square" rtlCol="0">
            <a:spAutoFit/>
          </a:bodyPr>
          <a:lstStyle/>
          <a:p>
            <a:pPr algn="ctr"/>
            <a:r>
              <a:rPr lang="en-US" sz="2400">
                <a:latin typeface="Times New Roman" panose="02020603050405020304" pitchFamily="18" charset="0"/>
                <a:cs typeface="Times New Roman" panose="02020603050405020304" pitchFamily="18" charset="0"/>
              </a:rPr>
              <a:t>Thứ ba ngày </a:t>
            </a:r>
            <a:r>
              <a:rPr lang="vi-VN" sz="2400">
                <a:latin typeface="Times New Roman" panose="02020603050405020304" pitchFamily="18" charset="0"/>
                <a:cs typeface="Times New Roman" panose="02020603050405020304" pitchFamily="18" charset="0"/>
              </a:rPr>
              <a:t>1</a:t>
            </a:r>
            <a:r>
              <a:rPr lang="en-US" sz="2400">
                <a:latin typeface="Times New Roman" panose="02020603050405020304" pitchFamily="18" charset="0"/>
                <a:cs typeface="Times New Roman" panose="02020603050405020304" pitchFamily="18" charset="0"/>
              </a:rPr>
              <a:t>4 tháng 9 năm </a:t>
            </a:r>
            <a:r>
              <a:rPr lang="en-US" sz="2400">
                <a:latin typeface="Times New Roman" panose="02020603050405020304" pitchFamily="18" charset="0"/>
                <a:cs typeface="Times New Roman" panose="02020603050405020304" pitchFamily="18" charset="0"/>
              </a:rPr>
              <a:t>2021 </a:t>
            </a:r>
            <a:endParaRPr lang="en-US" sz="2400" smtClean="0">
              <a:latin typeface="Times New Roman" panose="02020603050405020304" pitchFamily="18" charset="0"/>
              <a:cs typeface="Times New Roman" panose="02020603050405020304" pitchFamily="18" charset="0"/>
            </a:endParaRPr>
          </a:p>
          <a:p>
            <a:pPr algn="ctr"/>
            <a:r>
              <a:rPr lang="en-US" sz="2400" smtClean="0">
                <a:latin typeface="Times New Roman" panose="02020603050405020304" pitchFamily="18" charset="0"/>
                <a:cs typeface="Times New Roman" panose="02020603050405020304" pitchFamily="18" charset="0"/>
              </a:rPr>
              <a:t>Tập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endParaRPr lang="en-US" sz="2400" dirty="0">
              <a:latin typeface="Times New Roman" panose="02020603050405020304" pitchFamily="18" charset="0"/>
              <a:cs typeface="Times New Roman" panose="02020603050405020304" pitchFamily="18" charset="0"/>
            </a:endParaRPr>
          </a:p>
          <a:p>
            <a:pPr algn="ctr"/>
            <a:r>
              <a:rPr lang="en-US" sz="2400" dirty="0" err="1">
                <a:latin typeface="Times New Roman" panose="02020603050405020304" pitchFamily="18" charset="0"/>
                <a:cs typeface="Times New Roman" panose="02020603050405020304" pitchFamily="18" charset="0"/>
              </a:rPr>
              <a:t>Kể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endParaRPr lang="vi-VN" sz="2400" dirty="0">
              <a:latin typeface="Times New Roman" panose="02020603050405020304" pitchFamily="18" charset="0"/>
              <a:cs typeface="Times New Roman" panose="02020603050405020304" pitchFamily="18" charset="0"/>
            </a:endParaRPr>
          </a:p>
        </p:txBody>
      </p:sp>
      <p:pic>
        <p:nvPicPr>
          <p:cNvPr id="6" name="Picture 6" descr="Plantas_0489">
            <a:extLst>
              <a:ext uri="{FF2B5EF4-FFF2-40B4-BE49-F238E27FC236}">
                <a16:creationId xmlns:a16="http://schemas.microsoft.com/office/drawing/2014/main" xmlns="" id="{F97A3E06-345B-40F6-8EE0-50531C69DF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2174" y="73243"/>
            <a:ext cx="1370415" cy="1370415"/>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7" name="Picture 6" descr="Plantas_0489">
            <a:extLst>
              <a:ext uri="{FF2B5EF4-FFF2-40B4-BE49-F238E27FC236}">
                <a16:creationId xmlns:a16="http://schemas.microsoft.com/office/drawing/2014/main" xmlns="" id="{C2EB2A10-14AA-4BDE-99BA-1A0F03AC37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7871398" y="-24203"/>
            <a:ext cx="1370416" cy="1370416"/>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 name="Picture 6" descr="Plantas_0489">
            <a:extLst>
              <a:ext uri="{FF2B5EF4-FFF2-40B4-BE49-F238E27FC236}">
                <a16:creationId xmlns:a16="http://schemas.microsoft.com/office/drawing/2014/main" xmlns="" id="{49F82CE4-5028-490C-876D-53DCC25715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7871398" y="5562599"/>
            <a:ext cx="1269139" cy="1269139"/>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Plantas_0489">
            <a:extLst>
              <a:ext uri="{FF2B5EF4-FFF2-40B4-BE49-F238E27FC236}">
                <a16:creationId xmlns:a16="http://schemas.microsoft.com/office/drawing/2014/main" xmlns="" id="{0A0F2B0B-26B1-4338-9BFD-9F4868680A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715000"/>
            <a:ext cx="1143000" cy="1143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9"/>
                                        </p:tgtEl>
                                        <p:attrNameLst>
                                          <p:attrName>style.visibility</p:attrName>
                                        </p:attrNameLst>
                                      </p:cBhvr>
                                      <p:to>
                                        <p:strVal val="visible"/>
                                      </p:to>
                                    </p:set>
                                    <p:anim calcmode="lin" valueType="num">
                                      <p:cBhvr additive="base">
                                        <p:cTn id="7" dur="500" fill="hold"/>
                                        <p:tgtEl>
                                          <p:spTgt spid="8199"/>
                                        </p:tgtEl>
                                        <p:attrNameLst>
                                          <p:attrName>ppt_x</p:attrName>
                                        </p:attrNameLst>
                                      </p:cBhvr>
                                      <p:tavLst>
                                        <p:tav tm="0">
                                          <p:val>
                                            <p:strVal val="#ppt_x"/>
                                          </p:val>
                                        </p:tav>
                                        <p:tav tm="100000">
                                          <p:val>
                                            <p:strVal val="#ppt_x"/>
                                          </p:val>
                                        </p:tav>
                                      </p:tavLst>
                                    </p:anim>
                                    <p:anim calcmode="lin" valueType="num">
                                      <p:cBhvr additive="base">
                                        <p:cTn id="8" dur="500" fill="hold"/>
                                        <p:tgtEl>
                                          <p:spTgt spid="81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01" name="Text Box 9"/>
          <p:cNvSpPr txBox="1">
            <a:spLocks noChangeArrowheads="1"/>
          </p:cNvSpPr>
          <p:nvPr/>
        </p:nvSpPr>
        <p:spPr bwMode="auto">
          <a:xfrm>
            <a:off x="762000" y="3600271"/>
            <a:ext cx="8229600" cy="1200329"/>
          </a:xfrm>
          <a:prstGeom prst="rect">
            <a:avLst/>
          </a:prstGeom>
          <a:noFill/>
          <a:ln w="9525">
            <a:noFill/>
            <a:miter lim="800000"/>
            <a:headEnd/>
            <a:tailEnd/>
          </a:ln>
        </p:spPr>
        <p:txBody>
          <a:bodyPr wrap="square">
            <a:spAutoFit/>
          </a:bodyPr>
          <a:lstStyle/>
          <a:p>
            <a:pPr>
              <a:spcBef>
                <a:spcPct val="50000"/>
              </a:spcBef>
            </a:pPr>
            <a:r>
              <a:rPr lang="en-US" sz="3600" dirty="0" err="1">
                <a:latin typeface="Times New Roman" panose="02020603050405020304" pitchFamily="18" charset="0"/>
                <a:cs typeface="Times New Roman" panose="02020603050405020304" pitchFamily="18" charset="0"/>
              </a:rPr>
              <a:t>Hành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động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xảy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trước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thì</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trước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hành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động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xảy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thì</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 </a:t>
            </a:r>
          </a:p>
        </p:txBody>
      </p:sp>
      <p:sp>
        <p:nvSpPr>
          <p:cNvPr id="4" name="Hình Chữ nhật 3"/>
          <p:cNvSpPr/>
          <p:nvPr/>
        </p:nvSpPr>
        <p:spPr>
          <a:xfrm>
            <a:off x="914400" y="2000071"/>
            <a:ext cx="6858000" cy="1200329"/>
          </a:xfrm>
          <a:prstGeom prst="rect">
            <a:avLst/>
          </a:prstGeom>
        </p:spPr>
        <p:txBody>
          <a:bodyPr wrap="square">
            <a:spAutoFit/>
          </a:bodyPr>
          <a:lstStyle/>
          <a:p>
            <a:r>
              <a:rPr lang="en-US" sz="3600" b="1" dirty="0" err="1">
                <a:solidFill>
                  <a:srgbClr val="FF0000"/>
                </a:solidFill>
                <a:latin typeface="Times New Roman" panose="02020603050405020304" pitchFamily="18" charset="0"/>
                <a:cs typeface="Times New Roman" panose="02020603050405020304" pitchFamily="18" charset="0"/>
              </a:rPr>
              <a:t>Các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hành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động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nói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trên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được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kể</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theo</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thứ</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tự</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như</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thế</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nào</a:t>
            </a:r>
            <a:r>
              <a:rPr lang="en-US" sz="3600" b="1" dirty="0">
                <a:solidFill>
                  <a:srgbClr val="FF0000"/>
                </a:solidFill>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27563155-C874-4294-8BE4-A9B1898B370D}"/>
              </a:ext>
            </a:extLst>
          </p:cNvPr>
          <p:cNvSpPr txBox="1"/>
          <p:nvPr/>
        </p:nvSpPr>
        <p:spPr>
          <a:xfrm>
            <a:off x="1638300" y="275443"/>
            <a:ext cx="6477000" cy="1384995"/>
          </a:xfrm>
          <a:prstGeom prst="rect">
            <a:avLst/>
          </a:prstGeom>
          <a:noFill/>
        </p:spPr>
        <p:txBody>
          <a:bodyPr wrap="square" rtlCol="0">
            <a:spAutoFit/>
          </a:bodyPr>
          <a:lstStyle/>
          <a:p>
            <a:pPr algn="ctr"/>
            <a:r>
              <a:rPr lang="en-US" sz="2800">
                <a:latin typeface="Times New Roman" panose="02020603050405020304" pitchFamily="18" charset="0"/>
                <a:cs typeface="Times New Roman" panose="02020603050405020304" pitchFamily="18" charset="0"/>
              </a:rPr>
              <a:t>Thứ ba ngày </a:t>
            </a:r>
            <a:r>
              <a:rPr lang="vi-VN" sz="2800">
                <a:latin typeface="Times New Roman" panose="02020603050405020304" pitchFamily="18" charset="0"/>
                <a:cs typeface="Times New Roman" panose="02020603050405020304" pitchFamily="18" charset="0"/>
              </a:rPr>
              <a:t>1</a:t>
            </a:r>
            <a:r>
              <a:rPr lang="en-US" sz="2800">
                <a:latin typeface="Times New Roman" panose="02020603050405020304" pitchFamily="18" charset="0"/>
                <a:cs typeface="Times New Roman" panose="02020603050405020304" pitchFamily="18" charset="0"/>
              </a:rPr>
              <a:t>4 tháng 9 năm </a:t>
            </a:r>
            <a:r>
              <a:rPr lang="en-US" sz="2800">
                <a:latin typeface="Times New Roman" panose="02020603050405020304" pitchFamily="18" charset="0"/>
                <a:cs typeface="Times New Roman" panose="02020603050405020304" pitchFamily="18" charset="0"/>
              </a:rPr>
              <a:t>2021 </a:t>
            </a:r>
            <a:endParaRPr lang="en-US" sz="2800" smtClean="0">
              <a:latin typeface="Times New Roman" panose="02020603050405020304" pitchFamily="18" charset="0"/>
              <a:cs typeface="Times New Roman" panose="02020603050405020304" pitchFamily="18" charset="0"/>
            </a:endParaRPr>
          </a:p>
          <a:p>
            <a:pPr algn="ctr"/>
            <a:r>
              <a:rPr lang="en-US" sz="2800" smtClean="0">
                <a:latin typeface="Times New Roman" panose="02020603050405020304" pitchFamily="18" charset="0"/>
                <a:cs typeface="Times New Roman" panose="02020603050405020304" pitchFamily="18" charset="0"/>
              </a:rPr>
              <a:t>Tập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endParaRPr lang="en-US" sz="2800" dirty="0">
              <a:latin typeface="Times New Roman" panose="02020603050405020304" pitchFamily="18" charset="0"/>
              <a:cs typeface="Times New Roman" panose="02020603050405020304" pitchFamily="18" charset="0"/>
            </a:endParaRPr>
          </a:p>
          <a:p>
            <a:pPr algn="ct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endParaRPr lang="vi-VN" sz="2800" dirty="0">
              <a:latin typeface="Times New Roman" panose="02020603050405020304" pitchFamily="18" charset="0"/>
              <a:cs typeface="Times New Roman" panose="02020603050405020304" pitchFamily="18" charset="0"/>
            </a:endParaRPr>
          </a:p>
        </p:txBody>
      </p:sp>
      <p:pic>
        <p:nvPicPr>
          <p:cNvPr id="6" name="Picture 6" descr="Plantas_0489">
            <a:extLst>
              <a:ext uri="{FF2B5EF4-FFF2-40B4-BE49-F238E27FC236}">
                <a16:creationId xmlns:a16="http://schemas.microsoft.com/office/drawing/2014/main" xmlns="" id="{DEFE20D1-8D6F-4F29-B941-5BF650E4F5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52174" y="73243"/>
            <a:ext cx="1370415" cy="1370415"/>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7" name="Picture 6" descr="Plantas_0489">
            <a:extLst>
              <a:ext uri="{FF2B5EF4-FFF2-40B4-BE49-F238E27FC236}">
                <a16:creationId xmlns:a16="http://schemas.microsoft.com/office/drawing/2014/main" xmlns="" id="{CF738A3E-7B38-4FAD-BA95-D72534BDA8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7871398" y="-24203"/>
            <a:ext cx="1370416" cy="1370416"/>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8" name="Picture 6" descr="Plantas_0489">
            <a:extLst>
              <a:ext uri="{FF2B5EF4-FFF2-40B4-BE49-F238E27FC236}">
                <a16:creationId xmlns:a16="http://schemas.microsoft.com/office/drawing/2014/main" xmlns="" id="{F75C19F4-5C7D-4D7D-AC82-5D6BE869C1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7871398" y="5562599"/>
            <a:ext cx="1269139" cy="1269139"/>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9" name="Picture 6" descr="Plantas_0489">
            <a:extLst>
              <a:ext uri="{FF2B5EF4-FFF2-40B4-BE49-F238E27FC236}">
                <a16:creationId xmlns:a16="http://schemas.microsoft.com/office/drawing/2014/main" xmlns="" id="{614C329B-E866-4AE1-809F-3B98DF8D4E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715000"/>
            <a:ext cx="1143000" cy="1143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01"/>
                                        </p:tgtEl>
                                        <p:attrNameLst>
                                          <p:attrName>style.visibility</p:attrName>
                                        </p:attrNameLst>
                                      </p:cBhvr>
                                      <p:to>
                                        <p:strVal val="visible"/>
                                      </p:to>
                                    </p:set>
                                    <p:anim calcmode="lin" valueType="num">
                                      <p:cBhvr additive="base">
                                        <p:cTn id="7" dur="500" fill="hold"/>
                                        <p:tgtEl>
                                          <p:spTgt spid="8201"/>
                                        </p:tgtEl>
                                        <p:attrNameLst>
                                          <p:attrName>ppt_x</p:attrName>
                                        </p:attrNameLst>
                                      </p:cBhvr>
                                      <p:tavLst>
                                        <p:tav tm="0">
                                          <p:val>
                                            <p:strVal val="#ppt_x"/>
                                          </p:val>
                                        </p:tav>
                                        <p:tav tm="100000">
                                          <p:val>
                                            <p:strVal val="#ppt_x"/>
                                          </p:val>
                                        </p:tav>
                                      </p:tavLst>
                                    </p:anim>
                                    <p:anim calcmode="lin" valueType="num">
                                      <p:cBhvr additive="base">
                                        <p:cTn id="8" dur="500" fill="hold"/>
                                        <p:tgtEl>
                                          <p:spTgt spid="82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471</TotalTime>
  <Words>1296</Words>
  <Application>Microsoft Office PowerPoint</Application>
  <PresentationFormat>On-screen Show (4:3)</PresentationFormat>
  <Paragraphs>150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ACER</cp:lastModifiedBy>
  <cp:revision>64</cp:revision>
  <dcterms:created xsi:type="dcterms:W3CDTF">2011-06-22T10:43:32Z</dcterms:created>
  <dcterms:modified xsi:type="dcterms:W3CDTF">2021-09-11T09:30:48Z</dcterms:modified>
</cp:coreProperties>
</file>