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322" r:id="rId4"/>
    <p:sldId id="310" r:id="rId5"/>
    <p:sldId id="305" r:id="rId6"/>
    <p:sldId id="306" r:id="rId7"/>
    <p:sldId id="307" r:id="rId8"/>
    <p:sldId id="308" r:id="rId9"/>
    <p:sldId id="311" r:id="rId10"/>
    <p:sldId id="312" r:id="rId11"/>
    <p:sldId id="313" r:id="rId12"/>
    <p:sldId id="314" r:id="rId13"/>
    <p:sldId id="260" r:id="rId14"/>
    <p:sldId id="259" r:id="rId15"/>
    <p:sldId id="263" r:id="rId16"/>
    <p:sldId id="294" r:id="rId17"/>
    <p:sldId id="295" r:id="rId18"/>
    <p:sldId id="296" r:id="rId19"/>
    <p:sldId id="317" r:id="rId20"/>
    <p:sldId id="318" r:id="rId21"/>
    <p:sldId id="319" r:id="rId22"/>
    <p:sldId id="316" r:id="rId23"/>
    <p:sldId id="269" r:id="rId24"/>
    <p:sldId id="273" r:id="rId25"/>
    <p:sldId id="270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9.png"/><Relationship Id="rId7" Type="http://schemas.openxmlformats.org/officeDocument/2006/relationships/image" Target="../media/image40.emf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emf"/><Relationship Id="rId5" Type="http://schemas.openxmlformats.org/officeDocument/2006/relationships/image" Target="../media/image15.emf"/><Relationship Id="rId10" Type="http://schemas.openxmlformats.org/officeDocument/2006/relationships/image" Target="../media/image43.emf"/><Relationship Id="rId4" Type="http://schemas.openxmlformats.org/officeDocument/2006/relationships/image" Target="../media/image14.emf"/><Relationship Id="rId9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4800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vi-VN" altLang="en-US" sz="4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15145" y="5517932"/>
            <a:ext cx="2235200" cy="599403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339035" y="5542162"/>
            <a:ext cx="222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</a:t>
            </a:r>
            <a:r>
              <a:rPr lang="en-US" sz="2800" b="1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Trang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5</a:t>
            </a:r>
            <a:endParaRPr 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029200" y="1367916"/>
            <a:ext cx="4804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(9000 – 4000 ) x 2 =</a:t>
            </a: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139305" y="1305163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8000 – 6000 : 3 =</a:t>
            </a: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dirty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dirty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6083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2378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2570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266329" y="2471003"/>
            <a:ext cx="2026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56346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2854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83927" y="3365986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43000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21308</a:t>
            </a: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304546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13065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65040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1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6083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2378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1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6083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2378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0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28763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23359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8016240" y="3888739"/>
            <a:ext cx="1818041" cy="10907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315655" y="3932724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988631" y="3928988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0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62128" y="3913674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685886" y="3928988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2570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2570 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 5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20763" y="4078507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692524" y="406748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398090" y="407645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7808259" y="4067488"/>
            <a:ext cx="770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40075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7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44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5</a:t>
            </a:r>
            <a:r>
              <a:rPr lang="en-US" altLang="en-US" sz="4400" b="1" dirty="0">
                <a:latin typeface=".VnCentury Schoolbook" pitchFamily="34" charset="0"/>
              </a:rPr>
              <a:t>6346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221102" y="2964908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2854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738279" y="3699267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272619" y="3707204"/>
            <a:ext cx="28933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 </a:t>
            </a: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59200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603908" y="1412242"/>
            <a:ext cx="1903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6346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971430" y="139431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2854</a:t>
            </a:r>
          </a:p>
        </p:txBody>
      </p:sp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996238" y="2395369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43000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23562" y="3139439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latin typeface=".VnCentury Schoolbook" pitchFamily="34" charset="0"/>
              </a:rPr>
              <a:t>  </a:t>
            </a:r>
            <a:r>
              <a:rPr lang="en-US" altLang="en-US" sz="4400" b="1" dirty="0">
                <a:latin typeface=".VnCentury Schoolbook" pitchFamily="34" charset="0"/>
              </a:rPr>
              <a:t>21308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7724606" y="3928989"/>
            <a:ext cx="2315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21692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43000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766232" y="1501888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21308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6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429" y="1873641"/>
            <a:ext cx="121879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Thứ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tư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ngày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7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tháng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9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năm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202</a:t>
            </a:r>
            <a:r>
              <a:rPr lang="vi-VN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HP001 4 hàng" pitchFamily="34" charset="0"/>
            </a:endParaRP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Toán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P001 4 hàng" pitchFamily="34" charset="0"/>
            </a:endParaRP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Ôn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tập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các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số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100000 (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tiếp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theo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)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HP001 4 hàng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E2E007-DF2C-4D37-B931-2FCBB31C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9483" cy="11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13065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691718" y="2385111"/>
            <a:ext cx="19090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13065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938330" y="4087472"/>
            <a:ext cx="19766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52260</a:t>
            </a:r>
          </a:p>
        </p:txBody>
      </p:sp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97" y="0"/>
            <a:ext cx="6162676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65040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65040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054459" y="302612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357764" y="304927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361499" y="3545793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665813" y="353309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7693753" y="412466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7948875" y="4101978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2" y="3128187"/>
            <a:ext cx="9441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08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7954289" y="4671424"/>
            <a:ext cx="9566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8275413" y="524535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/>
          <a:srcRect b="29213"/>
          <a:stretch>
            <a:fillRect/>
          </a:stretch>
        </p:blipFill>
        <p:spPr>
          <a:xfrm>
            <a:off x="-114671" y="0"/>
            <a:ext cx="11407512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/>
          <a:srcRect b="44485"/>
          <a:stretch>
            <a:fillRect/>
          </a:stretch>
        </p:blipFill>
        <p:spPr>
          <a:xfrm>
            <a:off x="1557448" y="1"/>
            <a:ext cx="1099723" cy="722376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444753"/>
            <a:ext cx="7331490" cy="512978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1206189" y="749776"/>
            <a:ext cx="6675939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645316" y="713199"/>
            <a:ext cx="6300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Bài 3: </a:t>
            </a: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 giá trị của biểu thức</a:t>
            </a:r>
          </a:p>
        </p:txBody>
      </p:sp>
      <p:sp>
        <p:nvSpPr>
          <p:cNvPr id="7" name="矩形 6"/>
          <p:cNvSpPr/>
          <p:nvPr/>
        </p:nvSpPr>
        <p:spPr>
          <a:xfrm>
            <a:off x="919445" y="1248508"/>
            <a:ext cx="580139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Clr>
                <a:srgbClr val="E24848"/>
              </a:buClr>
              <a:buAutoNum type="alphaLcParenR"/>
            </a:pPr>
            <a:r>
              <a:rPr lang="en-US" altLang="zh-CN" sz="3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3257 + 4659 – 1300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              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endParaRPr lang="en-US" altLang="zh-CN" sz="3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c) (70850 – 50230) x 3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endParaRPr lang="en-US" altLang="zh-CN" sz="3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d) 9000 + 1000 : 2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93" y="1623137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0328" y="1426464"/>
            <a:ext cx="2420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7916 – 1300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6616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2608" y="2758440"/>
            <a:ext cx="252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6000 – 2600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3400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1248" y="4139184"/>
            <a:ext cx="2135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20620 x 3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61860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8600" y="5529072"/>
            <a:ext cx="2258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9000 + 500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9500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702493" y="4164152"/>
            <a:ext cx="4928676" cy="2264080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83053" y="3964152"/>
            <a:ext cx="5030779" cy="198859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878">
            <a:off x="-21821" y="-286149"/>
            <a:ext cx="2124942" cy="1893808"/>
          </a:xfrm>
          <a:prstGeom prst="rect">
            <a:avLst/>
          </a:prstGeom>
        </p:spPr>
      </p:pic>
      <p:sp>
        <p:nvSpPr>
          <p:cNvPr id="36" name="任意多边形: 形状 35"/>
          <p:cNvSpPr/>
          <p:nvPr/>
        </p:nvSpPr>
        <p:spPr>
          <a:xfrm rot="12511171">
            <a:off x="8825162" y="-184037"/>
            <a:ext cx="4825013" cy="1472622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61" y="-550659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print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21" name="图片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>
                <a:solidFill>
                  <a:srgbClr val="F13413"/>
                </a:solidFill>
                <a:cs typeface="+mn-ea"/>
                <a:sym typeface="+mn-lt"/>
              </a:rPr>
              <a:t> 4:</a:t>
            </a:r>
            <a:r>
              <a:rPr lang="en-US" altLang="zh-CN" sz="3600" b="1" spc="-150" dirty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b="1" spc="-150" dirty="0" err="1">
                <a:solidFill>
                  <a:srgbClr val="F13413"/>
                </a:solidFill>
                <a:cs typeface="+mn-ea"/>
                <a:sym typeface="+mn-lt"/>
              </a:rPr>
              <a:t>Tìm</a:t>
            </a:r>
            <a:r>
              <a:rPr lang="en-US" altLang="zh-CN" sz="3600" b="1" spc="-150" dirty="0">
                <a:solidFill>
                  <a:srgbClr val="F13413"/>
                </a:solidFill>
                <a:cs typeface="+mn-ea"/>
                <a:sym typeface="+mn-lt"/>
              </a:rPr>
              <a:t> x</a:t>
            </a:r>
            <a:r>
              <a:rPr lang="vi-VN" altLang="zh-CN" sz="3600" b="1" spc="-150" dirty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  <p:sp>
        <p:nvSpPr>
          <p:cNvPr id="26" name="矩形: 圆角 14"/>
          <p:cNvSpPr/>
          <p:nvPr/>
        </p:nvSpPr>
        <p:spPr>
          <a:xfrm>
            <a:off x="6617149" y="1381328"/>
            <a:ext cx="4928676" cy="2264080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14"/>
          <p:cNvSpPr/>
          <p:nvPr/>
        </p:nvSpPr>
        <p:spPr>
          <a:xfrm>
            <a:off x="490669" y="1244168"/>
            <a:ext cx="4928676" cy="2264080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449819" y="4008160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b)  x 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</a:t>
            </a:r>
            <a:r>
              <a:rPr lang="en-US" altLang="zh-CN" sz="3200" b="1" noProof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 = 4826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6631163" y="1283248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 x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- 725 = 8259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923771" y="4282480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x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 3 = 1532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526019" y="1231432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AutoNum type="alphaLcParenR"/>
            </a:pPr>
            <a:r>
              <a:rPr lang="en-US" altLang="zh-CN" sz="3200" b="1" noProof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x</a:t>
            </a:r>
            <a:r>
              <a:rPr lang="en-US" altLang="zh-CN" sz="3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+ 875 = 9936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9848" y="1984248"/>
            <a:ext cx="3841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9936 – 875</a:t>
            </a:r>
          </a:p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9061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45224" y="2008632"/>
            <a:ext cx="3764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8259 + 725</a:t>
            </a:r>
          </a:p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= 8984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3416" y="4962144"/>
            <a:ext cx="3236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4826 : 2</a:t>
            </a:r>
          </a:p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2413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6392" y="4971288"/>
            <a:ext cx="332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1532 x 3</a:t>
            </a:r>
          </a:p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 4596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0"/>
            <a:ext cx="9052560" cy="265176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23" y="1956872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2180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527490" y="162018"/>
            <a:ext cx="78541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Nhà máy sản xuất trong 4 ngày được 680 chiếc tivi. Hỏi trong 7 ngày nhà máy đó sản xuất được bao nhiêu chiếc tivi?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1760" y="3273552"/>
            <a:ext cx="4091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Tóm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tắt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4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: 680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chiếc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tivi</a:t>
            </a:r>
            <a:endParaRPr lang="en-US" sz="3200" b="1" dirty="0">
              <a:solidFill>
                <a:srgbClr val="7030A0"/>
              </a:solidFill>
              <a:latin typeface="HP001 4 hàng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7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: ……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chiếc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tivi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8255" y="3154680"/>
            <a:ext cx="75937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Bài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680 : 4 = 170 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170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7 = 1190 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: 1190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tivi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98264" y="2898648"/>
            <a:ext cx="18288" cy="3456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157E-6 -2.59259E-6 L -0.20265 -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6" grpId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89682" y="1241513"/>
            <a:ext cx="4856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6000 + 2000 – 4000 =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96623" y="1340125"/>
            <a:ext cx="5967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90000 – (70000 – 20000) =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374777" y="1376880"/>
            <a:ext cx="5951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90000 – 70000 – 20000 =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12000 : 6 =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21000 x 3 =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52708" y="1349518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9000 - 4000 x 2 =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871</Words>
  <Application>Microsoft Office PowerPoint</Application>
  <PresentationFormat>Custom</PresentationFormat>
  <Paragraphs>368</Paragraphs>
  <Slides>25</Slides>
  <Notes>17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HP</cp:lastModifiedBy>
  <cp:revision>76</cp:revision>
  <dcterms:created xsi:type="dcterms:W3CDTF">2017-03-13T01:56:00Z</dcterms:created>
  <dcterms:modified xsi:type="dcterms:W3CDTF">2022-09-05T13:19:35Z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