
<file path=[Content_Types].xml><?xml version="1.0" encoding="utf-8"?>
<Types xmlns="http://schemas.openxmlformats.org/package/2006/content-types">
  <Default Extension="avi" ContentType="video/x-msvideo"/>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8" r:id="rId2"/>
  </p:sldMasterIdLst>
  <p:notesMasterIdLst>
    <p:notesMasterId r:id="rId25"/>
  </p:notesMasterIdLst>
  <p:sldIdLst>
    <p:sldId id="257" r:id="rId3"/>
    <p:sldId id="258" r:id="rId4"/>
    <p:sldId id="260" r:id="rId5"/>
    <p:sldId id="262" r:id="rId6"/>
    <p:sldId id="263" r:id="rId7"/>
    <p:sldId id="265" r:id="rId8"/>
    <p:sldId id="266" r:id="rId9"/>
    <p:sldId id="259" r:id="rId10"/>
    <p:sldId id="267" r:id="rId11"/>
    <p:sldId id="269" r:id="rId12"/>
    <p:sldId id="270" r:id="rId13"/>
    <p:sldId id="271" r:id="rId14"/>
    <p:sldId id="272" r:id="rId15"/>
    <p:sldId id="274" r:id="rId16"/>
    <p:sldId id="273" r:id="rId17"/>
    <p:sldId id="268" r:id="rId18"/>
    <p:sldId id="276" r:id="rId19"/>
    <p:sldId id="275" r:id="rId20"/>
    <p:sldId id="277" r:id="rId21"/>
    <p:sldId id="279" r:id="rId22"/>
    <p:sldId id="280" r:id="rId23"/>
    <p:sldId id="281" r:id="rId24"/>
  </p:sldIdLst>
  <p:sldSz cx="12192000" cy="6858000"/>
  <p:notesSz cx="6858000" cy="9144000"/>
  <p:embeddedFontLst>
    <p:embeddedFont>
      <p:font typeface="#9Slide05 Aphrodite Pro" panose="02000000000000000000" pitchFamily="2" charset="0"/>
      <p:regular r:id="rId26"/>
    </p:embeddedFont>
    <p:embeddedFont>
      <p:font typeface="#9Slide05 Awesome Display" pitchFamily="2" charset="0"/>
      <p:regular r:id="rId27"/>
    </p:embeddedFont>
    <p:embeddedFont>
      <p:font typeface="#9Slide07 Altus" pitchFamily="2" charset="0"/>
      <p:regular r:id="rId28"/>
    </p:embeddedFont>
    <p:embeddedFont>
      <p:font typeface="#9Slide07 HoneyCream" pitchFamily="2" charset="0"/>
      <p:regular r:id="rId29"/>
    </p:embeddedFont>
    <p:embeddedFont>
      <p:font typeface="Calibri" panose="020F0502020204030204" pitchFamily="34" charset="0"/>
      <p:regular r:id="rId30"/>
      <p:bold r:id="rId31"/>
      <p:italic r:id="rId32"/>
      <p:boldItalic r:id="rId33"/>
    </p:embeddedFont>
    <p:embeddedFont>
      <p:font typeface="Patrick Hand" panose="00000500000000000000" pitchFamily="2" charset="0"/>
      <p:regular r:id="rId34"/>
    </p:embeddedFont>
    <p:embeddedFont>
      <p:font typeface="SVN-Newton" panose="02040603050506020204" pitchFamily="18" charset="0"/>
      <p:regular r:id="rId35"/>
    </p:embeddedFont>
    <p:embeddedFont>
      <p:font typeface="Tahoma" panose="020B0604030504040204" pitchFamily="34" charset="0"/>
      <p:regular r:id="rId36"/>
      <p:bold r:id="rId37"/>
    </p:embeddedFont>
    <p:embeddedFont>
      <p:font typeface="UTM Aptima" panose="02040603050506020204" pitchFamily="18" charset="0"/>
      <p:regular r:id="rId38"/>
      <p:bold r:id="rId39"/>
      <p:italic r:id="rId40"/>
      <p:boldItalic r:id="rId41"/>
    </p:embeddedFont>
    <p:embeddedFont>
      <p:font typeface="UTM Avo" panose="02040603050506020204" pitchFamily="18" charset="0"/>
      <p:regular r:id="rId42"/>
      <p:bold r:id="rId43"/>
      <p:italic r:id="rId44"/>
      <p:boldItalic r:id="rId45"/>
    </p:embeddedFont>
    <p:embeddedFont>
      <p:font typeface="UTM Guanine" panose="02040603050506020204" pitchFamily="18" charset="0"/>
      <p:regular r:id="rId46"/>
    </p:embeddedFont>
    <p:embeddedFont>
      <p:font typeface="UTM Showcard" panose="02040603050506020204" pitchFamily="18" charset="0"/>
      <p:regular r:id="rId47"/>
    </p:embeddedFont>
    <p:embeddedFont>
      <p:font typeface="UVF Slim Tony" panose="02000000000000000000" pitchFamily="2" charset="0"/>
      <p:regular r:id="rId48"/>
    </p:embeddedFont>
    <p:embeddedFont>
      <p:font typeface="UVN Binh Duong" pitchFamily="2"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44" d="100"/>
          <a:sy n="44" d="100"/>
        </p:scale>
        <p:origin x="1528"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F7507-8444-4760-91ED-4A743619F993}" type="datetimeFigureOut">
              <a:rPr lang="en-US" smtClean="0"/>
              <a:t>8/13/2022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FF573-D029-409C-9DD3-BE6BA164F8CF}" type="slidenum">
              <a:rPr lang="en-US" smtClean="0"/>
              <a:t>‹#›</a:t>
            </a:fld>
            <a:endParaRPr lang="en-US"/>
          </a:p>
        </p:txBody>
      </p:sp>
    </p:spTree>
    <p:extLst>
      <p:ext uri="{BB962C8B-B14F-4D97-AF65-F5344CB8AC3E}">
        <p14:creationId xmlns:p14="http://schemas.microsoft.com/office/powerpoint/2010/main" val="2154480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8336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 (Thầy cô tự cài hyperlink)</a:t>
            </a:r>
          </a:p>
          <a:p>
            <a:r>
              <a:rPr lang="en-US" b="1"/>
              <a:t>Game by Măng Non – Tài liệu Tiểu học, cấm sử dụng để buôn bán và reup dưới mọi hình thức. </a:t>
            </a:r>
          </a:p>
          <a:p>
            <a:r>
              <a:rPr lang="en-US" i="1"/>
              <a:t>Nhất là cô Hương Thảo.</a:t>
            </a:r>
          </a:p>
          <a:p>
            <a:pPr marL="0" lvl="0" indent="0" algn="l" rtl="0">
              <a:spcBef>
                <a:spcPts val="0"/>
              </a:spcBef>
              <a:spcAft>
                <a:spcPts val="0"/>
              </a:spcAft>
              <a:buNone/>
            </a:pPr>
            <a:endParaRPr/>
          </a:p>
        </p:txBody>
      </p:sp>
    </p:spTree>
    <p:extLst>
      <p:ext uri="{BB962C8B-B14F-4D97-AF65-F5344CB8AC3E}">
        <p14:creationId xmlns:p14="http://schemas.microsoft.com/office/powerpoint/2010/main" val="2650384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709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9100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687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54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496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28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230146" y="705571"/>
            <a:ext cx="11731709" cy="5857431"/>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2143902" y="5230181"/>
            <a:ext cx="47657" cy="37713"/>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0958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1"/>
        <p:cNvGrpSpPr/>
        <p:nvPr/>
      </p:nvGrpSpPr>
      <p:grpSpPr>
        <a:xfrm>
          <a:off x="0" y="0"/>
          <a:ext cx="0" cy="0"/>
          <a:chOff x="0" y="0"/>
          <a:chExt cx="0" cy="0"/>
        </a:xfrm>
      </p:grpSpPr>
      <p:sp>
        <p:nvSpPr>
          <p:cNvPr id="252" name="Google Shape;252;p10"/>
          <p:cNvSpPr txBox="1">
            <a:spLocks noGrp="1"/>
          </p:cNvSpPr>
          <p:nvPr>
            <p:ph type="body" idx="1"/>
          </p:nvPr>
        </p:nvSpPr>
        <p:spPr>
          <a:xfrm>
            <a:off x="5875233" y="4829033"/>
            <a:ext cx="5280800" cy="9612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600"/>
              <a:buNone/>
              <a:defRPr sz="3733">
                <a:solidFill>
                  <a:schemeClr val="lt1"/>
                </a:solidFill>
                <a:latin typeface="Bowlby One SC"/>
                <a:ea typeface="Bowlby One SC"/>
                <a:cs typeface="Bowlby One SC"/>
                <a:sym typeface="Bowlby One SC"/>
              </a:defRPr>
            </a:lvl1pPr>
          </a:lstStyle>
          <a:p>
            <a:endParaRPr/>
          </a:p>
        </p:txBody>
      </p:sp>
      <p:grpSp>
        <p:nvGrpSpPr>
          <p:cNvPr id="253" name="Google Shape;253;p10"/>
          <p:cNvGrpSpPr/>
          <p:nvPr/>
        </p:nvGrpSpPr>
        <p:grpSpPr>
          <a:xfrm rot="10800000" flipH="1">
            <a:off x="230146" y="705571"/>
            <a:ext cx="11731709" cy="5857431"/>
            <a:chOff x="296736" y="265575"/>
            <a:chExt cx="8573304" cy="4610214"/>
          </a:xfrm>
        </p:grpSpPr>
        <p:sp>
          <p:nvSpPr>
            <p:cNvPr id="254" name="Google Shape;254;p10"/>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0"/>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0"/>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0"/>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0"/>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0"/>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0"/>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0"/>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0"/>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0"/>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0"/>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0"/>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0"/>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0"/>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0"/>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10"/>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0"/>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0"/>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2" name="Google Shape;272;p10"/>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59814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6"/>
        <p:cNvGrpSpPr/>
        <p:nvPr/>
      </p:nvGrpSpPr>
      <p:grpSpPr>
        <a:xfrm>
          <a:off x="0" y="0"/>
          <a:ext cx="0" cy="0"/>
          <a:chOff x="0" y="0"/>
          <a:chExt cx="0" cy="0"/>
        </a:xfrm>
      </p:grpSpPr>
    </p:spTree>
    <p:extLst>
      <p:ext uri="{BB962C8B-B14F-4D97-AF65-F5344CB8AC3E}">
        <p14:creationId xmlns:p14="http://schemas.microsoft.com/office/powerpoint/2010/main" val="2762967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414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hyperlink" Target="https://www.facebook.com/groups/629898828017053" TargetMode="External"/><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12699" y="0"/>
            <a:ext cx="12204700" cy="685588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0" name="图片 9"/>
          <p:cNvPicPr>
            <a:picLocks noChangeAspect="1"/>
          </p:cNvPicPr>
          <p:nvPr userDrawn="1"/>
        </p:nvPicPr>
        <p:blipFill rotWithShape="1">
          <a:blip r:embed="rId7" cstate="print">
            <a:extLst>
              <a:ext uri="{28A0092B-C50C-407E-A947-70E740481C1C}">
                <a14:useLocalDpi xmlns:a14="http://schemas.microsoft.com/office/drawing/2010/main" val="0"/>
              </a:ext>
            </a:extLst>
          </a:blip>
          <a:srcRect l="39809" r="1" b="7017"/>
          <a:stretch>
            <a:fillRect/>
          </a:stretch>
        </p:blipFill>
        <p:spPr>
          <a:xfrm>
            <a:off x="-12699" y="1371695"/>
            <a:ext cx="8113788" cy="5484189"/>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36131" y="5624364"/>
            <a:ext cx="6155869" cy="1414170"/>
          </a:xfrm>
          <a:prstGeom prst="rect">
            <a:avLst/>
          </a:prstGeom>
        </p:spPr>
      </p:pic>
      <p:pic>
        <p:nvPicPr>
          <p:cNvPr id="18" name="Picture 1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9" name="Picture 1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0"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1">
                    <a:lumMod val="40000"/>
                    <a:lumOff val="60000"/>
                  </a:schemeClr>
                </a:solidFill>
                <a:latin typeface="#9Slide07 HoneyCream" pitchFamily="2" charset="0"/>
              </a:rPr>
              <a:t>Măng Non</a:t>
            </a:r>
            <a:endParaRPr lang="en-US" sz="3200" b="0" dirty="0">
              <a:solidFill>
                <a:schemeClr val="accent1">
                  <a:lumMod val="40000"/>
                  <a:lumOff val="60000"/>
                </a:schemeClr>
              </a:solidFill>
              <a:latin typeface="#9Slide07 HoneyCream" pitchFamily="2" charset="0"/>
            </a:endParaRPr>
          </a:p>
        </p:txBody>
      </p:sp>
      <p:sp>
        <p:nvSpPr>
          <p:cNvPr id="22"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23" name="Picture 22">
            <a:extLst>
              <a:ext uri="{FF2B5EF4-FFF2-40B4-BE49-F238E27FC236}">
                <a16:creationId xmlns:a16="http://schemas.microsoft.com/office/drawing/2014/main" id="{2C38DA38-71FB-4CEB-B777-09292390EC4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4" name="Picture 23">
            <a:extLst>
              <a:ext uri="{FF2B5EF4-FFF2-40B4-BE49-F238E27FC236}">
                <a16:creationId xmlns:a16="http://schemas.microsoft.com/office/drawing/2014/main" id="{7B3E06E2-B8CD-4348-A929-48748D52322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5" name="Picture 24">
            <a:extLst>
              <a:ext uri="{FF2B5EF4-FFF2-40B4-BE49-F238E27FC236}">
                <a16:creationId xmlns:a16="http://schemas.microsoft.com/office/drawing/2014/main" id="{D1A0A433-1C81-43D6-86C9-906F9D1CD5C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6" name="Picture 25">
            <a:extLst>
              <a:ext uri="{FF2B5EF4-FFF2-40B4-BE49-F238E27FC236}">
                <a16:creationId xmlns:a16="http://schemas.microsoft.com/office/drawing/2014/main" id="{57AB7940-731C-4B6C-8537-33EBAD98DEBF}"/>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7"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BÍCH</a:t>
            </a:r>
            <a:endParaRPr lang="en-US" sz="3200" b="0" dirty="0">
              <a:solidFill>
                <a:schemeClr val="accent6">
                  <a:lumMod val="50000"/>
                </a:schemeClr>
              </a:solidFill>
              <a:latin typeface="#9Slide07 Altus" pitchFamily="2" charset="0"/>
            </a:endParaRPr>
          </a:p>
        </p:txBody>
      </p:sp>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1">
                    <a:lumMod val="40000"/>
                    <a:lumOff val="60000"/>
                  </a:schemeClr>
                </a:solidFill>
                <a:latin typeface="#9Slide07 HoneyCream" pitchFamily="2" charset="0"/>
              </a:rPr>
              <a:t>Măng Non</a:t>
            </a:r>
            <a:endParaRPr lang="en-US" sz="1800" b="0" dirty="0">
              <a:solidFill>
                <a:schemeClr val="accent1">
                  <a:lumMod val="40000"/>
                  <a:lumOff val="60000"/>
                </a:schemeClr>
              </a:solidFill>
              <a:latin typeface="#9Slide07 HoneyCream" pitchFamily="2" charset="0"/>
            </a:endParaRPr>
          </a:p>
        </p:txBody>
      </p:sp>
      <p:sp>
        <p:nvSpPr>
          <p:cNvPr id="29"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30" name="Picture 2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31" name="Picture 3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32" name="Picture 3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3" name="Picture 3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 name="TextBox 1">
            <a:extLst>
              <a:ext uri="{FF2B5EF4-FFF2-40B4-BE49-F238E27FC236}">
                <a16:creationId xmlns:a16="http://schemas.microsoft.com/office/drawing/2014/main" id="{E291C0D0-1BB8-0F86-0666-48F5099DC0BE}"/>
              </a:ext>
            </a:extLst>
          </p:cNvPr>
          <p:cNvSpPr txBox="1"/>
          <p:nvPr userDrawn="1"/>
        </p:nvSpPr>
        <p:spPr>
          <a:xfrm>
            <a:off x="242641" y="7563437"/>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3" name="TextBox 2">
            <a:extLst>
              <a:ext uri="{FF2B5EF4-FFF2-40B4-BE49-F238E27FC236}">
                <a16:creationId xmlns:a16="http://schemas.microsoft.com/office/drawing/2014/main" id="{132FCD65-BFD7-7EC1-F457-FB1A8BAE72D6}"/>
              </a:ext>
            </a:extLst>
          </p:cNvPr>
          <p:cNvSpPr txBox="1"/>
          <p:nvPr userDrawn="1"/>
        </p:nvSpPr>
        <p:spPr>
          <a:xfrm>
            <a:off x="721472" y="7115566"/>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627218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37600" y="776233"/>
            <a:ext cx="6516800" cy="48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3200"/>
              <a:buFont typeface="Patrick Hand"/>
              <a:buNone/>
              <a:defRPr sz="3200" b="1">
                <a:solidFill>
                  <a:schemeClr val="accent5"/>
                </a:solidFill>
                <a:latin typeface="Patrick Hand"/>
                <a:ea typeface="Patrick Hand"/>
                <a:cs typeface="Patrick Hand"/>
                <a:sym typeface="Patrick Hand"/>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0967" y="1536633"/>
            <a:ext cx="10290000" cy="459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9pPr>
          </a:lstStyle>
          <a:p>
            <a:endParaRPr/>
          </a:p>
        </p:txBody>
      </p:sp>
      <p:pic>
        <p:nvPicPr>
          <p:cNvPr id="4" name="Picture 3">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21594" y="7038621"/>
            <a:ext cx="2432012" cy="2669980"/>
          </a:xfrm>
          <a:prstGeom prst="rect">
            <a:avLst/>
          </a:prstGeom>
        </p:spPr>
      </p:pic>
      <p:sp>
        <p:nvSpPr>
          <p:cNvPr id="8" name="TextBox 3">
            <a:extLst>
              <a:ext uri="{FF2B5EF4-FFF2-40B4-BE49-F238E27FC236}">
                <a16:creationId xmlns:a16="http://schemas.microsoft.com/office/drawing/2014/main" id="{B6E26C61-EF43-036D-74D8-0344771559D5}"/>
              </a:ext>
            </a:extLst>
          </p:cNvPr>
          <p:cNvSpPr txBox="1"/>
          <p:nvPr userDrawn="1"/>
        </p:nvSpPr>
        <p:spPr>
          <a:xfrm>
            <a:off x="3530754" y="878151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990BE465-B899-3E6D-0C41-38619AD6FD56}"/>
              </a:ext>
            </a:extLst>
          </p:cNvPr>
          <p:cNvSpPr txBox="1">
            <a:spLocks/>
          </p:cNvSpPr>
          <p:nvPr userDrawn="1"/>
        </p:nvSpPr>
        <p:spPr>
          <a:xfrm>
            <a:off x="1380103" y="926676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0" name="Picture 9">
            <a:extLst>
              <a:ext uri="{FF2B5EF4-FFF2-40B4-BE49-F238E27FC236}">
                <a16:creationId xmlns:a16="http://schemas.microsoft.com/office/drawing/2014/main" id="{CE1CCDF1-4D9F-FD06-DBF6-B9A4F15DB5F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1" name="Picture 10">
            <a:extLst>
              <a:ext uri="{FF2B5EF4-FFF2-40B4-BE49-F238E27FC236}">
                <a16:creationId xmlns:a16="http://schemas.microsoft.com/office/drawing/2014/main" id="{B3E61940-C368-65E9-169B-641FBFA2440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2" name="Picture 11">
            <a:extLst>
              <a:ext uri="{FF2B5EF4-FFF2-40B4-BE49-F238E27FC236}">
                <a16:creationId xmlns:a16="http://schemas.microsoft.com/office/drawing/2014/main" id="{DAD18C74-11E0-0B43-30B7-986B8B1C026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3" name="Picture 12">
            <a:extLst>
              <a:ext uri="{FF2B5EF4-FFF2-40B4-BE49-F238E27FC236}">
                <a16:creationId xmlns:a16="http://schemas.microsoft.com/office/drawing/2014/main" id="{6ABCB572-C6FD-6D8D-7BAA-A821B8A50B0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57206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9354400" y="377285"/>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
        <p:nvSpPr>
          <p:cNvPr id="2" name="TextBox 1">
            <a:extLst>
              <a:ext uri="{FF2B5EF4-FFF2-40B4-BE49-F238E27FC236}">
                <a16:creationId xmlns:a16="http://schemas.microsoft.com/office/drawing/2014/main" id="{545FF1B3-61A6-1CC2-B0EE-60CEE189EE5E}"/>
              </a:ext>
            </a:extLst>
          </p:cNvPr>
          <p:cNvSpPr txBox="1"/>
          <p:nvPr userDrawn="1"/>
        </p:nvSpPr>
        <p:spPr>
          <a:xfrm>
            <a:off x="242641" y="7563437"/>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3" name="TextBox 2">
            <a:extLst>
              <a:ext uri="{FF2B5EF4-FFF2-40B4-BE49-F238E27FC236}">
                <a16:creationId xmlns:a16="http://schemas.microsoft.com/office/drawing/2014/main" id="{B977263A-E355-228D-5562-8B91BC6CF92F}"/>
              </a:ext>
            </a:extLst>
          </p:cNvPr>
          <p:cNvSpPr txBox="1"/>
          <p:nvPr userDrawn="1"/>
        </p:nvSpPr>
        <p:spPr>
          <a:xfrm>
            <a:off x="721472" y="7115566"/>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308116584"/>
      </p:ext>
    </p:extLst>
  </p:cSld>
  <p:clrMap bg1="lt1" tx1="dk1" bg2="dk2" tx2="lt2" accent1="accent1" accent2="accent2" accent3="accent3" accent4="accent4" accent5="accent5" accent6="accent6" hlink="hlink" folHlink="folHlink"/>
  <p:sldLayoutIdLst>
    <p:sldLayoutId id="2147483671" r:id="rId1"/>
    <p:sldLayoutId id="2147483675" r:id="rId2"/>
    <p:sldLayoutId id="2147483677" r:id="rId3"/>
    <p:sldLayoutId id="2147483695"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0.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6.png"/><Relationship Id="rId5" Type="http://schemas.microsoft.com/office/2007/relationships/hdphoto" Target="../media/hdphoto4.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5.xml"/><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slide" Target="slide7.xml"/><Relationship Id="rId5" Type="http://schemas.openxmlformats.org/officeDocument/2006/relationships/slide" Target="slide6.xml"/><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slide" Target="slide3.xml"/><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slide" Target="slide17.xml"/><Relationship Id="rId5" Type="http://schemas.openxmlformats.org/officeDocument/2006/relationships/slideLayout" Target="../slideLayouts/slideLayout5.xml"/><Relationship Id="rId10" Type="http://schemas.openxmlformats.org/officeDocument/2006/relationships/image" Target="../media/image21.png"/><Relationship Id="rId4" Type="http://schemas.openxmlformats.org/officeDocument/2006/relationships/audio" Target="../media/media3.mp3"/><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microsoft.com/office/2007/relationships/media" Target="../media/media3.mp3"/><Relationship Id="rId7" Type="http://schemas.openxmlformats.org/officeDocument/2006/relationships/slide" Target="slide17.xml"/><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slideLayout" Target="../slideLayouts/slideLayout6.xml"/><Relationship Id="rId10"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slide" Target="slide3.xml"/><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slide" Target="slide17.xml"/><Relationship Id="rId5" Type="http://schemas.openxmlformats.org/officeDocument/2006/relationships/slideLayout" Target="../slideLayouts/slideLayout8.xml"/><Relationship Id="rId10" Type="http://schemas.openxmlformats.org/officeDocument/2006/relationships/image" Target="../media/image21.png"/><Relationship Id="rId4" Type="http://schemas.openxmlformats.org/officeDocument/2006/relationships/audio" Target="../media/media3.mp3"/><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0329" y="797208"/>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658" y="0"/>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1" y="3476103"/>
            <a:ext cx="12188238" cy="3381898"/>
          </a:xfrm>
          <a:prstGeom prst="rect">
            <a:avLst/>
          </a:prstGeom>
        </p:spPr>
      </p:pic>
      <p:sp>
        <p:nvSpPr>
          <p:cNvPr id="39" name="!!文本框 6">
            <a:extLst>
              <a:ext uri="{FF2B5EF4-FFF2-40B4-BE49-F238E27FC236}">
                <a16:creationId xmlns:a16="http://schemas.microsoft.com/office/drawing/2014/main" id="{D30BD5E7-DA0E-4C5B-9A02-DF1DB0F9DBD0}"/>
              </a:ext>
            </a:extLst>
          </p:cNvPr>
          <p:cNvSpPr txBox="1"/>
          <p:nvPr/>
        </p:nvSpPr>
        <p:spPr>
          <a:xfrm>
            <a:off x="883589" y="1988379"/>
            <a:ext cx="9846715" cy="1477328"/>
          </a:xfrm>
          <a:prstGeom prst="rect">
            <a:avLst/>
          </a:prstGeom>
          <a:noFill/>
          <a:ln w="19050">
            <a:noFill/>
            <a:prstDash val="dash"/>
          </a:ln>
        </p:spPr>
        <p:txBody>
          <a:bodyPr wrap="square" rtlCol="0">
            <a:spAutoFit/>
          </a:bodyPr>
          <a:lstStyle/>
          <a:p>
            <a:pPr algn="ctr" defTabSz="913256">
              <a:lnSpc>
                <a:spcPct val="150000"/>
              </a:lnSpc>
            </a:pPr>
            <a:r>
              <a:rPr lang="en-US" altLang="zh-CN" sz="6000" b="1">
                <a:solidFill>
                  <a:srgbClr val="FFC000">
                    <a:lumMod val="20000"/>
                    <a:lumOff val="80000"/>
                  </a:srgbClr>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TRAO ĐỔI CHẤT Ở NGƯỜI</a:t>
            </a:r>
            <a:endParaRPr lang="zh-CN" altLang="en-US" sz="6000" b="1" dirty="0">
              <a:solidFill>
                <a:srgbClr val="FFC000">
                  <a:lumMod val="20000"/>
                  <a:lumOff val="80000"/>
                </a:srgbClr>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9486"/>
          <a:stretch/>
        </p:blipFill>
        <p:spPr>
          <a:xfrm>
            <a:off x="2835646" y="3771014"/>
            <a:ext cx="4083885" cy="2517258"/>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4233" y="875487"/>
            <a:ext cx="1169166" cy="105737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1316974" y="3047601"/>
            <a:ext cx="1418032" cy="1104077"/>
          </a:xfrm>
          <a:prstGeom prst="rect">
            <a:avLst/>
          </a:prstGeom>
        </p:spPr>
      </p:pic>
      <p:sp>
        <p:nvSpPr>
          <p:cNvPr id="49" name="!!文本框 6">
            <a:extLst>
              <a:ext uri="{FF2B5EF4-FFF2-40B4-BE49-F238E27FC236}">
                <a16:creationId xmlns:a16="http://schemas.microsoft.com/office/drawing/2014/main" id="{D30BD5E7-DA0E-4C5B-9A02-DF1DB0F9DBD0}"/>
              </a:ext>
            </a:extLst>
          </p:cNvPr>
          <p:cNvSpPr txBox="1"/>
          <p:nvPr/>
        </p:nvSpPr>
        <p:spPr>
          <a:xfrm>
            <a:off x="640140" y="1956197"/>
            <a:ext cx="10408248" cy="1477328"/>
          </a:xfrm>
          <a:prstGeom prst="rect">
            <a:avLst/>
          </a:prstGeom>
          <a:noFill/>
          <a:ln w="19050">
            <a:noFill/>
            <a:prstDash val="dash"/>
          </a:ln>
        </p:spPr>
        <p:txBody>
          <a:bodyPr wrap="square" rtlCol="0">
            <a:spAutoFit/>
          </a:bodyPr>
          <a:lstStyle/>
          <a:p>
            <a:pPr algn="ctr" defTabSz="913256">
              <a:lnSpc>
                <a:spcPct val="150000"/>
              </a:lnSpc>
            </a:pPr>
            <a:r>
              <a:rPr lang="en-US" altLang="zh-CN" sz="6000" b="1">
                <a:solidFill>
                  <a:srgbClr val="FF6600"/>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TRAO ĐỔI CHẤT Ở NGƯỜI</a:t>
            </a:r>
            <a:endParaRPr lang="zh-CN" altLang="en-US" sz="6000" b="1" dirty="0">
              <a:solidFill>
                <a:srgbClr val="FF6600"/>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pic>
        <p:nvPicPr>
          <p:cNvPr id="15"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sp>
        <p:nvSpPr>
          <p:cNvPr id="3" name="TextBox 2"/>
          <p:cNvSpPr txBox="1"/>
          <p:nvPr/>
        </p:nvSpPr>
        <p:spPr>
          <a:xfrm rot="372534">
            <a:off x="4325602" y="5351760"/>
            <a:ext cx="1704110" cy="369332"/>
          </a:xfrm>
          <a:prstGeom prst="rect">
            <a:avLst/>
          </a:prstGeom>
          <a:noFill/>
        </p:spPr>
        <p:txBody>
          <a:bodyPr wrap="square" rtlCol="0">
            <a:spAutoFit/>
          </a:bodyPr>
          <a:lstStyle/>
          <a:p>
            <a:r>
              <a:rPr lang="en-US">
                <a:solidFill>
                  <a:schemeClr val="accent4">
                    <a:lumMod val="40000"/>
                    <a:lumOff val="60000"/>
                  </a:schemeClr>
                </a:solidFill>
              </a:rPr>
              <a:t>Măng non</a:t>
            </a:r>
          </a:p>
        </p:txBody>
      </p:sp>
      <p:sp>
        <p:nvSpPr>
          <p:cNvPr id="16" name="!!文本框 6">
            <a:extLst>
              <a:ext uri="{FF2B5EF4-FFF2-40B4-BE49-F238E27FC236}">
                <a16:creationId xmlns:a16="http://schemas.microsoft.com/office/drawing/2014/main" id="{D30BD5E7-DA0E-4C5B-9A02-DF1DB0F9DBD0}"/>
              </a:ext>
            </a:extLst>
          </p:cNvPr>
          <p:cNvSpPr txBox="1"/>
          <p:nvPr/>
        </p:nvSpPr>
        <p:spPr>
          <a:xfrm>
            <a:off x="-898212" y="289532"/>
            <a:ext cx="6356789" cy="982833"/>
          </a:xfrm>
          <a:prstGeom prst="rect">
            <a:avLst/>
          </a:prstGeom>
          <a:noFill/>
          <a:ln w="19050">
            <a:noFill/>
            <a:prstDash val="dash"/>
          </a:ln>
        </p:spPr>
        <p:txBody>
          <a:bodyPr wrap="square" rtlCol="0">
            <a:spAutoFit/>
          </a:bodyPr>
          <a:lstStyle/>
          <a:p>
            <a:pPr algn="ctr">
              <a:lnSpc>
                <a:spcPct val="150000"/>
              </a:lnSpc>
            </a:pPr>
            <a:r>
              <a:rPr lang="en-US" altLang="zh-CN" sz="4400" b="1" dirty="0" err="1">
                <a:solidFill>
                  <a:srgbClr val="92D050"/>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Khoa</a:t>
            </a:r>
            <a:r>
              <a:rPr lang="en-US" altLang="zh-CN" sz="4400" b="1" dirty="0">
                <a:solidFill>
                  <a:srgbClr val="92D050"/>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 </a:t>
            </a:r>
            <a:r>
              <a:rPr lang="en-US" altLang="zh-CN" sz="4400" b="1" dirty="0" err="1">
                <a:solidFill>
                  <a:srgbClr val="92D050"/>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học</a:t>
            </a:r>
            <a:endParaRPr lang="zh-CN" altLang="en-US" sz="4400" b="1" dirty="0">
              <a:solidFill>
                <a:srgbClr val="92D050"/>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sp>
        <p:nvSpPr>
          <p:cNvPr id="17" name="Title 1">
            <a:extLst>
              <a:ext uri="{FF2B5EF4-FFF2-40B4-BE49-F238E27FC236}">
                <a16:creationId xmlns:a16="http://schemas.microsoft.com/office/drawing/2014/main" id="{134C9EFF-C59B-47AD-BC67-24488957F3EB}"/>
              </a:ext>
            </a:extLst>
          </p:cNvPr>
          <p:cNvSpPr txBox="1">
            <a:spLocks/>
          </p:cNvSpPr>
          <p:nvPr/>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1">
                    <a:lumMod val="40000"/>
                    <a:lumOff val="60000"/>
                  </a:schemeClr>
                </a:solidFill>
                <a:latin typeface="#9Slide07 HoneyCream" pitchFamily="2" charset="0"/>
              </a:rPr>
              <a:t>Măng Non</a:t>
            </a:r>
            <a:endParaRPr lang="en-US" sz="3200" b="0" dirty="0">
              <a:solidFill>
                <a:schemeClr val="accent1">
                  <a:lumMod val="40000"/>
                  <a:lumOff val="60000"/>
                </a:schemeClr>
              </a:solidFill>
              <a:latin typeface="#9Slide07 HoneyCream" pitchFamily="2" charset="0"/>
            </a:endParaRPr>
          </a:p>
        </p:txBody>
      </p:sp>
      <p:sp>
        <p:nvSpPr>
          <p:cNvPr id="19" name="Title 1">
            <a:extLst>
              <a:ext uri="{FF2B5EF4-FFF2-40B4-BE49-F238E27FC236}">
                <a16:creationId xmlns:a16="http://schemas.microsoft.com/office/drawing/2014/main" id="{7A218C26-69B7-499C-B190-96851A78FEC6}"/>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1">
                    <a:lumMod val="40000"/>
                    <a:lumOff val="60000"/>
                  </a:schemeClr>
                </a:solidFill>
                <a:latin typeface="#9Slide07 HoneyCream" pitchFamily="2" charset="0"/>
              </a:rPr>
              <a:t>Măng Non</a:t>
            </a:r>
            <a:endParaRPr lang="en-US" sz="1800" b="0" dirty="0">
              <a:solidFill>
                <a:schemeClr val="accent1">
                  <a:lumMod val="40000"/>
                  <a:lumOff val="60000"/>
                </a:schemeClr>
              </a:solidFill>
              <a:latin typeface="#9Slide07 HoneyCream" pitchFamily="2" charset="0"/>
            </a:endParaRPr>
          </a:p>
        </p:txBody>
      </p:sp>
    </p:spTree>
    <p:extLst>
      <p:ext uri="{BB962C8B-B14F-4D97-AF65-F5344CB8AC3E}">
        <p14:creationId xmlns:p14="http://schemas.microsoft.com/office/powerpoint/2010/main" val="282024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1000" fill="hold"/>
                                        <p:tgtEl>
                                          <p:spTgt spid="48"/>
                                        </p:tgtEl>
                                        <p:attrNameLst>
                                          <p:attrName>ppt_w</p:attrName>
                                        </p:attrNameLst>
                                      </p:cBhvr>
                                      <p:tavLst>
                                        <p:tav tm="0">
                                          <p:val>
                                            <p:fltVal val="0"/>
                                          </p:val>
                                        </p:tav>
                                        <p:tav tm="100000">
                                          <p:val>
                                            <p:strVal val="#ppt_w"/>
                                          </p:val>
                                        </p:tav>
                                      </p:tavLst>
                                    </p:anim>
                                    <p:anim calcmode="lin" valueType="num">
                                      <p:cBhvr>
                                        <p:cTn id="12" dur="1000" fill="hold"/>
                                        <p:tgtEl>
                                          <p:spTgt spid="48"/>
                                        </p:tgtEl>
                                        <p:attrNameLst>
                                          <p:attrName>ppt_h</p:attrName>
                                        </p:attrNameLst>
                                      </p:cBhvr>
                                      <p:tavLst>
                                        <p:tav tm="0">
                                          <p:val>
                                            <p:fltVal val="0"/>
                                          </p:val>
                                        </p:tav>
                                        <p:tav tm="100000">
                                          <p:val>
                                            <p:strVal val="#ppt_h"/>
                                          </p:val>
                                        </p:tav>
                                      </p:tavLst>
                                    </p:anim>
                                    <p:anim calcmode="lin" valueType="num">
                                      <p:cBhvr>
                                        <p:cTn id="13" dur="1000" fill="hold"/>
                                        <p:tgtEl>
                                          <p:spTgt spid="48"/>
                                        </p:tgtEl>
                                        <p:attrNameLst>
                                          <p:attrName>style.rotation</p:attrName>
                                        </p:attrNameLst>
                                      </p:cBhvr>
                                      <p:tavLst>
                                        <p:tav tm="0">
                                          <p:val>
                                            <p:fltVal val="90"/>
                                          </p:val>
                                        </p:tav>
                                        <p:tav tm="100000">
                                          <p:val>
                                            <p:fltVal val="0"/>
                                          </p:val>
                                        </p:tav>
                                      </p:tavLst>
                                    </p:anim>
                                    <p:animEffect transition="in" filter="fade">
                                      <p:cBhvr>
                                        <p:cTn id="14" dur="1000"/>
                                        <p:tgtEl>
                                          <p:spTgt spid="48"/>
                                        </p:tgtEl>
                                      </p:cBhvr>
                                    </p:animEffect>
                                  </p:childTnLst>
                                </p:cTn>
                              </p:par>
                              <p:par>
                                <p:cTn id="15" presetID="3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par>
                                <p:cTn id="21" presetID="3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1000" fill="hold"/>
                                        <p:tgtEl>
                                          <p:spTgt spid="45"/>
                                        </p:tgtEl>
                                        <p:attrNameLst>
                                          <p:attrName>ppt_w</p:attrName>
                                        </p:attrNameLst>
                                      </p:cBhvr>
                                      <p:tavLst>
                                        <p:tav tm="0">
                                          <p:val>
                                            <p:fltVal val="0"/>
                                          </p:val>
                                        </p:tav>
                                        <p:tav tm="100000">
                                          <p:val>
                                            <p:strVal val="#ppt_w"/>
                                          </p:val>
                                        </p:tav>
                                      </p:tavLst>
                                    </p:anim>
                                    <p:anim calcmode="lin" valueType="num">
                                      <p:cBhvr>
                                        <p:cTn id="24" dur="1000" fill="hold"/>
                                        <p:tgtEl>
                                          <p:spTgt spid="45"/>
                                        </p:tgtEl>
                                        <p:attrNameLst>
                                          <p:attrName>ppt_h</p:attrName>
                                        </p:attrNameLst>
                                      </p:cBhvr>
                                      <p:tavLst>
                                        <p:tav tm="0">
                                          <p:val>
                                            <p:fltVal val="0"/>
                                          </p:val>
                                        </p:tav>
                                        <p:tav tm="100000">
                                          <p:val>
                                            <p:strVal val="#ppt_h"/>
                                          </p:val>
                                        </p:tav>
                                      </p:tavLst>
                                    </p:anim>
                                    <p:anim calcmode="lin" valueType="num">
                                      <p:cBhvr>
                                        <p:cTn id="25" dur="1000" fill="hold"/>
                                        <p:tgtEl>
                                          <p:spTgt spid="45"/>
                                        </p:tgtEl>
                                        <p:attrNameLst>
                                          <p:attrName>style.rotation</p:attrName>
                                        </p:attrNameLst>
                                      </p:cBhvr>
                                      <p:tavLst>
                                        <p:tav tm="0">
                                          <p:val>
                                            <p:fltVal val="90"/>
                                          </p:val>
                                        </p:tav>
                                        <p:tav tm="100000">
                                          <p:val>
                                            <p:fltVal val="0"/>
                                          </p:val>
                                        </p:tav>
                                      </p:tavLst>
                                    </p:anim>
                                    <p:animEffect transition="in" filter="fade">
                                      <p:cBhvr>
                                        <p:cTn id="26" dur="1000"/>
                                        <p:tgtEl>
                                          <p:spTgt spid="45"/>
                                        </p:tgtEl>
                                      </p:cBhvr>
                                    </p:animEffect>
                                  </p:childTnLst>
                                </p:cTn>
                              </p:par>
                              <p:par>
                                <p:cTn id="27" presetID="3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1000" fill="hold"/>
                                        <p:tgtEl>
                                          <p:spTgt spid="44"/>
                                        </p:tgtEl>
                                        <p:attrNameLst>
                                          <p:attrName>ppt_w</p:attrName>
                                        </p:attrNameLst>
                                      </p:cBhvr>
                                      <p:tavLst>
                                        <p:tav tm="0">
                                          <p:val>
                                            <p:fltVal val="0"/>
                                          </p:val>
                                        </p:tav>
                                        <p:tav tm="100000">
                                          <p:val>
                                            <p:strVal val="#ppt_w"/>
                                          </p:val>
                                        </p:tav>
                                      </p:tavLst>
                                    </p:anim>
                                    <p:anim calcmode="lin" valueType="num">
                                      <p:cBhvr>
                                        <p:cTn id="30" dur="1000" fill="hold"/>
                                        <p:tgtEl>
                                          <p:spTgt spid="44"/>
                                        </p:tgtEl>
                                        <p:attrNameLst>
                                          <p:attrName>ppt_h</p:attrName>
                                        </p:attrNameLst>
                                      </p:cBhvr>
                                      <p:tavLst>
                                        <p:tav tm="0">
                                          <p:val>
                                            <p:fltVal val="0"/>
                                          </p:val>
                                        </p:tav>
                                        <p:tav tm="100000">
                                          <p:val>
                                            <p:strVal val="#ppt_h"/>
                                          </p:val>
                                        </p:tav>
                                      </p:tavLst>
                                    </p:anim>
                                    <p:anim calcmode="lin" valueType="num">
                                      <p:cBhvr>
                                        <p:cTn id="31" dur="1000" fill="hold"/>
                                        <p:tgtEl>
                                          <p:spTgt spid="44"/>
                                        </p:tgtEl>
                                        <p:attrNameLst>
                                          <p:attrName>style.rotation</p:attrName>
                                        </p:attrNameLst>
                                      </p:cBhvr>
                                      <p:tavLst>
                                        <p:tav tm="0">
                                          <p:val>
                                            <p:fltVal val="90"/>
                                          </p:val>
                                        </p:tav>
                                        <p:tav tm="100000">
                                          <p:val>
                                            <p:fltVal val="0"/>
                                          </p:val>
                                        </p:tav>
                                      </p:tavLst>
                                    </p:anim>
                                    <p:animEffect transition="in" filter="fade">
                                      <p:cBhvr>
                                        <p:cTn id="32" dur="1000"/>
                                        <p:tgtEl>
                                          <p:spTgt spid="44"/>
                                        </p:tgtEl>
                                      </p:cBhvr>
                                    </p:animEffect>
                                  </p:childTnLst>
                                </p:cTn>
                              </p:par>
                              <p:par>
                                <p:cTn id="33" presetID="31" presetClass="entr" presetSubtype="0" fill="hold" nodeType="withEffect">
                                  <p:stCondLst>
                                    <p:cond delay="100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par>
                                <p:cTn id="39" presetID="31" presetClass="entr" presetSubtype="0" fill="hold" nodeType="withEffect">
                                  <p:stCondLst>
                                    <p:cond delay="2000"/>
                                  </p:stCondLst>
                                  <p:childTnLst>
                                    <p:set>
                                      <p:cBhvr>
                                        <p:cTn id="40" dur="1" fill="hold">
                                          <p:stCondLst>
                                            <p:cond delay="0"/>
                                          </p:stCondLst>
                                        </p:cTn>
                                        <p:tgtEl>
                                          <p:spTgt spid="43"/>
                                        </p:tgtEl>
                                        <p:attrNameLst>
                                          <p:attrName>style.visibility</p:attrName>
                                        </p:attrNameLst>
                                      </p:cBhvr>
                                      <p:to>
                                        <p:strVal val="visible"/>
                                      </p:to>
                                    </p:set>
                                    <p:anim calcmode="lin" valueType="num">
                                      <p:cBhvr>
                                        <p:cTn id="41" dur="1000" fill="hold"/>
                                        <p:tgtEl>
                                          <p:spTgt spid="43"/>
                                        </p:tgtEl>
                                        <p:attrNameLst>
                                          <p:attrName>ppt_w</p:attrName>
                                        </p:attrNameLst>
                                      </p:cBhvr>
                                      <p:tavLst>
                                        <p:tav tm="0">
                                          <p:val>
                                            <p:fltVal val="0"/>
                                          </p:val>
                                        </p:tav>
                                        <p:tav tm="100000">
                                          <p:val>
                                            <p:strVal val="#ppt_w"/>
                                          </p:val>
                                        </p:tav>
                                      </p:tavLst>
                                    </p:anim>
                                    <p:anim calcmode="lin" valueType="num">
                                      <p:cBhvr>
                                        <p:cTn id="42" dur="1000" fill="hold"/>
                                        <p:tgtEl>
                                          <p:spTgt spid="43"/>
                                        </p:tgtEl>
                                        <p:attrNameLst>
                                          <p:attrName>ppt_h</p:attrName>
                                        </p:attrNameLst>
                                      </p:cBhvr>
                                      <p:tavLst>
                                        <p:tav tm="0">
                                          <p:val>
                                            <p:fltVal val="0"/>
                                          </p:val>
                                        </p:tav>
                                        <p:tav tm="100000">
                                          <p:val>
                                            <p:strVal val="#ppt_h"/>
                                          </p:val>
                                        </p:tav>
                                      </p:tavLst>
                                    </p:anim>
                                    <p:anim calcmode="lin" valueType="num">
                                      <p:cBhvr>
                                        <p:cTn id="43" dur="1000" fill="hold"/>
                                        <p:tgtEl>
                                          <p:spTgt spid="43"/>
                                        </p:tgtEl>
                                        <p:attrNameLst>
                                          <p:attrName>style.rotation</p:attrName>
                                        </p:attrNameLst>
                                      </p:cBhvr>
                                      <p:tavLst>
                                        <p:tav tm="0">
                                          <p:val>
                                            <p:fltVal val="90"/>
                                          </p:val>
                                        </p:tav>
                                        <p:tav tm="100000">
                                          <p:val>
                                            <p:fltVal val="0"/>
                                          </p:val>
                                        </p:tav>
                                      </p:tavLst>
                                    </p:anim>
                                    <p:animEffect transition="in" filter="fade">
                                      <p:cBhvr>
                                        <p:cTn id="44" dur="1000"/>
                                        <p:tgtEl>
                                          <p:spTgt spid="43"/>
                                        </p:tgtEl>
                                      </p:cBhvr>
                                    </p:animEffect>
                                  </p:childTnLst>
                                </p:cTn>
                              </p:par>
                              <p:par>
                                <p:cTn id="45" presetID="22" presetClass="entr" presetSubtype="8" fill="hold" nodeType="withEffect">
                                  <p:stCondLst>
                                    <p:cond delay="3000"/>
                                  </p:stCondLst>
                                  <p:childTnLst>
                                    <p:set>
                                      <p:cBhvr>
                                        <p:cTn id="46" dur="1" fill="hold">
                                          <p:stCondLst>
                                            <p:cond delay="0"/>
                                          </p:stCondLst>
                                        </p:cTn>
                                        <p:tgtEl>
                                          <p:spTgt spid="50"/>
                                        </p:tgtEl>
                                        <p:attrNameLst>
                                          <p:attrName>style.visibility</p:attrName>
                                        </p:attrNameLst>
                                      </p:cBhvr>
                                      <p:to>
                                        <p:strVal val="visible"/>
                                      </p:to>
                                    </p:set>
                                    <p:animEffect transition="in" filter="wipe(left)">
                                      <p:cBhvr>
                                        <p:cTn id="47" dur="500"/>
                                        <p:tgtEl>
                                          <p:spTgt spid="50"/>
                                        </p:tgtEl>
                                      </p:cBhvr>
                                    </p:animEffect>
                                  </p:childTnLst>
                                </p:cTn>
                              </p:par>
                              <p:par>
                                <p:cTn id="48" presetID="2" presetClass="entr" presetSubtype="2" fill="hold" nodeType="withEffect">
                                  <p:stCondLst>
                                    <p:cond delay="300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1+#ppt_w/2"/>
                                          </p:val>
                                        </p:tav>
                                        <p:tav tm="100000">
                                          <p:val>
                                            <p:strVal val="#ppt_x"/>
                                          </p:val>
                                        </p:tav>
                                      </p:tavLst>
                                    </p:anim>
                                    <p:anim calcmode="lin" valueType="num">
                                      <p:cBhvr additive="base">
                                        <p:cTn id="51" dur="500" fill="hold"/>
                                        <p:tgtEl>
                                          <p:spTgt spid="2"/>
                                        </p:tgtEl>
                                        <p:attrNameLst>
                                          <p:attrName>ppt_y</p:attrName>
                                        </p:attrNameLst>
                                      </p:cBhvr>
                                      <p:tavLst>
                                        <p:tav tm="0">
                                          <p:val>
                                            <p:strVal val="#ppt_y"/>
                                          </p:val>
                                        </p:tav>
                                        <p:tav tm="100000">
                                          <p:val>
                                            <p:strVal val="#ppt_y"/>
                                          </p:val>
                                        </p:tav>
                                      </p:tavLst>
                                    </p:anim>
                                  </p:childTnLst>
                                </p:cTn>
                              </p:par>
                              <p:par>
                                <p:cTn id="52" presetID="12" presetClass="entr" presetSubtype="2" fill="hold" nodeType="withEffect">
                                  <p:stCondLst>
                                    <p:cond delay="350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3000"/>
                                        <p:tgtEl>
                                          <p:spTgt spid="15"/>
                                        </p:tgtEl>
                                        <p:attrNameLst>
                                          <p:attrName>ppt_x</p:attrName>
                                        </p:attrNameLst>
                                      </p:cBhvr>
                                      <p:tavLst>
                                        <p:tav tm="0">
                                          <p:val>
                                            <p:strVal val="#ppt_x+#ppt_w*1.125000"/>
                                          </p:val>
                                        </p:tav>
                                        <p:tav tm="100000">
                                          <p:val>
                                            <p:strVal val="#ppt_x"/>
                                          </p:val>
                                        </p:tav>
                                      </p:tavLst>
                                    </p:anim>
                                    <p:animEffect transition="in" filter="wipe(left)">
                                      <p:cBhvr>
                                        <p:cTn id="55" dur="3000"/>
                                        <p:tgtEl>
                                          <p:spTgt spid="15"/>
                                        </p:tgtEl>
                                      </p:cBhvr>
                                    </p:animEffect>
                                  </p:childTnLst>
                                </p:cTn>
                              </p:par>
                              <p:par>
                                <p:cTn id="56" presetID="16" presetClass="entr" presetSubtype="21" fill="hold" grpId="0" nodeType="withEffect">
                                  <p:stCondLst>
                                    <p:cond delay="5000"/>
                                  </p:stCondLst>
                                  <p:childTnLst>
                                    <p:set>
                                      <p:cBhvr>
                                        <p:cTn id="57" dur="1" fill="hold">
                                          <p:stCondLst>
                                            <p:cond delay="0"/>
                                          </p:stCondLst>
                                        </p:cTn>
                                        <p:tgtEl>
                                          <p:spTgt spid="39"/>
                                        </p:tgtEl>
                                        <p:attrNameLst>
                                          <p:attrName>style.visibility</p:attrName>
                                        </p:attrNameLst>
                                      </p:cBhvr>
                                      <p:to>
                                        <p:strVal val="visible"/>
                                      </p:to>
                                    </p:set>
                                    <p:animEffect transition="in" filter="barn(inVertical)">
                                      <p:cBhvr>
                                        <p:cTn id="58" dur="1000"/>
                                        <p:tgtEl>
                                          <p:spTgt spid="39"/>
                                        </p:tgtEl>
                                      </p:cBhvr>
                                    </p:animEffect>
                                  </p:childTnLst>
                                </p:cTn>
                              </p:par>
                              <p:par>
                                <p:cTn id="59" presetID="16" presetClass="entr" presetSubtype="21" fill="hold" grpId="0" nodeType="withEffect">
                                  <p:stCondLst>
                                    <p:cond delay="5000"/>
                                  </p:stCondLst>
                                  <p:childTnLst>
                                    <p:set>
                                      <p:cBhvr>
                                        <p:cTn id="60" dur="1" fill="hold">
                                          <p:stCondLst>
                                            <p:cond delay="0"/>
                                          </p:stCondLst>
                                        </p:cTn>
                                        <p:tgtEl>
                                          <p:spTgt spid="49"/>
                                        </p:tgtEl>
                                        <p:attrNameLst>
                                          <p:attrName>style.visibility</p:attrName>
                                        </p:attrNameLst>
                                      </p:cBhvr>
                                      <p:to>
                                        <p:strVal val="visible"/>
                                      </p:to>
                                    </p:set>
                                    <p:animEffect transition="in" filter="barn(inVertical)">
                                      <p:cBhvr>
                                        <p:cTn id="61" dur="1000"/>
                                        <p:tgtEl>
                                          <p:spTgt spid="49"/>
                                        </p:tgtEl>
                                      </p:cBhvr>
                                    </p:animEffect>
                                  </p:childTnLst>
                                </p:cTn>
                              </p:par>
                            </p:childTnLst>
                          </p:cTn>
                        </p:par>
                        <p:par>
                          <p:cTn id="62" fill="hold">
                            <p:stCondLst>
                              <p:cond delay="6500"/>
                            </p:stCondLst>
                            <p:childTnLst>
                              <p:par>
                                <p:cTn id="63" presetID="16" presetClass="entr" presetSubtype="21"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606363-0732-4686-A84D-D2CDC49E040D}"/>
              </a:ext>
            </a:extLst>
          </p:cNvPr>
          <p:cNvPicPr>
            <a:picLocks noChangeAspect="1"/>
          </p:cNvPicPr>
          <p:nvPr/>
        </p:nvPicPr>
        <p:blipFill>
          <a:blip r:embed="rId2"/>
          <a:stretch>
            <a:fillRect/>
          </a:stretch>
        </p:blipFill>
        <p:spPr>
          <a:xfrm>
            <a:off x="4312693" y="-1"/>
            <a:ext cx="7879307" cy="6858001"/>
          </a:xfrm>
          <a:prstGeom prst="rect">
            <a:avLst/>
          </a:prstGeom>
        </p:spPr>
      </p:pic>
      <p:sp>
        <p:nvSpPr>
          <p:cNvPr id="4" name="Google Shape;117;p2"/>
          <p:cNvSpPr/>
          <p:nvPr/>
        </p:nvSpPr>
        <p:spPr>
          <a:xfrm>
            <a:off x="183161" y="190034"/>
            <a:ext cx="4033997" cy="1406754"/>
          </a:xfrm>
          <a:prstGeom prst="roundRect">
            <a:avLst>
              <a:gd name="adj" fmla="val 16667"/>
            </a:avLst>
          </a:prstGeom>
          <a:noFill/>
          <a:ln w="1905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TextBox 4"/>
          <p:cNvSpPr txBox="1"/>
          <p:nvPr/>
        </p:nvSpPr>
        <p:spPr>
          <a:xfrm>
            <a:off x="232009" y="327547"/>
            <a:ext cx="3957852" cy="1077218"/>
          </a:xfrm>
          <a:prstGeom prst="rect">
            <a:avLst/>
          </a:prstGeom>
          <a:noFill/>
        </p:spPr>
        <p:txBody>
          <a:bodyPr wrap="square" rtlCol="0">
            <a:spAutoFit/>
          </a:bodyPr>
          <a:lstStyle/>
          <a:p>
            <a:pPr algn="ctr"/>
            <a:r>
              <a:rPr lang="en-US" sz="3200" b="1">
                <a:latin typeface="UTM Avo" panose="02040603050506020204" pitchFamily="18" charset="0"/>
              </a:rPr>
              <a:t>Quan sát hình 1 và trả lời câu hỏi:</a:t>
            </a:r>
          </a:p>
        </p:txBody>
      </p:sp>
      <p:sp>
        <p:nvSpPr>
          <p:cNvPr id="6" name="TextBox 5"/>
          <p:cNvSpPr txBox="1"/>
          <p:nvPr/>
        </p:nvSpPr>
        <p:spPr>
          <a:xfrm>
            <a:off x="183161" y="2117679"/>
            <a:ext cx="3957852" cy="1077218"/>
          </a:xfrm>
          <a:prstGeom prst="rect">
            <a:avLst/>
          </a:prstGeom>
          <a:noFill/>
        </p:spPr>
        <p:txBody>
          <a:bodyPr wrap="square" rtlCol="0">
            <a:spAutoFit/>
          </a:bodyPr>
          <a:lstStyle/>
          <a:p>
            <a:pPr algn="ctr"/>
            <a:r>
              <a:rPr lang="en-US" sz="3200" b="1">
                <a:solidFill>
                  <a:schemeClr val="accent1">
                    <a:lumMod val="50000"/>
                  </a:schemeClr>
                </a:solidFill>
                <a:latin typeface="UTM Avo" panose="02040603050506020204" pitchFamily="18" charset="0"/>
              </a:rPr>
              <a:t>- Tranh vẽ những gì?</a:t>
            </a:r>
          </a:p>
        </p:txBody>
      </p:sp>
    </p:spTree>
    <p:extLst>
      <p:ext uri="{BB962C8B-B14F-4D97-AF65-F5344CB8AC3E}">
        <p14:creationId xmlns:p14="http://schemas.microsoft.com/office/powerpoint/2010/main" val="3972160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ppt_w</p:attrName>
                                        </p:attrNameLst>
                                      </p:cBhvr>
                                      <p:tavLst>
                                        <p:tav tm="0">
                                          <p:val>
                                            <p:strVal val="0"/>
                                          </p:val>
                                        </p:tav>
                                        <p:tav tm="100000">
                                          <p:val>
                                            <p:strVal val="#ppt_w"/>
                                          </p:val>
                                        </p:tav>
                                      </p:tavLst>
                                    </p:anim>
                                    <p:anim calcmode="lin" valueType="num">
                                      <p:cBhvr additive="base">
                                        <p:cTn id="8" dur="500"/>
                                        <p:tgtEl>
                                          <p:spTgt spid="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606363-0732-4686-A84D-D2CDC49E040D}"/>
              </a:ext>
            </a:extLst>
          </p:cNvPr>
          <p:cNvPicPr>
            <a:picLocks noChangeAspect="1"/>
          </p:cNvPicPr>
          <p:nvPr/>
        </p:nvPicPr>
        <p:blipFill>
          <a:blip r:embed="rId2"/>
          <a:stretch>
            <a:fillRect/>
          </a:stretch>
        </p:blipFill>
        <p:spPr>
          <a:xfrm>
            <a:off x="4312693" y="-1"/>
            <a:ext cx="7879307" cy="6858001"/>
          </a:xfrm>
          <a:prstGeom prst="rect">
            <a:avLst/>
          </a:prstGeom>
        </p:spPr>
      </p:pic>
      <p:sp>
        <p:nvSpPr>
          <p:cNvPr id="4" name="Google Shape;117;p2"/>
          <p:cNvSpPr/>
          <p:nvPr/>
        </p:nvSpPr>
        <p:spPr>
          <a:xfrm>
            <a:off x="183161" y="190034"/>
            <a:ext cx="4033997" cy="1406754"/>
          </a:xfrm>
          <a:prstGeom prst="roundRect">
            <a:avLst>
              <a:gd name="adj" fmla="val 16667"/>
            </a:avLst>
          </a:prstGeom>
          <a:noFill/>
          <a:ln w="1905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TextBox 4"/>
          <p:cNvSpPr txBox="1"/>
          <p:nvPr/>
        </p:nvSpPr>
        <p:spPr>
          <a:xfrm>
            <a:off x="232009" y="327547"/>
            <a:ext cx="3957852" cy="1077218"/>
          </a:xfrm>
          <a:prstGeom prst="rect">
            <a:avLst/>
          </a:prstGeom>
          <a:noFill/>
        </p:spPr>
        <p:txBody>
          <a:bodyPr wrap="square" rtlCol="0">
            <a:spAutoFit/>
          </a:bodyPr>
          <a:lstStyle/>
          <a:p>
            <a:pPr algn="ctr"/>
            <a:r>
              <a:rPr lang="en-US" sz="3200" b="1">
                <a:latin typeface="UTM Avo" panose="02040603050506020204" pitchFamily="18" charset="0"/>
              </a:rPr>
              <a:t>Quan sát hình 1 và trả lời câu hỏi:</a:t>
            </a:r>
          </a:p>
        </p:txBody>
      </p:sp>
      <p:sp>
        <p:nvSpPr>
          <p:cNvPr id="6" name="TextBox 5"/>
          <p:cNvSpPr txBox="1"/>
          <p:nvPr/>
        </p:nvSpPr>
        <p:spPr>
          <a:xfrm>
            <a:off x="183161" y="2117679"/>
            <a:ext cx="3957852" cy="2062103"/>
          </a:xfrm>
          <a:prstGeom prst="rect">
            <a:avLst/>
          </a:prstGeom>
          <a:noFill/>
        </p:spPr>
        <p:txBody>
          <a:bodyPr wrap="square" rtlCol="0">
            <a:spAutoFit/>
          </a:bodyPr>
          <a:lstStyle/>
          <a:p>
            <a:pPr algn="just"/>
            <a:r>
              <a:rPr lang="en-US" sz="3200" b="1">
                <a:solidFill>
                  <a:schemeClr val="accent2">
                    <a:lumMod val="75000"/>
                  </a:schemeClr>
                </a:solidFill>
                <a:latin typeface="UTM Avo" panose="02040603050506020204" pitchFamily="18" charset="0"/>
              </a:rPr>
              <a:t>- Trong quá trình sống cơ thể lấy những gì từ môi trường?</a:t>
            </a:r>
          </a:p>
        </p:txBody>
      </p:sp>
      <p:sp>
        <p:nvSpPr>
          <p:cNvPr id="7" name="Arrow: Down 1">
            <a:extLst>
              <a:ext uri="{FF2B5EF4-FFF2-40B4-BE49-F238E27FC236}">
                <a16:creationId xmlns:a16="http://schemas.microsoft.com/office/drawing/2014/main" id="{D46B5DE8-30F3-4413-A4FB-FA3A16C23944}"/>
              </a:ext>
            </a:extLst>
          </p:cNvPr>
          <p:cNvSpPr/>
          <p:nvPr/>
        </p:nvSpPr>
        <p:spPr>
          <a:xfrm rot="16200000">
            <a:off x="293853" y="4216604"/>
            <a:ext cx="422225" cy="545913"/>
          </a:xfrm>
          <a:custGeom>
            <a:avLst/>
            <a:gdLst>
              <a:gd name="connsiteX0" fmla="*/ 0 w 422225"/>
              <a:gd name="connsiteY0" fmla="*/ 334801 h 545913"/>
              <a:gd name="connsiteX1" fmla="*/ 105556 w 422225"/>
              <a:gd name="connsiteY1" fmla="*/ 334801 h 545913"/>
              <a:gd name="connsiteX2" fmla="*/ 105556 w 422225"/>
              <a:gd name="connsiteY2" fmla="*/ 0 h 545913"/>
              <a:gd name="connsiteX3" fmla="*/ 316669 w 422225"/>
              <a:gd name="connsiteY3" fmla="*/ 0 h 545913"/>
              <a:gd name="connsiteX4" fmla="*/ 316669 w 422225"/>
              <a:gd name="connsiteY4" fmla="*/ 334801 h 545913"/>
              <a:gd name="connsiteX5" fmla="*/ 422225 w 422225"/>
              <a:gd name="connsiteY5" fmla="*/ 334801 h 545913"/>
              <a:gd name="connsiteX6" fmla="*/ 211113 w 422225"/>
              <a:gd name="connsiteY6" fmla="*/ 545913 h 545913"/>
              <a:gd name="connsiteX7" fmla="*/ 0 w 422225"/>
              <a:gd name="connsiteY7" fmla="*/ 334801 h 5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225" h="545913" fill="none" extrusionOk="0">
                <a:moveTo>
                  <a:pt x="0" y="334801"/>
                </a:moveTo>
                <a:cubicBezTo>
                  <a:pt x="39686" y="326018"/>
                  <a:pt x="62646" y="333258"/>
                  <a:pt x="105556" y="334801"/>
                </a:cubicBezTo>
                <a:cubicBezTo>
                  <a:pt x="106560" y="255720"/>
                  <a:pt x="122200" y="52823"/>
                  <a:pt x="105556" y="0"/>
                </a:cubicBezTo>
                <a:cubicBezTo>
                  <a:pt x="190219" y="2193"/>
                  <a:pt x="276373" y="3918"/>
                  <a:pt x="316669" y="0"/>
                </a:cubicBezTo>
                <a:cubicBezTo>
                  <a:pt x="325278" y="57335"/>
                  <a:pt x="306922" y="231668"/>
                  <a:pt x="316669" y="334801"/>
                </a:cubicBezTo>
                <a:cubicBezTo>
                  <a:pt x="354920" y="342339"/>
                  <a:pt x="410166" y="343317"/>
                  <a:pt x="422225" y="334801"/>
                </a:cubicBezTo>
                <a:cubicBezTo>
                  <a:pt x="327605" y="400668"/>
                  <a:pt x="253446" y="491796"/>
                  <a:pt x="211113" y="545913"/>
                </a:cubicBezTo>
                <a:cubicBezTo>
                  <a:pt x="119065" y="467892"/>
                  <a:pt x="47421" y="401277"/>
                  <a:pt x="0" y="334801"/>
                </a:cubicBezTo>
                <a:close/>
              </a:path>
              <a:path w="422225" h="545913" stroke="0" extrusionOk="0">
                <a:moveTo>
                  <a:pt x="0" y="334801"/>
                </a:moveTo>
                <a:cubicBezTo>
                  <a:pt x="14002" y="330030"/>
                  <a:pt x="57791" y="329270"/>
                  <a:pt x="105556" y="334801"/>
                </a:cubicBezTo>
                <a:cubicBezTo>
                  <a:pt x="80962" y="193932"/>
                  <a:pt x="109002" y="160925"/>
                  <a:pt x="105556" y="0"/>
                </a:cubicBezTo>
                <a:cubicBezTo>
                  <a:pt x="194597" y="1263"/>
                  <a:pt x="237887" y="4033"/>
                  <a:pt x="316669" y="0"/>
                </a:cubicBezTo>
                <a:cubicBezTo>
                  <a:pt x="291244" y="38704"/>
                  <a:pt x="292513" y="238252"/>
                  <a:pt x="316669" y="334801"/>
                </a:cubicBezTo>
                <a:cubicBezTo>
                  <a:pt x="334911" y="343363"/>
                  <a:pt x="411197" y="334244"/>
                  <a:pt x="422225" y="334801"/>
                </a:cubicBezTo>
                <a:cubicBezTo>
                  <a:pt x="337915" y="382427"/>
                  <a:pt x="286373" y="435649"/>
                  <a:pt x="211113" y="545913"/>
                </a:cubicBezTo>
                <a:cubicBezTo>
                  <a:pt x="153456" y="496599"/>
                  <a:pt x="38435" y="401730"/>
                  <a:pt x="0" y="334801"/>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21233" y="4278448"/>
            <a:ext cx="3957852" cy="1077218"/>
          </a:xfrm>
          <a:prstGeom prst="rect">
            <a:avLst/>
          </a:prstGeom>
          <a:noFill/>
        </p:spPr>
        <p:txBody>
          <a:bodyPr wrap="square" rtlCol="0">
            <a:spAutoFit/>
          </a:bodyPr>
          <a:lstStyle/>
          <a:p>
            <a:pPr algn="just"/>
            <a:r>
              <a:rPr lang="en-US" sz="3200" b="1">
                <a:solidFill>
                  <a:schemeClr val="accent2">
                    <a:lumMod val="75000"/>
                  </a:schemeClr>
                </a:solidFill>
                <a:latin typeface="UTM Avo" panose="02040603050506020204" pitchFamily="18" charset="0"/>
              </a:rPr>
              <a:t>     </a:t>
            </a:r>
            <a:r>
              <a:rPr lang="en-US" sz="3200" b="1">
                <a:solidFill>
                  <a:schemeClr val="accent1">
                    <a:lumMod val="75000"/>
                  </a:schemeClr>
                </a:solidFill>
                <a:latin typeface="UTM Avo" panose="02040603050506020204" pitchFamily="18" charset="0"/>
              </a:rPr>
              <a:t>Ô – xi, thức ăn, nước uống,…</a:t>
            </a:r>
          </a:p>
        </p:txBody>
      </p:sp>
    </p:spTree>
    <p:extLst>
      <p:ext uri="{BB962C8B-B14F-4D97-AF65-F5344CB8AC3E}">
        <p14:creationId xmlns:p14="http://schemas.microsoft.com/office/powerpoint/2010/main" val="138693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ppt_w</p:attrName>
                                        </p:attrNameLst>
                                      </p:cBhvr>
                                      <p:tavLst>
                                        <p:tav tm="0">
                                          <p:val>
                                            <p:strVal val="0"/>
                                          </p:val>
                                        </p:tav>
                                        <p:tav tm="100000">
                                          <p:val>
                                            <p:strVal val="#ppt_w"/>
                                          </p:val>
                                        </p:tav>
                                      </p:tavLst>
                                    </p:anim>
                                    <p:anim calcmode="lin" valueType="num">
                                      <p:cBhvr additive="base">
                                        <p:cTn id="8" dur="500"/>
                                        <p:tgtEl>
                                          <p:spTgt spid="4"/>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ppt_x</p:attrName>
                                        </p:attrNameLst>
                                      </p:cBhvr>
                                      <p:tavLst>
                                        <p:tav tm="0">
                                          <p:val>
                                            <p:fltVal val="0.5"/>
                                          </p:val>
                                        </p:tav>
                                        <p:tav tm="100000">
                                          <p:val>
                                            <p:strVal val="#ppt_x"/>
                                          </p:val>
                                        </p:tav>
                                      </p:tavLst>
                                    </p:anim>
                                    <p:anim calcmode="lin" valueType="num">
                                      <p:cBhvr>
                                        <p:cTn id="25"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606363-0732-4686-A84D-D2CDC49E040D}"/>
              </a:ext>
            </a:extLst>
          </p:cNvPr>
          <p:cNvPicPr>
            <a:picLocks noChangeAspect="1"/>
          </p:cNvPicPr>
          <p:nvPr/>
        </p:nvPicPr>
        <p:blipFill>
          <a:blip r:embed="rId2"/>
          <a:stretch>
            <a:fillRect/>
          </a:stretch>
        </p:blipFill>
        <p:spPr>
          <a:xfrm>
            <a:off x="4312693" y="-1"/>
            <a:ext cx="7879307" cy="6858001"/>
          </a:xfrm>
          <a:prstGeom prst="rect">
            <a:avLst/>
          </a:prstGeom>
        </p:spPr>
      </p:pic>
      <p:sp>
        <p:nvSpPr>
          <p:cNvPr id="4" name="Google Shape;117;p2"/>
          <p:cNvSpPr/>
          <p:nvPr/>
        </p:nvSpPr>
        <p:spPr>
          <a:xfrm>
            <a:off x="183161" y="190034"/>
            <a:ext cx="4033997" cy="1406754"/>
          </a:xfrm>
          <a:prstGeom prst="roundRect">
            <a:avLst>
              <a:gd name="adj" fmla="val 16667"/>
            </a:avLst>
          </a:prstGeom>
          <a:noFill/>
          <a:ln w="1905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TextBox 4"/>
          <p:cNvSpPr txBox="1"/>
          <p:nvPr/>
        </p:nvSpPr>
        <p:spPr>
          <a:xfrm>
            <a:off x="232009" y="327547"/>
            <a:ext cx="3957852" cy="1077218"/>
          </a:xfrm>
          <a:prstGeom prst="rect">
            <a:avLst/>
          </a:prstGeom>
          <a:noFill/>
        </p:spPr>
        <p:txBody>
          <a:bodyPr wrap="square" rtlCol="0">
            <a:spAutoFit/>
          </a:bodyPr>
          <a:lstStyle/>
          <a:p>
            <a:pPr algn="ctr"/>
            <a:r>
              <a:rPr lang="en-US" sz="3200" b="1">
                <a:latin typeface="UTM Avo" panose="02040603050506020204" pitchFamily="18" charset="0"/>
              </a:rPr>
              <a:t>Quan sát hình 1 và trả lời câu hỏi:</a:t>
            </a:r>
          </a:p>
        </p:txBody>
      </p:sp>
      <p:sp>
        <p:nvSpPr>
          <p:cNvPr id="6" name="TextBox 5"/>
          <p:cNvSpPr txBox="1"/>
          <p:nvPr/>
        </p:nvSpPr>
        <p:spPr>
          <a:xfrm>
            <a:off x="183161" y="1844724"/>
            <a:ext cx="3957852" cy="2062103"/>
          </a:xfrm>
          <a:prstGeom prst="rect">
            <a:avLst/>
          </a:prstGeom>
          <a:noFill/>
        </p:spPr>
        <p:txBody>
          <a:bodyPr wrap="square" rtlCol="0">
            <a:spAutoFit/>
          </a:bodyPr>
          <a:lstStyle/>
          <a:p>
            <a:pPr algn="just"/>
            <a:r>
              <a:rPr lang="en-US" sz="3200" b="1">
                <a:solidFill>
                  <a:schemeClr val="accent2">
                    <a:lumMod val="75000"/>
                  </a:schemeClr>
                </a:solidFill>
                <a:latin typeface="UTM Avo" panose="02040603050506020204" pitchFamily="18" charset="0"/>
              </a:rPr>
              <a:t>- Trong quá trình sống cơ thể thải ra môi trường những gì?</a:t>
            </a:r>
          </a:p>
        </p:txBody>
      </p:sp>
      <p:sp>
        <p:nvSpPr>
          <p:cNvPr id="7" name="Arrow: Down 1">
            <a:extLst>
              <a:ext uri="{FF2B5EF4-FFF2-40B4-BE49-F238E27FC236}">
                <a16:creationId xmlns:a16="http://schemas.microsoft.com/office/drawing/2014/main" id="{D46B5DE8-30F3-4413-A4FB-FA3A16C23944}"/>
              </a:ext>
            </a:extLst>
          </p:cNvPr>
          <p:cNvSpPr/>
          <p:nvPr/>
        </p:nvSpPr>
        <p:spPr>
          <a:xfrm rot="16200000">
            <a:off x="293853" y="4216604"/>
            <a:ext cx="422225" cy="545913"/>
          </a:xfrm>
          <a:custGeom>
            <a:avLst/>
            <a:gdLst>
              <a:gd name="connsiteX0" fmla="*/ 0 w 422225"/>
              <a:gd name="connsiteY0" fmla="*/ 334801 h 545913"/>
              <a:gd name="connsiteX1" fmla="*/ 105556 w 422225"/>
              <a:gd name="connsiteY1" fmla="*/ 334801 h 545913"/>
              <a:gd name="connsiteX2" fmla="*/ 105556 w 422225"/>
              <a:gd name="connsiteY2" fmla="*/ 0 h 545913"/>
              <a:gd name="connsiteX3" fmla="*/ 316669 w 422225"/>
              <a:gd name="connsiteY3" fmla="*/ 0 h 545913"/>
              <a:gd name="connsiteX4" fmla="*/ 316669 w 422225"/>
              <a:gd name="connsiteY4" fmla="*/ 334801 h 545913"/>
              <a:gd name="connsiteX5" fmla="*/ 422225 w 422225"/>
              <a:gd name="connsiteY5" fmla="*/ 334801 h 545913"/>
              <a:gd name="connsiteX6" fmla="*/ 211113 w 422225"/>
              <a:gd name="connsiteY6" fmla="*/ 545913 h 545913"/>
              <a:gd name="connsiteX7" fmla="*/ 0 w 422225"/>
              <a:gd name="connsiteY7" fmla="*/ 334801 h 5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225" h="545913" fill="none" extrusionOk="0">
                <a:moveTo>
                  <a:pt x="0" y="334801"/>
                </a:moveTo>
                <a:cubicBezTo>
                  <a:pt x="39686" y="326018"/>
                  <a:pt x="62646" y="333258"/>
                  <a:pt x="105556" y="334801"/>
                </a:cubicBezTo>
                <a:cubicBezTo>
                  <a:pt x="106560" y="255720"/>
                  <a:pt x="122200" y="52823"/>
                  <a:pt x="105556" y="0"/>
                </a:cubicBezTo>
                <a:cubicBezTo>
                  <a:pt x="190219" y="2193"/>
                  <a:pt x="276373" y="3918"/>
                  <a:pt x="316669" y="0"/>
                </a:cubicBezTo>
                <a:cubicBezTo>
                  <a:pt x="325278" y="57335"/>
                  <a:pt x="306922" y="231668"/>
                  <a:pt x="316669" y="334801"/>
                </a:cubicBezTo>
                <a:cubicBezTo>
                  <a:pt x="354920" y="342339"/>
                  <a:pt x="410166" y="343317"/>
                  <a:pt x="422225" y="334801"/>
                </a:cubicBezTo>
                <a:cubicBezTo>
                  <a:pt x="327605" y="400668"/>
                  <a:pt x="253446" y="491796"/>
                  <a:pt x="211113" y="545913"/>
                </a:cubicBezTo>
                <a:cubicBezTo>
                  <a:pt x="119065" y="467892"/>
                  <a:pt x="47421" y="401277"/>
                  <a:pt x="0" y="334801"/>
                </a:cubicBezTo>
                <a:close/>
              </a:path>
              <a:path w="422225" h="545913" stroke="0" extrusionOk="0">
                <a:moveTo>
                  <a:pt x="0" y="334801"/>
                </a:moveTo>
                <a:cubicBezTo>
                  <a:pt x="14002" y="330030"/>
                  <a:pt x="57791" y="329270"/>
                  <a:pt x="105556" y="334801"/>
                </a:cubicBezTo>
                <a:cubicBezTo>
                  <a:pt x="80962" y="193932"/>
                  <a:pt x="109002" y="160925"/>
                  <a:pt x="105556" y="0"/>
                </a:cubicBezTo>
                <a:cubicBezTo>
                  <a:pt x="194597" y="1263"/>
                  <a:pt x="237887" y="4033"/>
                  <a:pt x="316669" y="0"/>
                </a:cubicBezTo>
                <a:cubicBezTo>
                  <a:pt x="291244" y="38704"/>
                  <a:pt x="292513" y="238252"/>
                  <a:pt x="316669" y="334801"/>
                </a:cubicBezTo>
                <a:cubicBezTo>
                  <a:pt x="334911" y="343363"/>
                  <a:pt x="411197" y="334244"/>
                  <a:pt x="422225" y="334801"/>
                </a:cubicBezTo>
                <a:cubicBezTo>
                  <a:pt x="337915" y="382427"/>
                  <a:pt x="286373" y="435649"/>
                  <a:pt x="211113" y="545913"/>
                </a:cubicBezTo>
                <a:cubicBezTo>
                  <a:pt x="153456" y="496599"/>
                  <a:pt x="38435" y="401730"/>
                  <a:pt x="0" y="334801"/>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21233" y="4278448"/>
            <a:ext cx="3957852" cy="1569660"/>
          </a:xfrm>
          <a:prstGeom prst="rect">
            <a:avLst/>
          </a:prstGeom>
          <a:noFill/>
        </p:spPr>
        <p:txBody>
          <a:bodyPr wrap="square" rtlCol="0">
            <a:spAutoFit/>
          </a:bodyPr>
          <a:lstStyle/>
          <a:p>
            <a:pPr algn="just"/>
            <a:r>
              <a:rPr lang="en-US" sz="3200" b="1">
                <a:solidFill>
                  <a:schemeClr val="accent2">
                    <a:lumMod val="75000"/>
                  </a:schemeClr>
                </a:solidFill>
                <a:latin typeface="UTM Avo" panose="02040603050506020204" pitchFamily="18" charset="0"/>
              </a:rPr>
              <a:t>     </a:t>
            </a:r>
            <a:r>
              <a:rPr lang="en-US" sz="3200" b="1">
                <a:solidFill>
                  <a:schemeClr val="accent1">
                    <a:lumMod val="75000"/>
                  </a:schemeClr>
                </a:solidFill>
                <a:latin typeface="UTM Avo" panose="02040603050506020204" pitchFamily="18" charset="0"/>
              </a:rPr>
              <a:t>Khí các - bô -níc, chất cặn bã, nước tiểu…</a:t>
            </a:r>
          </a:p>
        </p:txBody>
      </p:sp>
    </p:spTree>
    <p:extLst>
      <p:ext uri="{BB962C8B-B14F-4D97-AF65-F5344CB8AC3E}">
        <p14:creationId xmlns:p14="http://schemas.microsoft.com/office/powerpoint/2010/main" val="3249881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ppt_w</p:attrName>
                                        </p:attrNameLst>
                                      </p:cBhvr>
                                      <p:tavLst>
                                        <p:tav tm="0">
                                          <p:val>
                                            <p:strVal val="0"/>
                                          </p:val>
                                        </p:tav>
                                        <p:tav tm="100000">
                                          <p:val>
                                            <p:strVal val="#ppt_w"/>
                                          </p:val>
                                        </p:tav>
                                      </p:tavLst>
                                    </p:anim>
                                    <p:anim calcmode="lin" valueType="num">
                                      <p:cBhvr additive="base">
                                        <p:cTn id="8" dur="500"/>
                                        <p:tgtEl>
                                          <p:spTgt spid="4"/>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ppt_x</p:attrName>
                                        </p:attrNameLst>
                                      </p:cBhvr>
                                      <p:tavLst>
                                        <p:tav tm="0">
                                          <p:val>
                                            <p:fltVal val="0.5"/>
                                          </p:val>
                                        </p:tav>
                                        <p:tav tm="100000">
                                          <p:val>
                                            <p:strVal val="#ppt_x"/>
                                          </p:val>
                                        </p:tav>
                                      </p:tavLst>
                                    </p:anim>
                                    <p:anim calcmode="lin" valueType="num">
                                      <p:cBhvr>
                                        <p:cTn id="25"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16089" y="-79296"/>
            <a:ext cx="5877535" cy="2649182"/>
            <a:chOff x="2816089" y="-79296"/>
            <a:chExt cx="5877535" cy="2649182"/>
          </a:xfrm>
        </p:grpSpPr>
        <p:pic>
          <p:nvPicPr>
            <p:cNvPr id="2" name="图片 17">
              <a:extLst>
                <a:ext uri="{FF2B5EF4-FFF2-40B4-BE49-F238E27FC236}">
                  <a16:creationId xmlns:a16="http://schemas.microsoft.com/office/drawing/2014/main" id="{4C260C6F-837C-4976-9F34-2535B074AC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6089" y="-79296"/>
              <a:ext cx="5877535" cy="2649182"/>
            </a:xfrm>
            <a:prstGeom prst="rect">
              <a:avLst/>
            </a:prstGeom>
          </p:spPr>
        </p:pic>
        <p:sp>
          <p:nvSpPr>
            <p:cNvPr id="3" name="TextBox 2"/>
            <p:cNvSpPr txBox="1"/>
            <p:nvPr/>
          </p:nvSpPr>
          <p:spPr>
            <a:xfrm>
              <a:off x="4107976" y="645130"/>
              <a:ext cx="3944203" cy="1200329"/>
            </a:xfrm>
            <a:prstGeom prst="rect">
              <a:avLst/>
            </a:prstGeom>
            <a:noFill/>
          </p:spPr>
          <p:txBody>
            <a:bodyPr wrap="square" rtlCol="0">
              <a:spAutoFit/>
            </a:bodyPr>
            <a:lstStyle/>
            <a:p>
              <a:pPr algn="ctr"/>
              <a:r>
                <a:rPr lang="en-US" sz="3600" b="1">
                  <a:solidFill>
                    <a:schemeClr val="accent1">
                      <a:lumMod val="50000"/>
                    </a:schemeClr>
                  </a:solidFill>
                  <a:latin typeface="UTM Avo" panose="02040603050506020204" pitchFamily="18" charset="0"/>
                </a:rPr>
                <a:t>QUÁ TRÌNH </a:t>
              </a:r>
            </a:p>
            <a:p>
              <a:pPr algn="ctr"/>
              <a:r>
                <a:rPr lang="en-US" sz="3600" b="1">
                  <a:solidFill>
                    <a:schemeClr val="accent1">
                      <a:lumMod val="50000"/>
                    </a:schemeClr>
                  </a:solidFill>
                  <a:latin typeface="UTM Avo" panose="02040603050506020204" pitchFamily="18" charset="0"/>
                </a:rPr>
                <a:t>TRAO ĐỔI CHẤT</a:t>
              </a:r>
            </a:p>
          </p:txBody>
        </p:sp>
      </p:grpSp>
      <p:sp>
        <p:nvSpPr>
          <p:cNvPr id="5" name="Right Arrow 4"/>
          <p:cNvSpPr/>
          <p:nvPr/>
        </p:nvSpPr>
        <p:spPr>
          <a:xfrm rot="19320000">
            <a:off x="2356221" y="2196659"/>
            <a:ext cx="2413921" cy="1238726"/>
          </a:xfrm>
          <a:prstGeom prst="rightArrow">
            <a:avLst/>
          </a:prstGeom>
          <a:solidFill>
            <a:schemeClr val="accent4">
              <a:lumMod val="60000"/>
              <a:lumOff val="40000"/>
            </a:schemeClr>
          </a:solidFill>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5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Lấy vào</a:t>
            </a:r>
          </a:p>
        </p:txBody>
      </p:sp>
      <p:grpSp>
        <p:nvGrpSpPr>
          <p:cNvPr id="17" name="Group 16"/>
          <p:cNvGrpSpPr/>
          <p:nvPr/>
        </p:nvGrpSpPr>
        <p:grpSpPr>
          <a:xfrm>
            <a:off x="276743" y="3827484"/>
            <a:ext cx="4618855" cy="2818976"/>
            <a:chOff x="276743" y="3827484"/>
            <a:chExt cx="4618855" cy="2818976"/>
          </a:xfrm>
        </p:grpSpPr>
        <p:grpSp>
          <p:nvGrpSpPr>
            <p:cNvPr id="7" name="组合 6"/>
            <p:cNvGrpSpPr/>
            <p:nvPr/>
          </p:nvGrpSpPr>
          <p:grpSpPr>
            <a:xfrm>
              <a:off x="276743" y="3827484"/>
              <a:ext cx="4618855" cy="2818976"/>
              <a:chOff x="1105359" y="1931305"/>
              <a:chExt cx="10205577" cy="3940857"/>
            </a:xfrm>
            <a:effectLst>
              <a:outerShdw blurRad="50800" dist="38100" dir="5400000" sx="101000" sy="101000" algn="t" rotWithShape="0">
                <a:srgbClr val="5FBDAC">
                  <a:alpha val="40000"/>
                </a:srgbClr>
              </a:outerShdw>
            </a:effectLst>
          </p:grpSpPr>
          <p:sp>
            <p:nvSpPr>
              <p:cNvPr id="8" name="矩形: 圆角 5"/>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9" name="矩形: 圆角 14"/>
              <p:cNvSpPr/>
              <p:nvPr/>
            </p:nvSpPr>
            <p:spPr>
              <a:xfrm>
                <a:off x="1266824" y="2068164"/>
                <a:ext cx="9886951" cy="3642073"/>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10" name="矩形: 圆角 16"/>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grpSp>
        <p:sp>
          <p:nvSpPr>
            <p:cNvPr id="11" name="TextBox 10"/>
            <p:cNvSpPr txBox="1"/>
            <p:nvPr/>
          </p:nvSpPr>
          <p:spPr>
            <a:xfrm>
              <a:off x="518615" y="4156350"/>
              <a:ext cx="3357349" cy="646331"/>
            </a:xfrm>
            <a:prstGeom prst="rect">
              <a:avLst/>
            </a:prstGeom>
            <a:noFill/>
          </p:spPr>
          <p:txBody>
            <a:bodyPr wrap="square" rtlCol="0">
              <a:spAutoFit/>
            </a:bodyPr>
            <a:lstStyle/>
            <a:p>
              <a:r>
                <a:rPr lang="en-US" sz="3600" b="1">
                  <a:latin typeface="UTM Aptima" panose="02040603050506020204" pitchFamily="18" charset="0"/>
                </a:rPr>
                <a:t>- Thức ăn</a:t>
              </a:r>
            </a:p>
          </p:txBody>
        </p:sp>
        <p:sp>
          <p:nvSpPr>
            <p:cNvPr id="12" name="TextBox 11"/>
            <p:cNvSpPr txBox="1"/>
            <p:nvPr/>
          </p:nvSpPr>
          <p:spPr>
            <a:xfrm>
              <a:off x="518615" y="4806343"/>
              <a:ext cx="3357349" cy="646331"/>
            </a:xfrm>
            <a:prstGeom prst="rect">
              <a:avLst/>
            </a:prstGeom>
            <a:noFill/>
          </p:spPr>
          <p:txBody>
            <a:bodyPr wrap="square" rtlCol="0">
              <a:spAutoFit/>
            </a:bodyPr>
            <a:lstStyle/>
            <a:p>
              <a:r>
                <a:rPr lang="en-US" sz="3600" b="1">
                  <a:latin typeface="UTM Aptima" panose="02040603050506020204" pitchFamily="18" charset="0"/>
                </a:rPr>
                <a:t>- Nước</a:t>
              </a:r>
            </a:p>
          </p:txBody>
        </p:sp>
        <p:sp>
          <p:nvSpPr>
            <p:cNvPr id="13" name="TextBox 12"/>
            <p:cNvSpPr txBox="1"/>
            <p:nvPr/>
          </p:nvSpPr>
          <p:spPr>
            <a:xfrm>
              <a:off x="518614" y="5509277"/>
              <a:ext cx="3357349" cy="646331"/>
            </a:xfrm>
            <a:prstGeom prst="rect">
              <a:avLst/>
            </a:prstGeom>
            <a:noFill/>
          </p:spPr>
          <p:txBody>
            <a:bodyPr wrap="square" rtlCol="0">
              <a:spAutoFit/>
            </a:bodyPr>
            <a:lstStyle/>
            <a:p>
              <a:r>
                <a:rPr lang="en-US" sz="3600" b="1">
                  <a:latin typeface="UTM Aptima" panose="02040603050506020204" pitchFamily="18" charset="0"/>
                </a:rPr>
                <a:t>- Không khí</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6222" b="95259" l="1139" r="96266"/>
                      </a14:imgEffect>
                    </a14:imgLayer>
                  </a14:imgProps>
                </a:ext>
                <a:ext uri="{28A0092B-C50C-407E-A947-70E740481C1C}">
                  <a14:useLocalDpi xmlns:a14="http://schemas.microsoft.com/office/drawing/2010/main" val="0"/>
                </a:ext>
              </a:extLst>
            </a:blip>
            <a:stretch>
              <a:fillRect/>
            </a:stretch>
          </p:blipFill>
          <p:spPr>
            <a:xfrm>
              <a:off x="2572521" y="3897782"/>
              <a:ext cx="1342017" cy="114666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624" y="5616347"/>
              <a:ext cx="1109828" cy="88786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2363" y="4365454"/>
              <a:ext cx="867862" cy="1197358"/>
            </a:xfrm>
            <a:prstGeom prst="rect">
              <a:avLst/>
            </a:prstGeom>
          </p:spPr>
        </p:pic>
      </p:grpSp>
      <p:sp>
        <p:nvSpPr>
          <p:cNvPr id="18" name="Right Arrow 17"/>
          <p:cNvSpPr/>
          <p:nvPr/>
        </p:nvSpPr>
        <p:spPr>
          <a:xfrm rot="2040000">
            <a:off x="7229340" y="2446008"/>
            <a:ext cx="2324031" cy="123872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Thải ra</a:t>
            </a:r>
          </a:p>
        </p:txBody>
      </p:sp>
      <p:grpSp>
        <p:nvGrpSpPr>
          <p:cNvPr id="26" name="Group 25"/>
          <p:cNvGrpSpPr/>
          <p:nvPr/>
        </p:nvGrpSpPr>
        <p:grpSpPr>
          <a:xfrm>
            <a:off x="6842104" y="3947682"/>
            <a:ext cx="4854027" cy="2627238"/>
            <a:chOff x="6842104" y="3947682"/>
            <a:chExt cx="4854027" cy="2627238"/>
          </a:xfrm>
        </p:grpSpPr>
        <p:grpSp>
          <p:nvGrpSpPr>
            <p:cNvPr id="19" name="组合 6"/>
            <p:cNvGrpSpPr/>
            <p:nvPr/>
          </p:nvGrpSpPr>
          <p:grpSpPr>
            <a:xfrm>
              <a:off x="6842104" y="3947682"/>
              <a:ext cx="4854027" cy="2627238"/>
              <a:chOff x="1105359" y="1931305"/>
              <a:chExt cx="10205577" cy="3940857"/>
            </a:xfrm>
            <a:effectLst>
              <a:outerShdw blurRad="50800" dist="38100" dir="5400000" sx="101000" sy="101000" algn="t" rotWithShape="0">
                <a:srgbClr val="5FBDAC">
                  <a:alpha val="40000"/>
                </a:srgbClr>
              </a:outerShdw>
            </a:effectLst>
          </p:grpSpPr>
          <p:sp>
            <p:nvSpPr>
              <p:cNvPr id="20" name="矩形: 圆角 5"/>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21" name="矩形: 圆角 14"/>
              <p:cNvSpPr/>
              <p:nvPr/>
            </p:nvSpPr>
            <p:spPr>
              <a:xfrm>
                <a:off x="1266824" y="2068164"/>
                <a:ext cx="9886951" cy="3642073"/>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22" name="矩形: 圆角 16"/>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grpSp>
        <p:sp>
          <p:nvSpPr>
            <p:cNvPr id="23" name="TextBox 22"/>
            <p:cNvSpPr txBox="1"/>
            <p:nvPr/>
          </p:nvSpPr>
          <p:spPr>
            <a:xfrm>
              <a:off x="7118300" y="4228638"/>
              <a:ext cx="3357349" cy="646331"/>
            </a:xfrm>
            <a:prstGeom prst="rect">
              <a:avLst/>
            </a:prstGeom>
            <a:noFill/>
          </p:spPr>
          <p:txBody>
            <a:bodyPr wrap="square" rtlCol="0">
              <a:spAutoFit/>
            </a:bodyPr>
            <a:lstStyle/>
            <a:p>
              <a:r>
                <a:rPr lang="en-US" sz="3600" b="1">
                  <a:latin typeface="UTM Aptima" panose="02040603050506020204" pitchFamily="18" charset="0"/>
                </a:rPr>
                <a:t>- Chất thừa</a:t>
              </a:r>
            </a:p>
          </p:txBody>
        </p:sp>
        <p:sp>
          <p:nvSpPr>
            <p:cNvPr id="24" name="TextBox 23"/>
            <p:cNvSpPr txBox="1"/>
            <p:nvPr/>
          </p:nvSpPr>
          <p:spPr>
            <a:xfrm>
              <a:off x="7143559" y="5023790"/>
              <a:ext cx="3357349" cy="646331"/>
            </a:xfrm>
            <a:prstGeom prst="rect">
              <a:avLst/>
            </a:prstGeom>
            <a:noFill/>
          </p:spPr>
          <p:txBody>
            <a:bodyPr wrap="square" rtlCol="0">
              <a:spAutoFit/>
            </a:bodyPr>
            <a:lstStyle/>
            <a:p>
              <a:r>
                <a:rPr lang="en-US" sz="3600" b="1">
                  <a:latin typeface="UTM Aptima" panose="02040603050506020204" pitchFamily="18" charset="0"/>
                </a:rPr>
                <a:t>- Cặn bã</a:t>
              </a:r>
            </a:p>
          </p:txBody>
        </p:sp>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backgroundRemoval t="9920" b="89920" l="594" r="89970">
                          <a14:foregroundMark x1="23477" y1="37920" x2="30535" y2="65920"/>
                          <a14:foregroundMark x1="81204" y1="21440" x2="81204" y2="21440"/>
                        </a14:backgroundRemoval>
                      </a14:imgEffect>
                    </a14:imgLayer>
                  </a14:imgProps>
                </a:ext>
                <a:ext uri="{28A0092B-C50C-407E-A947-70E740481C1C}">
                  <a14:useLocalDpi xmlns:a14="http://schemas.microsoft.com/office/drawing/2010/main" val="0"/>
                </a:ext>
              </a:extLst>
            </a:blip>
            <a:stretch>
              <a:fillRect/>
            </a:stretch>
          </p:blipFill>
          <p:spPr>
            <a:xfrm>
              <a:off x="9132963" y="5138143"/>
              <a:ext cx="2506540" cy="1163884"/>
            </a:xfrm>
            <a:prstGeom prst="rect">
              <a:avLst/>
            </a:prstGeom>
          </p:spPr>
        </p:pic>
      </p:grpSp>
    </p:spTree>
    <p:extLst>
      <p:ext uri="{BB962C8B-B14F-4D97-AF65-F5344CB8AC3E}">
        <p14:creationId xmlns:p14="http://schemas.microsoft.com/office/powerpoint/2010/main" val="44675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5"/>
                                        </p:tgtEl>
                                        <p:attrNameLst>
                                          <p:attrName>fillcolor</p:attrName>
                                        </p:attrNameLst>
                                      </p:cBhvr>
                                      <p:to>
                                        <a:schemeClr val="hlink"/>
                                      </p:to>
                                    </p:animClr>
                                    <p:set>
                                      <p:cBhvr>
                                        <p:cTn id="16" dur="2000" fill="hold"/>
                                        <p:tgtEl>
                                          <p:spTgt spid="5"/>
                                        </p:tgtEl>
                                        <p:attrNameLst>
                                          <p:attrName>fill.type</p:attrName>
                                        </p:attrNameLst>
                                      </p:cBhvr>
                                      <p:to>
                                        <p:strVal val="solid"/>
                                      </p:to>
                                    </p:set>
                                    <p:set>
                                      <p:cBhvr>
                                        <p:cTn id="17" dur="2000" fill="hold"/>
                                        <p:tgtEl>
                                          <p:spTgt spid="5"/>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8"/>
                                        </p:tgtEl>
                                        <p:attrNameLst>
                                          <p:attrName>fillcolor</p:attrName>
                                        </p:attrNameLst>
                                      </p:cBhvr>
                                      <p:to>
                                        <a:schemeClr val="hlink"/>
                                      </p:to>
                                    </p:animClr>
                                    <p:set>
                                      <p:cBhvr>
                                        <p:cTn id="33" dur="2000" fill="hold"/>
                                        <p:tgtEl>
                                          <p:spTgt spid="18"/>
                                        </p:tgtEl>
                                        <p:attrNameLst>
                                          <p:attrName>fill.type</p:attrName>
                                        </p:attrNameLst>
                                      </p:cBhvr>
                                      <p:to>
                                        <p:strVal val="solid"/>
                                      </p:to>
                                    </p:set>
                                    <p:set>
                                      <p:cBhvr>
                                        <p:cTn id="34" dur="2000" fill="hold"/>
                                        <p:tgtEl>
                                          <p:spTgt spid="18"/>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2206" y="655093"/>
            <a:ext cx="4694725" cy="6202907"/>
          </a:xfrm>
          <a:prstGeom prst="rect">
            <a:avLst/>
          </a:prstGeom>
        </p:spPr>
      </p:pic>
      <p:pic>
        <p:nvPicPr>
          <p:cNvPr id="3" name="Picture 2">
            <a:extLst>
              <a:ext uri="{FF2B5EF4-FFF2-40B4-BE49-F238E27FC236}">
                <a16:creationId xmlns:a16="http://schemas.microsoft.com/office/drawing/2014/main" id="{DB90483A-975D-49ED-B802-489EA84CBF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7001" y="4020588"/>
            <a:ext cx="3203960" cy="320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E4B86D33-0E2C-4799-A9B4-3CFA82D34800}"/>
              </a:ext>
            </a:extLst>
          </p:cNvPr>
          <p:cNvGrpSpPr/>
          <p:nvPr/>
        </p:nvGrpSpPr>
        <p:grpSpPr>
          <a:xfrm>
            <a:off x="1118924" y="843377"/>
            <a:ext cx="7684826" cy="2637760"/>
            <a:chOff x="-180829" y="2659031"/>
            <a:chExt cx="2993004" cy="2733230"/>
          </a:xfrm>
        </p:grpSpPr>
        <p:sp>
          <p:nvSpPr>
            <p:cNvPr id="5" name="TextBox 4">
              <a:extLst>
                <a:ext uri="{FF2B5EF4-FFF2-40B4-BE49-F238E27FC236}">
                  <a16:creationId xmlns:a16="http://schemas.microsoft.com/office/drawing/2014/main"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endParaRPr lang="en-US" sz="4500" b="1" dirty="0">
                <a:solidFill>
                  <a:srgbClr val="C00000"/>
                </a:solidFill>
                <a:latin typeface="Times New Roman" panose="02020603050405020304" pitchFamily="18" charset="0"/>
                <a:cs typeface="Times New Roman" panose="02020603050405020304" pitchFamily="18" charset="0"/>
              </a:endParaRPr>
            </a:p>
          </p:txBody>
        </p:sp>
        <p:grpSp>
          <p:nvGrpSpPr>
            <p:cNvPr id="6"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7"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9" name="Picture 8">
            <a:extLst>
              <a:ext uri="{FF2B5EF4-FFF2-40B4-BE49-F238E27FC236}">
                <a16:creationId xmlns:a16="http://schemas.microsoft.com/office/drawing/2014/main" id="{ABDC5145-7AFB-4F11-AA8B-EDF7371D804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0" y="529347"/>
            <a:ext cx="2184880" cy="1147969"/>
          </a:xfrm>
          <a:prstGeom prst="rect">
            <a:avLst/>
          </a:prstGeom>
        </p:spPr>
      </p:pic>
      <p:sp>
        <p:nvSpPr>
          <p:cNvPr id="10" name="TextBox 9"/>
          <p:cNvSpPr txBox="1"/>
          <p:nvPr/>
        </p:nvSpPr>
        <p:spPr>
          <a:xfrm>
            <a:off x="1686692" y="1084629"/>
            <a:ext cx="6561222" cy="1938992"/>
          </a:xfrm>
          <a:prstGeom prst="rect">
            <a:avLst/>
          </a:prstGeom>
          <a:noFill/>
        </p:spPr>
        <p:txBody>
          <a:bodyPr wrap="square" rtlCol="0">
            <a:spAutoFit/>
          </a:bodyPr>
          <a:lstStyle/>
          <a:p>
            <a:pPr algn="ctr"/>
            <a:r>
              <a:rPr lang="en-US" sz="6000" b="1">
                <a:solidFill>
                  <a:schemeClr val="accent6">
                    <a:lumMod val="75000"/>
                  </a:schemeClr>
                </a:solidFill>
                <a:latin typeface="UTM Avo" panose="02040603050506020204" pitchFamily="18" charset="0"/>
              </a:rPr>
              <a:t>Quá trình trao đổi chất là gì?</a:t>
            </a:r>
          </a:p>
        </p:txBody>
      </p:sp>
    </p:spTree>
    <p:extLst>
      <p:ext uri="{BB962C8B-B14F-4D97-AF65-F5344CB8AC3E}">
        <p14:creationId xmlns:p14="http://schemas.microsoft.com/office/powerpoint/2010/main" val="2018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290">
                                          <p:stCondLst>
                                            <p:cond delay="0"/>
                                          </p:stCondLst>
                                        </p:cTn>
                                        <p:tgtEl>
                                          <p:spTgt spid="3"/>
                                        </p:tgtEl>
                                      </p:cBhvr>
                                    </p:animEffect>
                                    <p:anim calcmode="lin" valueType="num">
                                      <p:cBhvr>
                                        <p:cTn id="14"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9" dur="13">
                                          <p:stCondLst>
                                            <p:cond delay="325"/>
                                          </p:stCondLst>
                                        </p:cTn>
                                        <p:tgtEl>
                                          <p:spTgt spid="3"/>
                                        </p:tgtEl>
                                      </p:cBhvr>
                                      <p:to x="100000" y="60000"/>
                                    </p:animScale>
                                    <p:animScale>
                                      <p:cBhvr>
                                        <p:cTn id="20" dur="83" decel="50000">
                                          <p:stCondLst>
                                            <p:cond delay="338"/>
                                          </p:stCondLst>
                                        </p:cTn>
                                        <p:tgtEl>
                                          <p:spTgt spid="3"/>
                                        </p:tgtEl>
                                      </p:cBhvr>
                                      <p:to x="100000" y="100000"/>
                                    </p:animScale>
                                    <p:animScale>
                                      <p:cBhvr>
                                        <p:cTn id="21" dur="13">
                                          <p:stCondLst>
                                            <p:cond delay="656"/>
                                          </p:stCondLst>
                                        </p:cTn>
                                        <p:tgtEl>
                                          <p:spTgt spid="3"/>
                                        </p:tgtEl>
                                      </p:cBhvr>
                                      <p:to x="100000" y="80000"/>
                                    </p:animScale>
                                    <p:animScale>
                                      <p:cBhvr>
                                        <p:cTn id="22" dur="83" decel="50000">
                                          <p:stCondLst>
                                            <p:cond delay="669"/>
                                          </p:stCondLst>
                                        </p:cTn>
                                        <p:tgtEl>
                                          <p:spTgt spid="3"/>
                                        </p:tgtEl>
                                      </p:cBhvr>
                                      <p:to x="100000" y="100000"/>
                                    </p:animScale>
                                    <p:animScale>
                                      <p:cBhvr>
                                        <p:cTn id="23" dur="13">
                                          <p:stCondLst>
                                            <p:cond delay="821"/>
                                          </p:stCondLst>
                                        </p:cTn>
                                        <p:tgtEl>
                                          <p:spTgt spid="3"/>
                                        </p:tgtEl>
                                      </p:cBhvr>
                                      <p:to x="100000" y="90000"/>
                                    </p:animScale>
                                    <p:animScale>
                                      <p:cBhvr>
                                        <p:cTn id="24" dur="83" decel="50000">
                                          <p:stCondLst>
                                            <p:cond delay="834"/>
                                          </p:stCondLst>
                                        </p:cTn>
                                        <p:tgtEl>
                                          <p:spTgt spid="3"/>
                                        </p:tgtEl>
                                      </p:cBhvr>
                                      <p:to x="100000" y="100000"/>
                                    </p:animScale>
                                    <p:animScale>
                                      <p:cBhvr>
                                        <p:cTn id="25" dur="13">
                                          <p:stCondLst>
                                            <p:cond delay="904"/>
                                          </p:stCondLst>
                                        </p:cTn>
                                        <p:tgtEl>
                                          <p:spTgt spid="3"/>
                                        </p:tgtEl>
                                      </p:cBhvr>
                                      <p:to x="100000" y="95000"/>
                                    </p:animScale>
                                    <p:animScale>
                                      <p:cBhvr>
                                        <p:cTn id="26" dur="83" decel="50000">
                                          <p:stCondLst>
                                            <p:cond delay="917"/>
                                          </p:stCondLst>
                                        </p:cTn>
                                        <p:tgtEl>
                                          <p:spTgt spid="3"/>
                                        </p:tgtEl>
                                      </p:cBhvr>
                                      <p:to x="100000" y="100000"/>
                                    </p:animScale>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Effect transition="in" filter="fade">
                                      <p:cBhvr>
                                        <p:cTn id="32" dur="1000"/>
                                        <p:tgtEl>
                                          <p:spTgt spid="4"/>
                                        </p:tgtEl>
                                      </p:cBhvr>
                                    </p:animEffect>
                                  </p:childTnLst>
                                </p:cTn>
                              </p:par>
                            </p:childTnLst>
                          </p:cTn>
                        </p:par>
                        <p:par>
                          <p:cTn id="33" fill="hold">
                            <p:stCondLst>
                              <p:cond delay="3000"/>
                            </p:stCondLst>
                            <p:childTnLst>
                              <p:par>
                                <p:cTn id="34" presetID="2" presetClass="entr" presetSubtype="8"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1000" fill="hold"/>
                                        <p:tgtEl>
                                          <p:spTgt spid="9"/>
                                        </p:tgtEl>
                                        <p:attrNameLst>
                                          <p:attrName>ppt_x</p:attrName>
                                        </p:attrNameLst>
                                      </p:cBhvr>
                                      <p:tavLst>
                                        <p:tav tm="0">
                                          <p:val>
                                            <p:strVal val="0-#ppt_w/2"/>
                                          </p:val>
                                        </p:tav>
                                        <p:tav tm="100000">
                                          <p:val>
                                            <p:strVal val="#ppt_x"/>
                                          </p:val>
                                        </p:tav>
                                      </p:tavLst>
                                    </p:anim>
                                    <p:anim calcmode="lin" valueType="num">
                                      <p:cBhvr additive="base">
                                        <p:cTn id="37" dur="1000" fill="hold"/>
                                        <p:tgtEl>
                                          <p:spTgt spid="9"/>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16" presetClass="entr" presetSubtype="21"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0329" y="797208"/>
            <a:ext cx="1681686" cy="89660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658" y="0"/>
            <a:ext cx="2283461" cy="2389101"/>
          </a:xfrm>
          <a:prstGeom prst="rect">
            <a:avLst/>
          </a:prstGeom>
        </p:spPr>
      </p:pic>
      <p:grpSp>
        <p:nvGrpSpPr>
          <p:cNvPr id="11" name="Group 10"/>
          <p:cNvGrpSpPr/>
          <p:nvPr/>
        </p:nvGrpSpPr>
        <p:grpSpPr>
          <a:xfrm>
            <a:off x="1098912" y="1939313"/>
            <a:ext cx="9553046" cy="4243123"/>
            <a:chOff x="1098912" y="1939313"/>
            <a:chExt cx="9553046" cy="4243123"/>
          </a:xfrm>
        </p:grpSpPr>
        <p:sp>
          <p:nvSpPr>
            <p:cNvPr id="8" name="圆角矩形 53"/>
            <p:cNvSpPr/>
            <p:nvPr/>
          </p:nvSpPr>
          <p:spPr>
            <a:xfrm>
              <a:off x="1098912" y="1939313"/>
              <a:ext cx="9553046" cy="424312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TextBox 8"/>
            <p:cNvSpPr txBox="1"/>
            <p:nvPr/>
          </p:nvSpPr>
          <p:spPr>
            <a:xfrm>
              <a:off x="1379623" y="2084303"/>
              <a:ext cx="8758989" cy="2862322"/>
            </a:xfrm>
            <a:prstGeom prst="rect">
              <a:avLst/>
            </a:prstGeom>
            <a:noFill/>
          </p:spPr>
          <p:txBody>
            <a:bodyPr wrap="square" rtlCol="0">
              <a:spAutoFit/>
            </a:bodyPr>
            <a:lstStyle/>
            <a:p>
              <a:pPr algn="just"/>
              <a:r>
                <a:rPr lang="en-US" sz="3600" b="1">
                  <a:solidFill>
                    <a:srgbClr val="002060"/>
                  </a:solidFill>
                  <a:latin typeface="UTM Aptima" panose="02040603050506020204" pitchFamily="18" charset="0"/>
                </a:rPr>
                <a:t>    Trong quá trình sống, con người lấy thức ăn, nước, không khí từ môi trường và thải ra môi trường những chất thừa, cặn bã. Quá trình đó gọi là quá trình trao đổi chất. </a:t>
              </a:r>
            </a:p>
          </p:txBody>
        </p:sp>
        <p:sp>
          <p:nvSpPr>
            <p:cNvPr id="10" name="TextBox 9"/>
            <p:cNvSpPr txBox="1"/>
            <p:nvPr/>
          </p:nvSpPr>
          <p:spPr>
            <a:xfrm>
              <a:off x="1400099" y="4811645"/>
              <a:ext cx="8758989" cy="1200329"/>
            </a:xfrm>
            <a:prstGeom prst="rect">
              <a:avLst/>
            </a:prstGeom>
            <a:noFill/>
          </p:spPr>
          <p:txBody>
            <a:bodyPr wrap="square" rtlCol="0">
              <a:spAutoFit/>
            </a:bodyPr>
            <a:lstStyle/>
            <a:p>
              <a:pPr algn="just"/>
              <a:r>
                <a:rPr lang="en-US" sz="3600" b="1">
                  <a:solidFill>
                    <a:srgbClr val="002060"/>
                  </a:solidFill>
                  <a:latin typeface="UTM Aptima" panose="02040603050506020204" pitchFamily="18" charset="0"/>
                </a:rPr>
                <a:t>    Con người, thực vật và động vật có trao đổi chất với môi trường thì mới sống được.</a:t>
              </a:r>
            </a:p>
          </p:txBody>
        </p:sp>
      </p:grpSp>
      <p:sp>
        <p:nvSpPr>
          <p:cNvPr id="12" name="TextBox 11"/>
          <p:cNvSpPr txBox="1"/>
          <p:nvPr/>
        </p:nvSpPr>
        <p:spPr>
          <a:xfrm>
            <a:off x="3903333" y="1142104"/>
            <a:ext cx="3944203" cy="769441"/>
          </a:xfrm>
          <a:prstGeom prst="rect">
            <a:avLst/>
          </a:prstGeom>
          <a:noFill/>
        </p:spPr>
        <p:txBody>
          <a:bodyPr wrap="square" rtlCol="0">
            <a:spAutoFit/>
          </a:bodyPr>
          <a:lstStyle/>
          <a:p>
            <a:pPr algn="ctr"/>
            <a:r>
              <a:rPr lang="en-US" sz="4400" b="1">
                <a:solidFill>
                  <a:schemeClr val="accent1">
                    <a:lumMod val="75000"/>
                  </a:schemeClr>
                </a:solidFill>
                <a:latin typeface="UTM Avo" panose="02040603050506020204" pitchFamily="18" charset="0"/>
              </a:rPr>
              <a:t>KẾT LUẬN</a:t>
            </a:r>
          </a:p>
        </p:txBody>
      </p:sp>
    </p:spTree>
    <p:extLst>
      <p:ext uri="{BB962C8B-B14F-4D97-AF65-F5344CB8AC3E}">
        <p14:creationId xmlns:p14="http://schemas.microsoft.com/office/powerpoint/2010/main" val="2266617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E37FD0E-B961-4CED-A1B4-95FD39B28A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75059"/>
            <a:ext cx="12192000" cy="338294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0329" y="797208"/>
            <a:ext cx="1681686" cy="89660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658" y="0"/>
            <a:ext cx="2283461" cy="2389101"/>
          </a:xfrm>
          <a:prstGeom prst="rect">
            <a:avLst/>
          </a:prstGeom>
        </p:spPr>
      </p:pic>
      <p:pic>
        <p:nvPicPr>
          <p:cNvPr id="9" name="ĐC SHARE MIỄN PHÍ BỞI NK POWERSKILLS">
            <a:hlinkClick r:id="" action="ppaction://noaction"/>
          </p:cNvPr>
          <p:cNvPicPr>
            <a:picLocks noChangeAspect="1"/>
          </p:cNvPicPr>
          <p:nvPr/>
        </p:nvPicPr>
        <p:blipFill>
          <a:blip r:embed="rId8"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7751457" y="1054342"/>
            <a:ext cx="1142971" cy="1703178"/>
          </a:xfrm>
          <a:prstGeom prst="rect">
            <a:avLst/>
          </a:prstGeom>
        </p:spPr>
      </p:pic>
      <p:sp>
        <p:nvSpPr>
          <p:cNvPr id="10" name="TextBox 9"/>
          <p:cNvSpPr txBox="1"/>
          <p:nvPr/>
        </p:nvSpPr>
        <p:spPr>
          <a:xfrm>
            <a:off x="2565998" y="1820781"/>
            <a:ext cx="3684896" cy="584775"/>
          </a:xfrm>
          <a:prstGeom prst="rect">
            <a:avLst/>
          </a:prstGeom>
          <a:noFill/>
        </p:spPr>
        <p:txBody>
          <a:bodyPr wrap="square" rtlCol="0">
            <a:spAutoFit/>
          </a:bodyPr>
          <a:lstStyle/>
          <a:p>
            <a:r>
              <a:rPr lang="en-US" sz="3200" b="1">
                <a:ln w="0"/>
                <a:solidFill>
                  <a:srgbClr val="FF0000"/>
                </a:solidFill>
                <a:effectLst>
                  <a:outerShdw blurRad="38100" dist="25400" dir="5400000" algn="ctr" rotWithShape="0">
                    <a:srgbClr val="6E747A">
                      <a:alpha val="43000"/>
                    </a:srgbClr>
                  </a:outerShdw>
                </a:effectLst>
                <a:latin typeface="UTM Avo" panose="02040603050506020204" pitchFamily="18" charset="0"/>
                <a:ea typeface="SimSun" panose="02010600030101010101" pitchFamily="2" charset="-122"/>
                <a:cs typeface="Times New Roman" panose="02020603050405020304" charset="0"/>
              </a:rPr>
              <a:t>HOẠT ĐỘNG 2</a:t>
            </a:r>
          </a:p>
        </p:txBody>
      </p:sp>
      <p:sp>
        <p:nvSpPr>
          <p:cNvPr id="11" name="Rectangle 10"/>
          <p:cNvSpPr/>
          <p:nvPr/>
        </p:nvSpPr>
        <p:spPr>
          <a:xfrm>
            <a:off x="110648" y="2527064"/>
            <a:ext cx="8050028" cy="1631216"/>
          </a:xfrm>
          <a:prstGeom prst="rect">
            <a:avLst/>
          </a:prstGeom>
          <a:noFill/>
        </p:spPr>
        <p:txBody>
          <a:bodyPr wrap="square" lIns="91440" tIns="45720" rIns="91440" bIns="45720">
            <a:spAutoFit/>
          </a:bodyPr>
          <a:lstStyle/>
          <a:p>
            <a:pPr algn="ctr" defTabSz="914400">
              <a:defRPr/>
            </a:pPr>
            <a:r>
              <a:rPr lang="en-US" sz="5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Thực hành vẽ sơ đồ sự trao đổi chất </a:t>
            </a:r>
            <a:endParaRPr lang="en-US" sz="5000" b="1" dirty="0" err="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endParaRPr>
          </a:p>
        </p:txBody>
      </p:sp>
      <p:grpSp>
        <p:nvGrpSpPr>
          <p:cNvPr id="12" name="Group 11">
            <a:extLst>
              <a:ext uri="{FF2B5EF4-FFF2-40B4-BE49-F238E27FC236}">
                <a16:creationId xmlns:a16="http://schemas.microsoft.com/office/drawing/2014/main" id="{1F155F1B-9787-4B09-93F3-FADF553BB2A0}"/>
              </a:ext>
            </a:extLst>
          </p:cNvPr>
          <p:cNvGrpSpPr>
            <a:grpSpLocks/>
          </p:cNvGrpSpPr>
          <p:nvPr/>
        </p:nvGrpSpPr>
        <p:grpSpPr bwMode="auto">
          <a:xfrm>
            <a:off x="2360794" y="1641271"/>
            <a:ext cx="3589630" cy="943793"/>
            <a:chOff x="415914" y="112454"/>
            <a:chExt cx="11515788" cy="2726967"/>
          </a:xfrm>
        </p:grpSpPr>
        <p:sp>
          <p:nvSpPr>
            <p:cNvPr id="13"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14"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ln w="38100">
              <a:solidFill>
                <a:schemeClr val="accent2">
                  <a:lumMod val="40000"/>
                  <a:lumOff val="6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spTree>
    <p:extLst>
      <p:ext uri="{BB962C8B-B14F-4D97-AF65-F5344CB8AC3E}">
        <p14:creationId xmlns:p14="http://schemas.microsoft.com/office/powerpoint/2010/main" val="3139868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3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par>
                                <p:cTn id="21" presetID="3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par>
                                <p:cTn id="27" presetID="3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16" presetClass="entr" presetSubtype="21"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2.29167E-6 2.22222E-6 L -2.29167E-6 0.00046 C 0.00013 -0.0081 0.00052 -0.01621 0.00091 -0.02408 C 0.00117 -0.03056 0.00183 -0.03704 0.00183 -0.04352 C 0.00183 -0.05394 0.00274 -0.06459 0.00091 -0.07477 C -0.00104 -0.08449 -0.00455 -0.08172 -0.00859 -0.08449 C -0.00963 -0.08519 -0.01067 -0.08588 -0.01133 -0.08681 C -0.0125 -0.0882 -0.01784 -0.09861 -0.01797 -0.09884 C -0.01836 -0.10023 -0.01849 -0.10139 -0.01888 -0.10255 C -0.01979 -0.10394 -0.02083 -0.10486 -0.02174 -0.10648 L -0.02357 -0.11343 C -0.02396 -0.11459 -0.0237 -0.11644 -0.02461 -0.1169 L -0.02721 -0.11945 C -0.02682 -0.12361 -0.02721 -0.12824 -0.02552 -0.13148 L -0.02174 -0.13866 C -0.02109 -0.14028 -0.01979 -0.14097 -0.01888 -0.14236 C -0.01471 -0.15023 -0.01979 -0.14491 -0.01419 -0.14977 C -0.00742 -0.16273 -0.01797 -0.14283 -0.0095 -0.15695 C -0.0082 -0.15949 -0.00651 -0.16158 -0.00573 -0.16412 C -0.00547 -0.16528 -0.00534 -0.16667 -0.00482 -0.16783 C -0.00065 -0.17593 -0.00325 -0.16713 -2.29167E-6 -0.175 C 0.00026 -0.17639 0.00026 -0.17755 0.00091 -0.17847 C 0.00156 -0.18033 0.00287 -0.18172 0.00378 -0.18334 C 0.01133 -0.20116 0.00104 -0.18079 0.00755 -0.19306 C 0.00768 -0.19537 0.00795 -0.19792 0.00847 -0.20023 C 0.0086 -0.20162 0.00899 -0.20278 0.00938 -0.20394 C 0.00977 -0.20556 0.01003 -0.20718 0.01029 -0.2088 C 0.01068 -0.21111 0.01081 -0.21366 0.01133 -0.21597 C 0.01172 -0.21829 0.01263 -0.2206 0.01315 -0.22315 C 0.01354 -0.22547 0.0138 -0.22801 0.01406 -0.23033 C 0.01433 -0.23241 0.01472 -0.23449 0.01524 -0.23634 C 0.01472 -0.24422 0.01459 -0.25232 0.01406 -0.26042 C 0.01393 -0.2625 0.01341 -0.26435 0.01315 -0.26644 C 0.01211 -0.27222 0.01224 -0.2713 0.01029 -0.27755 C 0.00977 -0.28102 0.0086 -0.29121 0.00755 -0.29422 L 0.0056 -0.29908 C 0.00495 -0.30371 0.0043 -0.3088 0.00378 -0.31366 C 0.00339 -0.31621 0.00287 -0.31922 0.00274 -0.32199 C 0.00261 -0.32523 0.00274 -0.32847 0.00274 -0.33172 " pathEditMode="relative" rAng="0" ptsTypes="AAAAAAAAAAAAAAAAAAAAAAAAAAAAAAAAAAAAAAA">
                                      <p:cBhvr>
                                        <p:cTn id="53" dur="5000" fill="hold"/>
                                        <p:tgtEl>
                                          <p:spTgt spid="9"/>
                                        </p:tgtEl>
                                        <p:attrNameLst>
                                          <p:attrName>ppt_x</p:attrName>
                                          <p:attrName>ppt_y</p:attrName>
                                        </p:attrNameLst>
                                      </p:cBhvr>
                                      <p:rCtr x="-599" y="-16574"/>
                                    </p:animMotion>
                                  </p:childTnLst>
                                </p:cTn>
                              </p:par>
                            </p:childTnLst>
                          </p:cTn>
                        </p:par>
                      </p:childTnLst>
                    </p:cTn>
                  </p:par>
                </p:childTnLst>
              </p:cTn>
              <p:nextCondLst>
                <p:cond evt="onClick" delay="0">
                  <p:tgtEl>
                    <p:spTgt spid="9"/>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2206" y="655093"/>
            <a:ext cx="4694725" cy="6202907"/>
          </a:xfrm>
          <a:prstGeom prst="rect">
            <a:avLst/>
          </a:prstGeom>
        </p:spPr>
      </p:pic>
      <p:pic>
        <p:nvPicPr>
          <p:cNvPr id="3" name="Picture 2">
            <a:extLst>
              <a:ext uri="{FF2B5EF4-FFF2-40B4-BE49-F238E27FC236}">
                <a16:creationId xmlns:a16="http://schemas.microsoft.com/office/drawing/2014/main" id="{DB90483A-975D-49ED-B802-489EA84CBF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7001" y="4020588"/>
            <a:ext cx="3203960" cy="320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E4B86D33-0E2C-4799-A9B4-3CFA82D34800}"/>
              </a:ext>
            </a:extLst>
          </p:cNvPr>
          <p:cNvGrpSpPr/>
          <p:nvPr/>
        </p:nvGrpSpPr>
        <p:grpSpPr>
          <a:xfrm>
            <a:off x="1106575" y="723855"/>
            <a:ext cx="7684826" cy="3006728"/>
            <a:chOff x="-180829" y="2659031"/>
            <a:chExt cx="2993004" cy="2733230"/>
          </a:xfrm>
        </p:grpSpPr>
        <p:sp>
          <p:nvSpPr>
            <p:cNvPr id="5" name="TextBox 4">
              <a:extLst>
                <a:ext uri="{FF2B5EF4-FFF2-40B4-BE49-F238E27FC236}">
                  <a16:creationId xmlns:a16="http://schemas.microsoft.com/office/drawing/2014/main"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endParaRPr lang="en-US" sz="4500" b="1" dirty="0">
                <a:solidFill>
                  <a:srgbClr val="C00000"/>
                </a:solidFill>
                <a:latin typeface="Times New Roman" panose="02020603050405020304" pitchFamily="18" charset="0"/>
                <a:cs typeface="Times New Roman" panose="02020603050405020304" pitchFamily="18" charset="0"/>
              </a:endParaRPr>
            </a:p>
          </p:txBody>
        </p:sp>
        <p:grpSp>
          <p:nvGrpSpPr>
            <p:cNvPr id="6"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7"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9" name="Picture 8">
            <a:extLst>
              <a:ext uri="{FF2B5EF4-FFF2-40B4-BE49-F238E27FC236}">
                <a16:creationId xmlns:a16="http://schemas.microsoft.com/office/drawing/2014/main" id="{ABDC5145-7AFB-4F11-AA8B-EDF7371D804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0" y="367757"/>
            <a:ext cx="2184880" cy="1147969"/>
          </a:xfrm>
          <a:prstGeom prst="rect">
            <a:avLst/>
          </a:prstGeom>
        </p:spPr>
      </p:pic>
      <p:sp>
        <p:nvSpPr>
          <p:cNvPr id="10" name="TextBox 9"/>
          <p:cNvSpPr txBox="1"/>
          <p:nvPr/>
        </p:nvSpPr>
        <p:spPr>
          <a:xfrm>
            <a:off x="1283367" y="924209"/>
            <a:ext cx="7331243" cy="2554545"/>
          </a:xfrm>
          <a:prstGeom prst="rect">
            <a:avLst/>
          </a:prstGeom>
          <a:noFill/>
        </p:spPr>
        <p:txBody>
          <a:bodyPr wrap="square" rtlCol="0">
            <a:spAutoFit/>
          </a:bodyPr>
          <a:lstStyle/>
          <a:p>
            <a:pPr algn="just"/>
            <a:r>
              <a:rPr lang="en-US" sz="4000" b="1">
                <a:solidFill>
                  <a:schemeClr val="accent6">
                    <a:lumMod val="75000"/>
                  </a:schemeClr>
                </a:solidFill>
                <a:latin typeface="UTM Avo" panose="02040603050506020204" pitchFamily="18" charset="0"/>
              </a:rPr>
              <a:t>   Viết hoặc vẽ sơ đồ sự trao đổi chất giữa cơ thể người với môi trường theo trí tưởng tượng của bạn.</a:t>
            </a: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6974" b="95634" l="9942" r="89913">
                        <a14:foregroundMark x1="33075" y1="63129" x2="34578" y2="66889"/>
                        <a14:foregroundMark x1="45781" y1="79988" x2="58341" y2="86295"/>
                        <a14:foregroundMark x1="57759" y1="77623" x2="62997" y2="89569"/>
                        <a14:foregroundMark x1="49176" y1="78351" x2="56062" y2="77865"/>
                        <a14:foregroundMark x1="37924" y1="90479" x2="59457" y2="89569"/>
                        <a14:foregroundMark x1="39622" y1="88660" x2="44665" y2="88842"/>
                        <a14:foregroundMark x1="57226" y1="89812" x2="58535" y2="79018"/>
                        <a14:foregroundMark x1="50485" y1="90964" x2="63191" y2="89812"/>
                      </a14:backgroundRemoval>
                    </a14:imgEffect>
                  </a14:imgLayer>
                </a14:imgProps>
              </a:ext>
              <a:ext uri="{28A0092B-C50C-407E-A947-70E740481C1C}">
                <a14:useLocalDpi xmlns:a14="http://schemas.microsoft.com/office/drawing/2010/main" val="0"/>
              </a:ext>
            </a:extLst>
          </a:blip>
          <a:stretch>
            <a:fillRect/>
          </a:stretch>
        </p:blipFill>
        <p:spPr>
          <a:xfrm>
            <a:off x="-733831" y="3209093"/>
            <a:ext cx="5019319" cy="4015455"/>
          </a:xfrm>
          <a:prstGeom prst="rect">
            <a:avLst/>
          </a:prstGeom>
        </p:spPr>
      </p:pic>
    </p:spTree>
    <p:extLst>
      <p:ext uri="{BB962C8B-B14F-4D97-AF65-F5344CB8AC3E}">
        <p14:creationId xmlns:p14="http://schemas.microsoft.com/office/powerpoint/2010/main" val="2175837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290">
                                          <p:stCondLst>
                                            <p:cond delay="0"/>
                                          </p:stCondLst>
                                        </p:cTn>
                                        <p:tgtEl>
                                          <p:spTgt spid="3"/>
                                        </p:tgtEl>
                                      </p:cBhvr>
                                    </p:animEffect>
                                    <p:anim calcmode="lin" valueType="num">
                                      <p:cBhvr>
                                        <p:cTn id="14"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9" dur="13">
                                          <p:stCondLst>
                                            <p:cond delay="325"/>
                                          </p:stCondLst>
                                        </p:cTn>
                                        <p:tgtEl>
                                          <p:spTgt spid="3"/>
                                        </p:tgtEl>
                                      </p:cBhvr>
                                      <p:to x="100000" y="60000"/>
                                    </p:animScale>
                                    <p:animScale>
                                      <p:cBhvr>
                                        <p:cTn id="20" dur="83" decel="50000">
                                          <p:stCondLst>
                                            <p:cond delay="338"/>
                                          </p:stCondLst>
                                        </p:cTn>
                                        <p:tgtEl>
                                          <p:spTgt spid="3"/>
                                        </p:tgtEl>
                                      </p:cBhvr>
                                      <p:to x="100000" y="100000"/>
                                    </p:animScale>
                                    <p:animScale>
                                      <p:cBhvr>
                                        <p:cTn id="21" dur="13">
                                          <p:stCondLst>
                                            <p:cond delay="656"/>
                                          </p:stCondLst>
                                        </p:cTn>
                                        <p:tgtEl>
                                          <p:spTgt spid="3"/>
                                        </p:tgtEl>
                                      </p:cBhvr>
                                      <p:to x="100000" y="80000"/>
                                    </p:animScale>
                                    <p:animScale>
                                      <p:cBhvr>
                                        <p:cTn id="22" dur="83" decel="50000">
                                          <p:stCondLst>
                                            <p:cond delay="669"/>
                                          </p:stCondLst>
                                        </p:cTn>
                                        <p:tgtEl>
                                          <p:spTgt spid="3"/>
                                        </p:tgtEl>
                                      </p:cBhvr>
                                      <p:to x="100000" y="100000"/>
                                    </p:animScale>
                                    <p:animScale>
                                      <p:cBhvr>
                                        <p:cTn id="23" dur="13">
                                          <p:stCondLst>
                                            <p:cond delay="821"/>
                                          </p:stCondLst>
                                        </p:cTn>
                                        <p:tgtEl>
                                          <p:spTgt spid="3"/>
                                        </p:tgtEl>
                                      </p:cBhvr>
                                      <p:to x="100000" y="90000"/>
                                    </p:animScale>
                                    <p:animScale>
                                      <p:cBhvr>
                                        <p:cTn id="24" dur="83" decel="50000">
                                          <p:stCondLst>
                                            <p:cond delay="834"/>
                                          </p:stCondLst>
                                        </p:cTn>
                                        <p:tgtEl>
                                          <p:spTgt spid="3"/>
                                        </p:tgtEl>
                                      </p:cBhvr>
                                      <p:to x="100000" y="100000"/>
                                    </p:animScale>
                                    <p:animScale>
                                      <p:cBhvr>
                                        <p:cTn id="25" dur="13">
                                          <p:stCondLst>
                                            <p:cond delay="904"/>
                                          </p:stCondLst>
                                        </p:cTn>
                                        <p:tgtEl>
                                          <p:spTgt spid="3"/>
                                        </p:tgtEl>
                                      </p:cBhvr>
                                      <p:to x="100000" y="95000"/>
                                    </p:animScale>
                                    <p:animScale>
                                      <p:cBhvr>
                                        <p:cTn id="26" dur="83" decel="50000">
                                          <p:stCondLst>
                                            <p:cond delay="917"/>
                                          </p:stCondLst>
                                        </p:cTn>
                                        <p:tgtEl>
                                          <p:spTgt spid="3"/>
                                        </p:tgtEl>
                                      </p:cBhvr>
                                      <p:to x="100000" y="100000"/>
                                    </p:animScale>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Effect transition="in" filter="fade">
                                      <p:cBhvr>
                                        <p:cTn id="32" dur="1000"/>
                                        <p:tgtEl>
                                          <p:spTgt spid="4"/>
                                        </p:tgtEl>
                                      </p:cBhvr>
                                    </p:animEffect>
                                  </p:childTnLst>
                                </p:cTn>
                              </p:par>
                            </p:childTnLst>
                          </p:cTn>
                        </p:par>
                        <p:par>
                          <p:cTn id="33" fill="hold">
                            <p:stCondLst>
                              <p:cond delay="3000"/>
                            </p:stCondLst>
                            <p:childTnLst>
                              <p:par>
                                <p:cTn id="34" presetID="2" presetClass="entr" presetSubtype="8"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1000" fill="hold"/>
                                        <p:tgtEl>
                                          <p:spTgt spid="9"/>
                                        </p:tgtEl>
                                        <p:attrNameLst>
                                          <p:attrName>ppt_x</p:attrName>
                                        </p:attrNameLst>
                                      </p:cBhvr>
                                      <p:tavLst>
                                        <p:tav tm="0">
                                          <p:val>
                                            <p:strVal val="0-#ppt_w/2"/>
                                          </p:val>
                                        </p:tav>
                                        <p:tav tm="100000">
                                          <p:val>
                                            <p:strVal val="#ppt_x"/>
                                          </p:val>
                                        </p:tav>
                                      </p:tavLst>
                                    </p:anim>
                                    <p:anim calcmode="lin" valueType="num">
                                      <p:cBhvr additive="base">
                                        <p:cTn id="37" dur="1000" fill="hold"/>
                                        <p:tgtEl>
                                          <p:spTgt spid="9"/>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16" presetClass="entr" presetSubtype="21"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Arrow Connector 31"/>
          <p:cNvCxnSpPr/>
          <p:nvPr/>
        </p:nvCxnSpPr>
        <p:spPr>
          <a:xfrm>
            <a:off x="3834121" y="3735292"/>
            <a:ext cx="1074763" cy="49641"/>
          </a:xfrm>
          <a:prstGeom prst="straightConnector1">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6853" b="91389" l="9932" r="89917"/>
                    </a14:imgEffect>
                  </a14:imgLayer>
                </a14:imgProps>
              </a:ext>
              <a:ext uri="{28A0092B-C50C-407E-A947-70E740481C1C}">
                <a14:useLocalDpi xmlns:a14="http://schemas.microsoft.com/office/drawing/2010/main" val="0"/>
              </a:ext>
            </a:extLst>
          </a:blip>
          <a:stretch>
            <a:fillRect/>
          </a:stretch>
        </p:blipFill>
        <p:spPr>
          <a:xfrm>
            <a:off x="4074974" y="2353107"/>
            <a:ext cx="3591488" cy="4489360"/>
          </a:xfrm>
          <a:prstGeom prst="rect">
            <a:avLst/>
          </a:prstGeom>
        </p:spPr>
      </p:pic>
      <p:grpSp>
        <p:nvGrpSpPr>
          <p:cNvPr id="5" name="Group 4"/>
          <p:cNvGrpSpPr/>
          <p:nvPr/>
        </p:nvGrpSpPr>
        <p:grpSpPr>
          <a:xfrm>
            <a:off x="1856926" y="337047"/>
            <a:ext cx="8259064" cy="1125346"/>
            <a:chOff x="1856926" y="337047"/>
            <a:chExt cx="8259064" cy="1125346"/>
          </a:xfrm>
        </p:grpSpPr>
        <p:sp>
          <p:nvSpPr>
            <p:cNvPr id="3" name="Google Shape;117;p2"/>
            <p:cNvSpPr/>
            <p:nvPr/>
          </p:nvSpPr>
          <p:spPr>
            <a:xfrm>
              <a:off x="1856926" y="337047"/>
              <a:ext cx="8259064" cy="1090700"/>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 name="TextBox 3"/>
            <p:cNvSpPr txBox="1"/>
            <p:nvPr/>
          </p:nvSpPr>
          <p:spPr>
            <a:xfrm>
              <a:off x="2020566" y="385175"/>
              <a:ext cx="8015213" cy="1077218"/>
            </a:xfrm>
            <a:prstGeom prst="rect">
              <a:avLst/>
            </a:prstGeom>
            <a:noFill/>
          </p:spPr>
          <p:txBody>
            <a:bodyPr wrap="square" rtlCol="0">
              <a:spAutoFit/>
            </a:bodyPr>
            <a:lstStyle/>
            <a:p>
              <a:pPr algn="ctr"/>
              <a:r>
                <a:rPr lang="en-US" sz="3200" b="1">
                  <a:ln w="0"/>
                  <a:solidFill>
                    <a:srgbClr val="002060"/>
                  </a:solidFill>
                  <a:latin typeface="UTM Avo" panose="02040603050506020204" pitchFamily="18" charset="0"/>
                  <a:ea typeface="SimSun" panose="02010600030101010101" pitchFamily="2" charset="-122"/>
                  <a:cs typeface="Times New Roman" panose="02020603050405020304" charset="0"/>
                </a:rPr>
                <a:t>SƠ ĐỒ SỰ TRAO ĐỔI CHẤT GIỮA CƠ THỂ NGƯỜI VÀ MÔI TRƯỜNG</a:t>
              </a:r>
            </a:p>
          </p:txBody>
        </p:sp>
      </p:grpSp>
      <p:grpSp>
        <p:nvGrpSpPr>
          <p:cNvPr id="8" name="Group 7"/>
          <p:cNvGrpSpPr/>
          <p:nvPr/>
        </p:nvGrpSpPr>
        <p:grpSpPr>
          <a:xfrm>
            <a:off x="1285018" y="1778114"/>
            <a:ext cx="2729232" cy="817981"/>
            <a:chOff x="1285018" y="1778114"/>
            <a:chExt cx="2729232" cy="817981"/>
          </a:xfrm>
        </p:grpSpPr>
        <p:sp>
          <p:nvSpPr>
            <p:cNvPr id="6" name="Freeform: Shape 49">
              <a:extLst>
                <a:ext uri="{FF2B5EF4-FFF2-40B4-BE49-F238E27FC236}">
                  <a16:creationId xmlns:a16="http://schemas.microsoft.com/office/drawing/2014/main" id="{8876CCDB-58AA-4536-9D38-D0E6638F0CA5}"/>
                </a:ext>
              </a:extLst>
            </p:cNvPr>
            <p:cNvSpPr/>
            <p:nvPr/>
          </p:nvSpPr>
          <p:spPr>
            <a:xfrm>
              <a:off x="1285018" y="1778114"/>
              <a:ext cx="2729232" cy="817981"/>
            </a:xfrm>
            <a:custGeom>
              <a:avLst/>
              <a:gdLst>
                <a:gd name="connsiteX0" fmla="*/ 943429 w 10653486"/>
                <a:gd name="connsiteY0" fmla="*/ 0 h 2888343"/>
                <a:gd name="connsiteX1" fmla="*/ 725714 w 10653486"/>
                <a:gd name="connsiteY1" fmla="*/ 174171 h 2888343"/>
                <a:gd name="connsiteX2" fmla="*/ 551543 w 10653486"/>
                <a:gd name="connsiteY2" fmla="*/ 261257 h 2888343"/>
                <a:gd name="connsiteX3" fmla="*/ 377372 w 10653486"/>
                <a:gd name="connsiteY3" fmla="*/ 275771 h 2888343"/>
                <a:gd name="connsiteX4" fmla="*/ 72572 w 10653486"/>
                <a:gd name="connsiteY4" fmla="*/ 304800 h 2888343"/>
                <a:gd name="connsiteX5" fmla="*/ 0 w 10653486"/>
                <a:gd name="connsiteY5" fmla="*/ 304800 h 2888343"/>
                <a:gd name="connsiteX6" fmla="*/ 43543 w 10653486"/>
                <a:gd name="connsiteY6" fmla="*/ 2569028 h 2888343"/>
                <a:gd name="connsiteX7" fmla="*/ 319314 w 10653486"/>
                <a:gd name="connsiteY7" fmla="*/ 2583543 h 2888343"/>
                <a:gd name="connsiteX8" fmla="*/ 638629 w 10653486"/>
                <a:gd name="connsiteY8" fmla="*/ 2670628 h 2888343"/>
                <a:gd name="connsiteX9" fmla="*/ 841829 w 10653486"/>
                <a:gd name="connsiteY9" fmla="*/ 2801257 h 2888343"/>
                <a:gd name="connsiteX10" fmla="*/ 928914 w 10653486"/>
                <a:gd name="connsiteY10" fmla="*/ 2888343 h 2888343"/>
                <a:gd name="connsiteX11" fmla="*/ 9739086 w 10653486"/>
                <a:gd name="connsiteY11" fmla="*/ 2830286 h 2888343"/>
                <a:gd name="connsiteX12" fmla="*/ 10145486 w 10653486"/>
                <a:gd name="connsiteY12" fmla="*/ 2583543 h 2888343"/>
                <a:gd name="connsiteX13" fmla="*/ 10653486 w 10653486"/>
                <a:gd name="connsiteY13" fmla="*/ 2525486 h 2888343"/>
                <a:gd name="connsiteX14" fmla="*/ 10609943 w 10653486"/>
                <a:gd name="connsiteY14" fmla="*/ 290286 h 2888343"/>
                <a:gd name="connsiteX15" fmla="*/ 10087429 w 10653486"/>
                <a:gd name="connsiteY15" fmla="*/ 203200 h 2888343"/>
                <a:gd name="connsiteX16" fmla="*/ 9811657 w 10653486"/>
                <a:gd name="connsiteY16" fmla="*/ 14514 h 2888343"/>
                <a:gd name="connsiteX17" fmla="*/ 943429 w 10653486"/>
                <a:gd name="connsiteY17" fmla="*/ 0 h 288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53486" h="2888343">
                  <a:moveTo>
                    <a:pt x="943429" y="0"/>
                  </a:moveTo>
                  <a:lnTo>
                    <a:pt x="725714" y="174171"/>
                  </a:lnTo>
                  <a:lnTo>
                    <a:pt x="551543" y="261257"/>
                  </a:lnTo>
                  <a:lnTo>
                    <a:pt x="377372" y="275771"/>
                  </a:lnTo>
                  <a:lnTo>
                    <a:pt x="72572" y="304800"/>
                  </a:lnTo>
                  <a:lnTo>
                    <a:pt x="0" y="304800"/>
                  </a:lnTo>
                  <a:lnTo>
                    <a:pt x="43543" y="2569028"/>
                  </a:lnTo>
                  <a:lnTo>
                    <a:pt x="319314" y="2583543"/>
                  </a:lnTo>
                  <a:lnTo>
                    <a:pt x="638629" y="2670628"/>
                  </a:lnTo>
                  <a:lnTo>
                    <a:pt x="841829" y="2801257"/>
                  </a:lnTo>
                  <a:lnTo>
                    <a:pt x="928914" y="2888343"/>
                  </a:lnTo>
                  <a:lnTo>
                    <a:pt x="9739086" y="2830286"/>
                  </a:lnTo>
                  <a:lnTo>
                    <a:pt x="10145486" y="2583543"/>
                  </a:lnTo>
                  <a:lnTo>
                    <a:pt x="10653486" y="2525486"/>
                  </a:lnTo>
                  <a:lnTo>
                    <a:pt x="10609943" y="290286"/>
                  </a:lnTo>
                  <a:lnTo>
                    <a:pt x="10087429" y="203200"/>
                  </a:lnTo>
                  <a:lnTo>
                    <a:pt x="9811657" y="14514"/>
                  </a:lnTo>
                  <a:lnTo>
                    <a:pt x="943429" y="0"/>
                  </a:lnTo>
                  <a:close/>
                </a:path>
              </a:pathLst>
            </a:custGeom>
            <a:ln w="63500" cmpd="thinThick">
              <a:solidFill>
                <a:srgbClr val="16858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p:cNvSpPr txBox="1"/>
            <p:nvPr/>
          </p:nvSpPr>
          <p:spPr>
            <a:xfrm>
              <a:off x="1347575" y="1802383"/>
              <a:ext cx="2666675" cy="769441"/>
            </a:xfrm>
            <a:prstGeom prst="rect">
              <a:avLst/>
            </a:prstGeom>
            <a:noFill/>
          </p:spPr>
          <p:txBody>
            <a:bodyPr wrap="square" rtlCol="0">
              <a:spAutoFit/>
            </a:bodyPr>
            <a:lstStyle/>
            <a:p>
              <a:pPr algn="ctr"/>
              <a:r>
                <a:rPr lang="en-US" sz="4400" b="1">
                  <a:solidFill>
                    <a:schemeClr val="accent1">
                      <a:lumMod val="75000"/>
                    </a:schemeClr>
                  </a:solidFill>
                  <a:latin typeface="UTM Avo" panose="02040603050506020204" pitchFamily="18" charset="0"/>
                </a:rPr>
                <a:t>Lấy vào</a:t>
              </a:r>
            </a:p>
          </p:txBody>
        </p:sp>
      </p:grpSp>
      <p:grpSp>
        <p:nvGrpSpPr>
          <p:cNvPr id="9" name="Group 8"/>
          <p:cNvGrpSpPr/>
          <p:nvPr/>
        </p:nvGrpSpPr>
        <p:grpSpPr>
          <a:xfrm>
            <a:off x="7774050" y="1743303"/>
            <a:ext cx="2729232" cy="817981"/>
            <a:chOff x="1285018" y="1778114"/>
            <a:chExt cx="2729232" cy="817981"/>
          </a:xfrm>
        </p:grpSpPr>
        <p:sp>
          <p:nvSpPr>
            <p:cNvPr id="10" name="Freeform: Shape 49">
              <a:extLst>
                <a:ext uri="{FF2B5EF4-FFF2-40B4-BE49-F238E27FC236}">
                  <a16:creationId xmlns:a16="http://schemas.microsoft.com/office/drawing/2014/main" id="{8876CCDB-58AA-4536-9D38-D0E6638F0CA5}"/>
                </a:ext>
              </a:extLst>
            </p:cNvPr>
            <p:cNvSpPr/>
            <p:nvPr/>
          </p:nvSpPr>
          <p:spPr>
            <a:xfrm>
              <a:off x="1285018" y="1778114"/>
              <a:ext cx="2729232" cy="817981"/>
            </a:xfrm>
            <a:custGeom>
              <a:avLst/>
              <a:gdLst>
                <a:gd name="connsiteX0" fmla="*/ 943429 w 10653486"/>
                <a:gd name="connsiteY0" fmla="*/ 0 h 2888343"/>
                <a:gd name="connsiteX1" fmla="*/ 725714 w 10653486"/>
                <a:gd name="connsiteY1" fmla="*/ 174171 h 2888343"/>
                <a:gd name="connsiteX2" fmla="*/ 551543 w 10653486"/>
                <a:gd name="connsiteY2" fmla="*/ 261257 h 2888343"/>
                <a:gd name="connsiteX3" fmla="*/ 377372 w 10653486"/>
                <a:gd name="connsiteY3" fmla="*/ 275771 h 2888343"/>
                <a:gd name="connsiteX4" fmla="*/ 72572 w 10653486"/>
                <a:gd name="connsiteY4" fmla="*/ 304800 h 2888343"/>
                <a:gd name="connsiteX5" fmla="*/ 0 w 10653486"/>
                <a:gd name="connsiteY5" fmla="*/ 304800 h 2888343"/>
                <a:gd name="connsiteX6" fmla="*/ 43543 w 10653486"/>
                <a:gd name="connsiteY6" fmla="*/ 2569028 h 2888343"/>
                <a:gd name="connsiteX7" fmla="*/ 319314 w 10653486"/>
                <a:gd name="connsiteY7" fmla="*/ 2583543 h 2888343"/>
                <a:gd name="connsiteX8" fmla="*/ 638629 w 10653486"/>
                <a:gd name="connsiteY8" fmla="*/ 2670628 h 2888343"/>
                <a:gd name="connsiteX9" fmla="*/ 841829 w 10653486"/>
                <a:gd name="connsiteY9" fmla="*/ 2801257 h 2888343"/>
                <a:gd name="connsiteX10" fmla="*/ 928914 w 10653486"/>
                <a:gd name="connsiteY10" fmla="*/ 2888343 h 2888343"/>
                <a:gd name="connsiteX11" fmla="*/ 9739086 w 10653486"/>
                <a:gd name="connsiteY11" fmla="*/ 2830286 h 2888343"/>
                <a:gd name="connsiteX12" fmla="*/ 10145486 w 10653486"/>
                <a:gd name="connsiteY12" fmla="*/ 2583543 h 2888343"/>
                <a:gd name="connsiteX13" fmla="*/ 10653486 w 10653486"/>
                <a:gd name="connsiteY13" fmla="*/ 2525486 h 2888343"/>
                <a:gd name="connsiteX14" fmla="*/ 10609943 w 10653486"/>
                <a:gd name="connsiteY14" fmla="*/ 290286 h 2888343"/>
                <a:gd name="connsiteX15" fmla="*/ 10087429 w 10653486"/>
                <a:gd name="connsiteY15" fmla="*/ 203200 h 2888343"/>
                <a:gd name="connsiteX16" fmla="*/ 9811657 w 10653486"/>
                <a:gd name="connsiteY16" fmla="*/ 14514 h 2888343"/>
                <a:gd name="connsiteX17" fmla="*/ 943429 w 10653486"/>
                <a:gd name="connsiteY17" fmla="*/ 0 h 288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53486" h="2888343">
                  <a:moveTo>
                    <a:pt x="943429" y="0"/>
                  </a:moveTo>
                  <a:lnTo>
                    <a:pt x="725714" y="174171"/>
                  </a:lnTo>
                  <a:lnTo>
                    <a:pt x="551543" y="261257"/>
                  </a:lnTo>
                  <a:lnTo>
                    <a:pt x="377372" y="275771"/>
                  </a:lnTo>
                  <a:lnTo>
                    <a:pt x="72572" y="304800"/>
                  </a:lnTo>
                  <a:lnTo>
                    <a:pt x="0" y="304800"/>
                  </a:lnTo>
                  <a:lnTo>
                    <a:pt x="43543" y="2569028"/>
                  </a:lnTo>
                  <a:lnTo>
                    <a:pt x="319314" y="2583543"/>
                  </a:lnTo>
                  <a:lnTo>
                    <a:pt x="638629" y="2670628"/>
                  </a:lnTo>
                  <a:lnTo>
                    <a:pt x="841829" y="2801257"/>
                  </a:lnTo>
                  <a:lnTo>
                    <a:pt x="928914" y="2888343"/>
                  </a:lnTo>
                  <a:lnTo>
                    <a:pt x="9739086" y="2830286"/>
                  </a:lnTo>
                  <a:lnTo>
                    <a:pt x="10145486" y="2583543"/>
                  </a:lnTo>
                  <a:lnTo>
                    <a:pt x="10653486" y="2525486"/>
                  </a:lnTo>
                  <a:lnTo>
                    <a:pt x="10609943" y="290286"/>
                  </a:lnTo>
                  <a:lnTo>
                    <a:pt x="10087429" y="203200"/>
                  </a:lnTo>
                  <a:lnTo>
                    <a:pt x="9811657" y="14514"/>
                  </a:lnTo>
                  <a:lnTo>
                    <a:pt x="943429" y="0"/>
                  </a:lnTo>
                  <a:close/>
                </a:path>
              </a:pathLst>
            </a:custGeom>
            <a:ln w="63500" cmpd="thinThick">
              <a:solidFill>
                <a:srgbClr val="16858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p:cNvSpPr txBox="1"/>
            <p:nvPr/>
          </p:nvSpPr>
          <p:spPr>
            <a:xfrm>
              <a:off x="1347575" y="1802383"/>
              <a:ext cx="2666675" cy="769441"/>
            </a:xfrm>
            <a:prstGeom prst="rect">
              <a:avLst/>
            </a:prstGeom>
            <a:noFill/>
          </p:spPr>
          <p:txBody>
            <a:bodyPr wrap="square" rtlCol="0">
              <a:spAutoFit/>
            </a:bodyPr>
            <a:lstStyle/>
            <a:p>
              <a:pPr algn="ctr"/>
              <a:r>
                <a:rPr lang="en-US" sz="4400" b="1">
                  <a:solidFill>
                    <a:schemeClr val="accent1">
                      <a:lumMod val="75000"/>
                    </a:schemeClr>
                  </a:solidFill>
                  <a:latin typeface="UTM Avo" panose="02040603050506020204" pitchFamily="18" charset="0"/>
                </a:rPr>
                <a:t>Thải ra</a:t>
              </a:r>
            </a:p>
          </p:txBody>
        </p:sp>
      </p:grpSp>
      <p:grpSp>
        <p:nvGrpSpPr>
          <p:cNvPr id="15" name="Group 14"/>
          <p:cNvGrpSpPr/>
          <p:nvPr/>
        </p:nvGrpSpPr>
        <p:grpSpPr>
          <a:xfrm>
            <a:off x="802106" y="3256554"/>
            <a:ext cx="3083808" cy="882316"/>
            <a:chOff x="930442" y="3064042"/>
            <a:chExt cx="3083808" cy="882316"/>
          </a:xfrm>
        </p:grpSpPr>
        <p:sp>
          <p:nvSpPr>
            <p:cNvPr id="13" name="Rounded Rectangle 12"/>
            <p:cNvSpPr/>
            <p:nvPr/>
          </p:nvSpPr>
          <p:spPr>
            <a:xfrm>
              <a:off x="930442" y="3064042"/>
              <a:ext cx="3083808" cy="882316"/>
            </a:xfrm>
            <a:prstGeom prst="round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39008" y="3120479"/>
              <a:ext cx="2666675" cy="769441"/>
            </a:xfrm>
            <a:prstGeom prst="rect">
              <a:avLst/>
            </a:prstGeom>
            <a:noFill/>
          </p:spPr>
          <p:txBody>
            <a:bodyPr wrap="square" rtlCol="0">
              <a:spAutoFit/>
            </a:bodyPr>
            <a:lstStyle/>
            <a:p>
              <a:pPr algn="ctr"/>
              <a:r>
                <a:rPr lang="en-US" sz="4400" b="1">
                  <a:solidFill>
                    <a:schemeClr val="accent1">
                      <a:lumMod val="75000"/>
                    </a:schemeClr>
                  </a:solidFill>
                  <a:latin typeface="UTM Avo" panose="02040603050506020204" pitchFamily="18" charset="0"/>
                </a:rPr>
                <a:t>Khí ô - xi</a:t>
              </a:r>
            </a:p>
          </p:txBody>
        </p:sp>
      </p:grpSp>
      <p:grpSp>
        <p:nvGrpSpPr>
          <p:cNvPr id="16" name="Group 15"/>
          <p:cNvGrpSpPr/>
          <p:nvPr/>
        </p:nvGrpSpPr>
        <p:grpSpPr>
          <a:xfrm>
            <a:off x="778674" y="4349142"/>
            <a:ext cx="3083808" cy="882316"/>
            <a:chOff x="930442" y="3064042"/>
            <a:chExt cx="3083808" cy="882316"/>
          </a:xfrm>
        </p:grpSpPr>
        <p:sp>
          <p:nvSpPr>
            <p:cNvPr id="17" name="Rounded Rectangle 16"/>
            <p:cNvSpPr/>
            <p:nvPr/>
          </p:nvSpPr>
          <p:spPr>
            <a:xfrm>
              <a:off x="930442" y="3064042"/>
              <a:ext cx="3083808" cy="882316"/>
            </a:xfrm>
            <a:prstGeom prst="round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39008" y="3120479"/>
              <a:ext cx="2666675" cy="769441"/>
            </a:xfrm>
            <a:prstGeom prst="rect">
              <a:avLst/>
            </a:prstGeom>
            <a:noFill/>
          </p:spPr>
          <p:txBody>
            <a:bodyPr wrap="square" rtlCol="0">
              <a:spAutoFit/>
            </a:bodyPr>
            <a:lstStyle/>
            <a:p>
              <a:pPr algn="ctr"/>
              <a:r>
                <a:rPr lang="en-US" sz="4400" b="1">
                  <a:solidFill>
                    <a:schemeClr val="accent1">
                      <a:lumMod val="75000"/>
                    </a:schemeClr>
                  </a:solidFill>
                  <a:latin typeface="UTM Avo" panose="02040603050506020204" pitchFamily="18" charset="0"/>
                </a:rPr>
                <a:t>Thức ăn</a:t>
              </a:r>
            </a:p>
          </p:txBody>
        </p:sp>
      </p:grpSp>
      <p:grpSp>
        <p:nvGrpSpPr>
          <p:cNvPr id="19" name="Group 18"/>
          <p:cNvGrpSpPr/>
          <p:nvPr/>
        </p:nvGrpSpPr>
        <p:grpSpPr>
          <a:xfrm>
            <a:off x="750313" y="5441730"/>
            <a:ext cx="3083808" cy="882316"/>
            <a:chOff x="930442" y="3064042"/>
            <a:chExt cx="3083808" cy="882316"/>
          </a:xfrm>
        </p:grpSpPr>
        <p:sp>
          <p:nvSpPr>
            <p:cNvPr id="20" name="Rounded Rectangle 19"/>
            <p:cNvSpPr/>
            <p:nvPr/>
          </p:nvSpPr>
          <p:spPr>
            <a:xfrm>
              <a:off x="930442" y="3064042"/>
              <a:ext cx="3083808" cy="882316"/>
            </a:xfrm>
            <a:prstGeom prst="round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139008" y="3120479"/>
              <a:ext cx="2666675" cy="769441"/>
            </a:xfrm>
            <a:prstGeom prst="rect">
              <a:avLst/>
            </a:prstGeom>
            <a:noFill/>
          </p:spPr>
          <p:txBody>
            <a:bodyPr wrap="square" rtlCol="0">
              <a:spAutoFit/>
            </a:bodyPr>
            <a:lstStyle/>
            <a:p>
              <a:pPr algn="ctr"/>
              <a:r>
                <a:rPr lang="en-US" sz="4400" b="1">
                  <a:solidFill>
                    <a:schemeClr val="accent1">
                      <a:lumMod val="75000"/>
                    </a:schemeClr>
                  </a:solidFill>
                  <a:latin typeface="UTM Avo" panose="02040603050506020204" pitchFamily="18" charset="0"/>
                </a:rPr>
                <a:t>Nước </a:t>
              </a:r>
            </a:p>
          </p:txBody>
        </p:sp>
      </p:grpSp>
      <p:grpSp>
        <p:nvGrpSpPr>
          <p:cNvPr id="22" name="Group 21"/>
          <p:cNvGrpSpPr/>
          <p:nvPr/>
        </p:nvGrpSpPr>
        <p:grpSpPr>
          <a:xfrm>
            <a:off x="7510774" y="2903909"/>
            <a:ext cx="4071626" cy="1256766"/>
            <a:chOff x="721127" y="3064042"/>
            <a:chExt cx="3478068" cy="1256766"/>
          </a:xfrm>
          <a:solidFill>
            <a:schemeClr val="accent6">
              <a:lumMod val="20000"/>
              <a:lumOff val="80000"/>
            </a:schemeClr>
          </a:solidFill>
        </p:grpSpPr>
        <p:sp>
          <p:nvSpPr>
            <p:cNvPr id="23" name="Rounded Rectangle 22"/>
            <p:cNvSpPr/>
            <p:nvPr/>
          </p:nvSpPr>
          <p:spPr>
            <a:xfrm>
              <a:off x="930442" y="3064042"/>
              <a:ext cx="3083808" cy="1256766"/>
            </a:xfrm>
            <a:prstGeom prst="roundRect">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4" name="TextBox 23"/>
            <p:cNvSpPr txBox="1"/>
            <p:nvPr/>
          </p:nvSpPr>
          <p:spPr>
            <a:xfrm>
              <a:off x="721127" y="3072353"/>
              <a:ext cx="3478068" cy="1200329"/>
            </a:xfrm>
            <a:prstGeom prst="rect">
              <a:avLst/>
            </a:prstGeom>
            <a:noFill/>
          </p:spPr>
          <p:txBody>
            <a:bodyPr wrap="square" rtlCol="0">
              <a:spAutoFit/>
            </a:bodyPr>
            <a:lstStyle/>
            <a:p>
              <a:pPr algn="ctr"/>
              <a:r>
                <a:rPr lang="en-US" sz="3600" b="1">
                  <a:solidFill>
                    <a:srgbClr val="002060"/>
                  </a:solidFill>
                  <a:latin typeface="UTM Avo" panose="02040603050506020204" pitchFamily="18" charset="0"/>
                </a:rPr>
                <a:t>Khí </a:t>
              </a:r>
            </a:p>
            <a:p>
              <a:pPr algn="ctr"/>
              <a:r>
                <a:rPr lang="en-US" sz="3600" b="1">
                  <a:solidFill>
                    <a:srgbClr val="002060"/>
                  </a:solidFill>
                  <a:latin typeface="UTM Avo" panose="02040603050506020204" pitchFamily="18" charset="0"/>
                </a:rPr>
                <a:t>Các - bô - níc</a:t>
              </a:r>
            </a:p>
          </p:txBody>
        </p:sp>
      </p:grpSp>
      <p:grpSp>
        <p:nvGrpSpPr>
          <p:cNvPr id="25" name="Group 24"/>
          <p:cNvGrpSpPr/>
          <p:nvPr/>
        </p:nvGrpSpPr>
        <p:grpSpPr>
          <a:xfrm>
            <a:off x="7510774" y="4381217"/>
            <a:ext cx="4071626" cy="707868"/>
            <a:chOff x="721127" y="3064042"/>
            <a:chExt cx="3478068" cy="707868"/>
          </a:xfrm>
          <a:solidFill>
            <a:schemeClr val="accent6">
              <a:lumMod val="20000"/>
              <a:lumOff val="80000"/>
            </a:schemeClr>
          </a:solidFill>
        </p:grpSpPr>
        <p:sp>
          <p:nvSpPr>
            <p:cNvPr id="26" name="Rounded Rectangle 25"/>
            <p:cNvSpPr/>
            <p:nvPr/>
          </p:nvSpPr>
          <p:spPr>
            <a:xfrm>
              <a:off x="930442" y="3064042"/>
              <a:ext cx="3083808" cy="707868"/>
            </a:xfrm>
            <a:prstGeom prst="roundRect">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7" name="TextBox 26"/>
            <p:cNvSpPr txBox="1"/>
            <p:nvPr/>
          </p:nvSpPr>
          <p:spPr>
            <a:xfrm>
              <a:off x="721127" y="3072353"/>
              <a:ext cx="3478068" cy="646331"/>
            </a:xfrm>
            <a:prstGeom prst="rect">
              <a:avLst/>
            </a:prstGeom>
            <a:noFill/>
          </p:spPr>
          <p:txBody>
            <a:bodyPr wrap="square" rtlCol="0">
              <a:spAutoFit/>
            </a:bodyPr>
            <a:lstStyle/>
            <a:p>
              <a:pPr algn="ctr"/>
              <a:r>
                <a:rPr lang="en-US" sz="3600" b="1">
                  <a:solidFill>
                    <a:srgbClr val="002060"/>
                  </a:solidFill>
                  <a:latin typeface="UTM Avo" panose="02040603050506020204" pitchFamily="18" charset="0"/>
                </a:rPr>
                <a:t>Chất cặn bã</a:t>
              </a:r>
            </a:p>
          </p:txBody>
        </p:sp>
      </p:grpSp>
      <p:grpSp>
        <p:nvGrpSpPr>
          <p:cNvPr id="28" name="Group 27"/>
          <p:cNvGrpSpPr/>
          <p:nvPr/>
        </p:nvGrpSpPr>
        <p:grpSpPr>
          <a:xfrm>
            <a:off x="7553470" y="5272842"/>
            <a:ext cx="4071626" cy="1256766"/>
            <a:chOff x="721127" y="3064042"/>
            <a:chExt cx="3478068" cy="1256766"/>
          </a:xfrm>
          <a:solidFill>
            <a:schemeClr val="accent6">
              <a:lumMod val="20000"/>
              <a:lumOff val="80000"/>
            </a:schemeClr>
          </a:solidFill>
        </p:grpSpPr>
        <p:sp>
          <p:nvSpPr>
            <p:cNvPr id="29" name="Rounded Rectangle 28"/>
            <p:cNvSpPr/>
            <p:nvPr/>
          </p:nvSpPr>
          <p:spPr>
            <a:xfrm>
              <a:off x="930442" y="3064042"/>
              <a:ext cx="3083808" cy="1256766"/>
            </a:xfrm>
            <a:prstGeom prst="roundRect">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0" name="TextBox 29"/>
            <p:cNvSpPr txBox="1"/>
            <p:nvPr/>
          </p:nvSpPr>
          <p:spPr>
            <a:xfrm>
              <a:off x="721127" y="3072353"/>
              <a:ext cx="3478068" cy="1200329"/>
            </a:xfrm>
            <a:prstGeom prst="rect">
              <a:avLst/>
            </a:prstGeom>
            <a:noFill/>
          </p:spPr>
          <p:txBody>
            <a:bodyPr wrap="square" rtlCol="0">
              <a:spAutoFit/>
            </a:bodyPr>
            <a:lstStyle/>
            <a:p>
              <a:pPr algn="ctr"/>
              <a:r>
                <a:rPr lang="en-US" sz="3600" b="1">
                  <a:solidFill>
                    <a:srgbClr val="002060"/>
                  </a:solidFill>
                  <a:latin typeface="UTM Avo" panose="02040603050506020204" pitchFamily="18" charset="0"/>
                </a:rPr>
                <a:t>Nước tiểu, </a:t>
              </a:r>
            </a:p>
            <a:p>
              <a:pPr algn="ctr"/>
              <a:r>
                <a:rPr lang="en-US" sz="3600" b="1">
                  <a:solidFill>
                    <a:srgbClr val="002060"/>
                  </a:solidFill>
                  <a:latin typeface="UTM Avo" panose="02040603050506020204" pitchFamily="18" charset="0"/>
                </a:rPr>
                <a:t>mồ hôi</a:t>
              </a:r>
            </a:p>
          </p:txBody>
        </p:sp>
      </p:grpSp>
      <p:cxnSp>
        <p:nvCxnSpPr>
          <p:cNvPr id="34" name="Straight Arrow Connector 33"/>
          <p:cNvCxnSpPr/>
          <p:nvPr/>
        </p:nvCxnSpPr>
        <p:spPr>
          <a:xfrm flipV="1">
            <a:off x="3837788" y="5937311"/>
            <a:ext cx="1071096" cy="41898"/>
          </a:xfrm>
          <a:prstGeom prst="straightConnector1">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flipV="1">
            <a:off x="3869901" y="4844723"/>
            <a:ext cx="1038984" cy="11513"/>
          </a:xfrm>
          <a:prstGeom prst="straightConnector1">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a:off x="6645508" y="3695180"/>
            <a:ext cx="1074763" cy="49641"/>
          </a:xfrm>
          <a:prstGeom prst="straightConnector1">
            <a:avLst/>
          </a:prstGeom>
          <a:ln w="57150">
            <a:solidFill>
              <a:srgbClr val="FFC000"/>
            </a:solidFill>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V="1">
            <a:off x="6649175" y="5897199"/>
            <a:ext cx="1071096" cy="41898"/>
          </a:xfrm>
          <a:prstGeom prst="straightConnector1">
            <a:avLst/>
          </a:prstGeom>
          <a:ln w="57150">
            <a:solidFill>
              <a:srgbClr val="FFC000"/>
            </a:solidFill>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a:xfrm flipV="1">
            <a:off x="6681288" y="4804611"/>
            <a:ext cx="1038984" cy="11513"/>
          </a:xfrm>
          <a:prstGeom prst="straightConnector1">
            <a:avLst/>
          </a:prstGeom>
          <a:ln w="57150">
            <a:solidFill>
              <a:srgbClr val="FFC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6248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par>
                          <p:cTn id="40" fill="hold">
                            <p:stCondLst>
                              <p:cond delay="2000"/>
                            </p:stCondLst>
                            <p:childTnLst>
                              <p:par>
                                <p:cTn id="41" presetID="22" presetClass="entr" presetSubtype="8"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left)">
                                      <p:cBhvr>
                                        <p:cTn id="48" dur="500"/>
                                        <p:tgtEl>
                                          <p:spTgt spid="39"/>
                                        </p:tgtEl>
                                      </p:cBhvr>
                                    </p:animEffect>
                                  </p:childTnLst>
                                </p:cTn>
                              </p:par>
                              <p:par>
                                <p:cTn id="49" presetID="22" presetClass="entr" presetSubtype="8"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left)">
                                      <p:cBhvr>
                                        <p:cTn id="51" dur="500"/>
                                        <p:tgtEl>
                                          <p:spTgt spid="41"/>
                                        </p:tgtEl>
                                      </p:cBhvr>
                                    </p:animEffect>
                                  </p:childTnLst>
                                </p:cTn>
                              </p:par>
                              <p:par>
                                <p:cTn id="52" presetID="22" presetClass="entr" presetSubtype="8"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1000"/>
                                        <p:tgtEl>
                                          <p:spTgt spid="28"/>
                                        </p:tgtEl>
                                      </p:cBhvr>
                                    </p:animEffect>
                                    <p:anim calcmode="lin" valueType="num">
                                      <p:cBhvr>
                                        <p:cTn id="74" dur="1000" fill="hold"/>
                                        <p:tgtEl>
                                          <p:spTgt spid="28"/>
                                        </p:tgtEl>
                                        <p:attrNameLst>
                                          <p:attrName>ppt_x</p:attrName>
                                        </p:attrNameLst>
                                      </p:cBhvr>
                                      <p:tavLst>
                                        <p:tav tm="0">
                                          <p:val>
                                            <p:strVal val="#ppt_x"/>
                                          </p:val>
                                        </p:tav>
                                        <p:tav tm="100000">
                                          <p:val>
                                            <p:strVal val="#ppt_x"/>
                                          </p:val>
                                        </p:tav>
                                      </p:tavLst>
                                    </p:anim>
                                    <p:anim calcmode="lin" valueType="num">
                                      <p:cBhvr>
                                        <p:cTn id="7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ôi trường xanh, sạch đẹp (convert-video-online.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04225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6082" y="1808791"/>
            <a:ext cx="7052879" cy="4581107"/>
          </a:xfrm>
          <a:prstGeom prst="rect">
            <a:avLst/>
          </a:prstGeom>
        </p:spPr>
      </p:pic>
      <p:pic>
        <p:nvPicPr>
          <p:cNvPr id="3"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0584" y="735504"/>
            <a:ext cx="2380260" cy="2536110"/>
          </a:xfrm>
          <a:prstGeom prst="rect">
            <a:avLst/>
          </a:prstGeom>
        </p:spPr>
      </p:pic>
      <p:pic>
        <p:nvPicPr>
          <p:cNvPr id="4"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60" y="1567800"/>
            <a:ext cx="1911195" cy="2036333"/>
          </a:xfrm>
          <a:prstGeom prst="rect">
            <a:avLst/>
          </a:prstGeom>
        </p:spPr>
      </p:pic>
      <p:pic>
        <p:nvPicPr>
          <p:cNvPr id="5"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76348" y="-112840"/>
            <a:ext cx="603455" cy="603455"/>
          </a:xfrm>
          <a:prstGeom prst="rect">
            <a:avLst/>
          </a:prstGeom>
        </p:spPr>
      </p:pic>
      <p:sp>
        <p:nvSpPr>
          <p:cNvPr id="6" name="!!文本框 6">
            <a:extLst>
              <a:ext uri="{FF2B5EF4-FFF2-40B4-BE49-F238E27FC236}">
                <a16:creationId xmlns:a16="http://schemas.microsoft.com/office/drawing/2014/main" id="{D30BD5E7-DA0E-4C5B-9A02-DF1DB0F9DBD0}"/>
              </a:ext>
            </a:extLst>
          </p:cNvPr>
          <p:cNvSpPr txBox="1"/>
          <p:nvPr/>
        </p:nvSpPr>
        <p:spPr>
          <a:xfrm>
            <a:off x="2812160" y="1480475"/>
            <a:ext cx="7212718" cy="1446550"/>
          </a:xfrm>
          <a:prstGeom prst="rect">
            <a:avLst/>
          </a:prstGeom>
          <a:noFill/>
          <a:ln w="19050">
            <a:noFill/>
            <a:prstDash val="dash"/>
          </a:ln>
        </p:spPr>
        <p:txBody>
          <a:bodyPr wrap="square" rtlCol="0">
            <a:spAutoFit/>
            <a:scene3d>
              <a:camera prst="perspectiveRight"/>
              <a:lightRig rig="threePt" dir="t"/>
            </a:scene3d>
          </a:bodyPr>
          <a:lstStyle/>
          <a:p>
            <a:pPr algn="ctr"/>
            <a:r>
              <a:rPr lang="en-US" altLang="zh-CN" sz="8800" b="1">
                <a:solidFill>
                  <a:srgbClr val="FFFF0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Tahoma" panose="020B0604030504040204" pitchFamily="34" charset="0"/>
                <a:cs typeface="+mn-ea"/>
                <a:sym typeface="+mn-lt"/>
              </a:rPr>
              <a:t>KHỞI ĐỘNG</a:t>
            </a:r>
            <a:endParaRPr lang="zh-CN" altLang="en-US" sz="8800" b="1" dirty="0">
              <a:solidFill>
                <a:srgbClr val="FFFF0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方正稚艺简体" panose="03000509000000000000" pitchFamily="65" charset="-122"/>
              <a:cs typeface="+mn-ea"/>
              <a:sym typeface="+mn-lt"/>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48087" y="-112840"/>
            <a:ext cx="2359622" cy="2365748"/>
          </a:xfrm>
          <a:prstGeom prst="rect">
            <a:avLst/>
          </a:prstGeom>
        </p:spPr>
      </p:pic>
      <p:pic>
        <p:nvPicPr>
          <p:cNvPr id="8" name="Picture 2" descr="Hình ảnh Vector Png Công Ty Tuyển Dụng Tay Cầm Sừng áp Phích Tuyển Dụng,  Kèn, Công, Ty miễn phí tải tập tin PNG PSDComment và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50528" y="1808790"/>
            <a:ext cx="5941087" cy="5718539"/>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6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65196" y="4155410"/>
            <a:ext cx="7743094" cy="2436493"/>
          </a:xfrm>
          <a:prstGeom prst="rect">
            <a:avLst/>
          </a:prstGeom>
        </p:spPr>
      </p:pic>
    </p:spTree>
    <p:extLst>
      <p:ext uri="{BB962C8B-B14F-4D97-AF65-F5344CB8AC3E}">
        <p14:creationId xmlns:p14="http://schemas.microsoft.com/office/powerpoint/2010/main" val="4059154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250" fill="hold"/>
                                        <p:tgtEl>
                                          <p:spTgt spid="4"/>
                                        </p:tgtEl>
                                        <p:attrNameLst>
                                          <p:attrName>ppt_x</p:attrName>
                                        </p:attrNameLst>
                                      </p:cBhvr>
                                      <p:tavLst>
                                        <p:tav tm="0">
                                          <p:val>
                                            <p:strVal val="1+#ppt_w/2"/>
                                          </p:val>
                                        </p:tav>
                                        <p:tav tm="100000">
                                          <p:val>
                                            <p:strVal val="#ppt_x"/>
                                          </p:val>
                                        </p:tav>
                                      </p:tavLst>
                                    </p:anim>
                                    <p:anim calcmode="lin" valueType="num">
                                      <p:cBhvr additive="base">
                                        <p:cTn id="8" dur="22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750" fill="hold"/>
                                        <p:tgtEl>
                                          <p:spTgt spid="3"/>
                                        </p:tgtEl>
                                        <p:attrNameLst>
                                          <p:attrName>ppt_x</p:attrName>
                                        </p:attrNameLst>
                                      </p:cBhvr>
                                      <p:tavLst>
                                        <p:tav tm="0">
                                          <p:val>
                                            <p:strVal val="1+#ppt_w/2"/>
                                          </p:val>
                                        </p:tav>
                                        <p:tav tm="100000">
                                          <p:val>
                                            <p:strVal val="#ppt_x"/>
                                          </p:val>
                                        </p:tav>
                                      </p:tavLst>
                                    </p:anim>
                                    <p:anim calcmode="lin" valueType="num">
                                      <p:cBhvr additive="base">
                                        <p:cTn id="12" dur="175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10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par>
                                <p:cTn id="17" presetID="12" presetClass="entr" presetSubtype="2" fill="hold" nodeType="with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3000"/>
                                        <p:tgtEl>
                                          <p:spTgt spid="9"/>
                                        </p:tgtEl>
                                        <p:attrNameLst>
                                          <p:attrName>ppt_x</p:attrName>
                                        </p:attrNameLst>
                                      </p:cBhvr>
                                      <p:tavLst>
                                        <p:tav tm="0">
                                          <p:val>
                                            <p:strVal val="#ppt_x+#ppt_w*1.125000"/>
                                          </p:val>
                                        </p:tav>
                                        <p:tav tm="100000">
                                          <p:val>
                                            <p:strVal val="#ppt_x"/>
                                          </p:val>
                                        </p:tav>
                                      </p:tavLst>
                                    </p:anim>
                                    <p:animEffect transition="in" filter="wipe(left)">
                                      <p:cBhvr>
                                        <p:cTn id="20" dur="3000"/>
                                        <p:tgtEl>
                                          <p:spTgt spid="9"/>
                                        </p:tgtEl>
                                      </p:cBhvr>
                                    </p:animEffect>
                                  </p:childTnLst>
                                </p:cTn>
                              </p:par>
                              <p:par>
                                <p:cTn id="21" presetID="22" presetClass="entr" presetSubtype="2"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2206" y="655093"/>
            <a:ext cx="4694725" cy="6202907"/>
          </a:xfrm>
          <a:prstGeom prst="rect">
            <a:avLst/>
          </a:prstGeom>
        </p:spPr>
      </p:pic>
      <p:pic>
        <p:nvPicPr>
          <p:cNvPr id="3" name="Picture 2">
            <a:extLst>
              <a:ext uri="{FF2B5EF4-FFF2-40B4-BE49-F238E27FC236}">
                <a16:creationId xmlns:a16="http://schemas.microsoft.com/office/drawing/2014/main" id="{DB90483A-975D-49ED-B802-489EA84CBF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8129" y="4047883"/>
            <a:ext cx="3203960" cy="320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BDC5145-7AFB-4F11-AA8B-EDF7371D804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0" y="367757"/>
            <a:ext cx="2184880" cy="1147969"/>
          </a:xfrm>
          <a:prstGeom prst="rect">
            <a:avLst/>
          </a:prstGeom>
        </p:spPr>
      </p:pic>
      <p:pic>
        <p:nvPicPr>
          <p:cNvPr id="12" name="图片 3075" descr="5"/>
          <p:cNvPicPr>
            <a:picLocks noChangeAspect="1"/>
          </p:cNvPicPr>
          <p:nvPr/>
        </p:nvPicPr>
        <p:blipFill>
          <a:blip r:embed="rId6"/>
          <a:stretch>
            <a:fillRect/>
          </a:stretch>
        </p:blipFill>
        <p:spPr>
          <a:xfrm>
            <a:off x="246278" y="2471794"/>
            <a:ext cx="8195219" cy="4183634"/>
          </a:xfrm>
          <a:prstGeom prst="rect">
            <a:avLst/>
          </a:prstGeom>
          <a:noFill/>
          <a:ln w="9525">
            <a:noFill/>
          </a:ln>
        </p:spPr>
      </p:pic>
      <p:sp>
        <p:nvSpPr>
          <p:cNvPr id="13" name="TextBox 12"/>
          <p:cNvSpPr txBox="1"/>
          <p:nvPr/>
        </p:nvSpPr>
        <p:spPr>
          <a:xfrm>
            <a:off x="2552131" y="1161226"/>
            <a:ext cx="4462818" cy="1107996"/>
          </a:xfrm>
          <a:prstGeom prst="rect">
            <a:avLst/>
          </a:prstGeom>
          <a:noFill/>
        </p:spPr>
        <p:txBody>
          <a:bodyPr wrap="square" rtlCol="0">
            <a:spAutoFit/>
            <a:scene3d>
              <a:camera prst="orthographicFront"/>
              <a:lightRig rig="threePt" dir="t"/>
            </a:scene3d>
            <a:sp3d extrusionH="57150">
              <a:bevelT h="25400" prst="softRound"/>
            </a:sp3d>
          </a:bodyPr>
          <a:lstStyle/>
          <a:p>
            <a:r>
              <a:rPr lang="en-US" sz="6600">
                <a:solidFill>
                  <a:srgbClr val="FF6600"/>
                </a:solidFill>
                <a:effectLst>
                  <a:outerShdw blurRad="63500" sx="102000" sy="102000" algn="ctr" rotWithShape="0">
                    <a:prstClr val="black">
                      <a:alpha val="40000"/>
                    </a:prstClr>
                  </a:outerShdw>
                </a:effectLst>
                <a:latin typeface="UTM Guanine" panose="02040603050506020204" pitchFamily="18" charset="0"/>
              </a:rPr>
              <a:t>DẶN DÒ</a:t>
            </a:r>
          </a:p>
        </p:txBody>
      </p:sp>
      <p:sp>
        <p:nvSpPr>
          <p:cNvPr id="14" name="TextBox 13"/>
          <p:cNvSpPr txBox="1"/>
          <p:nvPr/>
        </p:nvSpPr>
        <p:spPr>
          <a:xfrm>
            <a:off x="1092440" y="3091815"/>
            <a:ext cx="7001302" cy="2862322"/>
          </a:xfrm>
          <a:prstGeom prst="rect">
            <a:avLst/>
          </a:prstGeom>
          <a:noFill/>
        </p:spPr>
        <p:txBody>
          <a:bodyPr wrap="square" rtlCol="0">
            <a:spAutoFit/>
          </a:bodyPr>
          <a:lstStyle/>
          <a:p>
            <a:pPr marL="214313" indent="-214313">
              <a:buFontTx/>
              <a:buChar char="-"/>
            </a:pPr>
            <a:r>
              <a:rPr lang="en-US" altLang="zh-CN" sz="3600" b="1">
                <a:solidFill>
                  <a:srgbClr val="002060"/>
                </a:solidFill>
                <a:latin typeface="UTM Avo" panose="02040603050506020204" pitchFamily="18" charset="0"/>
                <a:ea typeface="inpin heiti" panose="00000500000000000000" pitchFamily="2" charset="-122"/>
                <a:cs typeface="Times New Roman" panose="02020603050405020304" charset="0"/>
                <a:sym typeface="inpin heiti" panose="00000500000000000000" pitchFamily="2" charset="-122"/>
              </a:rPr>
              <a:t>Học ghi nhớ bài 2. Vẽ lại sơ đồ trao đổi chất giữa cơ thể người với môi trường.</a:t>
            </a:r>
          </a:p>
          <a:p>
            <a:pPr marL="214313" indent="-214313">
              <a:buFontTx/>
              <a:buChar char="-"/>
            </a:pPr>
            <a:r>
              <a:rPr lang="en-US" altLang="zh-CN" sz="3600" b="1">
                <a:solidFill>
                  <a:srgbClr val="002060"/>
                </a:solidFill>
                <a:latin typeface="UTM Avo" panose="02040603050506020204" pitchFamily="18" charset="0"/>
                <a:ea typeface="inpin heiti" panose="00000500000000000000" pitchFamily="2" charset="-122"/>
                <a:cs typeface="Times New Roman" panose="02020603050405020304" charset="0"/>
                <a:sym typeface="inpin heiti" panose="00000500000000000000" pitchFamily="2" charset="-122"/>
              </a:rPr>
              <a:t>Chuẩn bị bài 3: Trao đổi chất ở người (tt)</a:t>
            </a:r>
            <a:endParaRPr lang="zh-CN" altLang="en-US" sz="3600" b="1">
              <a:solidFill>
                <a:srgbClr val="002060"/>
              </a:solidFill>
              <a:latin typeface="UTM Avo" panose="02040603050506020204" pitchFamily="18" charset="0"/>
              <a:ea typeface="inpin heiti" panose="00000500000000000000" pitchFamily="2" charset="-122"/>
              <a:cs typeface="Times New Roman" panose="02020603050405020304" charset="0"/>
              <a:sym typeface="inpin heiti" panose="00000500000000000000" pitchFamily="2" charset="-122"/>
            </a:endParaRPr>
          </a:p>
        </p:txBody>
      </p:sp>
    </p:spTree>
    <p:extLst>
      <p:ext uri="{BB962C8B-B14F-4D97-AF65-F5344CB8AC3E}">
        <p14:creationId xmlns:p14="http://schemas.microsoft.com/office/powerpoint/2010/main" val="4227637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290">
                                          <p:stCondLst>
                                            <p:cond delay="0"/>
                                          </p:stCondLst>
                                        </p:cTn>
                                        <p:tgtEl>
                                          <p:spTgt spid="3"/>
                                        </p:tgtEl>
                                      </p:cBhvr>
                                    </p:animEffect>
                                    <p:anim calcmode="lin" valueType="num">
                                      <p:cBhvr>
                                        <p:cTn id="14"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9" dur="13">
                                          <p:stCondLst>
                                            <p:cond delay="325"/>
                                          </p:stCondLst>
                                        </p:cTn>
                                        <p:tgtEl>
                                          <p:spTgt spid="3"/>
                                        </p:tgtEl>
                                      </p:cBhvr>
                                      <p:to x="100000" y="60000"/>
                                    </p:animScale>
                                    <p:animScale>
                                      <p:cBhvr>
                                        <p:cTn id="20" dur="83" decel="50000">
                                          <p:stCondLst>
                                            <p:cond delay="338"/>
                                          </p:stCondLst>
                                        </p:cTn>
                                        <p:tgtEl>
                                          <p:spTgt spid="3"/>
                                        </p:tgtEl>
                                      </p:cBhvr>
                                      <p:to x="100000" y="100000"/>
                                    </p:animScale>
                                    <p:animScale>
                                      <p:cBhvr>
                                        <p:cTn id="21" dur="13">
                                          <p:stCondLst>
                                            <p:cond delay="656"/>
                                          </p:stCondLst>
                                        </p:cTn>
                                        <p:tgtEl>
                                          <p:spTgt spid="3"/>
                                        </p:tgtEl>
                                      </p:cBhvr>
                                      <p:to x="100000" y="80000"/>
                                    </p:animScale>
                                    <p:animScale>
                                      <p:cBhvr>
                                        <p:cTn id="22" dur="83" decel="50000">
                                          <p:stCondLst>
                                            <p:cond delay="669"/>
                                          </p:stCondLst>
                                        </p:cTn>
                                        <p:tgtEl>
                                          <p:spTgt spid="3"/>
                                        </p:tgtEl>
                                      </p:cBhvr>
                                      <p:to x="100000" y="100000"/>
                                    </p:animScale>
                                    <p:animScale>
                                      <p:cBhvr>
                                        <p:cTn id="23" dur="13">
                                          <p:stCondLst>
                                            <p:cond delay="821"/>
                                          </p:stCondLst>
                                        </p:cTn>
                                        <p:tgtEl>
                                          <p:spTgt spid="3"/>
                                        </p:tgtEl>
                                      </p:cBhvr>
                                      <p:to x="100000" y="90000"/>
                                    </p:animScale>
                                    <p:animScale>
                                      <p:cBhvr>
                                        <p:cTn id="24" dur="83" decel="50000">
                                          <p:stCondLst>
                                            <p:cond delay="834"/>
                                          </p:stCondLst>
                                        </p:cTn>
                                        <p:tgtEl>
                                          <p:spTgt spid="3"/>
                                        </p:tgtEl>
                                      </p:cBhvr>
                                      <p:to x="100000" y="100000"/>
                                    </p:animScale>
                                    <p:animScale>
                                      <p:cBhvr>
                                        <p:cTn id="25" dur="13">
                                          <p:stCondLst>
                                            <p:cond delay="904"/>
                                          </p:stCondLst>
                                        </p:cTn>
                                        <p:tgtEl>
                                          <p:spTgt spid="3"/>
                                        </p:tgtEl>
                                      </p:cBhvr>
                                      <p:to x="100000" y="95000"/>
                                    </p:animScale>
                                    <p:animScale>
                                      <p:cBhvr>
                                        <p:cTn id="26" dur="83" decel="50000">
                                          <p:stCondLst>
                                            <p:cond delay="917"/>
                                          </p:stCondLst>
                                        </p:cTn>
                                        <p:tgtEl>
                                          <p:spTgt spid="3"/>
                                        </p:tgtEl>
                                      </p:cBhvr>
                                      <p:to x="100000" y="100000"/>
                                    </p:animScale>
                                  </p:childTnLst>
                                </p:cTn>
                              </p:par>
                            </p:childTnLst>
                          </p:cTn>
                        </p:par>
                        <p:par>
                          <p:cTn id="27" fill="hold">
                            <p:stCondLst>
                              <p:cond delay="2000"/>
                            </p:stCondLst>
                            <p:childTnLst>
                              <p:par>
                                <p:cTn id="28" presetID="2" presetClass="entr" presetSubtype="8"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0-#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16" presetClass="entr" presetSubtype="21"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par>
                          <p:cTn id="41" fill="hold">
                            <p:stCondLst>
                              <p:cond delay="4000"/>
                            </p:stCondLst>
                            <p:childTnLst>
                              <p:par>
                                <p:cTn id="42" presetID="14" presetClass="entr" presetSubtype="1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randombar(horizont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0329" y="797208"/>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658" y="0"/>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476102"/>
            <a:ext cx="12188238" cy="3381898"/>
          </a:xfrm>
          <a:prstGeom prst="rect">
            <a:avLst/>
          </a:prstGeom>
        </p:spPr>
      </p:pic>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64233" y="875487"/>
            <a:ext cx="1169166" cy="1057374"/>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76342">
            <a:off x="1316974" y="3047601"/>
            <a:ext cx="1418032" cy="1104077"/>
          </a:xfrm>
          <a:prstGeom prst="rect">
            <a:avLst/>
          </a:prstGeom>
        </p:spPr>
      </p:pic>
      <p:pic>
        <p:nvPicPr>
          <p:cNvPr id="15" name="图片 6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sp>
        <p:nvSpPr>
          <p:cNvPr id="3" name="TextBox 2"/>
          <p:cNvSpPr txBox="1"/>
          <p:nvPr/>
        </p:nvSpPr>
        <p:spPr>
          <a:xfrm rot="372534">
            <a:off x="4325602" y="5351760"/>
            <a:ext cx="1704110" cy="369332"/>
          </a:xfrm>
          <a:prstGeom prst="rect">
            <a:avLst/>
          </a:prstGeom>
          <a:noFill/>
        </p:spPr>
        <p:txBody>
          <a:bodyPr wrap="square" rtlCol="0">
            <a:spAutoFit/>
          </a:bodyPr>
          <a:lstStyle/>
          <a:p>
            <a:r>
              <a:rPr lang="en-US">
                <a:solidFill>
                  <a:schemeClr val="accent4">
                    <a:lumMod val="40000"/>
                    <a:lumOff val="60000"/>
                  </a:schemeClr>
                </a:solidFill>
              </a:rPr>
              <a:t>Măng non</a:t>
            </a:r>
          </a:p>
        </p:txBody>
      </p:sp>
      <p:sp>
        <p:nvSpPr>
          <p:cNvPr id="4" name="TextBox 3"/>
          <p:cNvSpPr txBox="1"/>
          <p:nvPr/>
        </p:nvSpPr>
        <p:spPr>
          <a:xfrm>
            <a:off x="1298380" y="1853432"/>
            <a:ext cx="7758554" cy="304698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9600">
                <a:solidFill>
                  <a:schemeClr val="accent1">
                    <a:lumMod val="75000"/>
                  </a:schemeClr>
                </a:solidFill>
                <a:effectLst>
                  <a:outerShdw blurRad="50800" dist="38100" algn="l" rotWithShape="0">
                    <a:prstClr val="black">
                      <a:alpha val="40000"/>
                    </a:prstClr>
                  </a:outerShdw>
                </a:effectLst>
                <a:latin typeface="UVF Slim Tony" panose="02000000000000000000" pitchFamily="2" charset="0"/>
              </a:rPr>
              <a:t>Chúc các em học tốt</a:t>
            </a:r>
          </a:p>
        </p:txBody>
      </p:sp>
    </p:spTree>
    <p:extLst>
      <p:ext uri="{BB962C8B-B14F-4D97-AF65-F5344CB8AC3E}">
        <p14:creationId xmlns:p14="http://schemas.microsoft.com/office/powerpoint/2010/main" val="209730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1000" fill="hold"/>
                                        <p:tgtEl>
                                          <p:spTgt spid="48"/>
                                        </p:tgtEl>
                                        <p:attrNameLst>
                                          <p:attrName>ppt_w</p:attrName>
                                        </p:attrNameLst>
                                      </p:cBhvr>
                                      <p:tavLst>
                                        <p:tav tm="0">
                                          <p:val>
                                            <p:fltVal val="0"/>
                                          </p:val>
                                        </p:tav>
                                        <p:tav tm="100000">
                                          <p:val>
                                            <p:strVal val="#ppt_w"/>
                                          </p:val>
                                        </p:tav>
                                      </p:tavLst>
                                    </p:anim>
                                    <p:anim calcmode="lin" valueType="num">
                                      <p:cBhvr>
                                        <p:cTn id="12" dur="1000" fill="hold"/>
                                        <p:tgtEl>
                                          <p:spTgt spid="48"/>
                                        </p:tgtEl>
                                        <p:attrNameLst>
                                          <p:attrName>ppt_h</p:attrName>
                                        </p:attrNameLst>
                                      </p:cBhvr>
                                      <p:tavLst>
                                        <p:tav tm="0">
                                          <p:val>
                                            <p:fltVal val="0"/>
                                          </p:val>
                                        </p:tav>
                                        <p:tav tm="100000">
                                          <p:val>
                                            <p:strVal val="#ppt_h"/>
                                          </p:val>
                                        </p:tav>
                                      </p:tavLst>
                                    </p:anim>
                                    <p:anim calcmode="lin" valueType="num">
                                      <p:cBhvr>
                                        <p:cTn id="13" dur="1000" fill="hold"/>
                                        <p:tgtEl>
                                          <p:spTgt spid="48"/>
                                        </p:tgtEl>
                                        <p:attrNameLst>
                                          <p:attrName>style.rotation</p:attrName>
                                        </p:attrNameLst>
                                      </p:cBhvr>
                                      <p:tavLst>
                                        <p:tav tm="0">
                                          <p:val>
                                            <p:fltVal val="90"/>
                                          </p:val>
                                        </p:tav>
                                        <p:tav tm="100000">
                                          <p:val>
                                            <p:fltVal val="0"/>
                                          </p:val>
                                        </p:tav>
                                      </p:tavLst>
                                    </p:anim>
                                    <p:animEffect transition="in" filter="fade">
                                      <p:cBhvr>
                                        <p:cTn id="14" dur="1000"/>
                                        <p:tgtEl>
                                          <p:spTgt spid="48"/>
                                        </p:tgtEl>
                                      </p:cBhvr>
                                    </p:animEffect>
                                  </p:childTnLst>
                                </p:cTn>
                              </p:par>
                              <p:par>
                                <p:cTn id="15" presetID="3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par>
                                <p:cTn id="21" presetID="3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1000" fill="hold"/>
                                        <p:tgtEl>
                                          <p:spTgt spid="45"/>
                                        </p:tgtEl>
                                        <p:attrNameLst>
                                          <p:attrName>ppt_w</p:attrName>
                                        </p:attrNameLst>
                                      </p:cBhvr>
                                      <p:tavLst>
                                        <p:tav tm="0">
                                          <p:val>
                                            <p:fltVal val="0"/>
                                          </p:val>
                                        </p:tav>
                                        <p:tav tm="100000">
                                          <p:val>
                                            <p:strVal val="#ppt_w"/>
                                          </p:val>
                                        </p:tav>
                                      </p:tavLst>
                                    </p:anim>
                                    <p:anim calcmode="lin" valueType="num">
                                      <p:cBhvr>
                                        <p:cTn id="24" dur="1000" fill="hold"/>
                                        <p:tgtEl>
                                          <p:spTgt spid="45"/>
                                        </p:tgtEl>
                                        <p:attrNameLst>
                                          <p:attrName>ppt_h</p:attrName>
                                        </p:attrNameLst>
                                      </p:cBhvr>
                                      <p:tavLst>
                                        <p:tav tm="0">
                                          <p:val>
                                            <p:fltVal val="0"/>
                                          </p:val>
                                        </p:tav>
                                        <p:tav tm="100000">
                                          <p:val>
                                            <p:strVal val="#ppt_h"/>
                                          </p:val>
                                        </p:tav>
                                      </p:tavLst>
                                    </p:anim>
                                    <p:anim calcmode="lin" valueType="num">
                                      <p:cBhvr>
                                        <p:cTn id="25" dur="1000" fill="hold"/>
                                        <p:tgtEl>
                                          <p:spTgt spid="45"/>
                                        </p:tgtEl>
                                        <p:attrNameLst>
                                          <p:attrName>style.rotation</p:attrName>
                                        </p:attrNameLst>
                                      </p:cBhvr>
                                      <p:tavLst>
                                        <p:tav tm="0">
                                          <p:val>
                                            <p:fltVal val="90"/>
                                          </p:val>
                                        </p:tav>
                                        <p:tav tm="100000">
                                          <p:val>
                                            <p:fltVal val="0"/>
                                          </p:val>
                                        </p:tav>
                                      </p:tavLst>
                                    </p:anim>
                                    <p:animEffect transition="in" filter="fade">
                                      <p:cBhvr>
                                        <p:cTn id="26" dur="1000"/>
                                        <p:tgtEl>
                                          <p:spTgt spid="45"/>
                                        </p:tgtEl>
                                      </p:cBhvr>
                                    </p:animEffect>
                                  </p:childTnLst>
                                </p:cTn>
                              </p:par>
                              <p:par>
                                <p:cTn id="27" presetID="3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1000" fill="hold"/>
                                        <p:tgtEl>
                                          <p:spTgt spid="44"/>
                                        </p:tgtEl>
                                        <p:attrNameLst>
                                          <p:attrName>ppt_w</p:attrName>
                                        </p:attrNameLst>
                                      </p:cBhvr>
                                      <p:tavLst>
                                        <p:tav tm="0">
                                          <p:val>
                                            <p:fltVal val="0"/>
                                          </p:val>
                                        </p:tav>
                                        <p:tav tm="100000">
                                          <p:val>
                                            <p:strVal val="#ppt_w"/>
                                          </p:val>
                                        </p:tav>
                                      </p:tavLst>
                                    </p:anim>
                                    <p:anim calcmode="lin" valueType="num">
                                      <p:cBhvr>
                                        <p:cTn id="30" dur="1000" fill="hold"/>
                                        <p:tgtEl>
                                          <p:spTgt spid="44"/>
                                        </p:tgtEl>
                                        <p:attrNameLst>
                                          <p:attrName>ppt_h</p:attrName>
                                        </p:attrNameLst>
                                      </p:cBhvr>
                                      <p:tavLst>
                                        <p:tav tm="0">
                                          <p:val>
                                            <p:fltVal val="0"/>
                                          </p:val>
                                        </p:tav>
                                        <p:tav tm="100000">
                                          <p:val>
                                            <p:strVal val="#ppt_h"/>
                                          </p:val>
                                        </p:tav>
                                      </p:tavLst>
                                    </p:anim>
                                    <p:anim calcmode="lin" valueType="num">
                                      <p:cBhvr>
                                        <p:cTn id="31" dur="1000" fill="hold"/>
                                        <p:tgtEl>
                                          <p:spTgt spid="44"/>
                                        </p:tgtEl>
                                        <p:attrNameLst>
                                          <p:attrName>style.rotation</p:attrName>
                                        </p:attrNameLst>
                                      </p:cBhvr>
                                      <p:tavLst>
                                        <p:tav tm="0">
                                          <p:val>
                                            <p:fltVal val="90"/>
                                          </p:val>
                                        </p:tav>
                                        <p:tav tm="100000">
                                          <p:val>
                                            <p:fltVal val="0"/>
                                          </p:val>
                                        </p:tav>
                                      </p:tavLst>
                                    </p:anim>
                                    <p:animEffect transition="in" filter="fade">
                                      <p:cBhvr>
                                        <p:cTn id="32" dur="1000"/>
                                        <p:tgtEl>
                                          <p:spTgt spid="44"/>
                                        </p:tgtEl>
                                      </p:cBhvr>
                                    </p:animEffect>
                                  </p:childTnLst>
                                </p:cTn>
                              </p:par>
                              <p:par>
                                <p:cTn id="33" presetID="31" presetClass="entr" presetSubtype="0" fill="hold" nodeType="withEffect">
                                  <p:stCondLst>
                                    <p:cond delay="100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par>
                                <p:cTn id="39" presetID="31" presetClass="entr" presetSubtype="0" fill="hold" nodeType="withEffect">
                                  <p:stCondLst>
                                    <p:cond delay="2000"/>
                                  </p:stCondLst>
                                  <p:childTnLst>
                                    <p:set>
                                      <p:cBhvr>
                                        <p:cTn id="40" dur="1" fill="hold">
                                          <p:stCondLst>
                                            <p:cond delay="0"/>
                                          </p:stCondLst>
                                        </p:cTn>
                                        <p:tgtEl>
                                          <p:spTgt spid="43"/>
                                        </p:tgtEl>
                                        <p:attrNameLst>
                                          <p:attrName>style.visibility</p:attrName>
                                        </p:attrNameLst>
                                      </p:cBhvr>
                                      <p:to>
                                        <p:strVal val="visible"/>
                                      </p:to>
                                    </p:set>
                                    <p:anim calcmode="lin" valueType="num">
                                      <p:cBhvr>
                                        <p:cTn id="41" dur="1000" fill="hold"/>
                                        <p:tgtEl>
                                          <p:spTgt spid="43"/>
                                        </p:tgtEl>
                                        <p:attrNameLst>
                                          <p:attrName>ppt_w</p:attrName>
                                        </p:attrNameLst>
                                      </p:cBhvr>
                                      <p:tavLst>
                                        <p:tav tm="0">
                                          <p:val>
                                            <p:fltVal val="0"/>
                                          </p:val>
                                        </p:tav>
                                        <p:tav tm="100000">
                                          <p:val>
                                            <p:strVal val="#ppt_w"/>
                                          </p:val>
                                        </p:tav>
                                      </p:tavLst>
                                    </p:anim>
                                    <p:anim calcmode="lin" valueType="num">
                                      <p:cBhvr>
                                        <p:cTn id="42" dur="1000" fill="hold"/>
                                        <p:tgtEl>
                                          <p:spTgt spid="43"/>
                                        </p:tgtEl>
                                        <p:attrNameLst>
                                          <p:attrName>ppt_h</p:attrName>
                                        </p:attrNameLst>
                                      </p:cBhvr>
                                      <p:tavLst>
                                        <p:tav tm="0">
                                          <p:val>
                                            <p:fltVal val="0"/>
                                          </p:val>
                                        </p:tav>
                                        <p:tav tm="100000">
                                          <p:val>
                                            <p:strVal val="#ppt_h"/>
                                          </p:val>
                                        </p:tav>
                                      </p:tavLst>
                                    </p:anim>
                                    <p:anim calcmode="lin" valueType="num">
                                      <p:cBhvr>
                                        <p:cTn id="43" dur="1000" fill="hold"/>
                                        <p:tgtEl>
                                          <p:spTgt spid="43"/>
                                        </p:tgtEl>
                                        <p:attrNameLst>
                                          <p:attrName>style.rotation</p:attrName>
                                        </p:attrNameLst>
                                      </p:cBhvr>
                                      <p:tavLst>
                                        <p:tav tm="0">
                                          <p:val>
                                            <p:fltVal val="90"/>
                                          </p:val>
                                        </p:tav>
                                        <p:tav tm="100000">
                                          <p:val>
                                            <p:fltVal val="0"/>
                                          </p:val>
                                        </p:tav>
                                      </p:tavLst>
                                    </p:anim>
                                    <p:animEffect transition="in" filter="fade">
                                      <p:cBhvr>
                                        <p:cTn id="44" dur="1000"/>
                                        <p:tgtEl>
                                          <p:spTgt spid="43"/>
                                        </p:tgtEl>
                                      </p:cBhvr>
                                    </p:animEffect>
                                  </p:childTnLst>
                                </p:cTn>
                              </p:par>
                              <p:par>
                                <p:cTn id="45" presetID="22" presetClass="entr" presetSubtype="8" fill="hold" nodeType="withEffect">
                                  <p:stCondLst>
                                    <p:cond delay="3000"/>
                                  </p:stCondLst>
                                  <p:childTnLst>
                                    <p:set>
                                      <p:cBhvr>
                                        <p:cTn id="46" dur="1" fill="hold">
                                          <p:stCondLst>
                                            <p:cond delay="0"/>
                                          </p:stCondLst>
                                        </p:cTn>
                                        <p:tgtEl>
                                          <p:spTgt spid="50"/>
                                        </p:tgtEl>
                                        <p:attrNameLst>
                                          <p:attrName>style.visibility</p:attrName>
                                        </p:attrNameLst>
                                      </p:cBhvr>
                                      <p:to>
                                        <p:strVal val="visible"/>
                                      </p:to>
                                    </p:set>
                                    <p:animEffect transition="in" filter="wipe(left)">
                                      <p:cBhvr>
                                        <p:cTn id="47" dur="500"/>
                                        <p:tgtEl>
                                          <p:spTgt spid="50"/>
                                        </p:tgtEl>
                                      </p:cBhvr>
                                    </p:animEffect>
                                  </p:childTnLst>
                                </p:cTn>
                              </p:par>
                              <p:par>
                                <p:cTn id="48" presetID="12" presetClass="entr" presetSubtype="2" fill="hold" nodeType="withEffect">
                                  <p:stCondLst>
                                    <p:cond delay="350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3000"/>
                                        <p:tgtEl>
                                          <p:spTgt spid="15"/>
                                        </p:tgtEl>
                                        <p:attrNameLst>
                                          <p:attrName>ppt_x</p:attrName>
                                        </p:attrNameLst>
                                      </p:cBhvr>
                                      <p:tavLst>
                                        <p:tav tm="0">
                                          <p:val>
                                            <p:strVal val="#ppt_x+#ppt_w*1.125000"/>
                                          </p:val>
                                        </p:tav>
                                        <p:tav tm="100000">
                                          <p:val>
                                            <p:strVal val="#ppt_x"/>
                                          </p:val>
                                        </p:tav>
                                      </p:tavLst>
                                    </p:anim>
                                    <p:animEffect transition="in" filter="wipe(left)">
                                      <p:cBhvr>
                                        <p:cTn id="51"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7628572" y="0"/>
            <a:ext cx="5033578" cy="5193601"/>
          </a:xfrm>
          <a:prstGeom prst="rect">
            <a:avLst/>
          </a:prstGeom>
        </p:spPr>
      </p:pic>
      <p:sp>
        <p:nvSpPr>
          <p:cNvPr id="3" name="Title 1">
            <a:extLst>
              <a:ext uri="{FF2B5EF4-FFF2-40B4-BE49-F238E27FC236}">
                <a16:creationId xmlns:a16="http://schemas.microsoft.com/office/drawing/2014/main" id="{BB66E918-B6BD-4A9D-9B88-DC80541FF285}"/>
              </a:ext>
            </a:extLst>
          </p:cNvPr>
          <p:cNvSpPr txBox="1">
            <a:spLocks/>
          </p:cNvSpPr>
          <p:nvPr/>
        </p:nvSpPr>
        <p:spPr>
          <a:xfrm>
            <a:off x="8119308" y="5388950"/>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4" name="TextBox 3">
            <a:extLst>
              <a:ext uri="{FF2B5EF4-FFF2-40B4-BE49-F238E27FC236}">
                <a16:creationId xmlns:a16="http://schemas.microsoft.com/office/drawing/2014/main" id="{764462CE-C7A3-4832-85C5-6799F05DB6DA}"/>
              </a:ext>
            </a:extLst>
          </p:cNvPr>
          <p:cNvSpPr txBox="1"/>
          <p:nvPr/>
        </p:nvSpPr>
        <p:spPr>
          <a:xfrm>
            <a:off x="0" y="2531881"/>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68BA84BA-7715-4E91-81B0-249042A131BB}"/>
              </a:ext>
            </a:extLst>
          </p:cNvPr>
          <p:cNvSpPr txBox="1">
            <a:spLocks/>
          </p:cNvSpPr>
          <p:nvPr/>
        </p:nvSpPr>
        <p:spPr>
          <a:xfrm>
            <a:off x="631660" y="3719029"/>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6" name="Title 1">
            <a:extLst>
              <a:ext uri="{FF2B5EF4-FFF2-40B4-BE49-F238E27FC236}">
                <a16:creationId xmlns:a16="http://schemas.microsoft.com/office/drawing/2014/main" id="{268FA995-F566-4FD9-9739-68ECC855989E}"/>
              </a:ext>
            </a:extLst>
          </p:cNvPr>
          <p:cNvSpPr txBox="1">
            <a:spLocks/>
          </p:cNvSpPr>
          <p:nvPr/>
        </p:nvSpPr>
        <p:spPr>
          <a:xfrm>
            <a:off x="629104" y="3340015"/>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1101094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2465152" y="4735924"/>
            <a:ext cx="2766977" cy="1918437"/>
          </a:xfrm>
          <a:prstGeom prst="rect">
            <a:avLst/>
          </a:prstGeom>
        </p:spPr>
      </p:pic>
      <p:pic>
        <p:nvPicPr>
          <p:cNvPr id="6" name="Picture 5">
            <a:hlinkClick r:id="rId5" action="ppaction://hlinksldjump"/>
            <a:extLst>
              <a:ext uri="{FF2B5EF4-FFF2-40B4-BE49-F238E27FC236}">
                <a16:creationId xmlns:a16="http://schemas.microsoft.com/office/drawing/2014/main" id="{2A55A3D4-58D0-2440-2267-D4B89EE104B0}"/>
              </a:ext>
            </a:extLst>
          </p:cNvPr>
          <p:cNvPicPr>
            <a:picLocks noChangeAspect="1"/>
          </p:cNvPicPr>
          <p:nvPr/>
        </p:nvPicPr>
        <p:blipFill>
          <a:blip r:embed="rId6"/>
          <a:stretch>
            <a:fillRect/>
          </a:stretch>
        </p:blipFill>
        <p:spPr>
          <a:xfrm>
            <a:off x="8498520" y="2858249"/>
            <a:ext cx="2397968" cy="2714987"/>
          </a:xfrm>
          <a:prstGeom prst="rect">
            <a:avLst/>
          </a:prstGeom>
        </p:spPr>
      </p:pic>
      <p:pic>
        <p:nvPicPr>
          <p:cNvPr id="395" name="Picture 394">
            <a:extLst>
              <a:ext uri="{FF2B5EF4-FFF2-40B4-BE49-F238E27FC236}">
                <a16:creationId xmlns:a16="http://schemas.microsoft.com/office/drawing/2014/main" id="{B0D4D271-4BF8-93D7-DE25-90A6F403FD6A}"/>
              </a:ext>
            </a:extLst>
          </p:cNvPr>
          <p:cNvPicPr>
            <a:picLocks noChangeAspect="1"/>
          </p:cNvPicPr>
          <p:nvPr/>
        </p:nvPicPr>
        <p:blipFill>
          <a:blip r:embed="rId7"/>
          <a:stretch>
            <a:fillRect/>
          </a:stretch>
        </p:blipFill>
        <p:spPr>
          <a:xfrm>
            <a:off x="711765" y="150042"/>
            <a:ext cx="10818332" cy="1918437"/>
          </a:xfrm>
          <a:prstGeom prst="rect">
            <a:avLst/>
          </a:prstGeom>
        </p:spPr>
      </p:pic>
      <p:pic>
        <p:nvPicPr>
          <p:cNvPr id="10" name="Picture 9">
            <a:hlinkClick r:id="rId8" action="ppaction://hlinksldjump"/>
            <a:extLst>
              <a:ext uri="{FF2B5EF4-FFF2-40B4-BE49-F238E27FC236}">
                <a16:creationId xmlns:a16="http://schemas.microsoft.com/office/drawing/2014/main" id="{8496083C-68B3-DDA8-F2D7-F4A2A1FB9133}"/>
              </a:ext>
            </a:extLst>
          </p:cNvPr>
          <p:cNvPicPr>
            <a:picLocks noChangeAspect="1"/>
          </p:cNvPicPr>
          <p:nvPr/>
        </p:nvPicPr>
        <p:blipFill>
          <a:blip r:embed="rId9"/>
          <a:stretch>
            <a:fillRect/>
          </a:stretch>
        </p:blipFill>
        <p:spPr>
          <a:xfrm>
            <a:off x="632559" y="2185298"/>
            <a:ext cx="2991363" cy="2080948"/>
          </a:xfrm>
          <a:prstGeom prst="rect">
            <a:avLst/>
          </a:prstGeom>
        </p:spPr>
      </p:pic>
      <p:pic>
        <p:nvPicPr>
          <p:cNvPr id="574" name="Picture 573">
            <a:extLst>
              <a:ext uri="{FF2B5EF4-FFF2-40B4-BE49-F238E27FC236}">
                <a16:creationId xmlns:a16="http://schemas.microsoft.com/office/drawing/2014/main" id="{91D3474E-FC59-B305-FDE4-F8E144716902}"/>
              </a:ext>
            </a:extLst>
          </p:cNvPr>
          <p:cNvPicPr>
            <a:picLocks noChangeAspect="1"/>
          </p:cNvPicPr>
          <p:nvPr/>
        </p:nvPicPr>
        <p:blipFill>
          <a:blip r:embed="rId10"/>
          <a:stretch>
            <a:fillRect/>
          </a:stretch>
        </p:blipFill>
        <p:spPr>
          <a:xfrm>
            <a:off x="3449394" y="1307335"/>
            <a:ext cx="5263868" cy="3981120"/>
          </a:xfrm>
          <a:prstGeom prst="rect">
            <a:avLst/>
          </a:prstGeom>
        </p:spPr>
      </p:pic>
      <p:sp>
        <p:nvSpPr>
          <p:cNvPr id="25" name="Arrow: Right 24">
            <a:hlinkClick r:id="rId11" action="ppaction://hlinksldjump"/>
            <a:extLst>
              <a:ext uri="{FF2B5EF4-FFF2-40B4-BE49-F238E27FC236}">
                <a16:creationId xmlns:a16="http://schemas.microsoft.com/office/drawing/2014/main" id="{9F58ABE2-DC81-82FE-0091-47E9BC78D1CA}"/>
              </a:ext>
            </a:extLst>
          </p:cNvPr>
          <p:cNvSpPr/>
          <p:nvPr/>
        </p:nvSpPr>
        <p:spPr>
          <a:xfrm rot="5400000">
            <a:off x="10929285" y="5731050"/>
            <a:ext cx="1081125" cy="76549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316909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95"/>
                                        </p:tgtEl>
                                        <p:attrNameLst>
                                          <p:attrName>r</p:attrName>
                                        </p:attrNameLst>
                                      </p:cBhvr>
                                    </p:animRot>
                                    <p:animRot by="-240000">
                                      <p:cBhvr>
                                        <p:cTn id="7" dur="200" fill="hold">
                                          <p:stCondLst>
                                            <p:cond delay="200"/>
                                          </p:stCondLst>
                                        </p:cTn>
                                        <p:tgtEl>
                                          <p:spTgt spid="395"/>
                                        </p:tgtEl>
                                        <p:attrNameLst>
                                          <p:attrName>r</p:attrName>
                                        </p:attrNameLst>
                                      </p:cBhvr>
                                    </p:animRot>
                                    <p:animRot by="240000">
                                      <p:cBhvr>
                                        <p:cTn id="8" dur="200" fill="hold">
                                          <p:stCondLst>
                                            <p:cond delay="400"/>
                                          </p:stCondLst>
                                        </p:cTn>
                                        <p:tgtEl>
                                          <p:spTgt spid="395"/>
                                        </p:tgtEl>
                                        <p:attrNameLst>
                                          <p:attrName>r</p:attrName>
                                        </p:attrNameLst>
                                      </p:cBhvr>
                                    </p:animRot>
                                    <p:animRot by="-240000">
                                      <p:cBhvr>
                                        <p:cTn id="9" dur="200" fill="hold">
                                          <p:stCondLst>
                                            <p:cond delay="600"/>
                                          </p:stCondLst>
                                        </p:cTn>
                                        <p:tgtEl>
                                          <p:spTgt spid="395"/>
                                        </p:tgtEl>
                                        <p:attrNameLst>
                                          <p:attrName>r</p:attrName>
                                        </p:attrNameLst>
                                      </p:cBhvr>
                                    </p:animRot>
                                    <p:animRot by="120000">
                                      <p:cBhvr>
                                        <p:cTn id="10" dur="200" fill="hold">
                                          <p:stCondLst>
                                            <p:cond delay="800"/>
                                          </p:stCondLst>
                                        </p:cTn>
                                        <p:tgtEl>
                                          <p:spTgt spid="395"/>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fltVal val="0"/>
                                          </p:val>
                                        </p:tav>
                                      </p:tavLst>
                                    </p:anim>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6"/>
                                        </p:tgtEl>
                                        <p:attrNameLst>
                                          <p:attrName>ppt_w</p:attrName>
                                        </p:attrNameLst>
                                      </p:cBhvr>
                                      <p:tavLst>
                                        <p:tav tm="0">
                                          <p:val>
                                            <p:strVal val="ppt_w"/>
                                          </p:val>
                                        </p:tav>
                                        <p:tav tm="100000">
                                          <p:val>
                                            <p:fltVal val="0"/>
                                          </p:val>
                                        </p:tav>
                                      </p:tavLst>
                                    </p:anim>
                                    <p:anim calcmode="lin" valueType="num">
                                      <p:cBhvr>
                                        <p:cTn id="39" dur="500"/>
                                        <p:tgtEl>
                                          <p:spTgt spid="6"/>
                                        </p:tgtEl>
                                        <p:attrNameLst>
                                          <p:attrName>ppt_h</p:attrName>
                                        </p:attrNameLst>
                                      </p:cBhvr>
                                      <p:tavLst>
                                        <p:tav tm="0">
                                          <p:val>
                                            <p:strVal val="ppt_h"/>
                                          </p:val>
                                        </p:tav>
                                        <p:tav tm="100000">
                                          <p:val>
                                            <p:fltVal val="0"/>
                                          </p:val>
                                        </p:tav>
                                      </p:tavLst>
                                    </p:anim>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10"/>
                                        </p:tgtEl>
                                        <p:attrNameLst>
                                          <p:attrName>ppt_w</p:attrName>
                                        </p:attrNameLst>
                                      </p:cBhvr>
                                      <p:tavLst>
                                        <p:tav tm="0">
                                          <p:val>
                                            <p:strVal val="ppt_w"/>
                                          </p:val>
                                        </p:tav>
                                        <p:tav tm="100000">
                                          <p:val>
                                            <p:fltVal val="0"/>
                                          </p:val>
                                        </p:tav>
                                      </p:tavLst>
                                    </p:anim>
                                    <p:anim calcmode="lin" valueType="num">
                                      <p:cBhvr>
                                        <p:cTn id="47" dur="500"/>
                                        <p:tgtEl>
                                          <p:spTgt spid="10"/>
                                        </p:tgtEl>
                                        <p:attrNameLst>
                                          <p:attrName>ppt_h</p:attrName>
                                        </p:attrNameLst>
                                      </p:cBhvr>
                                      <p:tavLst>
                                        <p:tav tm="0">
                                          <p:val>
                                            <p:strVal val="ppt_h"/>
                                          </p:val>
                                        </p:tav>
                                        <p:tav tm="100000">
                                          <p:val>
                                            <p:fltVal val="0"/>
                                          </p:val>
                                        </p:tav>
                                      </p:tavLst>
                                    </p:anim>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2A6BE28-FA0B-ADDD-2E56-91F4D5635D53}"/>
              </a:ext>
            </a:extLst>
          </p:cNvPr>
          <p:cNvSpPr>
            <a:spLocks noGrp="1"/>
          </p:cNvSpPr>
          <p:nvPr>
            <p:ph type="title"/>
          </p:nvPr>
        </p:nvSpPr>
        <p:spPr>
          <a:xfrm>
            <a:off x="2020350" y="530350"/>
            <a:ext cx="5103300" cy="294600"/>
          </a:xfrm>
        </p:spPr>
        <p:txBody>
          <a:bodyPr/>
          <a:lstStyle/>
          <a:p>
            <a:endParaRPr lang="en-US"/>
          </a:p>
        </p:txBody>
      </p:sp>
      <p:grpSp>
        <p:nvGrpSpPr>
          <p:cNvPr id="4" name="A">
            <a:extLst>
              <a:ext uri="{FF2B5EF4-FFF2-40B4-BE49-F238E27FC236}">
                <a16:creationId xmlns:a16="http://schemas.microsoft.com/office/drawing/2014/main" id="{B58527A4-71BE-EB63-9639-0655BA44F14D}"/>
              </a:ext>
            </a:extLst>
          </p:cNvPr>
          <p:cNvGrpSpPr/>
          <p:nvPr/>
        </p:nvGrpSpPr>
        <p:grpSpPr>
          <a:xfrm>
            <a:off x="656868" y="2604647"/>
            <a:ext cx="5056683" cy="1494319"/>
            <a:chOff x="136879" y="1701778"/>
            <a:chExt cx="5056683" cy="1494319"/>
          </a:xfrm>
        </p:grpSpPr>
        <p:sp>
          <p:nvSpPr>
            <p:cNvPr id="5" name="Google Shape;1182;p42">
              <a:extLst>
                <a:ext uri="{FF2B5EF4-FFF2-40B4-BE49-F238E27FC236}">
                  <a16:creationId xmlns:a16="http://schemas.microsoft.com/office/drawing/2014/main" id="{493790B4-9DC8-D8F4-CA52-9B37DAF6ADE0}"/>
                </a:ext>
              </a:extLst>
            </p:cNvPr>
            <p:cNvSpPr/>
            <p:nvPr/>
          </p:nvSpPr>
          <p:spPr>
            <a:xfrm>
              <a:off x="737521" y="1781001"/>
              <a:ext cx="4456041"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a:extLst>
                <a:ext uri="{FF2B5EF4-FFF2-40B4-BE49-F238E27FC236}">
                  <a16:creationId xmlns:a16="http://schemas.microsoft.com/office/drawing/2014/main" id="{3D711F55-3348-72A8-7D07-68E07D8BDADF}"/>
                </a:ext>
              </a:extLst>
            </p:cNvPr>
            <p:cNvPicPr>
              <a:picLocks noChangeAspect="1"/>
            </p:cNvPicPr>
            <p:nvPr/>
          </p:nvPicPr>
          <p:blipFill>
            <a:blip r:embed="rId6"/>
            <a:stretch>
              <a:fillRect/>
            </a:stretch>
          </p:blipFill>
          <p:spPr>
            <a:xfrm>
              <a:off x="136879" y="1701778"/>
              <a:ext cx="1131481" cy="1494319"/>
            </a:xfrm>
            <a:prstGeom prst="rect">
              <a:avLst/>
            </a:prstGeom>
          </p:spPr>
        </p:pic>
        <p:sp>
          <p:nvSpPr>
            <p:cNvPr id="7" name="TextBox 6">
              <a:extLst>
                <a:ext uri="{FF2B5EF4-FFF2-40B4-BE49-F238E27FC236}">
                  <a16:creationId xmlns:a16="http://schemas.microsoft.com/office/drawing/2014/main" id="{E7CA16E3-770C-A59A-DD37-6C47213412E2}"/>
                </a:ext>
              </a:extLst>
            </p:cNvPr>
            <p:cNvSpPr txBox="1"/>
            <p:nvPr/>
          </p:nvSpPr>
          <p:spPr>
            <a:xfrm>
              <a:off x="1127121" y="2051319"/>
              <a:ext cx="3205377" cy="769441"/>
            </a:xfrm>
            <a:prstGeom prst="rect">
              <a:avLst/>
            </a:prstGeom>
            <a:noFill/>
          </p:spPr>
          <p:txBody>
            <a:bodyPr wrap="square" rtlCol="0">
              <a:spAutoFit/>
            </a:bodyPr>
            <a:lstStyle/>
            <a:p>
              <a:pPr algn="ctr"/>
              <a:r>
                <a:rPr lang="en-US" sz="4400" b="1">
                  <a:latin typeface="UTM Avo" panose="02040603050506020204" pitchFamily="18" charset="0"/>
                </a:rPr>
                <a:t>Không khí</a:t>
              </a:r>
            </a:p>
          </p:txBody>
        </p:sp>
      </p:grpSp>
      <p:grpSp>
        <p:nvGrpSpPr>
          <p:cNvPr id="8" name="B">
            <a:extLst>
              <a:ext uri="{FF2B5EF4-FFF2-40B4-BE49-F238E27FC236}">
                <a16:creationId xmlns:a16="http://schemas.microsoft.com/office/drawing/2014/main" id="{E035AB84-8B70-5CCA-7DBD-35B26D7B64A2}"/>
              </a:ext>
            </a:extLst>
          </p:cNvPr>
          <p:cNvGrpSpPr/>
          <p:nvPr/>
        </p:nvGrpSpPr>
        <p:grpSpPr>
          <a:xfrm>
            <a:off x="6079728" y="2690655"/>
            <a:ext cx="5291210" cy="1569225"/>
            <a:chOff x="4784856" y="1835734"/>
            <a:chExt cx="5291210" cy="1569225"/>
          </a:xfrm>
        </p:grpSpPr>
        <p:grpSp>
          <p:nvGrpSpPr>
            <p:cNvPr id="9" name="Group 8">
              <a:extLst>
                <a:ext uri="{FF2B5EF4-FFF2-40B4-BE49-F238E27FC236}">
                  <a16:creationId xmlns:a16="http://schemas.microsoft.com/office/drawing/2014/main" id="{A4EC35F6-4C57-1676-49A7-89DEA113B214}"/>
                </a:ext>
              </a:extLst>
            </p:cNvPr>
            <p:cNvGrpSpPr/>
            <p:nvPr/>
          </p:nvGrpSpPr>
          <p:grpSpPr>
            <a:xfrm>
              <a:off x="5175829" y="1920853"/>
              <a:ext cx="4900237" cy="1198708"/>
              <a:chOff x="5023429" y="1768453"/>
              <a:chExt cx="4900237" cy="1198708"/>
            </a:xfrm>
          </p:grpSpPr>
          <p:sp>
            <p:nvSpPr>
              <p:cNvPr id="11" name="Google Shape;1182;p42">
                <a:extLst>
                  <a:ext uri="{FF2B5EF4-FFF2-40B4-BE49-F238E27FC236}">
                    <a16:creationId xmlns:a16="http://schemas.microsoft.com/office/drawing/2014/main" id="{21A9D59A-BC60-05EA-BD12-6A6C59B7CF6A}"/>
                  </a:ext>
                </a:extLst>
              </p:cNvPr>
              <p:cNvSpPr/>
              <p:nvPr/>
            </p:nvSpPr>
            <p:spPr>
              <a:xfrm>
                <a:off x="5023429" y="1768453"/>
                <a:ext cx="4900237"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9A188083-AF7E-5469-83ED-8FBAD48CA07E}"/>
                  </a:ext>
                </a:extLst>
              </p:cNvPr>
              <p:cNvSpPr txBox="1"/>
              <p:nvPr/>
            </p:nvSpPr>
            <p:spPr>
              <a:xfrm>
                <a:off x="5806380" y="2024283"/>
                <a:ext cx="3035606" cy="769441"/>
              </a:xfrm>
              <a:prstGeom prst="rect">
                <a:avLst/>
              </a:prstGeom>
              <a:noFill/>
            </p:spPr>
            <p:txBody>
              <a:bodyPr wrap="square" rtlCol="0">
                <a:spAutoFit/>
              </a:bodyPr>
              <a:lstStyle/>
              <a:p>
                <a:pPr algn="ctr"/>
                <a:r>
                  <a:rPr lang="en-US" sz="4400" b="1">
                    <a:latin typeface="UTM Avo" panose="02040603050506020204" pitchFamily="18" charset="0"/>
                  </a:rPr>
                  <a:t>Thức ăn</a:t>
                </a:r>
              </a:p>
            </p:txBody>
          </p:sp>
        </p:grpSp>
        <p:pic>
          <p:nvPicPr>
            <p:cNvPr id="10" name="Picture 9">
              <a:extLst>
                <a:ext uri="{FF2B5EF4-FFF2-40B4-BE49-F238E27FC236}">
                  <a16:creationId xmlns:a16="http://schemas.microsoft.com/office/drawing/2014/main" id="{F6DA1CA4-A20E-64AE-4E2E-C548350207CC}"/>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3" name="C">
            <a:extLst>
              <a:ext uri="{FF2B5EF4-FFF2-40B4-BE49-F238E27FC236}">
                <a16:creationId xmlns:a16="http://schemas.microsoft.com/office/drawing/2014/main" id="{1827FB6E-FDEF-4057-9581-1A20698C54D4}"/>
              </a:ext>
            </a:extLst>
          </p:cNvPr>
          <p:cNvGrpSpPr/>
          <p:nvPr/>
        </p:nvGrpSpPr>
        <p:grpSpPr>
          <a:xfrm>
            <a:off x="678142" y="4604569"/>
            <a:ext cx="5035410" cy="1547817"/>
            <a:chOff x="232815" y="3341685"/>
            <a:chExt cx="4207917" cy="1547817"/>
          </a:xfrm>
        </p:grpSpPr>
        <p:grpSp>
          <p:nvGrpSpPr>
            <p:cNvPr id="14" name="Group 13">
              <a:extLst>
                <a:ext uri="{FF2B5EF4-FFF2-40B4-BE49-F238E27FC236}">
                  <a16:creationId xmlns:a16="http://schemas.microsoft.com/office/drawing/2014/main" id="{4A069F14-1047-201A-7B24-BDA0E14FB19E}"/>
                </a:ext>
              </a:extLst>
            </p:cNvPr>
            <p:cNvGrpSpPr/>
            <p:nvPr/>
          </p:nvGrpSpPr>
          <p:grpSpPr>
            <a:xfrm>
              <a:off x="701366" y="3387687"/>
              <a:ext cx="3739366" cy="1198708"/>
              <a:chOff x="5023430" y="1768453"/>
              <a:chExt cx="3739366" cy="1198708"/>
            </a:xfrm>
          </p:grpSpPr>
          <p:sp>
            <p:nvSpPr>
              <p:cNvPr id="16" name="Google Shape;1182;p42">
                <a:extLst>
                  <a:ext uri="{FF2B5EF4-FFF2-40B4-BE49-F238E27FC236}">
                    <a16:creationId xmlns:a16="http://schemas.microsoft.com/office/drawing/2014/main" id="{DA7B4626-EE68-05F0-6A15-A149A107A85E}"/>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DA79A417-BF08-A570-A36B-F3C7E729E434}"/>
                  </a:ext>
                </a:extLst>
              </p:cNvPr>
              <p:cNvSpPr txBox="1"/>
              <p:nvPr/>
            </p:nvSpPr>
            <p:spPr>
              <a:xfrm>
                <a:off x="5425745" y="2040325"/>
                <a:ext cx="3024284" cy="769441"/>
              </a:xfrm>
              <a:prstGeom prst="rect">
                <a:avLst/>
              </a:prstGeom>
              <a:noFill/>
            </p:spPr>
            <p:txBody>
              <a:bodyPr wrap="square" rtlCol="0">
                <a:spAutoFit/>
              </a:bodyPr>
              <a:lstStyle/>
              <a:p>
                <a:pPr algn="ctr"/>
                <a:r>
                  <a:rPr lang="en-US" sz="4400" b="1">
                    <a:latin typeface="UTM Avo" panose="02040603050506020204" pitchFamily="18" charset="0"/>
                  </a:rPr>
                  <a:t>Nước uống</a:t>
                </a:r>
              </a:p>
            </p:txBody>
          </p:sp>
        </p:grpSp>
        <p:pic>
          <p:nvPicPr>
            <p:cNvPr id="15" name="Picture 14">
              <a:extLst>
                <a:ext uri="{FF2B5EF4-FFF2-40B4-BE49-F238E27FC236}">
                  <a16:creationId xmlns:a16="http://schemas.microsoft.com/office/drawing/2014/main" id="{A02812BF-6617-C059-0F8F-0FBA0D4D19E4}"/>
                </a:ext>
              </a:extLst>
            </p:cNvPr>
            <p:cNvPicPr>
              <a:picLocks noChangeAspect="1"/>
            </p:cNvPicPr>
            <p:nvPr/>
          </p:nvPicPr>
          <p:blipFill>
            <a:blip r:embed="rId8"/>
            <a:stretch>
              <a:fillRect/>
            </a:stretch>
          </p:blipFill>
          <p:spPr>
            <a:xfrm>
              <a:off x="232815" y="3341685"/>
              <a:ext cx="1171989" cy="1547817"/>
            </a:xfrm>
            <a:prstGeom prst="rect">
              <a:avLst/>
            </a:prstGeom>
          </p:spPr>
        </p:pic>
      </p:grpSp>
      <p:grpSp>
        <p:nvGrpSpPr>
          <p:cNvPr id="18" name="D">
            <a:extLst>
              <a:ext uri="{FF2B5EF4-FFF2-40B4-BE49-F238E27FC236}">
                <a16:creationId xmlns:a16="http://schemas.microsoft.com/office/drawing/2014/main" id="{42B8F96D-9877-81A4-B298-0F3D057E0A65}"/>
              </a:ext>
            </a:extLst>
          </p:cNvPr>
          <p:cNvGrpSpPr/>
          <p:nvPr/>
        </p:nvGrpSpPr>
        <p:grpSpPr>
          <a:xfrm>
            <a:off x="6126834" y="4560836"/>
            <a:ext cx="5244104" cy="1654563"/>
            <a:chOff x="4758175" y="3218975"/>
            <a:chExt cx="5244104" cy="1654563"/>
          </a:xfrm>
        </p:grpSpPr>
        <p:grpSp>
          <p:nvGrpSpPr>
            <p:cNvPr id="19" name="Group 18">
              <a:extLst>
                <a:ext uri="{FF2B5EF4-FFF2-40B4-BE49-F238E27FC236}">
                  <a16:creationId xmlns:a16="http://schemas.microsoft.com/office/drawing/2014/main" id="{9F147932-499D-F25F-B6F4-74F17A57FD52}"/>
                </a:ext>
              </a:extLst>
            </p:cNvPr>
            <p:cNvGrpSpPr/>
            <p:nvPr/>
          </p:nvGrpSpPr>
          <p:grpSpPr>
            <a:xfrm>
              <a:off x="5149149" y="3357651"/>
              <a:ext cx="4853130" cy="1198708"/>
              <a:chOff x="5023430" y="1768453"/>
              <a:chExt cx="4853130" cy="1198708"/>
            </a:xfrm>
          </p:grpSpPr>
          <p:sp>
            <p:nvSpPr>
              <p:cNvPr id="21" name="Google Shape;1182;p42">
                <a:extLst>
                  <a:ext uri="{FF2B5EF4-FFF2-40B4-BE49-F238E27FC236}">
                    <a16:creationId xmlns:a16="http://schemas.microsoft.com/office/drawing/2014/main" id="{4A5A293A-8AF6-A619-204A-1F2F4046A13C}"/>
                  </a:ext>
                </a:extLst>
              </p:cNvPr>
              <p:cNvSpPr/>
              <p:nvPr/>
            </p:nvSpPr>
            <p:spPr>
              <a:xfrm>
                <a:off x="5023430" y="1768453"/>
                <a:ext cx="4853130"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0E9C5C17-941E-E5D4-D20A-A0B860AB1937}"/>
                  </a:ext>
                </a:extLst>
              </p:cNvPr>
              <p:cNvSpPr txBox="1"/>
              <p:nvPr/>
            </p:nvSpPr>
            <p:spPr>
              <a:xfrm>
                <a:off x="5852881" y="2004448"/>
                <a:ext cx="3373866" cy="769441"/>
              </a:xfrm>
              <a:prstGeom prst="rect">
                <a:avLst/>
              </a:prstGeom>
              <a:noFill/>
            </p:spPr>
            <p:txBody>
              <a:bodyPr wrap="square" rtlCol="0">
                <a:spAutoFit/>
              </a:bodyPr>
              <a:lstStyle/>
              <a:p>
                <a:pPr algn="ctr"/>
                <a:r>
                  <a:rPr lang="en-US" sz="4400" b="1">
                    <a:latin typeface="UTM Avo" panose="02040603050506020204" pitchFamily="18" charset="0"/>
                  </a:rPr>
                  <a:t>Cả A,B,C</a:t>
                </a:r>
              </a:p>
            </p:txBody>
          </p:sp>
        </p:grpSp>
        <p:pic>
          <p:nvPicPr>
            <p:cNvPr id="20" name="Picture 19">
              <a:extLst>
                <a:ext uri="{FF2B5EF4-FFF2-40B4-BE49-F238E27FC236}">
                  <a16:creationId xmlns:a16="http://schemas.microsoft.com/office/drawing/2014/main" id="{9890427B-D363-9272-0F81-D055C0119A3B}"/>
                </a:ext>
              </a:extLst>
            </p:cNvPr>
            <p:cNvPicPr>
              <a:picLocks noChangeAspect="1"/>
            </p:cNvPicPr>
            <p:nvPr/>
          </p:nvPicPr>
          <p:blipFill>
            <a:blip r:embed="rId9"/>
            <a:stretch>
              <a:fillRect/>
            </a:stretch>
          </p:blipFill>
          <p:spPr>
            <a:xfrm>
              <a:off x="4758175" y="3218975"/>
              <a:ext cx="1252816" cy="1654563"/>
            </a:xfrm>
            <a:prstGeom prst="rect">
              <a:avLst/>
            </a:prstGeom>
          </p:spPr>
        </p:pic>
      </p:grpSp>
      <p:sp>
        <p:nvSpPr>
          <p:cNvPr id="23" name="Multiplication Sign 22">
            <a:extLst>
              <a:ext uri="{FF2B5EF4-FFF2-40B4-BE49-F238E27FC236}">
                <a16:creationId xmlns:a16="http://schemas.microsoft.com/office/drawing/2014/main" id="{07015E32-9A31-B7D8-7996-5025CE31ADA8}"/>
              </a:ext>
            </a:extLst>
          </p:cNvPr>
          <p:cNvSpPr/>
          <p:nvPr/>
        </p:nvSpPr>
        <p:spPr>
          <a:xfrm>
            <a:off x="10257174" y="2823115"/>
            <a:ext cx="1302132" cy="1122249"/>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Multiplication Sign 23">
            <a:extLst>
              <a:ext uri="{FF2B5EF4-FFF2-40B4-BE49-F238E27FC236}">
                <a16:creationId xmlns:a16="http://schemas.microsoft.com/office/drawing/2014/main" id="{D8371EE0-DE72-32D0-BB55-B432D87C8AB8}"/>
              </a:ext>
            </a:extLst>
          </p:cNvPr>
          <p:cNvSpPr/>
          <p:nvPr/>
        </p:nvSpPr>
        <p:spPr>
          <a:xfrm>
            <a:off x="4671230" y="2797375"/>
            <a:ext cx="1302132" cy="1155506"/>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Multiplication Sign 24">
            <a:extLst>
              <a:ext uri="{FF2B5EF4-FFF2-40B4-BE49-F238E27FC236}">
                <a16:creationId xmlns:a16="http://schemas.microsoft.com/office/drawing/2014/main" id="{B0A05383-C3FA-D8A1-1952-08F8140ACE30}"/>
              </a:ext>
            </a:extLst>
          </p:cNvPr>
          <p:cNvSpPr/>
          <p:nvPr/>
        </p:nvSpPr>
        <p:spPr>
          <a:xfrm>
            <a:off x="4942634" y="4720874"/>
            <a:ext cx="1252816" cy="11987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Heart 25">
            <a:extLst>
              <a:ext uri="{FF2B5EF4-FFF2-40B4-BE49-F238E27FC236}">
                <a16:creationId xmlns:a16="http://schemas.microsoft.com/office/drawing/2014/main" id="{0C068BBD-EEE1-4641-BF86-B72445BB4FEC}"/>
              </a:ext>
            </a:extLst>
          </p:cNvPr>
          <p:cNvSpPr/>
          <p:nvPr/>
        </p:nvSpPr>
        <p:spPr>
          <a:xfrm>
            <a:off x="10548568" y="4815859"/>
            <a:ext cx="1107785" cy="966014"/>
          </a:xfrm>
          <a:prstGeom prst="heart">
            <a:avLst/>
          </a:prstGeom>
          <a:solidFill>
            <a:srgbClr val="FF6A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Tiếng nhạc sai">
            <a:hlinkClick r:id="" action="ppaction://media"/>
            <a:extLst>
              <a:ext uri="{FF2B5EF4-FFF2-40B4-BE49-F238E27FC236}">
                <a16:creationId xmlns:a16="http://schemas.microsoft.com/office/drawing/2014/main" id="{3A6DF03D-CB61-4052-6F5F-AC1E03E18B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129425" y="709525"/>
            <a:ext cx="933960" cy="933960"/>
          </a:xfrm>
          <a:prstGeom prst="rect">
            <a:avLst/>
          </a:prstGeom>
        </p:spPr>
      </p:pic>
      <p:pic>
        <p:nvPicPr>
          <p:cNvPr id="28" name="Tiếng nhạc sai">
            <a:hlinkClick r:id="" action="ppaction://media"/>
            <a:extLst>
              <a:ext uri="{FF2B5EF4-FFF2-40B4-BE49-F238E27FC236}">
                <a16:creationId xmlns:a16="http://schemas.microsoft.com/office/drawing/2014/main" id="{566C9933-2F6F-C5E6-0FA8-56F5E2C552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137198" y="1833197"/>
            <a:ext cx="933960" cy="933960"/>
          </a:xfrm>
          <a:prstGeom prst="rect">
            <a:avLst/>
          </a:prstGeom>
        </p:spPr>
      </p:pic>
      <p:pic>
        <p:nvPicPr>
          <p:cNvPr id="29" name="Tiếng nhạc sai">
            <a:hlinkClick r:id="" action="ppaction://media"/>
            <a:extLst>
              <a:ext uri="{FF2B5EF4-FFF2-40B4-BE49-F238E27FC236}">
                <a16:creationId xmlns:a16="http://schemas.microsoft.com/office/drawing/2014/main" id="{A1BAA0BA-5041-78EC-BDE8-B8A6416604E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188330" y="2956869"/>
            <a:ext cx="933960" cy="933960"/>
          </a:xfrm>
          <a:prstGeom prst="rect">
            <a:avLst/>
          </a:prstGeom>
        </p:spPr>
      </p:pic>
      <p:pic>
        <p:nvPicPr>
          <p:cNvPr id="30" name="Tieng-tinh-tinh-www_nhacchuongvui_com">
            <a:hlinkClick r:id="" action="ppaction://media"/>
            <a:extLst>
              <a:ext uri="{FF2B5EF4-FFF2-40B4-BE49-F238E27FC236}">
                <a16:creationId xmlns:a16="http://schemas.microsoft.com/office/drawing/2014/main" id="{4DCB0BB6-6FE5-93ED-A083-5760A139D60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3159763" y="4604569"/>
            <a:ext cx="1014372" cy="1014372"/>
          </a:xfrm>
          <a:prstGeom prst="rect">
            <a:avLst/>
          </a:prstGeom>
        </p:spPr>
      </p:pic>
      <p:grpSp>
        <p:nvGrpSpPr>
          <p:cNvPr id="31" name="Group 30">
            <a:extLst>
              <a:ext uri="{FF2B5EF4-FFF2-40B4-BE49-F238E27FC236}">
                <a16:creationId xmlns:a16="http://schemas.microsoft.com/office/drawing/2014/main" id="{4BECC536-57E3-B979-75D1-5E1F6E40B696}"/>
              </a:ext>
            </a:extLst>
          </p:cNvPr>
          <p:cNvGrpSpPr/>
          <p:nvPr/>
        </p:nvGrpSpPr>
        <p:grpSpPr>
          <a:xfrm>
            <a:off x="99158" y="85990"/>
            <a:ext cx="11657204" cy="1999812"/>
            <a:chOff x="99158" y="85990"/>
            <a:chExt cx="8899431" cy="1564481"/>
          </a:xfrm>
        </p:grpSpPr>
        <p:grpSp>
          <p:nvGrpSpPr>
            <p:cNvPr id="32" name="Group 31">
              <a:extLst>
                <a:ext uri="{FF2B5EF4-FFF2-40B4-BE49-F238E27FC236}">
                  <a16:creationId xmlns:a16="http://schemas.microsoft.com/office/drawing/2014/main" id="{4BC71C06-3AE0-FF90-E01B-FC787E21150D}"/>
                </a:ext>
              </a:extLst>
            </p:cNvPr>
            <p:cNvGrpSpPr/>
            <p:nvPr/>
          </p:nvGrpSpPr>
          <p:grpSpPr>
            <a:xfrm>
              <a:off x="426309" y="85990"/>
              <a:ext cx="8572280" cy="1553496"/>
              <a:chOff x="335021" y="23792"/>
              <a:chExt cx="8572280" cy="1553496"/>
            </a:xfrm>
          </p:grpSpPr>
          <p:grpSp>
            <p:nvGrpSpPr>
              <p:cNvPr id="34" name="Group 33">
                <a:extLst>
                  <a:ext uri="{FF2B5EF4-FFF2-40B4-BE49-F238E27FC236}">
                    <a16:creationId xmlns:a16="http://schemas.microsoft.com/office/drawing/2014/main" id="{9A1D3AC5-2FF0-0D17-51AB-75C0D26CB0EC}"/>
                  </a:ext>
                </a:extLst>
              </p:cNvPr>
              <p:cNvGrpSpPr/>
              <p:nvPr/>
            </p:nvGrpSpPr>
            <p:grpSpPr>
              <a:xfrm>
                <a:off x="335021" y="23792"/>
                <a:ext cx="8572280" cy="1553496"/>
                <a:chOff x="335021" y="23792"/>
                <a:chExt cx="8572280" cy="1553496"/>
              </a:xfrm>
            </p:grpSpPr>
            <p:sp>
              <p:nvSpPr>
                <p:cNvPr id="36" name="Google Shape;2105;p47">
                  <a:extLst>
                    <a:ext uri="{FF2B5EF4-FFF2-40B4-BE49-F238E27FC236}">
                      <a16:creationId xmlns:a16="http://schemas.microsoft.com/office/drawing/2014/main" id="{2F08A507-008F-8C14-4F06-5C6555E6BA22}"/>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Rectangle 36">
                  <a:extLst>
                    <a:ext uri="{FF2B5EF4-FFF2-40B4-BE49-F238E27FC236}">
                      <a16:creationId xmlns:a16="http://schemas.microsoft.com/office/drawing/2014/main" id="{9D27BBFE-BE6A-5112-BFFC-F7758F2C040A}"/>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E45EA588-165B-34AB-D105-7F930D259FCD}"/>
                  </a:ext>
                </a:extLst>
              </p:cNvPr>
              <p:cNvSpPr txBox="1"/>
              <p:nvPr/>
            </p:nvSpPr>
            <p:spPr>
              <a:xfrm>
                <a:off x="2357074" y="154980"/>
                <a:ext cx="6065925" cy="1372835"/>
              </a:xfrm>
              <a:prstGeom prst="rect">
                <a:avLst/>
              </a:prstGeom>
              <a:noFill/>
            </p:spPr>
            <p:txBody>
              <a:bodyPr wrap="square" rtlCol="0">
                <a:spAutoFit/>
              </a:bodyPr>
              <a:lstStyle/>
              <a:p>
                <a:pPr algn="ctr">
                  <a:lnSpc>
                    <a:spcPct val="130000"/>
                  </a:lnSpc>
                </a:pPr>
                <a:r>
                  <a:rPr lang="en-US" altLang="zh-CN" sz="4400" b="1">
                    <a:solidFill>
                      <a:schemeClr val="accent1">
                        <a:lumMod val="50000"/>
                      </a:schemeClr>
                    </a:solidFill>
                    <a:latin typeface="UTM Avo" panose="02040603050506020204" pitchFamily="18" charset="0"/>
                    <a:cs typeface="Times New Roman" panose="02020603050405020304" pitchFamily="18" charset="0"/>
                  </a:rPr>
                  <a:t>Con người không thể sống thiếu điều gì?</a:t>
                </a:r>
                <a:endParaRPr lang="zh-CN" altLang="en-US" sz="4400" b="1" dirty="0">
                  <a:solidFill>
                    <a:schemeClr val="accent1">
                      <a:lumMod val="50000"/>
                    </a:schemeClr>
                  </a:solidFill>
                  <a:latin typeface="UTM Avo" panose="02040603050506020204" pitchFamily="18" charset="0"/>
                  <a:cs typeface="Times New Roman" panose="02020603050405020304" pitchFamily="18" charset="0"/>
                </a:endParaRPr>
              </a:p>
            </p:txBody>
          </p:sp>
        </p:grpSp>
        <p:pic>
          <p:nvPicPr>
            <p:cNvPr id="33" name="Picture 32">
              <a:hlinkClick r:id="rId11" action="ppaction://hlinksldjump"/>
              <a:extLst>
                <a:ext uri="{FF2B5EF4-FFF2-40B4-BE49-F238E27FC236}">
                  <a16:creationId xmlns:a16="http://schemas.microsoft.com/office/drawing/2014/main" id="{C4579AB6-91E4-B622-F206-20D2FA09B780}"/>
                </a:ext>
              </a:extLst>
            </p:cNvPr>
            <p:cNvPicPr>
              <a:picLocks noChangeAspect="1"/>
            </p:cNvPicPr>
            <p:nvPr/>
          </p:nvPicPr>
          <p:blipFill>
            <a:blip r:embed="rId12"/>
            <a:stretch>
              <a:fillRect/>
            </a:stretch>
          </p:blipFill>
          <p:spPr>
            <a:xfrm>
              <a:off x="99158" y="89760"/>
              <a:ext cx="2243522" cy="1560711"/>
            </a:xfrm>
            <a:prstGeom prst="rect">
              <a:avLst/>
            </a:prstGeom>
          </p:spPr>
        </p:pic>
      </p:grpSp>
      <p:sp>
        <p:nvSpPr>
          <p:cNvPr id="38" name="Arrow: Right 38">
            <a:hlinkClick r:id="rId13" action="ppaction://hlinksldjump"/>
            <a:extLst>
              <a:ext uri="{FF2B5EF4-FFF2-40B4-BE49-F238E27FC236}">
                <a16:creationId xmlns:a16="http://schemas.microsoft.com/office/drawing/2014/main" id="{751F47B1-3589-7A04-D709-3C261853BA74}"/>
              </a:ext>
            </a:extLst>
          </p:cNvPr>
          <p:cNvSpPr/>
          <p:nvPr/>
        </p:nvSpPr>
        <p:spPr>
          <a:xfrm>
            <a:off x="10555705" y="5983706"/>
            <a:ext cx="1200657" cy="64957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11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5120" fill="hold"/>
                                        <p:tgtEl>
                                          <p:spTgt spid="27"/>
                                        </p:tgtEl>
                                      </p:cBhvr>
                                    </p:cmd>
                                  </p:childTnLst>
                                </p:cTn>
                              </p:par>
                            </p:childTnLst>
                          </p:cTn>
                        </p:par>
                        <p:par>
                          <p:cTn id="27" fill="hold">
                            <p:stCondLst>
                              <p:cond delay="5120"/>
                            </p:stCondLst>
                            <p:childTnLst>
                              <p:par>
                                <p:cTn id="28" presetID="53" presetClass="exit" presetSubtype="32" fill="hold" nodeType="afterEffect">
                                  <p:stCondLst>
                                    <p:cond delay="0"/>
                                  </p:stCondLst>
                                  <p:childTnLst>
                                    <p:anim calcmode="lin" valueType="num">
                                      <p:cBhvr>
                                        <p:cTn id="29" dur="500"/>
                                        <p:tgtEl>
                                          <p:spTgt spid="4"/>
                                        </p:tgtEl>
                                        <p:attrNameLst>
                                          <p:attrName>ppt_w</p:attrName>
                                        </p:attrNameLst>
                                      </p:cBhvr>
                                      <p:tavLst>
                                        <p:tav tm="0">
                                          <p:val>
                                            <p:strVal val="ppt_w"/>
                                          </p:val>
                                        </p:tav>
                                        <p:tav tm="100000">
                                          <p:val>
                                            <p:fltVal val="0"/>
                                          </p:val>
                                        </p:tav>
                                      </p:tavLst>
                                    </p:anim>
                                    <p:anim calcmode="lin" valueType="num">
                                      <p:cBhvr>
                                        <p:cTn id="30" dur="500"/>
                                        <p:tgtEl>
                                          <p:spTgt spid="4"/>
                                        </p:tgtEl>
                                        <p:attrNameLst>
                                          <p:attrName>ppt_h</p:attrName>
                                        </p:attrNameLst>
                                      </p:cBhvr>
                                      <p:tavLst>
                                        <p:tav tm="0">
                                          <p:val>
                                            <p:strVal val="ppt_h"/>
                                          </p:val>
                                        </p:tav>
                                        <p:tav tm="100000">
                                          <p:val>
                                            <p:fltVal val="0"/>
                                          </p:val>
                                        </p:tav>
                                      </p:tavLst>
                                    </p:anim>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 presetClass="mediacall" presetSubtype="0" fill="hold" nodeType="withEffect">
                                  <p:stCondLst>
                                    <p:cond delay="0"/>
                                  </p:stCondLst>
                                  <p:childTnLst>
                                    <p:cmd type="call" cmd="playFrom(0.0)">
                                      <p:cBhvr>
                                        <p:cTn id="42" dur="5120" fill="hold"/>
                                        <p:tgtEl>
                                          <p:spTgt spid="29"/>
                                        </p:tgtEl>
                                      </p:cBhvr>
                                    </p:cmd>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8"/>
                                        </p:tgtEl>
                                        <p:attrNameLst>
                                          <p:attrName>ppt_w</p:attrName>
                                        </p:attrNameLst>
                                      </p:cBhvr>
                                      <p:tavLst>
                                        <p:tav tm="0">
                                          <p:val>
                                            <p:strVal val="ppt_w"/>
                                          </p:val>
                                        </p:tav>
                                        <p:tav tm="100000">
                                          <p:val>
                                            <p:fltVal val="0"/>
                                          </p:val>
                                        </p:tav>
                                      </p:tavLst>
                                    </p:anim>
                                    <p:anim calcmode="lin" valueType="num">
                                      <p:cBhvr>
                                        <p:cTn id="47" dur="500"/>
                                        <p:tgtEl>
                                          <p:spTgt spid="8"/>
                                        </p:tgtEl>
                                        <p:attrNameLst>
                                          <p:attrName>ppt_h</p:attrName>
                                        </p:attrNameLst>
                                      </p:cBhvr>
                                      <p:tavLst>
                                        <p:tav tm="0">
                                          <p:val>
                                            <p:strVal val="ppt_h"/>
                                          </p:val>
                                        </p:tav>
                                        <p:tav tm="100000">
                                          <p:val>
                                            <p:fltVal val="0"/>
                                          </p:val>
                                        </p:tav>
                                      </p:tavLst>
                                    </p:anim>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23"/>
                                        </p:tgtEl>
                                        <p:attrNameLst>
                                          <p:attrName>ppt_w</p:attrName>
                                        </p:attrNameLst>
                                      </p:cBhvr>
                                      <p:tavLst>
                                        <p:tav tm="0">
                                          <p:val>
                                            <p:strVal val="ppt_w"/>
                                          </p:val>
                                        </p:tav>
                                        <p:tav tm="100000">
                                          <p:val>
                                            <p:fltVal val="0"/>
                                          </p:val>
                                        </p:tav>
                                      </p:tavLst>
                                    </p:anim>
                                    <p:anim calcmode="lin" valueType="num">
                                      <p:cBhvr>
                                        <p:cTn id="52" dur="500"/>
                                        <p:tgtEl>
                                          <p:spTgt spid="23"/>
                                        </p:tgtEl>
                                        <p:attrNameLst>
                                          <p:attrName>ppt_h</p:attrName>
                                        </p:attrNameLst>
                                      </p:cBhvr>
                                      <p:tavLst>
                                        <p:tav tm="0">
                                          <p:val>
                                            <p:strVal val="ppt_h"/>
                                          </p:val>
                                        </p:tav>
                                        <p:tav tm="100000">
                                          <p:val>
                                            <p:fltVal val="0"/>
                                          </p:val>
                                        </p:tav>
                                      </p:tavLst>
                                    </p:anim>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5120" fill="hold"/>
                                        <p:tgtEl>
                                          <p:spTgt spid="28"/>
                                        </p:tgtEl>
                                      </p:cBhvr>
                                    </p:cmd>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nodeType="clickEffect">
                                  <p:stCondLst>
                                    <p:cond delay="0"/>
                                  </p:stCondLst>
                                  <p:childTnLst>
                                    <p:anim calcmode="lin" valueType="num">
                                      <p:cBhvr>
                                        <p:cTn id="70" dur="500"/>
                                        <p:tgtEl>
                                          <p:spTgt spid="13"/>
                                        </p:tgtEl>
                                        <p:attrNameLst>
                                          <p:attrName>ppt_w</p:attrName>
                                        </p:attrNameLst>
                                      </p:cBhvr>
                                      <p:tavLst>
                                        <p:tav tm="0">
                                          <p:val>
                                            <p:strVal val="ppt_w"/>
                                          </p:val>
                                        </p:tav>
                                        <p:tav tm="100000">
                                          <p:val>
                                            <p:fltVal val="0"/>
                                          </p:val>
                                        </p:tav>
                                      </p:tavLst>
                                    </p:anim>
                                    <p:anim calcmode="lin" valueType="num">
                                      <p:cBhvr>
                                        <p:cTn id="71" dur="500"/>
                                        <p:tgtEl>
                                          <p:spTgt spid="13"/>
                                        </p:tgtEl>
                                        <p:attrNameLst>
                                          <p:attrName>ppt_h</p:attrName>
                                        </p:attrNameLst>
                                      </p:cBhvr>
                                      <p:tavLst>
                                        <p:tav tm="0">
                                          <p:val>
                                            <p:strVal val="ppt_h"/>
                                          </p:val>
                                        </p:tav>
                                        <p:tav tm="100000">
                                          <p:val>
                                            <p:fltVal val="0"/>
                                          </p:val>
                                        </p:tav>
                                      </p:tavLst>
                                    </p:anim>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53" presetClass="exit" presetSubtype="32" fill="hold" grpId="1" nodeType="withEffect">
                                  <p:stCondLst>
                                    <p:cond delay="0"/>
                                  </p:stCondLst>
                                  <p:childTnLst>
                                    <p:anim calcmode="lin" valueType="num">
                                      <p:cBhvr>
                                        <p:cTn id="75" dur="500"/>
                                        <p:tgtEl>
                                          <p:spTgt spid="25"/>
                                        </p:tgtEl>
                                        <p:attrNameLst>
                                          <p:attrName>ppt_w</p:attrName>
                                        </p:attrNameLst>
                                      </p:cBhvr>
                                      <p:tavLst>
                                        <p:tav tm="0">
                                          <p:val>
                                            <p:strVal val="ppt_w"/>
                                          </p:val>
                                        </p:tav>
                                        <p:tav tm="100000">
                                          <p:val>
                                            <p:fltVal val="0"/>
                                          </p:val>
                                        </p:tav>
                                      </p:tavLst>
                                    </p:anim>
                                    <p:anim calcmode="lin" valueType="num">
                                      <p:cBhvr>
                                        <p:cTn id="76" dur="500"/>
                                        <p:tgtEl>
                                          <p:spTgt spid="25"/>
                                        </p:tgtEl>
                                        <p:attrNameLst>
                                          <p:attrName>ppt_h</p:attrName>
                                        </p:attrNameLst>
                                      </p:cBhvr>
                                      <p:tavLst>
                                        <p:tav tm="0">
                                          <p:val>
                                            <p:strVal val="ppt_h"/>
                                          </p:val>
                                        </p:tav>
                                        <p:tav tm="100000">
                                          <p:val>
                                            <p:fltVal val="0"/>
                                          </p:val>
                                        </p:tav>
                                      </p:tavLst>
                                    </p:anim>
                                    <p:animEffect transition="out" filter="fade">
                                      <p:cBhvr>
                                        <p:cTn id="77" dur="500"/>
                                        <p:tgtEl>
                                          <p:spTgt spid="25"/>
                                        </p:tgtEl>
                                      </p:cBhvr>
                                    </p:animEffect>
                                    <p:set>
                                      <p:cBhvr>
                                        <p:cTn id="7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par>
                                <p:cTn id="87" presetID="1" presetClass="mediacall" presetSubtype="0" fill="hold" nodeType="withEffect">
                                  <p:stCondLst>
                                    <p:cond delay="0"/>
                                  </p:stCondLst>
                                  <p:childTnLst>
                                    <p:cmd type="call" cmd="playFrom(0.0)">
                                      <p:cBhvr>
                                        <p:cTn id="88" dur="3448" fill="hold"/>
                                        <p:tgtEl>
                                          <p:spTgt spid="30"/>
                                        </p:tgtEl>
                                      </p:cBhvr>
                                    </p:cmd>
                                  </p:childTnLst>
                                </p:cTn>
                              </p:par>
                            </p:childTnLst>
                          </p:cTn>
                        </p:par>
                      </p:childTnLst>
                    </p:cTn>
                  </p:par>
                </p:childTnLst>
              </p:cTn>
              <p:nextCondLst>
                <p:cond evt="onClick" delay="0">
                  <p:tgtEl>
                    <p:spTgt spid="18"/>
                  </p:tgtEl>
                </p:cond>
              </p:nextCondLst>
            </p:seq>
            <p:audio>
              <p:cMediaNode vol="80000">
                <p:cTn id="89" fill="hold" display="0">
                  <p:stCondLst>
                    <p:cond delay="indefinite"/>
                  </p:stCondLst>
                  <p:endCondLst>
                    <p:cond evt="onStopAudio" delay="0">
                      <p:tgtEl>
                        <p:sldTgt/>
                      </p:tgtEl>
                    </p:cond>
                  </p:endCondLst>
                </p:cTn>
                <p:tgtEl>
                  <p:spTgt spid="27"/>
                </p:tgtEl>
              </p:cMediaNode>
            </p:audio>
            <p:audio>
              <p:cMediaNode vol="80000">
                <p:cTn id="90" fill="hold" display="0">
                  <p:stCondLst>
                    <p:cond delay="indefinite"/>
                  </p:stCondLst>
                  <p:endCondLst>
                    <p:cond evt="onStopAudio" delay="0">
                      <p:tgtEl>
                        <p:sldTgt/>
                      </p:tgtEl>
                    </p:cond>
                  </p:endCondLst>
                </p:cTn>
                <p:tgtEl>
                  <p:spTgt spid="28"/>
                </p:tgtEl>
              </p:cMediaNode>
            </p:audio>
            <p:audio>
              <p:cMediaNode vol="80000">
                <p:cTn id="91" fill="hold" display="0">
                  <p:stCondLst>
                    <p:cond delay="indefinite"/>
                  </p:stCondLst>
                  <p:endCondLst>
                    <p:cond evt="onStopAudio" delay="0">
                      <p:tgtEl>
                        <p:sldTgt/>
                      </p:tgtEl>
                    </p:cond>
                  </p:endCondLst>
                </p:cTn>
                <p:tgtEl>
                  <p:spTgt spid="29"/>
                </p:tgtEl>
              </p:cMediaNode>
            </p:audio>
            <p:audio>
              <p:cMediaNode vol="80000">
                <p:cTn id="92" fill="hold" display="0">
                  <p:stCondLst>
                    <p:cond delay="indefinite"/>
                  </p:stCondLst>
                  <p:endCondLst>
                    <p:cond evt="onStopAudio" delay="0">
                      <p:tgtEl>
                        <p:sldTgt/>
                      </p:tgtEl>
                    </p:cond>
                  </p:endCondLst>
                </p:cTn>
                <p:tgtEl>
                  <p:spTgt spid="30"/>
                </p:tgtEl>
              </p:cMediaNode>
            </p:audio>
          </p:childTnLst>
        </p:cTn>
      </p:par>
    </p:tnLst>
    <p:bldLst>
      <p:bldP spid="23" grpId="0" animBg="1"/>
      <p:bldP spid="23" grpId="1" animBg="1"/>
      <p:bldP spid="24" grpId="0" animBg="1"/>
      <p:bldP spid="25" grpId="0" animBg="1"/>
      <p:bldP spid="25" grpId="1"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
            <a:extLst>
              <a:ext uri="{FF2B5EF4-FFF2-40B4-BE49-F238E27FC236}">
                <a16:creationId xmlns:a16="http://schemas.microsoft.com/office/drawing/2014/main" id="{6CE35F12-4351-1A54-E37A-8FF340574C21}"/>
              </a:ext>
            </a:extLst>
          </p:cNvPr>
          <p:cNvGrpSpPr/>
          <p:nvPr/>
        </p:nvGrpSpPr>
        <p:grpSpPr>
          <a:xfrm>
            <a:off x="928664" y="2456874"/>
            <a:ext cx="5167053" cy="1649190"/>
            <a:chOff x="194297" y="1546907"/>
            <a:chExt cx="4171773" cy="1649190"/>
          </a:xfrm>
        </p:grpSpPr>
        <p:sp>
          <p:nvSpPr>
            <p:cNvPr id="4"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441B1D75-554C-A984-AF48-1134BCF33F67}"/>
                </a:ext>
              </a:extLst>
            </p:cNvPr>
            <p:cNvPicPr>
              <a:picLocks noChangeAspect="1"/>
            </p:cNvPicPr>
            <p:nvPr/>
          </p:nvPicPr>
          <p:blipFill>
            <a:blip r:embed="rId6"/>
            <a:stretch>
              <a:fillRect/>
            </a:stretch>
          </p:blipFill>
          <p:spPr>
            <a:xfrm>
              <a:off x="194297" y="1546907"/>
              <a:ext cx="984532" cy="1649190"/>
            </a:xfrm>
            <a:prstGeom prst="rect">
              <a:avLst/>
            </a:prstGeom>
          </p:spPr>
        </p:pic>
        <p:sp>
          <p:nvSpPr>
            <p:cNvPr id="6" name="TextBox 5">
              <a:extLst>
                <a:ext uri="{FF2B5EF4-FFF2-40B4-BE49-F238E27FC236}">
                  <a16:creationId xmlns:a16="http://schemas.microsoft.com/office/drawing/2014/main" id="{FC2074F1-C648-0591-217D-14105F86A1FC}"/>
                </a:ext>
              </a:extLst>
            </p:cNvPr>
            <p:cNvSpPr txBox="1"/>
            <p:nvPr/>
          </p:nvSpPr>
          <p:spPr>
            <a:xfrm>
              <a:off x="957268" y="2039305"/>
              <a:ext cx="2768075" cy="769441"/>
            </a:xfrm>
            <a:prstGeom prst="rect">
              <a:avLst/>
            </a:prstGeom>
            <a:noFill/>
          </p:spPr>
          <p:txBody>
            <a:bodyPr wrap="square" rtlCol="0">
              <a:spAutoFit/>
            </a:bodyPr>
            <a:lstStyle/>
            <a:p>
              <a:pPr algn="ctr"/>
              <a:r>
                <a:rPr lang="en-US" sz="4400" b="1">
                  <a:latin typeface="UTM Avo" panose="02040603050506020204" pitchFamily="18" charset="0"/>
                </a:rPr>
                <a:t>3 – 4 phút</a:t>
              </a:r>
            </a:p>
          </p:txBody>
        </p:sp>
      </p:grpSp>
      <p:grpSp>
        <p:nvGrpSpPr>
          <p:cNvPr id="7" name="Group 6">
            <a:extLst>
              <a:ext uri="{FF2B5EF4-FFF2-40B4-BE49-F238E27FC236}">
                <a16:creationId xmlns:a16="http://schemas.microsoft.com/office/drawing/2014/main" id="{A494FD56-6031-30C1-EBD3-D8BFA61ED704}"/>
              </a:ext>
            </a:extLst>
          </p:cNvPr>
          <p:cNvGrpSpPr/>
          <p:nvPr/>
        </p:nvGrpSpPr>
        <p:grpSpPr>
          <a:xfrm>
            <a:off x="145410" y="85989"/>
            <a:ext cx="11420947" cy="2199515"/>
            <a:chOff x="54123" y="23792"/>
            <a:chExt cx="8853178" cy="1625412"/>
          </a:xfrm>
        </p:grpSpPr>
        <p:grpSp>
          <p:nvGrpSpPr>
            <p:cNvPr id="8" name="Group 7">
              <a:extLst>
                <a:ext uri="{FF2B5EF4-FFF2-40B4-BE49-F238E27FC236}">
                  <a16:creationId xmlns:a16="http://schemas.microsoft.com/office/drawing/2014/main" id="{469D7A8D-AC90-821C-807E-ACF7EF71BEE4}"/>
                </a:ext>
              </a:extLst>
            </p:cNvPr>
            <p:cNvGrpSpPr/>
            <p:nvPr/>
          </p:nvGrpSpPr>
          <p:grpSpPr>
            <a:xfrm>
              <a:off x="54123" y="23792"/>
              <a:ext cx="8853178" cy="1625412"/>
              <a:chOff x="54123" y="23792"/>
              <a:chExt cx="8853178" cy="1625412"/>
            </a:xfrm>
          </p:grpSpPr>
          <p:sp>
            <p:nvSpPr>
              <p:cNvPr id="10"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hlinkClick r:id="rId7"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8"/>
              <a:stretch>
                <a:fillRect/>
              </a:stretch>
            </p:blipFill>
            <p:spPr>
              <a:xfrm rot="266196">
                <a:off x="54123" y="173886"/>
                <a:ext cx="1961888" cy="1475318"/>
              </a:xfrm>
              <a:prstGeom prst="rect">
                <a:avLst/>
              </a:prstGeom>
            </p:spPr>
          </p:pic>
        </p:grpSp>
        <p:sp>
          <p:nvSpPr>
            <p:cNvPr id="9" name="TextBox 8">
              <a:extLst>
                <a:ext uri="{FF2B5EF4-FFF2-40B4-BE49-F238E27FC236}">
                  <a16:creationId xmlns:a16="http://schemas.microsoft.com/office/drawing/2014/main" id="{1FC9217A-F002-4CBC-34C1-FD13B89B137E}"/>
                </a:ext>
              </a:extLst>
            </p:cNvPr>
            <p:cNvSpPr txBox="1"/>
            <p:nvPr/>
          </p:nvSpPr>
          <p:spPr>
            <a:xfrm>
              <a:off x="1955935" y="201203"/>
              <a:ext cx="6453954" cy="1369205"/>
            </a:xfrm>
            <a:prstGeom prst="rect">
              <a:avLst/>
            </a:prstGeom>
            <a:noFill/>
          </p:spPr>
          <p:txBody>
            <a:bodyPr wrap="square" rtlCol="0">
              <a:spAutoFit/>
            </a:bodyPr>
            <a:lstStyle/>
            <a:p>
              <a:pPr algn="ctr">
                <a:lnSpc>
                  <a:spcPct val="130000"/>
                </a:lnSpc>
              </a:pPr>
              <a:r>
                <a:rPr lang="en-US" altLang="zh-CN" sz="4400" b="1">
                  <a:solidFill>
                    <a:srgbClr val="FF6600"/>
                  </a:solidFill>
                  <a:latin typeface="UTM Avo" panose="02040603050506020204" pitchFamily="18" charset="0"/>
                  <a:cs typeface="Times New Roman" panose="02020603050405020304" pitchFamily="18" charset="0"/>
                </a:rPr>
                <a:t>Con người không thể sống thiếu ô-xi không quá:</a:t>
              </a:r>
              <a:endParaRPr lang="zh-CN" altLang="en-US" sz="4400" b="1" dirty="0">
                <a:solidFill>
                  <a:srgbClr val="FF6600"/>
                </a:solidFill>
                <a:latin typeface="UTM Avo" panose="02040603050506020204" pitchFamily="18" charset="0"/>
                <a:cs typeface="Times New Roman" panose="02020603050405020304" pitchFamily="18" charset="0"/>
              </a:endParaRPr>
            </a:p>
          </p:txBody>
        </p:sp>
      </p:grpSp>
      <p:grpSp>
        <p:nvGrpSpPr>
          <p:cNvPr id="13" name="B">
            <a:extLst>
              <a:ext uri="{FF2B5EF4-FFF2-40B4-BE49-F238E27FC236}">
                <a16:creationId xmlns:a16="http://schemas.microsoft.com/office/drawing/2014/main" id="{79A3638B-E817-AEC5-C414-0025798FCCDA}"/>
              </a:ext>
            </a:extLst>
          </p:cNvPr>
          <p:cNvGrpSpPr/>
          <p:nvPr/>
        </p:nvGrpSpPr>
        <p:grpSpPr>
          <a:xfrm>
            <a:off x="6177528" y="2509839"/>
            <a:ext cx="5009244" cy="1569225"/>
            <a:chOff x="4784856" y="1835734"/>
            <a:chExt cx="5009244" cy="1569225"/>
          </a:xfrm>
        </p:grpSpPr>
        <p:grpSp>
          <p:nvGrpSpPr>
            <p:cNvPr id="14" name="Group 13">
              <a:extLst>
                <a:ext uri="{FF2B5EF4-FFF2-40B4-BE49-F238E27FC236}">
                  <a16:creationId xmlns:a16="http://schemas.microsoft.com/office/drawing/2014/main" id="{676D419E-4682-0FA9-C299-5E4D78FF8571}"/>
                </a:ext>
              </a:extLst>
            </p:cNvPr>
            <p:cNvGrpSpPr/>
            <p:nvPr/>
          </p:nvGrpSpPr>
          <p:grpSpPr>
            <a:xfrm>
              <a:off x="5175830" y="1920853"/>
              <a:ext cx="4618270" cy="1198708"/>
              <a:chOff x="5023430" y="1768453"/>
              <a:chExt cx="4618270" cy="1198708"/>
            </a:xfrm>
          </p:grpSpPr>
          <p:sp>
            <p:nvSpPr>
              <p:cNvPr id="16" name="Google Shape;1182;p42">
                <a:extLst>
                  <a:ext uri="{FF2B5EF4-FFF2-40B4-BE49-F238E27FC236}">
                    <a16:creationId xmlns:a16="http://schemas.microsoft.com/office/drawing/2014/main" id="{715CAEA9-D994-6926-9DC6-D891E62B0249}"/>
                  </a:ext>
                </a:extLst>
              </p:cNvPr>
              <p:cNvSpPr/>
              <p:nvPr/>
            </p:nvSpPr>
            <p:spPr>
              <a:xfrm>
                <a:off x="5023430" y="1768453"/>
                <a:ext cx="4618270"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AA4B26A5-FD14-3D0D-F9F6-EEE57A552564}"/>
                  </a:ext>
                </a:extLst>
              </p:cNvPr>
              <p:cNvSpPr txBox="1"/>
              <p:nvPr/>
            </p:nvSpPr>
            <p:spPr>
              <a:xfrm>
                <a:off x="5491649" y="2006963"/>
                <a:ext cx="3605308" cy="769441"/>
              </a:xfrm>
              <a:prstGeom prst="rect">
                <a:avLst/>
              </a:prstGeom>
              <a:noFill/>
            </p:spPr>
            <p:txBody>
              <a:bodyPr wrap="square" rtlCol="0">
                <a:spAutoFit/>
              </a:bodyPr>
              <a:lstStyle/>
              <a:p>
                <a:pPr algn="ctr"/>
                <a:r>
                  <a:rPr lang="en-US" sz="4400" b="1">
                    <a:latin typeface="UTM Avo" panose="02040603050506020204" pitchFamily="18" charset="0"/>
                  </a:rPr>
                  <a:t>3 – 4 ngày</a:t>
                </a:r>
              </a:p>
            </p:txBody>
          </p:sp>
        </p:grpSp>
        <p:pic>
          <p:nvPicPr>
            <p:cNvPr id="15" name="Picture 14">
              <a:extLst>
                <a:ext uri="{FF2B5EF4-FFF2-40B4-BE49-F238E27FC236}">
                  <a16:creationId xmlns:a16="http://schemas.microsoft.com/office/drawing/2014/main" id="{7100F4C5-1EDB-1261-4BBB-24515C007478}"/>
                </a:ext>
              </a:extLst>
            </p:cNvPr>
            <p:cNvPicPr>
              <a:picLocks noChangeAspect="1"/>
            </p:cNvPicPr>
            <p:nvPr/>
          </p:nvPicPr>
          <p:blipFill>
            <a:blip r:embed="rId9"/>
            <a:stretch>
              <a:fillRect/>
            </a:stretch>
          </p:blipFill>
          <p:spPr>
            <a:xfrm>
              <a:off x="4784856" y="1835734"/>
              <a:ext cx="1188199" cy="1569225"/>
            </a:xfrm>
            <a:prstGeom prst="rect">
              <a:avLst/>
            </a:prstGeom>
          </p:spPr>
        </p:pic>
      </p:grpSp>
      <p:grpSp>
        <p:nvGrpSpPr>
          <p:cNvPr id="18" name="C">
            <a:extLst>
              <a:ext uri="{FF2B5EF4-FFF2-40B4-BE49-F238E27FC236}">
                <a16:creationId xmlns:a16="http://schemas.microsoft.com/office/drawing/2014/main" id="{9E80A885-C21B-BDB9-147C-ADF086887AE5}"/>
              </a:ext>
            </a:extLst>
          </p:cNvPr>
          <p:cNvGrpSpPr/>
          <p:nvPr/>
        </p:nvGrpSpPr>
        <p:grpSpPr>
          <a:xfrm>
            <a:off x="928664" y="4548183"/>
            <a:ext cx="5108183" cy="1547817"/>
            <a:chOff x="232815" y="3341685"/>
            <a:chExt cx="5108183" cy="1547817"/>
          </a:xfrm>
        </p:grpSpPr>
        <p:grpSp>
          <p:nvGrpSpPr>
            <p:cNvPr id="19" name="Group 18">
              <a:extLst>
                <a:ext uri="{FF2B5EF4-FFF2-40B4-BE49-F238E27FC236}">
                  <a16:creationId xmlns:a16="http://schemas.microsoft.com/office/drawing/2014/main" id="{BFB6CCC8-4B89-7B68-7D76-11126E971575}"/>
                </a:ext>
              </a:extLst>
            </p:cNvPr>
            <p:cNvGrpSpPr/>
            <p:nvPr/>
          </p:nvGrpSpPr>
          <p:grpSpPr>
            <a:xfrm>
              <a:off x="701365" y="3387687"/>
              <a:ext cx="4639633" cy="1198708"/>
              <a:chOff x="5023429" y="1768453"/>
              <a:chExt cx="4639633" cy="1198708"/>
            </a:xfrm>
          </p:grpSpPr>
          <p:sp>
            <p:nvSpPr>
              <p:cNvPr id="21" name="Google Shape;1182;p42">
                <a:extLst>
                  <a:ext uri="{FF2B5EF4-FFF2-40B4-BE49-F238E27FC236}">
                    <a16:creationId xmlns:a16="http://schemas.microsoft.com/office/drawing/2014/main" id="{8ECBF5E6-CA83-48D9-BA28-1236CCEA411C}"/>
                  </a:ext>
                </a:extLst>
              </p:cNvPr>
              <p:cNvSpPr/>
              <p:nvPr/>
            </p:nvSpPr>
            <p:spPr>
              <a:xfrm>
                <a:off x="5023429" y="1768453"/>
                <a:ext cx="4639633"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F324A279-65A2-C83F-5FB9-766C3C80DA8B}"/>
                  </a:ext>
                </a:extLst>
              </p:cNvPr>
              <p:cNvSpPr txBox="1"/>
              <p:nvPr/>
            </p:nvSpPr>
            <p:spPr>
              <a:xfrm>
                <a:off x="5453456" y="2024283"/>
                <a:ext cx="3932064" cy="769441"/>
              </a:xfrm>
              <a:prstGeom prst="rect">
                <a:avLst/>
              </a:prstGeom>
              <a:noFill/>
            </p:spPr>
            <p:txBody>
              <a:bodyPr wrap="square" rtlCol="0">
                <a:spAutoFit/>
              </a:bodyPr>
              <a:lstStyle/>
              <a:p>
                <a:pPr algn="ctr"/>
                <a:r>
                  <a:rPr lang="en-US" sz="4400" b="1">
                    <a:latin typeface="UTM Avo" panose="02040603050506020204" pitchFamily="18" charset="0"/>
                  </a:rPr>
                  <a:t>10-15 phút</a:t>
                </a:r>
              </a:p>
            </p:txBody>
          </p:sp>
        </p:grpSp>
        <p:pic>
          <p:nvPicPr>
            <p:cNvPr id="20" name="Picture 19">
              <a:extLst>
                <a:ext uri="{FF2B5EF4-FFF2-40B4-BE49-F238E27FC236}">
                  <a16:creationId xmlns:a16="http://schemas.microsoft.com/office/drawing/2014/main" id="{34A3FBF8-10F7-EABA-6AAF-90565527ABD3}"/>
                </a:ext>
              </a:extLst>
            </p:cNvPr>
            <p:cNvPicPr>
              <a:picLocks noChangeAspect="1"/>
            </p:cNvPicPr>
            <p:nvPr/>
          </p:nvPicPr>
          <p:blipFill>
            <a:blip r:embed="rId10"/>
            <a:stretch>
              <a:fillRect/>
            </a:stretch>
          </p:blipFill>
          <p:spPr>
            <a:xfrm>
              <a:off x="232815" y="3341685"/>
              <a:ext cx="1171989" cy="1547817"/>
            </a:xfrm>
            <a:prstGeom prst="rect">
              <a:avLst/>
            </a:prstGeom>
          </p:spPr>
        </p:pic>
      </p:grpSp>
      <p:grpSp>
        <p:nvGrpSpPr>
          <p:cNvPr id="23" name="D">
            <a:extLst>
              <a:ext uri="{FF2B5EF4-FFF2-40B4-BE49-F238E27FC236}">
                <a16:creationId xmlns:a16="http://schemas.microsoft.com/office/drawing/2014/main" id="{83237D00-5F11-4A76-AE16-313A0110BE28}"/>
              </a:ext>
            </a:extLst>
          </p:cNvPr>
          <p:cNvGrpSpPr/>
          <p:nvPr/>
        </p:nvGrpSpPr>
        <p:grpSpPr>
          <a:xfrm>
            <a:off x="6424959" y="4353040"/>
            <a:ext cx="4761812" cy="1654563"/>
            <a:chOff x="4758175" y="3218975"/>
            <a:chExt cx="4761812" cy="1654563"/>
          </a:xfrm>
        </p:grpSpPr>
        <p:grpSp>
          <p:nvGrpSpPr>
            <p:cNvPr id="24" name="Group 23">
              <a:extLst>
                <a:ext uri="{FF2B5EF4-FFF2-40B4-BE49-F238E27FC236}">
                  <a16:creationId xmlns:a16="http://schemas.microsoft.com/office/drawing/2014/main" id="{2192B955-3726-C6E3-0F62-54B76A83F510}"/>
                </a:ext>
              </a:extLst>
            </p:cNvPr>
            <p:cNvGrpSpPr/>
            <p:nvPr/>
          </p:nvGrpSpPr>
          <p:grpSpPr>
            <a:xfrm>
              <a:off x="5149148" y="3357651"/>
              <a:ext cx="4370839" cy="1198708"/>
              <a:chOff x="5023429" y="1768453"/>
              <a:chExt cx="4370839" cy="1198708"/>
            </a:xfrm>
          </p:grpSpPr>
          <p:sp>
            <p:nvSpPr>
              <p:cNvPr id="26" name="Google Shape;1182;p42">
                <a:extLst>
                  <a:ext uri="{FF2B5EF4-FFF2-40B4-BE49-F238E27FC236}">
                    <a16:creationId xmlns:a16="http://schemas.microsoft.com/office/drawing/2014/main" id="{3C5FB25C-A400-71C9-9F3E-A1D6BCF28AB1}"/>
                  </a:ext>
                </a:extLst>
              </p:cNvPr>
              <p:cNvSpPr/>
              <p:nvPr/>
            </p:nvSpPr>
            <p:spPr>
              <a:xfrm>
                <a:off x="5023429" y="1768453"/>
                <a:ext cx="437083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TextBox 26">
                <a:extLst>
                  <a:ext uri="{FF2B5EF4-FFF2-40B4-BE49-F238E27FC236}">
                    <a16:creationId xmlns:a16="http://schemas.microsoft.com/office/drawing/2014/main" id="{1256B378-2137-3495-69C7-A09433217B80}"/>
                  </a:ext>
                </a:extLst>
              </p:cNvPr>
              <p:cNvSpPr txBox="1"/>
              <p:nvPr/>
            </p:nvSpPr>
            <p:spPr>
              <a:xfrm>
                <a:off x="5616660" y="2044051"/>
                <a:ext cx="3619972" cy="769441"/>
              </a:xfrm>
              <a:prstGeom prst="rect">
                <a:avLst/>
              </a:prstGeom>
              <a:noFill/>
            </p:spPr>
            <p:txBody>
              <a:bodyPr wrap="square" rtlCol="0">
                <a:spAutoFit/>
              </a:bodyPr>
              <a:lstStyle/>
              <a:p>
                <a:pPr algn="ctr"/>
                <a:r>
                  <a:rPr lang="en-US" sz="4400" b="1">
                    <a:latin typeface="UTM Avo" panose="02040603050506020204" pitchFamily="18" charset="0"/>
                  </a:rPr>
                  <a:t>10 -15 ngày</a:t>
                </a:r>
              </a:p>
            </p:txBody>
          </p:sp>
        </p:grpSp>
        <p:pic>
          <p:nvPicPr>
            <p:cNvPr id="25" name="Picture 24">
              <a:extLst>
                <a:ext uri="{FF2B5EF4-FFF2-40B4-BE49-F238E27FC236}">
                  <a16:creationId xmlns:a16="http://schemas.microsoft.com/office/drawing/2014/main" id="{6DB5D399-2338-439C-7513-958107359286}"/>
                </a:ext>
              </a:extLst>
            </p:cNvPr>
            <p:cNvPicPr>
              <a:picLocks noChangeAspect="1"/>
            </p:cNvPicPr>
            <p:nvPr/>
          </p:nvPicPr>
          <p:blipFill>
            <a:blip r:embed="rId11"/>
            <a:stretch>
              <a:fillRect/>
            </a:stretch>
          </p:blipFill>
          <p:spPr>
            <a:xfrm>
              <a:off x="4758175" y="3218975"/>
              <a:ext cx="1252816" cy="1654563"/>
            </a:xfrm>
            <a:prstGeom prst="rect">
              <a:avLst/>
            </a:prstGeom>
          </p:spPr>
        </p:pic>
      </p:grpSp>
      <p:sp>
        <p:nvSpPr>
          <p:cNvPr id="28" name="Multiplication Sign 195">
            <a:extLst>
              <a:ext uri="{FF2B5EF4-FFF2-40B4-BE49-F238E27FC236}">
                <a16:creationId xmlns:a16="http://schemas.microsoft.com/office/drawing/2014/main" id="{8C2AF032-A4A6-750C-4EA9-5C8C100A6EB1}"/>
              </a:ext>
            </a:extLst>
          </p:cNvPr>
          <p:cNvSpPr/>
          <p:nvPr/>
        </p:nvSpPr>
        <p:spPr>
          <a:xfrm>
            <a:off x="10062568" y="2657065"/>
            <a:ext cx="1302132" cy="1122249"/>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Multiplication Sign 196">
            <a:extLst>
              <a:ext uri="{FF2B5EF4-FFF2-40B4-BE49-F238E27FC236}">
                <a16:creationId xmlns:a16="http://schemas.microsoft.com/office/drawing/2014/main" id="{D554B4FB-F835-8BE1-744C-2F706F204CC5}"/>
              </a:ext>
            </a:extLst>
          </p:cNvPr>
          <p:cNvSpPr/>
          <p:nvPr/>
        </p:nvSpPr>
        <p:spPr>
          <a:xfrm>
            <a:off x="10361153" y="4591444"/>
            <a:ext cx="1302132" cy="1155506"/>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Multiplication Sign 197">
            <a:extLst>
              <a:ext uri="{FF2B5EF4-FFF2-40B4-BE49-F238E27FC236}">
                <a16:creationId xmlns:a16="http://schemas.microsoft.com/office/drawing/2014/main" id="{CB540447-907D-D3B7-91A9-C01FF5AD243A}"/>
              </a:ext>
            </a:extLst>
          </p:cNvPr>
          <p:cNvSpPr/>
          <p:nvPr/>
        </p:nvSpPr>
        <p:spPr>
          <a:xfrm>
            <a:off x="5108745" y="4591444"/>
            <a:ext cx="1252816" cy="11987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Heart 30">
            <a:extLst>
              <a:ext uri="{FF2B5EF4-FFF2-40B4-BE49-F238E27FC236}">
                <a16:creationId xmlns:a16="http://schemas.microsoft.com/office/drawing/2014/main" id="{94A1073B-8735-C9FD-82B4-5134F8259DE3}"/>
              </a:ext>
            </a:extLst>
          </p:cNvPr>
          <p:cNvSpPr/>
          <p:nvPr/>
        </p:nvSpPr>
        <p:spPr>
          <a:xfrm>
            <a:off x="5150823" y="2952013"/>
            <a:ext cx="991711" cy="827301"/>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440442" y="79765"/>
            <a:ext cx="933960" cy="933960"/>
          </a:xfrm>
          <a:prstGeom prst="rect">
            <a:avLst/>
          </a:prstGeom>
        </p:spPr>
      </p:pic>
      <p:pic>
        <p:nvPicPr>
          <p:cNvPr id="33"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448215" y="1203437"/>
            <a:ext cx="933960" cy="933960"/>
          </a:xfrm>
          <a:prstGeom prst="rect">
            <a:avLst/>
          </a:prstGeom>
        </p:spPr>
      </p:pic>
      <p:pic>
        <p:nvPicPr>
          <p:cNvPr id="34"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499347" y="2327109"/>
            <a:ext cx="933960" cy="933960"/>
          </a:xfrm>
          <a:prstGeom prst="rect">
            <a:avLst/>
          </a:prstGeom>
        </p:spPr>
      </p:pic>
      <p:pic>
        <p:nvPicPr>
          <p:cNvPr id="35"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470779" y="4026654"/>
            <a:ext cx="962528" cy="962528"/>
          </a:xfrm>
          <a:prstGeom prst="rect">
            <a:avLst/>
          </a:prstGeom>
        </p:spPr>
      </p:pic>
      <p:sp>
        <p:nvSpPr>
          <p:cNvPr id="36" name="Arrow: Right 1">
            <a:hlinkClick r:id="rId13" action="ppaction://hlinksldjump"/>
            <a:extLst>
              <a:ext uri="{FF2B5EF4-FFF2-40B4-BE49-F238E27FC236}">
                <a16:creationId xmlns:a16="http://schemas.microsoft.com/office/drawing/2014/main" id="{40625038-9545-18A0-B1C3-39D06836A690}"/>
              </a:ext>
            </a:extLst>
          </p:cNvPr>
          <p:cNvSpPr/>
          <p:nvPr/>
        </p:nvSpPr>
        <p:spPr>
          <a:xfrm>
            <a:off x="10764253" y="6096000"/>
            <a:ext cx="1040235" cy="59653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99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3448" fill="hold"/>
                                        <p:tgtEl>
                                          <p:spTgt spid="35"/>
                                        </p:tgtEl>
                                      </p:cBhvr>
                                    </p:cmd>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34"/>
                                        </p:tgtEl>
                                      </p:cBhvr>
                                    </p:cmd>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3"/>
                                        </p:tgtEl>
                                        <p:attrNameLst>
                                          <p:attrName>ppt_w</p:attrName>
                                        </p:attrNameLst>
                                      </p:cBhvr>
                                      <p:tavLst>
                                        <p:tav tm="0">
                                          <p:val>
                                            <p:strVal val="ppt_w"/>
                                          </p:val>
                                        </p:tav>
                                        <p:tav tm="100000">
                                          <p:val>
                                            <p:fltVal val="0"/>
                                          </p:val>
                                        </p:tav>
                                      </p:tavLst>
                                    </p:anim>
                                    <p:anim calcmode="lin" valueType="num">
                                      <p:cBhvr>
                                        <p:cTn id="45" dur="500"/>
                                        <p:tgtEl>
                                          <p:spTgt spid="13"/>
                                        </p:tgtEl>
                                        <p:attrNameLst>
                                          <p:attrName>ppt_h</p:attrName>
                                        </p:attrNameLst>
                                      </p:cBhvr>
                                      <p:tavLst>
                                        <p:tav tm="0">
                                          <p:val>
                                            <p:strVal val="ppt_h"/>
                                          </p:val>
                                        </p:tav>
                                        <p:tav tm="100000">
                                          <p:val>
                                            <p:fltVal val="0"/>
                                          </p:val>
                                        </p:tav>
                                      </p:tavLst>
                                    </p:anim>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28"/>
                                        </p:tgtEl>
                                        <p:attrNameLst>
                                          <p:attrName>ppt_w</p:attrName>
                                        </p:attrNameLst>
                                      </p:cBhvr>
                                      <p:tavLst>
                                        <p:tav tm="0">
                                          <p:val>
                                            <p:strVal val="ppt_w"/>
                                          </p:val>
                                        </p:tav>
                                        <p:tav tm="100000">
                                          <p:val>
                                            <p:fltVal val="0"/>
                                          </p:val>
                                        </p:tav>
                                      </p:tavLst>
                                    </p:anim>
                                    <p:anim calcmode="lin" valueType="num">
                                      <p:cBhvr>
                                        <p:cTn id="50" dur="500"/>
                                        <p:tgtEl>
                                          <p:spTgt spid="28"/>
                                        </p:tgtEl>
                                        <p:attrNameLst>
                                          <p:attrName>ppt_h</p:attrName>
                                        </p:attrNameLst>
                                      </p:cBhvr>
                                      <p:tavLst>
                                        <p:tav tm="0">
                                          <p:val>
                                            <p:strVal val="ppt_h"/>
                                          </p:val>
                                        </p:tav>
                                        <p:tav tm="100000">
                                          <p:val>
                                            <p:fltVal val="0"/>
                                          </p:val>
                                        </p:tav>
                                      </p:tavLst>
                                    </p:anim>
                                    <p:animEffect transition="out" filter="fade">
                                      <p:cBhvr>
                                        <p:cTn id="51" dur="500"/>
                                        <p:tgtEl>
                                          <p:spTgt spid="28"/>
                                        </p:tgtEl>
                                      </p:cBhvr>
                                    </p:animEffect>
                                    <p:set>
                                      <p:cBhvr>
                                        <p:cTn id="5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1000"/>
                                        <p:tgtEl>
                                          <p:spTgt spid="30"/>
                                        </p:tgtEl>
                                      </p:cBhvr>
                                    </p:animEffect>
                                    <p:anim calcmode="lin" valueType="num">
                                      <p:cBhvr>
                                        <p:cTn id="59" dur="1000" fill="hold"/>
                                        <p:tgtEl>
                                          <p:spTgt spid="30"/>
                                        </p:tgtEl>
                                        <p:attrNameLst>
                                          <p:attrName>ppt_x</p:attrName>
                                        </p:attrNameLst>
                                      </p:cBhvr>
                                      <p:tavLst>
                                        <p:tav tm="0">
                                          <p:val>
                                            <p:strVal val="#ppt_x"/>
                                          </p:val>
                                        </p:tav>
                                        <p:tav tm="100000">
                                          <p:val>
                                            <p:strVal val="#ppt_x"/>
                                          </p:val>
                                        </p:tav>
                                      </p:tavLst>
                                    </p:anim>
                                    <p:anim calcmode="lin" valueType="num">
                                      <p:cBhvr>
                                        <p:cTn id="6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5120" fill="hold"/>
                                        <p:tgtEl>
                                          <p:spTgt spid="33"/>
                                        </p:tgtEl>
                                      </p:cBhvr>
                                    </p:cmd>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8"/>
                                        </p:tgtEl>
                                        <p:attrNameLst>
                                          <p:attrName>ppt_w</p:attrName>
                                        </p:attrNameLst>
                                      </p:cBhvr>
                                      <p:tavLst>
                                        <p:tav tm="0">
                                          <p:val>
                                            <p:strVal val="ppt_w"/>
                                          </p:val>
                                        </p:tav>
                                        <p:tav tm="100000">
                                          <p:val>
                                            <p:fltVal val="0"/>
                                          </p:val>
                                        </p:tav>
                                      </p:tavLst>
                                    </p:anim>
                                    <p:anim calcmode="lin" valueType="num">
                                      <p:cBhvr>
                                        <p:cTn id="69" dur="500"/>
                                        <p:tgtEl>
                                          <p:spTgt spid="18"/>
                                        </p:tgtEl>
                                        <p:attrNameLst>
                                          <p:attrName>ppt_h</p:attrName>
                                        </p:attrNameLst>
                                      </p:cBhvr>
                                      <p:tavLst>
                                        <p:tav tm="0">
                                          <p:val>
                                            <p:strVal val="ppt_h"/>
                                          </p:val>
                                        </p:tav>
                                        <p:tav tm="100000">
                                          <p:val>
                                            <p:fltVal val="0"/>
                                          </p:val>
                                        </p:tav>
                                      </p:tavLst>
                                    </p:anim>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30"/>
                                        </p:tgtEl>
                                        <p:attrNameLst>
                                          <p:attrName>ppt_w</p:attrName>
                                        </p:attrNameLst>
                                      </p:cBhvr>
                                      <p:tavLst>
                                        <p:tav tm="0">
                                          <p:val>
                                            <p:strVal val="ppt_w"/>
                                          </p:val>
                                        </p:tav>
                                        <p:tav tm="100000">
                                          <p:val>
                                            <p:fltVal val="0"/>
                                          </p:val>
                                        </p:tav>
                                      </p:tavLst>
                                    </p:anim>
                                    <p:anim calcmode="lin" valueType="num">
                                      <p:cBhvr>
                                        <p:cTn id="74" dur="500"/>
                                        <p:tgtEl>
                                          <p:spTgt spid="30"/>
                                        </p:tgtEl>
                                        <p:attrNameLst>
                                          <p:attrName>ppt_h</p:attrName>
                                        </p:attrNameLst>
                                      </p:cBhvr>
                                      <p:tavLst>
                                        <p:tav tm="0">
                                          <p:val>
                                            <p:strVal val="ppt_h"/>
                                          </p:val>
                                        </p:tav>
                                        <p:tav tm="100000">
                                          <p:val>
                                            <p:fltVal val="0"/>
                                          </p:val>
                                        </p:tav>
                                      </p:tavLst>
                                    </p:anim>
                                    <p:animEffect transition="out" filter="fade">
                                      <p:cBhvr>
                                        <p:cTn id="75" dur="500"/>
                                        <p:tgtEl>
                                          <p:spTgt spid="30"/>
                                        </p:tgtEl>
                                      </p:cBhvr>
                                    </p:animEffect>
                                    <p:set>
                                      <p:cBhvr>
                                        <p:cTn id="7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7" restart="whenNotActive" fill="hold" evtFilter="cancelBubble" nodeType="interactiveSeq">
                <p:stCondLst>
                  <p:cond evt="onClick" delay="0">
                    <p:tgtEl>
                      <p:spTgt spid="23"/>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1000"/>
                                        <p:tgtEl>
                                          <p:spTgt spid="29"/>
                                        </p:tgtEl>
                                      </p:cBhvr>
                                    </p:animEffect>
                                    <p:anim calcmode="lin" valueType="num">
                                      <p:cBhvr>
                                        <p:cTn id="83" dur="1000" fill="hold"/>
                                        <p:tgtEl>
                                          <p:spTgt spid="29"/>
                                        </p:tgtEl>
                                        <p:attrNameLst>
                                          <p:attrName>ppt_x</p:attrName>
                                        </p:attrNameLst>
                                      </p:cBhvr>
                                      <p:tavLst>
                                        <p:tav tm="0">
                                          <p:val>
                                            <p:strVal val="#ppt_x"/>
                                          </p:val>
                                        </p:tav>
                                        <p:tav tm="100000">
                                          <p:val>
                                            <p:strVal val="#ppt_x"/>
                                          </p:val>
                                        </p:tav>
                                      </p:tavLst>
                                    </p:anim>
                                    <p:anim calcmode="lin" valueType="num">
                                      <p:cBhvr>
                                        <p:cTn id="84" dur="1000" fill="hold"/>
                                        <p:tgtEl>
                                          <p:spTgt spid="29"/>
                                        </p:tgtEl>
                                        <p:attrNameLst>
                                          <p:attrName>ppt_y</p:attrName>
                                        </p:attrNameLst>
                                      </p:cBhvr>
                                      <p:tavLst>
                                        <p:tav tm="0">
                                          <p:val>
                                            <p:strVal val="#ppt_y+.1"/>
                                          </p:val>
                                        </p:tav>
                                        <p:tav tm="100000">
                                          <p:val>
                                            <p:strVal val="#ppt_y"/>
                                          </p:val>
                                        </p:tav>
                                      </p:tavLst>
                                    </p:anim>
                                  </p:childTnLst>
                                </p:cTn>
                              </p:par>
                              <p:par>
                                <p:cTn id="85" presetID="1" presetClass="mediacall" presetSubtype="0" fill="hold" nodeType="withEffect">
                                  <p:stCondLst>
                                    <p:cond delay="0"/>
                                  </p:stCondLst>
                                  <p:childTnLst>
                                    <p:cmd type="call" cmd="playFrom(0.0)">
                                      <p:cBhvr>
                                        <p:cTn id="86" dur="5120" fill="hold"/>
                                        <p:tgtEl>
                                          <p:spTgt spid="32"/>
                                        </p:tgtEl>
                                      </p:cBhvr>
                                    </p:cmd>
                                  </p:childTnLst>
                                </p:cTn>
                              </p:par>
                            </p:childTnLst>
                          </p:cTn>
                        </p:par>
                        <p:par>
                          <p:cTn id="87" fill="hold">
                            <p:stCondLst>
                              <p:cond delay="5120"/>
                            </p:stCondLst>
                            <p:childTnLst>
                              <p:par>
                                <p:cTn id="88" presetID="53" presetClass="exit" presetSubtype="32" fill="hold" nodeType="afterEffect">
                                  <p:stCondLst>
                                    <p:cond delay="0"/>
                                  </p:stCondLst>
                                  <p:childTnLst>
                                    <p:anim calcmode="lin" valueType="num">
                                      <p:cBhvr>
                                        <p:cTn id="89" dur="500"/>
                                        <p:tgtEl>
                                          <p:spTgt spid="23"/>
                                        </p:tgtEl>
                                        <p:attrNameLst>
                                          <p:attrName>ppt_w</p:attrName>
                                        </p:attrNameLst>
                                      </p:cBhvr>
                                      <p:tavLst>
                                        <p:tav tm="0">
                                          <p:val>
                                            <p:strVal val="ppt_w"/>
                                          </p:val>
                                        </p:tav>
                                        <p:tav tm="100000">
                                          <p:val>
                                            <p:fltVal val="0"/>
                                          </p:val>
                                        </p:tav>
                                      </p:tavLst>
                                    </p:anim>
                                    <p:anim calcmode="lin" valueType="num">
                                      <p:cBhvr>
                                        <p:cTn id="90" dur="500"/>
                                        <p:tgtEl>
                                          <p:spTgt spid="23"/>
                                        </p:tgtEl>
                                        <p:attrNameLst>
                                          <p:attrName>ppt_h</p:attrName>
                                        </p:attrNameLst>
                                      </p:cBhvr>
                                      <p:tavLst>
                                        <p:tav tm="0">
                                          <p:val>
                                            <p:strVal val="ppt_h"/>
                                          </p:val>
                                        </p:tav>
                                        <p:tav tm="100000">
                                          <p:val>
                                            <p:fltVal val="0"/>
                                          </p:val>
                                        </p:tav>
                                      </p:tavLst>
                                    </p:anim>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29"/>
                                        </p:tgtEl>
                                        <p:attrNameLst>
                                          <p:attrName>ppt_w</p:attrName>
                                        </p:attrNameLst>
                                      </p:cBhvr>
                                      <p:tavLst>
                                        <p:tav tm="0">
                                          <p:val>
                                            <p:strVal val="ppt_w"/>
                                          </p:val>
                                        </p:tav>
                                        <p:tav tm="100000">
                                          <p:val>
                                            <p:fltVal val="0"/>
                                          </p:val>
                                        </p:tav>
                                      </p:tavLst>
                                    </p:anim>
                                    <p:anim calcmode="lin" valueType="num">
                                      <p:cBhvr>
                                        <p:cTn id="95" dur="500"/>
                                        <p:tgtEl>
                                          <p:spTgt spid="29"/>
                                        </p:tgtEl>
                                        <p:attrNameLst>
                                          <p:attrName>ppt_h</p:attrName>
                                        </p:attrNameLst>
                                      </p:cBhvr>
                                      <p:tavLst>
                                        <p:tav tm="0">
                                          <p:val>
                                            <p:strVal val="ppt_h"/>
                                          </p:val>
                                        </p:tav>
                                        <p:tav tm="100000">
                                          <p:val>
                                            <p:fltVal val="0"/>
                                          </p:val>
                                        </p:tav>
                                      </p:tavLst>
                                    </p:anim>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98" fill="hold" display="0">
                  <p:stCondLst>
                    <p:cond delay="indefinite"/>
                  </p:stCondLst>
                  <p:endCondLst>
                    <p:cond evt="onStopAudio" delay="0">
                      <p:tgtEl>
                        <p:sldTgt/>
                      </p:tgtEl>
                    </p:cond>
                  </p:endCondLst>
                </p:cTn>
                <p:tgtEl>
                  <p:spTgt spid="32"/>
                </p:tgtEl>
              </p:cMediaNode>
            </p:audio>
            <p:audio>
              <p:cMediaNode vol="80000">
                <p:cTn id="99" fill="hold" display="0">
                  <p:stCondLst>
                    <p:cond delay="indefinite"/>
                  </p:stCondLst>
                  <p:endCondLst>
                    <p:cond evt="onStopAudio" delay="0">
                      <p:tgtEl>
                        <p:sldTgt/>
                      </p:tgtEl>
                    </p:cond>
                  </p:endCondLst>
                </p:cTn>
                <p:tgtEl>
                  <p:spTgt spid="33"/>
                </p:tgtEl>
              </p:cMediaNode>
            </p:audio>
            <p:audio>
              <p:cMediaNode vol="80000">
                <p:cTn id="100" fill="hold" display="0">
                  <p:stCondLst>
                    <p:cond delay="indefinite"/>
                  </p:stCondLst>
                  <p:endCondLst>
                    <p:cond evt="onStopAudio" delay="0">
                      <p:tgtEl>
                        <p:sldTgt/>
                      </p:tgtEl>
                    </p:cond>
                  </p:endCondLst>
                </p:cTn>
                <p:tgtEl>
                  <p:spTgt spid="34"/>
                </p:tgtEl>
              </p:cMediaNode>
            </p:audio>
            <p:audio>
              <p:cMediaNode vol="80000">
                <p:cTn id="101" fill="hold" display="0">
                  <p:stCondLst>
                    <p:cond delay="indefinite"/>
                  </p:stCondLst>
                  <p:endCondLst>
                    <p:cond evt="onStopAudio" delay="0">
                      <p:tgtEl>
                        <p:sldTgt/>
                      </p:tgtEl>
                    </p:cond>
                  </p:endCondLst>
                </p:cTn>
                <p:tgtEl>
                  <p:spTgt spid="35"/>
                </p:tgtEl>
              </p:cMediaNode>
            </p:audio>
          </p:childTnLst>
        </p:cTn>
      </p:par>
    </p:tnLst>
    <p:bldLst>
      <p:bldP spid="28" grpId="0" animBg="1"/>
      <p:bldP spid="28" grpId="1" animBg="1"/>
      <p:bldP spid="29" grpId="0" animBg="1"/>
      <p:bldP spid="29" grpId="1" animBg="1"/>
      <p:bldP spid="30" grpId="0" animBg="1"/>
      <p:bldP spid="30" grpId="1"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
            <a:extLst>
              <a:ext uri="{FF2B5EF4-FFF2-40B4-BE49-F238E27FC236}">
                <a16:creationId xmlns:a16="http://schemas.microsoft.com/office/drawing/2014/main" id="{6CE35F12-4351-1A54-E37A-8FF340574C21}"/>
              </a:ext>
            </a:extLst>
          </p:cNvPr>
          <p:cNvGrpSpPr/>
          <p:nvPr/>
        </p:nvGrpSpPr>
        <p:grpSpPr>
          <a:xfrm>
            <a:off x="613281" y="2624316"/>
            <a:ext cx="5031995" cy="1418488"/>
            <a:chOff x="194181" y="1938516"/>
            <a:chExt cx="5031995" cy="1418488"/>
          </a:xfrm>
        </p:grpSpPr>
        <p:sp>
          <p:nvSpPr>
            <p:cNvPr id="3" name="Google Shape;1182;p42">
              <a:extLst>
                <a:ext uri="{FF2B5EF4-FFF2-40B4-BE49-F238E27FC236}">
                  <a16:creationId xmlns:a16="http://schemas.microsoft.com/office/drawing/2014/main" id="{CBE373D8-7958-733A-AE26-2FC2433F6ACB}"/>
                </a:ext>
              </a:extLst>
            </p:cNvPr>
            <p:cNvSpPr/>
            <p:nvPr/>
          </p:nvSpPr>
          <p:spPr>
            <a:xfrm>
              <a:off x="737521" y="1938516"/>
              <a:ext cx="4488655" cy="1249753"/>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441B1D75-554C-A984-AF48-1134BCF33F67}"/>
                </a:ext>
              </a:extLst>
            </p:cNvPr>
            <p:cNvPicPr>
              <a:picLocks noChangeAspect="1"/>
            </p:cNvPicPr>
            <p:nvPr/>
          </p:nvPicPr>
          <p:blipFill>
            <a:blip r:embed="rId6"/>
            <a:stretch>
              <a:fillRect/>
            </a:stretch>
          </p:blipFill>
          <p:spPr>
            <a:xfrm>
              <a:off x="194181" y="1938516"/>
              <a:ext cx="1074063" cy="1418488"/>
            </a:xfrm>
            <a:prstGeom prst="rect">
              <a:avLst/>
            </a:prstGeom>
          </p:spPr>
        </p:pic>
        <p:sp>
          <p:nvSpPr>
            <p:cNvPr id="5" name="TextBox 4">
              <a:extLst>
                <a:ext uri="{FF2B5EF4-FFF2-40B4-BE49-F238E27FC236}">
                  <a16:creationId xmlns:a16="http://schemas.microsoft.com/office/drawing/2014/main" id="{FC2074F1-C648-0591-217D-14105F86A1FC}"/>
                </a:ext>
              </a:extLst>
            </p:cNvPr>
            <p:cNvSpPr txBox="1"/>
            <p:nvPr/>
          </p:nvSpPr>
          <p:spPr>
            <a:xfrm>
              <a:off x="1359656" y="2224502"/>
              <a:ext cx="2835644" cy="769441"/>
            </a:xfrm>
            <a:prstGeom prst="rect">
              <a:avLst/>
            </a:prstGeom>
            <a:noFill/>
          </p:spPr>
          <p:txBody>
            <a:bodyPr wrap="square" rtlCol="0">
              <a:spAutoFit/>
            </a:bodyPr>
            <a:lstStyle/>
            <a:p>
              <a:pPr algn="ctr"/>
              <a:r>
                <a:rPr lang="en-US" sz="4400" b="1">
                  <a:latin typeface="UTM Avo" panose="02040603050506020204" pitchFamily="18" charset="0"/>
                </a:rPr>
                <a:t>Thức ăn</a:t>
              </a:r>
            </a:p>
          </p:txBody>
        </p:sp>
      </p:grpSp>
      <p:grpSp>
        <p:nvGrpSpPr>
          <p:cNvPr id="6" name="B">
            <a:extLst>
              <a:ext uri="{FF2B5EF4-FFF2-40B4-BE49-F238E27FC236}">
                <a16:creationId xmlns:a16="http://schemas.microsoft.com/office/drawing/2014/main" id="{79A3638B-E817-AEC5-C414-0025798FCCDA}"/>
              </a:ext>
            </a:extLst>
          </p:cNvPr>
          <p:cNvGrpSpPr/>
          <p:nvPr/>
        </p:nvGrpSpPr>
        <p:grpSpPr>
          <a:xfrm>
            <a:off x="5938455" y="2685380"/>
            <a:ext cx="5246382" cy="1576236"/>
            <a:chOff x="4689924" y="1920853"/>
            <a:chExt cx="5246382" cy="1576236"/>
          </a:xfrm>
        </p:grpSpPr>
        <p:grpSp>
          <p:nvGrpSpPr>
            <p:cNvPr id="7" name="Group 6">
              <a:extLst>
                <a:ext uri="{FF2B5EF4-FFF2-40B4-BE49-F238E27FC236}">
                  <a16:creationId xmlns:a16="http://schemas.microsoft.com/office/drawing/2014/main" id="{676D419E-4682-0FA9-C299-5E4D78FF8571}"/>
                </a:ext>
              </a:extLst>
            </p:cNvPr>
            <p:cNvGrpSpPr/>
            <p:nvPr/>
          </p:nvGrpSpPr>
          <p:grpSpPr>
            <a:xfrm>
              <a:off x="5175829" y="1920853"/>
              <a:ext cx="4760477" cy="1290816"/>
              <a:chOff x="5023429" y="1768453"/>
              <a:chExt cx="4760477" cy="1290816"/>
            </a:xfrm>
          </p:grpSpPr>
          <p:sp>
            <p:nvSpPr>
              <p:cNvPr id="9" name="Google Shape;1182;p42">
                <a:extLst>
                  <a:ext uri="{FF2B5EF4-FFF2-40B4-BE49-F238E27FC236}">
                    <a16:creationId xmlns:a16="http://schemas.microsoft.com/office/drawing/2014/main" id="{715CAEA9-D994-6926-9DC6-D891E62B0249}"/>
                  </a:ext>
                </a:extLst>
              </p:cNvPr>
              <p:cNvSpPr/>
              <p:nvPr/>
            </p:nvSpPr>
            <p:spPr>
              <a:xfrm>
                <a:off x="5023429" y="1768453"/>
                <a:ext cx="4760477" cy="1290816"/>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a:extLst>
                  <a:ext uri="{FF2B5EF4-FFF2-40B4-BE49-F238E27FC236}">
                    <a16:creationId xmlns:a16="http://schemas.microsoft.com/office/drawing/2014/main" id="{AA4B26A5-FD14-3D0D-F9F6-EEE57A552564}"/>
                  </a:ext>
                </a:extLst>
              </p:cNvPr>
              <p:cNvSpPr txBox="1"/>
              <p:nvPr/>
            </p:nvSpPr>
            <p:spPr>
              <a:xfrm>
                <a:off x="5602845" y="2087449"/>
                <a:ext cx="3407665" cy="769441"/>
              </a:xfrm>
              <a:prstGeom prst="rect">
                <a:avLst/>
              </a:prstGeom>
              <a:noFill/>
            </p:spPr>
            <p:txBody>
              <a:bodyPr wrap="square" rtlCol="0">
                <a:spAutoFit/>
              </a:bodyPr>
              <a:lstStyle/>
              <a:p>
                <a:pPr algn="ctr"/>
                <a:r>
                  <a:rPr lang="en-US" sz="4400" b="1">
                    <a:latin typeface="UTM Avo" panose="02040603050506020204" pitchFamily="18" charset="0"/>
                  </a:rPr>
                  <a:t>Sách, báo</a:t>
                </a:r>
              </a:p>
            </p:txBody>
          </p:sp>
        </p:grpSp>
        <p:pic>
          <p:nvPicPr>
            <p:cNvPr id="8" name="Picture 7">
              <a:extLst>
                <a:ext uri="{FF2B5EF4-FFF2-40B4-BE49-F238E27FC236}">
                  <a16:creationId xmlns:a16="http://schemas.microsoft.com/office/drawing/2014/main" id="{7100F4C5-1EDB-1261-4BBB-24515C007478}"/>
                </a:ext>
              </a:extLst>
            </p:cNvPr>
            <p:cNvPicPr>
              <a:picLocks noChangeAspect="1"/>
            </p:cNvPicPr>
            <p:nvPr/>
          </p:nvPicPr>
          <p:blipFill>
            <a:blip r:embed="rId7"/>
            <a:stretch>
              <a:fillRect/>
            </a:stretch>
          </p:blipFill>
          <p:spPr>
            <a:xfrm>
              <a:off x="4689924" y="1927864"/>
              <a:ext cx="1188199" cy="1569225"/>
            </a:xfrm>
            <a:prstGeom prst="rect">
              <a:avLst/>
            </a:prstGeom>
          </p:spPr>
        </p:pic>
      </p:grpSp>
      <p:grpSp>
        <p:nvGrpSpPr>
          <p:cNvPr id="11" name="C">
            <a:extLst>
              <a:ext uri="{FF2B5EF4-FFF2-40B4-BE49-F238E27FC236}">
                <a16:creationId xmlns:a16="http://schemas.microsoft.com/office/drawing/2014/main" id="{9E80A885-C21B-BDB9-147C-ADF086887AE5}"/>
              </a:ext>
            </a:extLst>
          </p:cNvPr>
          <p:cNvGrpSpPr/>
          <p:nvPr/>
        </p:nvGrpSpPr>
        <p:grpSpPr>
          <a:xfrm>
            <a:off x="663823" y="4554100"/>
            <a:ext cx="4963513" cy="1555663"/>
            <a:chOff x="232815" y="3333839"/>
            <a:chExt cx="4963513" cy="1555663"/>
          </a:xfrm>
        </p:grpSpPr>
        <p:grpSp>
          <p:nvGrpSpPr>
            <p:cNvPr id="12" name="Group 11">
              <a:extLst>
                <a:ext uri="{FF2B5EF4-FFF2-40B4-BE49-F238E27FC236}">
                  <a16:creationId xmlns:a16="http://schemas.microsoft.com/office/drawing/2014/main" id="{BFB6CCC8-4B89-7B68-7D76-11126E971575}"/>
                </a:ext>
              </a:extLst>
            </p:cNvPr>
            <p:cNvGrpSpPr/>
            <p:nvPr/>
          </p:nvGrpSpPr>
          <p:grpSpPr>
            <a:xfrm>
              <a:off x="701365" y="3333839"/>
              <a:ext cx="4494963" cy="1252556"/>
              <a:chOff x="5023429" y="1714605"/>
              <a:chExt cx="4494963" cy="1252556"/>
            </a:xfrm>
          </p:grpSpPr>
          <p:sp>
            <p:nvSpPr>
              <p:cNvPr id="14" name="Google Shape;1182;p42">
                <a:extLst>
                  <a:ext uri="{FF2B5EF4-FFF2-40B4-BE49-F238E27FC236}">
                    <a16:creationId xmlns:a16="http://schemas.microsoft.com/office/drawing/2014/main" id="{8ECBF5E6-CA83-48D9-BA28-1236CCEA411C}"/>
                  </a:ext>
                </a:extLst>
              </p:cNvPr>
              <p:cNvSpPr/>
              <p:nvPr/>
            </p:nvSpPr>
            <p:spPr>
              <a:xfrm>
                <a:off x="5023429" y="1714605"/>
                <a:ext cx="4494963" cy="1252556"/>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F324A279-65A2-C83F-5FB9-766C3C80DA8B}"/>
                  </a:ext>
                </a:extLst>
              </p:cNvPr>
              <p:cNvSpPr txBox="1"/>
              <p:nvPr/>
            </p:nvSpPr>
            <p:spPr>
              <a:xfrm>
                <a:off x="5726868" y="1991512"/>
                <a:ext cx="3001354" cy="769441"/>
              </a:xfrm>
              <a:prstGeom prst="rect">
                <a:avLst/>
              </a:prstGeom>
              <a:noFill/>
            </p:spPr>
            <p:txBody>
              <a:bodyPr wrap="square" rtlCol="0">
                <a:spAutoFit/>
              </a:bodyPr>
              <a:lstStyle/>
              <a:p>
                <a:pPr algn="ctr"/>
                <a:r>
                  <a:rPr lang="en-US" sz="4400" b="1">
                    <a:latin typeface="UTM Avo" panose="02040603050506020204" pitchFamily="18" charset="0"/>
                  </a:rPr>
                  <a:t>Học tập</a:t>
                </a:r>
              </a:p>
            </p:txBody>
          </p:sp>
        </p:grpSp>
        <p:pic>
          <p:nvPicPr>
            <p:cNvPr id="13" name="Picture 12">
              <a:extLst>
                <a:ext uri="{FF2B5EF4-FFF2-40B4-BE49-F238E27FC236}">
                  <a16:creationId xmlns:a16="http://schemas.microsoft.com/office/drawing/2014/main" id="{34A3FBF8-10F7-EABA-6AAF-90565527ABD3}"/>
                </a:ext>
              </a:extLst>
            </p:cNvPr>
            <p:cNvPicPr>
              <a:picLocks noChangeAspect="1"/>
            </p:cNvPicPr>
            <p:nvPr/>
          </p:nvPicPr>
          <p:blipFill>
            <a:blip r:embed="rId8"/>
            <a:stretch>
              <a:fillRect/>
            </a:stretch>
          </p:blipFill>
          <p:spPr>
            <a:xfrm>
              <a:off x="232815" y="3341685"/>
              <a:ext cx="1171989" cy="1547817"/>
            </a:xfrm>
            <a:prstGeom prst="rect">
              <a:avLst/>
            </a:prstGeom>
          </p:spPr>
        </p:pic>
      </p:grpSp>
      <p:grpSp>
        <p:nvGrpSpPr>
          <p:cNvPr id="16" name="D">
            <a:extLst>
              <a:ext uri="{FF2B5EF4-FFF2-40B4-BE49-F238E27FC236}">
                <a16:creationId xmlns:a16="http://schemas.microsoft.com/office/drawing/2014/main" id="{83237D00-5F11-4A76-AE16-313A0110BE28}"/>
              </a:ext>
            </a:extLst>
          </p:cNvPr>
          <p:cNvGrpSpPr/>
          <p:nvPr/>
        </p:nvGrpSpPr>
        <p:grpSpPr>
          <a:xfrm>
            <a:off x="6063234" y="4547036"/>
            <a:ext cx="5121602" cy="1654563"/>
            <a:chOff x="4758175" y="3218975"/>
            <a:chExt cx="5121602" cy="1654563"/>
          </a:xfrm>
        </p:grpSpPr>
        <p:grpSp>
          <p:nvGrpSpPr>
            <p:cNvPr id="17" name="Group 16">
              <a:extLst>
                <a:ext uri="{FF2B5EF4-FFF2-40B4-BE49-F238E27FC236}">
                  <a16:creationId xmlns:a16="http://schemas.microsoft.com/office/drawing/2014/main" id="{2192B955-3726-C6E3-0F62-54B76A83F510}"/>
                </a:ext>
              </a:extLst>
            </p:cNvPr>
            <p:cNvGrpSpPr/>
            <p:nvPr/>
          </p:nvGrpSpPr>
          <p:grpSpPr>
            <a:xfrm>
              <a:off x="5149148" y="3218975"/>
              <a:ext cx="4730629" cy="1337384"/>
              <a:chOff x="5023429" y="1629777"/>
              <a:chExt cx="4730629" cy="1337384"/>
            </a:xfrm>
          </p:grpSpPr>
          <p:sp>
            <p:nvSpPr>
              <p:cNvPr id="19" name="Google Shape;1182;p42">
                <a:extLst>
                  <a:ext uri="{FF2B5EF4-FFF2-40B4-BE49-F238E27FC236}">
                    <a16:creationId xmlns:a16="http://schemas.microsoft.com/office/drawing/2014/main" id="{3C5FB25C-A400-71C9-9F3E-A1D6BCF28AB1}"/>
                  </a:ext>
                </a:extLst>
              </p:cNvPr>
              <p:cNvSpPr/>
              <p:nvPr/>
            </p:nvSpPr>
            <p:spPr>
              <a:xfrm>
                <a:off x="5023429" y="1629777"/>
                <a:ext cx="4730629" cy="1337384"/>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Box 19">
                <a:extLst>
                  <a:ext uri="{FF2B5EF4-FFF2-40B4-BE49-F238E27FC236}">
                    <a16:creationId xmlns:a16="http://schemas.microsoft.com/office/drawing/2014/main" id="{1256B378-2137-3495-69C7-A09433217B80}"/>
                  </a:ext>
                </a:extLst>
              </p:cNvPr>
              <p:cNvSpPr txBox="1"/>
              <p:nvPr/>
            </p:nvSpPr>
            <p:spPr>
              <a:xfrm>
                <a:off x="5999201" y="1971589"/>
                <a:ext cx="2209415" cy="769441"/>
              </a:xfrm>
              <a:prstGeom prst="rect">
                <a:avLst/>
              </a:prstGeom>
              <a:noFill/>
            </p:spPr>
            <p:txBody>
              <a:bodyPr wrap="square" rtlCol="0">
                <a:spAutoFit/>
              </a:bodyPr>
              <a:lstStyle/>
              <a:p>
                <a:pPr algn="ctr"/>
                <a:r>
                  <a:rPr lang="en-US" sz="4400" b="1">
                    <a:latin typeface="UTM Avo" panose="02040603050506020204" pitchFamily="18" charset="0"/>
                  </a:rPr>
                  <a:t>Thuốc</a:t>
                </a:r>
              </a:p>
            </p:txBody>
          </p:sp>
        </p:grpSp>
        <p:pic>
          <p:nvPicPr>
            <p:cNvPr id="18" name="Picture 17">
              <a:extLst>
                <a:ext uri="{FF2B5EF4-FFF2-40B4-BE49-F238E27FC236}">
                  <a16:creationId xmlns:a16="http://schemas.microsoft.com/office/drawing/2014/main" id="{6DB5D399-2338-439C-7513-958107359286}"/>
                </a:ext>
              </a:extLst>
            </p:cNvPr>
            <p:cNvPicPr>
              <a:picLocks noChangeAspect="1"/>
            </p:cNvPicPr>
            <p:nvPr/>
          </p:nvPicPr>
          <p:blipFill>
            <a:blip r:embed="rId9"/>
            <a:stretch>
              <a:fillRect/>
            </a:stretch>
          </p:blipFill>
          <p:spPr>
            <a:xfrm>
              <a:off x="4758175" y="3218975"/>
              <a:ext cx="1252816" cy="1654563"/>
            </a:xfrm>
            <a:prstGeom prst="rect">
              <a:avLst/>
            </a:prstGeom>
          </p:spPr>
        </p:pic>
      </p:grpSp>
      <p:sp>
        <p:nvSpPr>
          <p:cNvPr id="21" name="Multiplication Sign 195">
            <a:extLst>
              <a:ext uri="{FF2B5EF4-FFF2-40B4-BE49-F238E27FC236}">
                <a16:creationId xmlns:a16="http://schemas.microsoft.com/office/drawing/2014/main" id="{8C2AF032-A4A6-750C-4EA9-5C8C100A6EB1}"/>
              </a:ext>
            </a:extLst>
          </p:cNvPr>
          <p:cNvSpPr/>
          <p:nvPr/>
        </p:nvSpPr>
        <p:spPr>
          <a:xfrm>
            <a:off x="10254593" y="2751820"/>
            <a:ext cx="1302132" cy="1122249"/>
          </a:xfrm>
          <a:prstGeom prst="mathMultiply">
            <a:avLst/>
          </a:prstGeom>
          <a:solidFill>
            <a:srgbClr val="00206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Multiplication Sign 196">
            <a:extLst>
              <a:ext uri="{FF2B5EF4-FFF2-40B4-BE49-F238E27FC236}">
                <a16:creationId xmlns:a16="http://schemas.microsoft.com/office/drawing/2014/main" id="{D554B4FB-F835-8BE1-744C-2F706F204CC5}"/>
              </a:ext>
            </a:extLst>
          </p:cNvPr>
          <p:cNvSpPr/>
          <p:nvPr/>
        </p:nvSpPr>
        <p:spPr>
          <a:xfrm>
            <a:off x="10223401" y="4793957"/>
            <a:ext cx="1302132" cy="1155506"/>
          </a:xfrm>
          <a:prstGeom prst="mathMultiply">
            <a:avLst/>
          </a:prstGeom>
          <a:solidFill>
            <a:srgbClr val="00206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Multiplication Sign 197">
            <a:extLst>
              <a:ext uri="{FF2B5EF4-FFF2-40B4-BE49-F238E27FC236}">
                <a16:creationId xmlns:a16="http://schemas.microsoft.com/office/drawing/2014/main" id="{CB540447-907D-D3B7-91A9-C01FF5AD243A}"/>
              </a:ext>
            </a:extLst>
          </p:cNvPr>
          <p:cNvSpPr/>
          <p:nvPr/>
        </p:nvSpPr>
        <p:spPr>
          <a:xfrm>
            <a:off x="4726215" y="4642295"/>
            <a:ext cx="1252816" cy="1198708"/>
          </a:xfrm>
          <a:prstGeom prst="mathMultiply">
            <a:avLst/>
          </a:prstGeom>
          <a:solidFill>
            <a:srgbClr val="00206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Heart 23">
            <a:extLst>
              <a:ext uri="{FF2B5EF4-FFF2-40B4-BE49-F238E27FC236}">
                <a16:creationId xmlns:a16="http://schemas.microsoft.com/office/drawing/2014/main" id="{94A1073B-8735-C9FD-82B4-5134F8259DE3}"/>
              </a:ext>
            </a:extLst>
          </p:cNvPr>
          <p:cNvSpPr/>
          <p:nvPr/>
        </p:nvSpPr>
        <p:spPr>
          <a:xfrm>
            <a:off x="4782915" y="2719185"/>
            <a:ext cx="991711" cy="827301"/>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064809" y="976782"/>
            <a:ext cx="933960" cy="933960"/>
          </a:xfrm>
          <a:prstGeom prst="rect">
            <a:avLst/>
          </a:prstGeom>
        </p:spPr>
      </p:pic>
      <p:pic>
        <p:nvPicPr>
          <p:cNvPr id="26"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072582" y="2100454"/>
            <a:ext cx="933960" cy="933960"/>
          </a:xfrm>
          <a:prstGeom prst="rect">
            <a:avLst/>
          </a:prstGeom>
        </p:spPr>
      </p:pic>
      <p:pic>
        <p:nvPicPr>
          <p:cNvPr id="27"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095146" y="3477877"/>
            <a:ext cx="933960" cy="933960"/>
          </a:xfrm>
          <a:prstGeom prst="rect">
            <a:avLst/>
          </a:prstGeom>
        </p:spPr>
      </p:pic>
      <p:pic>
        <p:nvPicPr>
          <p:cNvPr id="28"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3095146" y="4873537"/>
            <a:ext cx="1012661" cy="1012661"/>
          </a:xfrm>
          <a:prstGeom prst="rect">
            <a:avLst/>
          </a:prstGeom>
        </p:spPr>
      </p:pic>
      <p:grpSp>
        <p:nvGrpSpPr>
          <p:cNvPr id="29" name="Group 28">
            <a:extLst>
              <a:ext uri="{FF2B5EF4-FFF2-40B4-BE49-F238E27FC236}">
                <a16:creationId xmlns:a16="http://schemas.microsoft.com/office/drawing/2014/main" id="{F1033F98-D29F-CC36-918F-01F5490E548B}"/>
              </a:ext>
            </a:extLst>
          </p:cNvPr>
          <p:cNvGrpSpPr/>
          <p:nvPr/>
        </p:nvGrpSpPr>
        <p:grpSpPr>
          <a:xfrm>
            <a:off x="43108" y="54266"/>
            <a:ext cx="11520240" cy="2154013"/>
            <a:chOff x="43109" y="85990"/>
            <a:chExt cx="8955479" cy="1611356"/>
          </a:xfrm>
        </p:grpSpPr>
        <p:grpSp>
          <p:nvGrpSpPr>
            <p:cNvPr id="30" name="Group 29">
              <a:extLst>
                <a:ext uri="{FF2B5EF4-FFF2-40B4-BE49-F238E27FC236}">
                  <a16:creationId xmlns:a16="http://schemas.microsoft.com/office/drawing/2014/main" id="{A494FD56-6031-30C1-EBD3-D8BFA61ED704}"/>
                </a:ext>
              </a:extLst>
            </p:cNvPr>
            <p:cNvGrpSpPr/>
            <p:nvPr/>
          </p:nvGrpSpPr>
          <p:grpSpPr>
            <a:xfrm>
              <a:off x="426309" y="85990"/>
              <a:ext cx="8572279" cy="1553496"/>
              <a:chOff x="335021" y="23792"/>
              <a:chExt cx="8572279" cy="1553496"/>
            </a:xfrm>
          </p:grpSpPr>
          <p:grpSp>
            <p:nvGrpSpPr>
              <p:cNvPr id="32" name="Group 31">
                <a:extLst>
                  <a:ext uri="{FF2B5EF4-FFF2-40B4-BE49-F238E27FC236}">
                    <a16:creationId xmlns:a16="http://schemas.microsoft.com/office/drawing/2014/main" id="{469D7A8D-AC90-821C-807E-ACF7EF71BEE4}"/>
                  </a:ext>
                </a:extLst>
              </p:cNvPr>
              <p:cNvGrpSpPr/>
              <p:nvPr/>
            </p:nvGrpSpPr>
            <p:grpSpPr>
              <a:xfrm>
                <a:off x="335021" y="23792"/>
                <a:ext cx="8572279" cy="1553496"/>
                <a:chOff x="335021" y="23792"/>
                <a:chExt cx="8572279" cy="1553496"/>
              </a:xfrm>
            </p:grpSpPr>
            <p:sp>
              <p:nvSpPr>
                <p:cNvPr id="34" name="Google Shape;2105;p47">
                  <a:extLst>
                    <a:ext uri="{FF2B5EF4-FFF2-40B4-BE49-F238E27FC236}">
                      <a16:creationId xmlns:a16="http://schemas.microsoft.com/office/drawing/2014/main" id="{DA3FBF7E-E84E-7E93-863D-5C618E6F7EFA}"/>
                    </a:ext>
                  </a:extLst>
                </p:cNvPr>
                <p:cNvSpPr/>
                <p:nvPr/>
              </p:nvSpPr>
              <p:spPr>
                <a:xfrm>
                  <a:off x="335021" y="23792"/>
                  <a:ext cx="8572279"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1FC9217A-F002-4CBC-34C1-FD13B89B137E}"/>
                  </a:ext>
                </a:extLst>
              </p:cNvPr>
              <p:cNvSpPr txBox="1"/>
              <p:nvPr/>
            </p:nvSpPr>
            <p:spPr>
              <a:xfrm>
                <a:off x="1687840" y="274354"/>
                <a:ext cx="6790004" cy="1082123"/>
              </a:xfrm>
              <a:prstGeom prst="rect">
                <a:avLst/>
              </a:prstGeom>
              <a:noFill/>
            </p:spPr>
            <p:txBody>
              <a:bodyPr wrap="square" rtlCol="0">
                <a:spAutoFit/>
              </a:bodyPr>
              <a:lstStyle/>
              <a:p>
                <a:pPr algn="ctr"/>
                <a:r>
                  <a:rPr lang="en-US" sz="4400" b="1">
                    <a:solidFill>
                      <a:schemeClr val="tx2">
                        <a:lumMod val="50000"/>
                      </a:schemeClr>
                    </a:solidFill>
                    <a:latin typeface="UTM Avo" panose="02040603050506020204" pitchFamily="18" charset="0"/>
                  </a:rPr>
                  <a:t>Cả con người và mọi sinh vật đều cần:</a:t>
                </a:r>
              </a:p>
            </p:txBody>
          </p:sp>
        </p:grpSp>
        <p:pic>
          <p:nvPicPr>
            <p:cNvPr id="31" name="Picture 30">
              <a:hlinkClick r:id="rId11" action="ppaction://hlinksldjump"/>
              <a:extLst>
                <a:ext uri="{FF2B5EF4-FFF2-40B4-BE49-F238E27FC236}">
                  <a16:creationId xmlns:a16="http://schemas.microsoft.com/office/drawing/2014/main" id="{F2F55941-A3F1-D455-CA3B-3810A5E234A2}"/>
                </a:ext>
              </a:extLst>
            </p:cNvPr>
            <p:cNvPicPr>
              <a:picLocks noChangeAspect="1"/>
            </p:cNvPicPr>
            <p:nvPr/>
          </p:nvPicPr>
          <p:blipFill>
            <a:blip r:embed="rId12"/>
            <a:stretch>
              <a:fillRect/>
            </a:stretch>
          </p:blipFill>
          <p:spPr>
            <a:xfrm>
              <a:off x="43109" y="128121"/>
              <a:ext cx="1722272" cy="1569225"/>
            </a:xfrm>
            <a:prstGeom prst="rect">
              <a:avLst/>
            </a:prstGeom>
          </p:spPr>
        </p:pic>
      </p:grpSp>
      <p:sp>
        <p:nvSpPr>
          <p:cNvPr id="36" name="Arrow: Right 35">
            <a:hlinkClick r:id="rId13" action="ppaction://hlinksldjump"/>
            <a:extLst>
              <a:ext uri="{FF2B5EF4-FFF2-40B4-BE49-F238E27FC236}">
                <a16:creationId xmlns:a16="http://schemas.microsoft.com/office/drawing/2014/main" id="{6BAB617F-26BA-70B1-2DED-2017C806856E}"/>
              </a:ext>
            </a:extLst>
          </p:cNvPr>
          <p:cNvSpPr/>
          <p:nvPr/>
        </p:nvSpPr>
        <p:spPr>
          <a:xfrm>
            <a:off x="10591801" y="6014505"/>
            <a:ext cx="1019726" cy="67084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29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3448" fill="hold"/>
                                        <p:tgtEl>
                                          <p:spTgt spid="28"/>
                                        </p:tgtEl>
                                      </p:cBhvr>
                                    </p:cmd>
                                  </p:childTnLst>
                                </p:cTn>
                              </p:par>
                            </p:childTnLst>
                          </p:cTn>
                        </p:par>
                      </p:childTnLst>
                    </p:cTn>
                  </p:par>
                </p:childTnLst>
              </p:cTn>
              <p:nextCondLst>
                <p:cond evt="onClick" delay="0">
                  <p:tgtEl>
                    <p:spTgt spid="2"/>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7"/>
                                        </p:tgtEl>
                                      </p:cBhvr>
                                    </p:cmd>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6"/>
                                        </p:tgtEl>
                                        <p:attrNameLst>
                                          <p:attrName>ppt_w</p:attrName>
                                        </p:attrNameLst>
                                      </p:cBhvr>
                                      <p:tavLst>
                                        <p:tav tm="0">
                                          <p:val>
                                            <p:strVal val="ppt_w"/>
                                          </p:val>
                                        </p:tav>
                                        <p:tav tm="100000">
                                          <p:val>
                                            <p:fltVal val="0"/>
                                          </p:val>
                                        </p:tav>
                                      </p:tavLst>
                                    </p:anim>
                                    <p:anim calcmode="lin" valueType="num">
                                      <p:cBhvr>
                                        <p:cTn id="45" dur="500"/>
                                        <p:tgtEl>
                                          <p:spTgt spid="6"/>
                                        </p:tgtEl>
                                        <p:attrNameLst>
                                          <p:attrName>ppt_h</p:attrName>
                                        </p:attrNameLst>
                                      </p:cBhvr>
                                      <p:tavLst>
                                        <p:tav tm="0">
                                          <p:val>
                                            <p:strVal val="ppt_h"/>
                                          </p:val>
                                        </p:tav>
                                        <p:tav tm="100000">
                                          <p:val>
                                            <p:fltVal val="0"/>
                                          </p:val>
                                        </p:tav>
                                      </p:tavLst>
                                    </p:anim>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21"/>
                                        </p:tgtEl>
                                        <p:attrNameLst>
                                          <p:attrName>ppt_w</p:attrName>
                                        </p:attrNameLst>
                                      </p:cBhvr>
                                      <p:tavLst>
                                        <p:tav tm="0">
                                          <p:val>
                                            <p:strVal val="ppt_w"/>
                                          </p:val>
                                        </p:tav>
                                        <p:tav tm="100000">
                                          <p:val>
                                            <p:fltVal val="0"/>
                                          </p:val>
                                        </p:tav>
                                      </p:tavLst>
                                    </p:anim>
                                    <p:anim calcmode="lin" valueType="num">
                                      <p:cBhvr>
                                        <p:cTn id="50" dur="500"/>
                                        <p:tgtEl>
                                          <p:spTgt spid="21"/>
                                        </p:tgtEl>
                                        <p:attrNameLst>
                                          <p:attrName>ppt_h</p:attrName>
                                        </p:attrNameLst>
                                      </p:cBhvr>
                                      <p:tavLst>
                                        <p:tav tm="0">
                                          <p:val>
                                            <p:strVal val="ppt_h"/>
                                          </p:val>
                                        </p:tav>
                                        <p:tav tm="100000">
                                          <p:val>
                                            <p:fltVal val="0"/>
                                          </p:val>
                                        </p:tav>
                                      </p:tavLst>
                                    </p:anim>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5120" fill="hold"/>
                                        <p:tgtEl>
                                          <p:spTgt spid="26"/>
                                        </p:tgtEl>
                                      </p:cBhvr>
                                    </p:cmd>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1"/>
                                        </p:tgtEl>
                                        <p:attrNameLst>
                                          <p:attrName>ppt_w</p:attrName>
                                        </p:attrNameLst>
                                      </p:cBhvr>
                                      <p:tavLst>
                                        <p:tav tm="0">
                                          <p:val>
                                            <p:strVal val="ppt_w"/>
                                          </p:val>
                                        </p:tav>
                                        <p:tav tm="100000">
                                          <p:val>
                                            <p:fltVal val="0"/>
                                          </p:val>
                                        </p:tav>
                                      </p:tavLst>
                                    </p:anim>
                                    <p:anim calcmode="lin" valueType="num">
                                      <p:cBhvr>
                                        <p:cTn id="69" dur="500"/>
                                        <p:tgtEl>
                                          <p:spTgt spid="11"/>
                                        </p:tgtEl>
                                        <p:attrNameLst>
                                          <p:attrName>ppt_h</p:attrName>
                                        </p:attrNameLst>
                                      </p:cBhvr>
                                      <p:tavLst>
                                        <p:tav tm="0">
                                          <p:val>
                                            <p:strVal val="ppt_h"/>
                                          </p:val>
                                        </p:tav>
                                        <p:tav tm="100000">
                                          <p:val>
                                            <p:fltVal val="0"/>
                                          </p:val>
                                        </p:tav>
                                      </p:tavLst>
                                    </p:anim>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23"/>
                                        </p:tgtEl>
                                        <p:attrNameLst>
                                          <p:attrName>ppt_w</p:attrName>
                                        </p:attrNameLst>
                                      </p:cBhvr>
                                      <p:tavLst>
                                        <p:tav tm="0">
                                          <p:val>
                                            <p:strVal val="ppt_w"/>
                                          </p:val>
                                        </p:tav>
                                        <p:tav tm="100000">
                                          <p:val>
                                            <p:fltVal val="0"/>
                                          </p:val>
                                        </p:tav>
                                      </p:tavLst>
                                    </p:anim>
                                    <p:anim calcmode="lin" valueType="num">
                                      <p:cBhvr>
                                        <p:cTn id="74" dur="500"/>
                                        <p:tgtEl>
                                          <p:spTgt spid="23"/>
                                        </p:tgtEl>
                                        <p:attrNameLst>
                                          <p:attrName>ppt_h</p:attrName>
                                        </p:attrNameLst>
                                      </p:cBhvr>
                                      <p:tavLst>
                                        <p:tav tm="0">
                                          <p:val>
                                            <p:strVal val="ppt_h"/>
                                          </p:val>
                                        </p:tav>
                                        <p:tav tm="100000">
                                          <p:val>
                                            <p:fltVal val="0"/>
                                          </p:val>
                                        </p:tav>
                                      </p:tavLst>
                                    </p:anim>
                                    <p:animEffect transition="out" filter="fade">
                                      <p:cBhvr>
                                        <p:cTn id="75" dur="500"/>
                                        <p:tgtEl>
                                          <p:spTgt spid="23"/>
                                        </p:tgtEl>
                                      </p:cBhvr>
                                    </p:animEffect>
                                    <p:set>
                                      <p:cBhvr>
                                        <p:cTn id="7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par>
                                <p:cTn id="85" presetID="1" presetClass="mediacall" presetSubtype="0" fill="hold" nodeType="withEffect">
                                  <p:stCondLst>
                                    <p:cond delay="0"/>
                                  </p:stCondLst>
                                  <p:childTnLst>
                                    <p:cmd type="call" cmd="playFrom(0.0)">
                                      <p:cBhvr>
                                        <p:cTn id="86" dur="5120" fill="hold"/>
                                        <p:tgtEl>
                                          <p:spTgt spid="25"/>
                                        </p:tgtEl>
                                      </p:cBhvr>
                                    </p:cmd>
                                  </p:childTnLst>
                                </p:cTn>
                              </p:par>
                            </p:childTnLst>
                          </p:cTn>
                        </p:par>
                        <p:par>
                          <p:cTn id="87" fill="hold">
                            <p:stCondLst>
                              <p:cond delay="5120"/>
                            </p:stCondLst>
                            <p:childTnLst>
                              <p:par>
                                <p:cTn id="88" presetID="53" presetClass="exit" presetSubtype="32" fill="hold" nodeType="afterEffect">
                                  <p:stCondLst>
                                    <p:cond delay="0"/>
                                  </p:stCondLst>
                                  <p:childTnLst>
                                    <p:anim calcmode="lin" valueType="num">
                                      <p:cBhvr>
                                        <p:cTn id="89" dur="500"/>
                                        <p:tgtEl>
                                          <p:spTgt spid="16"/>
                                        </p:tgtEl>
                                        <p:attrNameLst>
                                          <p:attrName>ppt_w</p:attrName>
                                        </p:attrNameLst>
                                      </p:cBhvr>
                                      <p:tavLst>
                                        <p:tav tm="0">
                                          <p:val>
                                            <p:strVal val="ppt_w"/>
                                          </p:val>
                                        </p:tav>
                                        <p:tav tm="100000">
                                          <p:val>
                                            <p:fltVal val="0"/>
                                          </p:val>
                                        </p:tav>
                                      </p:tavLst>
                                    </p:anim>
                                    <p:anim calcmode="lin" valueType="num">
                                      <p:cBhvr>
                                        <p:cTn id="90" dur="500"/>
                                        <p:tgtEl>
                                          <p:spTgt spid="16"/>
                                        </p:tgtEl>
                                        <p:attrNameLst>
                                          <p:attrName>ppt_h</p:attrName>
                                        </p:attrNameLst>
                                      </p:cBhvr>
                                      <p:tavLst>
                                        <p:tav tm="0">
                                          <p:val>
                                            <p:strVal val="ppt_h"/>
                                          </p:val>
                                        </p:tav>
                                        <p:tav tm="100000">
                                          <p:val>
                                            <p:fltVal val="0"/>
                                          </p:val>
                                        </p:tav>
                                      </p:tavLst>
                                    </p:anim>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22"/>
                                        </p:tgtEl>
                                        <p:attrNameLst>
                                          <p:attrName>ppt_w</p:attrName>
                                        </p:attrNameLst>
                                      </p:cBhvr>
                                      <p:tavLst>
                                        <p:tav tm="0">
                                          <p:val>
                                            <p:strVal val="ppt_w"/>
                                          </p:val>
                                        </p:tav>
                                        <p:tav tm="100000">
                                          <p:val>
                                            <p:fltVal val="0"/>
                                          </p:val>
                                        </p:tav>
                                      </p:tavLst>
                                    </p:anim>
                                    <p:anim calcmode="lin" valueType="num">
                                      <p:cBhvr>
                                        <p:cTn id="95" dur="500"/>
                                        <p:tgtEl>
                                          <p:spTgt spid="22"/>
                                        </p:tgtEl>
                                        <p:attrNameLst>
                                          <p:attrName>ppt_h</p:attrName>
                                        </p:attrNameLst>
                                      </p:cBhvr>
                                      <p:tavLst>
                                        <p:tav tm="0">
                                          <p:val>
                                            <p:strVal val="ppt_h"/>
                                          </p:val>
                                        </p:tav>
                                        <p:tav tm="100000">
                                          <p:val>
                                            <p:fltVal val="0"/>
                                          </p:val>
                                        </p:tav>
                                      </p:tavLst>
                                    </p:anim>
                                    <p:animEffect transition="out" filter="fade">
                                      <p:cBhvr>
                                        <p:cTn id="96" dur="500"/>
                                        <p:tgtEl>
                                          <p:spTgt spid="22"/>
                                        </p:tgtEl>
                                      </p:cBhvr>
                                    </p:animEffect>
                                    <p:set>
                                      <p:cBhvr>
                                        <p:cTn id="9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98" fill="hold" display="0">
                  <p:stCondLst>
                    <p:cond delay="indefinite"/>
                  </p:stCondLst>
                  <p:endCondLst>
                    <p:cond evt="onStopAudio" delay="0">
                      <p:tgtEl>
                        <p:sldTgt/>
                      </p:tgtEl>
                    </p:cond>
                  </p:endCondLst>
                </p:cTn>
                <p:tgtEl>
                  <p:spTgt spid="25"/>
                </p:tgtEl>
              </p:cMediaNode>
            </p:audio>
            <p:audio>
              <p:cMediaNode vol="80000">
                <p:cTn id="99" fill="hold" display="0">
                  <p:stCondLst>
                    <p:cond delay="indefinite"/>
                  </p:stCondLst>
                  <p:endCondLst>
                    <p:cond evt="onStopAudio" delay="0">
                      <p:tgtEl>
                        <p:sldTgt/>
                      </p:tgtEl>
                    </p:cond>
                  </p:endCondLst>
                </p:cTn>
                <p:tgtEl>
                  <p:spTgt spid="26"/>
                </p:tgtEl>
              </p:cMediaNode>
            </p:audio>
            <p:audio>
              <p:cMediaNode vol="80000">
                <p:cTn id="100" fill="hold" display="0">
                  <p:stCondLst>
                    <p:cond delay="indefinite"/>
                  </p:stCondLst>
                  <p:endCondLst>
                    <p:cond evt="onStopAudio" delay="0">
                      <p:tgtEl>
                        <p:sldTgt/>
                      </p:tgtEl>
                    </p:cond>
                  </p:endCondLst>
                </p:cTn>
                <p:tgtEl>
                  <p:spTgt spid="27"/>
                </p:tgtEl>
              </p:cMediaNode>
            </p:audio>
            <p:audio>
              <p:cMediaNode vol="80000">
                <p:cTn id="101" fill="hold" display="0">
                  <p:stCondLst>
                    <p:cond delay="indefinite"/>
                  </p:stCondLst>
                  <p:endCondLst>
                    <p:cond evt="onStopAudio" delay="0">
                      <p:tgtEl>
                        <p:sldTgt/>
                      </p:tgtEl>
                    </p:cond>
                  </p:endCondLst>
                </p:cTn>
                <p:tgtEl>
                  <p:spTgt spid="28"/>
                </p:tgtEl>
              </p:cMediaNode>
            </p:audio>
          </p:childTnLst>
        </p:cTn>
      </p:par>
    </p:tnLst>
    <p:bldLst>
      <p:bldP spid="21" grpId="0" animBg="1"/>
      <p:bldP spid="21" grpId="1" animBg="1"/>
      <p:bldP spid="22" grpId="0" animBg="1"/>
      <p:bldP spid="22" grpId="1" animBg="1"/>
      <p:bldP spid="23" grpId="0" animBg="1"/>
      <p:bldP spid="23" grpId="1"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0329" y="797208"/>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658" y="0"/>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476102"/>
            <a:ext cx="12188238" cy="3381898"/>
          </a:xfrm>
          <a:prstGeom prst="rect">
            <a:avLst/>
          </a:prstGeom>
        </p:spPr>
      </p:pic>
      <p:sp>
        <p:nvSpPr>
          <p:cNvPr id="39" name="!!文本框 6">
            <a:extLst>
              <a:ext uri="{FF2B5EF4-FFF2-40B4-BE49-F238E27FC236}">
                <a16:creationId xmlns:a16="http://schemas.microsoft.com/office/drawing/2014/main" id="{D30BD5E7-DA0E-4C5B-9A02-DF1DB0F9DBD0}"/>
              </a:ext>
            </a:extLst>
          </p:cNvPr>
          <p:cNvSpPr txBox="1"/>
          <p:nvPr/>
        </p:nvSpPr>
        <p:spPr>
          <a:xfrm>
            <a:off x="883589" y="1988379"/>
            <a:ext cx="9846715" cy="1477328"/>
          </a:xfrm>
          <a:prstGeom prst="rect">
            <a:avLst/>
          </a:prstGeom>
          <a:noFill/>
          <a:ln w="19050">
            <a:noFill/>
            <a:prstDash val="dash"/>
          </a:ln>
        </p:spPr>
        <p:txBody>
          <a:bodyPr wrap="square" rtlCol="0">
            <a:spAutoFit/>
          </a:bodyPr>
          <a:lstStyle/>
          <a:p>
            <a:pPr algn="ctr" defTabSz="913256">
              <a:lnSpc>
                <a:spcPct val="150000"/>
              </a:lnSpc>
            </a:pPr>
            <a:r>
              <a:rPr lang="en-US" altLang="zh-CN" sz="6000" b="1">
                <a:solidFill>
                  <a:srgbClr val="FFC000">
                    <a:lumMod val="20000"/>
                    <a:lumOff val="80000"/>
                  </a:srgbClr>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TRAO ĐỔI CHẤT Ở NGƯỜI</a:t>
            </a:r>
            <a:endParaRPr lang="zh-CN" altLang="en-US" sz="6000" b="1" dirty="0">
              <a:solidFill>
                <a:srgbClr val="FFC000">
                  <a:lumMod val="20000"/>
                  <a:lumOff val="80000"/>
                </a:srgbClr>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9486"/>
          <a:stretch/>
        </p:blipFill>
        <p:spPr>
          <a:xfrm>
            <a:off x="2835646" y="3771014"/>
            <a:ext cx="4083885" cy="2517258"/>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4233" y="875487"/>
            <a:ext cx="1169166" cy="105737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1316974" y="3047601"/>
            <a:ext cx="1418032" cy="1104077"/>
          </a:xfrm>
          <a:prstGeom prst="rect">
            <a:avLst/>
          </a:prstGeom>
        </p:spPr>
      </p:pic>
      <p:sp>
        <p:nvSpPr>
          <p:cNvPr id="49" name="!!文本框 6">
            <a:extLst>
              <a:ext uri="{FF2B5EF4-FFF2-40B4-BE49-F238E27FC236}">
                <a16:creationId xmlns:a16="http://schemas.microsoft.com/office/drawing/2014/main" id="{D30BD5E7-DA0E-4C5B-9A02-DF1DB0F9DBD0}"/>
              </a:ext>
            </a:extLst>
          </p:cNvPr>
          <p:cNvSpPr txBox="1"/>
          <p:nvPr/>
        </p:nvSpPr>
        <p:spPr>
          <a:xfrm>
            <a:off x="640140" y="1956197"/>
            <a:ext cx="10408248" cy="1477328"/>
          </a:xfrm>
          <a:prstGeom prst="rect">
            <a:avLst/>
          </a:prstGeom>
          <a:noFill/>
          <a:ln w="19050">
            <a:noFill/>
            <a:prstDash val="dash"/>
          </a:ln>
        </p:spPr>
        <p:txBody>
          <a:bodyPr wrap="square" rtlCol="0">
            <a:spAutoFit/>
          </a:bodyPr>
          <a:lstStyle/>
          <a:p>
            <a:pPr algn="ctr" defTabSz="913256">
              <a:lnSpc>
                <a:spcPct val="150000"/>
              </a:lnSpc>
            </a:pPr>
            <a:r>
              <a:rPr lang="en-US" altLang="zh-CN" sz="6000" b="1">
                <a:solidFill>
                  <a:srgbClr val="FF6600"/>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TRAO ĐỔI CHẤT Ở NGƯỜI</a:t>
            </a:r>
            <a:endParaRPr lang="zh-CN" altLang="en-US" sz="6000" b="1" dirty="0">
              <a:solidFill>
                <a:srgbClr val="FF6600"/>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pic>
        <p:nvPicPr>
          <p:cNvPr id="15"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sp>
        <p:nvSpPr>
          <p:cNvPr id="3" name="TextBox 2"/>
          <p:cNvSpPr txBox="1"/>
          <p:nvPr/>
        </p:nvSpPr>
        <p:spPr>
          <a:xfrm rot="372534">
            <a:off x="4325602" y="5351760"/>
            <a:ext cx="1704110" cy="369332"/>
          </a:xfrm>
          <a:prstGeom prst="rect">
            <a:avLst/>
          </a:prstGeom>
          <a:noFill/>
        </p:spPr>
        <p:txBody>
          <a:bodyPr wrap="square" rtlCol="0">
            <a:spAutoFit/>
          </a:bodyPr>
          <a:lstStyle/>
          <a:p>
            <a:r>
              <a:rPr lang="en-US">
                <a:solidFill>
                  <a:schemeClr val="accent4">
                    <a:lumMod val="40000"/>
                    <a:lumOff val="60000"/>
                  </a:schemeClr>
                </a:solidFill>
              </a:rPr>
              <a:t>Măng non</a:t>
            </a:r>
          </a:p>
        </p:txBody>
      </p:sp>
      <p:sp>
        <p:nvSpPr>
          <p:cNvPr id="16" name="!!文本框 6">
            <a:extLst>
              <a:ext uri="{FF2B5EF4-FFF2-40B4-BE49-F238E27FC236}">
                <a16:creationId xmlns:a16="http://schemas.microsoft.com/office/drawing/2014/main" id="{D30BD5E7-DA0E-4C5B-9A02-DF1DB0F9DBD0}"/>
              </a:ext>
            </a:extLst>
          </p:cNvPr>
          <p:cNvSpPr txBox="1"/>
          <p:nvPr/>
        </p:nvSpPr>
        <p:spPr>
          <a:xfrm>
            <a:off x="2542687" y="917285"/>
            <a:ext cx="6356789" cy="982833"/>
          </a:xfrm>
          <a:prstGeom prst="rect">
            <a:avLst/>
          </a:prstGeom>
          <a:noFill/>
          <a:ln w="19050">
            <a:noFill/>
            <a:prstDash val="dash"/>
          </a:ln>
        </p:spPr>
        <p:txBody>
          <a:bodyPr wrap="square" rtlCol="0">
            <a:spAutoFit/>
          </a:bodyPr>
          <a:lstStyle/>
          <a:p>
            <a:pPr algn="ctr">
              <a:lnSpc>
                <a:spcPct val="150000"/>
              </a:lnSpc>
            </a:pPr>
            <a:r>
              <a:rPr lang="en-US" altLang="zh-CN" sz="4400" b="1" dirty="0" err="1">
                <a:solidFill>
                  <a:srgbClr val="92D050"/>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Khoa</a:t>
            </a:r>
            <a:r>
              <a:rPr lang="en-US" altLang="zh-CN" sz="4400" b="1" dirty="0">
                <a:solidFill>
                  <a:srgbClr val="92D050"/>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 </a:t>
            </a:r>
            <a:r>
              <a:rPr lang="en-US" altLang="zh-CN" sz="4400" b="1" dirty="0" err="1">
                <a:solidFill>
                  <a:srgbClr val="92D050"/>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học</a:t>
            </a:r>
            <a:endParaRPr lang="zh-CN" altLang="en-US" sz="4400" b="1" dirty="0">
              <a:solidFill>
                <a:srgbClr val="92D050"/>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spTree>
    <p:extLst>
      <p:ext uri="{BB962C8B-B14F-4D97-AF65-F5344CB8AC3E}">
        <p14:creationId xmlns:p14="http://schemas.microsoft.com/office/powerpoint/2010/main" val="3113290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1000" fill="hold"/>
                                        <p:tgtEl>
                                          <p:spTgt spid="48"/>
                                        </p:tgtEl>
                                        <p:attrNameLst>
                                          <p:attrName>ppt_w</p:attrName>
                                        </p:attrNameLst>
                                      </p:cBhvr>
                                      <p:tavLst>
                                        <p:tav tm="0">
                                          <p:val>
                                            <p:fltVal val="0"/>
                                          </p:val>
                                        </p:tav>
                                        <p:tav tm="100000">
                                          <p:val>
                                            <p:strVal val="#ppt_w"/>
                                          </p:val>
                                        </p:tav>
                                      </p:tavLst>
                                    </p:anim>
                                    <p:anim calcmode="lin" valueType="num">
                                      <p:cBhvr>
                                        <p:cTn id="12" dur="1000" fill="hold"/>
                                        <p:tgtEl>
                                          <p:spTgt spid="48"/>
                                        </p:tgtEl>
                                        <p:attrNameLst>
                                          <p:attrName>ppt_h</p:attrName>
                                        </p:attrNameLst>
                                      </p:cBhvr>
                                      <p:tavLst>
                                        <p:tav tm="0">
                                          <p:val>
                                            <p:fltVal val="0"/>
                                          </p:val>
                                        </p:tav>
                                        <p:tav tm="100000">
                                          <p:val>
                                            <p:strVal val="#ppt_h"/>
                                          </p:val>
                                        </p:tav>
                                      </p:tavLst>
                                    </p:anim>
                                    <p:anim calcmode="lin" valueType="num">
                                      <p:cBhvr>
                                        <p:cTn id="13" dur="1000" fill="hold"/>
                                        <p:tgtEl>
                                          <p:spTgt spid="48"/>
                                        </p:tgtEl>
                                        <p:attrNameLst>
                                          <p:attrName>style.rotation</p:attrName>
                                        </p:attrNameLst>
                                      </p:cBhvr>
                                      <p:tavLst>
                                        <p:tav tm="0">
                                          <p:val>
                                            <p:fltVal val="90"/>
                                          </p:val>
                                        </p:tav>
                                        <p:tav tm="100000">
                                          <p:val>
                                            <p:fltVal val="0"/>
                                          </p:val>
                                        </p:tav>
                                      </p:tavLst>
                                    </p:anim>
                                    <p:animEffect transition="in" filter="fade">
                                      <p:cBhvr>
                                        <p:cTn id="14" dur="1000"/>
                                        <p:tgtEl>
                                          <p:spTgt spid="48"/>
                                        </p:tgtEl>
                                      </p:cBhvr>
                                    </p:animEffect>
                                  </p:childTnLst>
                                </p:cTn>
                              </p:par>
                              <p:par>
                                <p:cTn id="15" presetID="3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par>
                                <p:cTn id="21" presetID="3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1000" fill="hold"/>
                                        <p:tgtEl>
                                          <p:spTgt spid="45"/>
                                        </p:tgtEl>
                                        <p:attrNameLst>
                                          <p:attrName>ppt_w</p:attrName>
                                        </p:attrNameLst>
                                      </p:cBhvr>
                                      <p:tavLst>
                                        <p:tav tm="0">
                                          <p:val>
                                            <p:fltVal val="0"/>
                                          </p:val>
                                        </p:tav>
                                        <p:tav tm="100000">
                                          <p:val>
                                            <p:strVal val="#ppt_w"/>
                                          </p:val>
                                        </p:tav>
                                      </p:tavLst>
                                    </p:anim>
                                    <p:anim calcmode="lin" valueType="num">
                                      <p:cBhvr>
                                        <p:cTn id="24" dur="1000" fill="hold"/>
                                        <p:tgtEl>
                                          <p:spTgt spid="45"/>
                                        </p:tgtEl>
                                        <p:attrNameLst>
                                          <p:attrName>ppt_h</p:attrName>
                                        </p:attrNameLst>
                                      </p:cBhvr>
                                      <p:tavLst>
                                        <p:tav tm="0">
                                          <p:val>
                                            <p:fltVal val="0"/>
                                          </p:val>
                                        </p:tav>
                                        <p:tav tm="100000">
                                          <p:val>
                                            <p:strVal val="#ppt_h"/>
                                          </p:val>
                                        </p:tav>
                                      </p:tavLst>
                                    </p:anim>
                                    <p:anim calcmode="lin" valueType="num">
                                      <p:cBhvr>
                                        <p:cTn id="25" dur="1000" fill="hold"/>
                                        <p:tgtEl>
                                          <p:spTgt spid="45"/>
                                        </p:tgtEl>
                                        <p:attrNameLst>
                                          <p:attrName>style.rotation</p:attrName>
                                        </p:attrNameLst>
                                      </p:cBhvr>
                                      <p:tavLst>
                                        <p:tav tm="0">
                                          <p:val>
                                            <p:fltVal val="90"/>
                                          </p:val>
                                        </p:tav>
                                        <p:tav tm="100000">
                                          <p:val>
                                            <p:fltVal val="0"/>
                                          </p:val>
                                        </p:tav>
                                      </p:tavLst>
                                    </p:anim>
                                    <p:animEffect transition="in" filter="fade">
                                      <p:cBhvr>
                                        <p:cTn id="26" dur="1000"/>
                                        <p:tgtEl>
                                          <p:spTgt spid="45"/>
                                        </p:tgtEl>
                                      </p:cBhvr>
                                    </p:animEffect>
                                  </p:childTnLst>
                                </p:cTn>
                              </p:par>
                              <p:par>
                                <p:cTn id="27" presetID="3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1000" fill="hold"/>
                                        <p:tgtEl>
                                          <p:spTgt spid="44"/>
                                        </p:tgtEl>
                                        <p:attrNameLst>
                                          <p:attrName>ppt_w</p:attrName>
                                        </p:attrNameLst>
                                      </p:cBhvr>
                                      <p:tavLst>
                                        <p:tav tm="0">
                                          <p:val>
                                            <p:fltVal val="0"/>
                                          </p:val>
                                        </p:tav>
                                        <p:tav tm="100000">
                                          <p:val>
                                            <p:strVal val="#ppt_w"/>
                                          </p:val>
                                        </p:tav>
                                      </p:tavLst>
                                    </p:anim>
                                    <p:anim calcmode="lin" valueType="num">
                                      <p:cBhvr>
                                        <p:cTn id="30" dur="1000" fill="hold"/>
                                        <p:tgtEl>
                                          <p:spTgt spid="44"/>
                                        </p:tgtEl>
                                        <p:attrNameLst>
                                          <p:attrName>ppt_h</p:attrName>
                                        </p:attrNameLst>
                                      </p:cBhvr>
                                      <p:tavLst>
                                        <p:tav tm="0">
                                          <p:val>
                                            <p:fltVal val="0"/>
                                          </p:val>
                                        </p:tav>
                                        <p:tav tm="100000">
                                          <p:val>
                                            <p:strVal val="#ppt_h"/>
                                          </p:val>
                                        </p:tav>
                                      </p:tavLst>
                                    </p:anim>
                                    <p:anim calcmode="lin" valueType="num">
                                      <p:cBhvr>
                                        <p:cTn id="31" dur="1000" fill="hold"/>
                                        <p:tgtEl>
                                          <p:spTgt spid="44"/>
                                        </p:tgtEl>
                                        <p:attrNameLst>
                                          <p:attrName>style.rotation</p:attrName>
                                        </p:attrNameLst>
                                      </p:cBhvr>
                                      <p:tavLst>
                                        <p:tav tm="0">
                                          <p:val>
                                            <p:fltVal val="90"/>
                                          </p:val>
                                        </p:tav>
                                        <p:tav tm="100000">
                                          <p:val>
                                            <p:fltVal val="0"/>
                                          </p:val>
                                        </p:tav>
                                      </p:tavLst>
                                    </p:anim>
                                    <p:animEffect transition="in" filter="fade">
                                      <p:cBhvr>
                                        <p:cTn id="32" dur="1000"/>
                                        <p:tgtEl>
                                          <p:spTgt spid="44"/>
                                        </p:tgtEl>
                                      </p:cBhvr>
                                    </p:animEffect>
                                  </p:childTnLst>
                                </p:cTn>
                              </p:par>
                              <p:par>
                                <p:cTn id="33" presetID="31" presetClass="entr" presetSubtype="0" fill="hold" nodeType="withEffect">
                                  <p:stCondLst>
                                    <p:cond delay="100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par>
                                <p:cTn id="39" presetID="31" presetClass="entr" presetSubtype="0" fill="hold" nodeType="withEffect">
                                  <p:stCondLst>
                                    <p:cond delay="2000"/>
                                  </p:stCondLst>
                                  <p:childTnLst>
                                    <p:set>
                                      <p:cBhvr>
                                        <p:cTn id="40" dur="1" fill="hold">
                                          <p:stCondLst>
                                            <p:cond delay="0"/>
                                          </p:stCondLst>
                                        </p:cTn>
                                        <p:tgtEl>
                                          <p:spTgt spid="43"/>
                                        </p:tgtEl>
                                        <p:attrNameLst>
                                          <p:attrName>style.visibility</p:attrName>
                                        </p:attrNameLst>
                                      </p:cBhvr>
                                      <p:to>
                                        <p:strVal val="visible"/>
                                      </p:to>
                                    </p:set>
                                    <p:anim calcmode="lin" valueType="num">
                                      <p:cBhvr>
                                        <p:cTn id="41" dur="1000" fill="hold"/>
                                        <p:tgtEl>
                                          <p:spTgt spid="43"/>
                                        </p:tgtEl>
                                        <p:attrNameLst>
                                          <p:attrName>ppt_w</p:attrName>
                                        </p:attrNameLst>
                                      </p:cBhvr>
                                      <p:tavLst>
                                        <p:tav tm="0">
                                          <p:val>
                                            <p:fltVal val="0"/>
                                          </p:val>
                                        </p:tav>
                                        <p:tav tm="100000">
                                          <p:val>
                                            <p:strVal val="#ppt_w"/>
                                          </p:val>
                                        </p:tav>
                                      </p:tavLst>
                                    </p:anim>
                                    <p:anim calcmode="lin" valueType="num">
                                      <p:cBhvr>
                                        <p:cTn id="42" dur="1000" fill="hold"/>
                                        <p:tgtEl>
                                          <p:spTgt spid="43"/>
                                        </p:tgtEl>
                                        <p:attrNameLst>
                                          <p:attrName>ppt_h</p:attrName>
                                        </p:attrNameLst>
                                      </p:cBhvr>
                                      <p:tavLst>
                                        <p:tav tm="0">
                                          <p:val>
                                            <p:fltVal val="0"/>
                                          </p:val>
                                        </p:tav>
                                        <p:tav tm="100000">
                                          <p:val>
                                            <p:strVal val="#ppt_h"/>
                                          </p:val>
                                        </p:tav>
                                      </p:tavLst>
                                    </p:anim>
                                    <p:anim calcmode="lin" valueType="num">
                                      <p:cBhvr>
                                        <p:cTn id="43" dur="1000" fill="hold"/>
                                        <p:tgtEl>
                                          <p:spTgt spid="43"/>
                                        </p:tgtEl>
                                        <p:attrNameLst>
                                          <p:attrName>style.rotation</p:attrName>
                                        </p:attrNameLst>
                                      </p:cBhvr>
                                      <p:tavLst>
                                        <p:tav tm="0">
                                          <p:val>
                                            <p:fltVal val="90"/>
                                          </p:val>
                                        </p:tav>
                                        <p:tav tm="100000">
                                          <p:val>
                                            <p:fltVal val="0"/>
                                          </p:val>
                                        </p:tav>
                                      </p:tavLst>
                                    </p:anim>
                                    <p:animEffect transition="in" filter="fade">
                                      <p:cBhvr>
                                        <p:cTn id="44" dur="1000"/>
                                        <p:tgtEl>
                                          <p:spTgt spid="43"/>
                                        </p:tgtEl>
                                      </p:cBhvr>
                                    </p:animEffect>
                                  </p:childTnLst>
                                </p:cTn>
                              </p:par>
                              <p:par>
                                <p:cTn id="45" presetID="22" presetClass="entr" presetSubtype="8" fill="hold" nodeType="withEffect">
                                  <p:stCondLst>
                                    <p:cond delay="3000"/>
                                  </p:stCondLst>
                                  <p:childTnLst>
                                    <p:set>
                                      <p:cBhvr>
                                        <p:cTn id="46" dur="1" fill="hold">
                                          <p:stCondLst>
                                            <p:cond delay="0"/>
                                          </p:stCondLst>
                                        </p:cTn>
                                        <p:tgtEl>
                                          <p:spTgt spid="50"/>
                                        </p:tgtEl>
                                        <p:attrNameLst>
                                          <p:attrName>style.visibility</p:attrName>
                                        </p:attrNameLst>
                                      </p:cBhvr>
                                      <p:to>
                                        <p:strVal val="visible"/>
                                      </p:to>
                                    </p:set>
                                    <p:animEffect transition="in" filter="wipe(left)">
                                      <p:cBhvr>
                                        <p:cTn id="47" dur="500"/>
                                        <p:tgtEl>
                                          <p:spTgt spid="50"/>
                                        </p:tgtEl>
                                      </p:cBhvr>
                                    </p:animEffect>
                                  </p:childTnLst>
                                </p:cTn>
                              </p:par>
                              <p:par>
                                <p:cTn id="48" presetID="2" presetClass="entr" presetSubtype="2" fill="hold" nodeType="withEffect">
                                  <p:stCondLst>
                                    <p:cond delay="300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1+#ppt_w/2"/>
                                          </p:val>
                                        </p:tav>
                                        <p:tav tm="100000">
                                          <p:val>
                                            <p:strVal val="#ppt_x"/>
                                          </p:val>
                                        </p:tav>
                                      </p:tavLst>
                                    </p:anim>
                                    <p:anim calcmode="lin" valueType="num">
                                      <p:cBhvr additive="base">
                                        <p:cTn id="51" dur="500" fill="hold"/>
                                        <p:tgtEl>
                                          <p:spTgt spid="2"/>
                                        </p:tgtEl>
                                        <p:attrNameLst>
                                          <p:attrName>ppt_y</p:attrName>
                                        </p:attrNameLst>
                                      </p:cBhvr>
                                      <p:tavLst>
                                        <p:tav tm="0">
                                          <p:val>
                                            <p:strVal val="#ppt_y"/>
                                          </p:val>
                                        </p:tav>
                                        <p:tav tm="100000">
                                          <p:val>
                                            <p:strVal val="#ppt_y"/>
                                          </p:val>
                                        </p:tav>
                                      </p:tavLst>
                                    </p:anim>
                                  </p:childTnLst>
                                </p:cTn>
                              </p:par>
                              <p:par>
                                <p:cTn id="52" presetID="12" presetClass="entr" presetSubtype="2" fill="hold" nodeType="withEffect">
                                  <p:stCondLst>
                                    <p:cond delay="350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3000"/>
                                        <p:tgtEl>
                                          <p:spTgt spid="15"/>
                                        </p:tgtEl>
                                        <p:attrNameLst>
                                          <p:attrName>ppt_x</p:attrName>
                                        </p:attrNameLst>
                                      </p:cBhvr>
                                      <p:tavLst>
                                        <p:tav tm="0">
                                          <p:val>
                                            <p:strVal val="#ppt_x+#ppt_w*1.125000"/>
                                          </p:val>
                                        </p:tav>
                                        <p:tav tm="100000">
                                          <p:val>
                                            <p:strVal val="#ppt_x"/>
                                          </p:val>
                                        </p:tav>
                                      </p:tavLst>
                                    </p:anim>
                                    <p:animEffect transition="in" filter="wipe(left)">
                                      <p:cBhvr>
                                        <p:cTn id="55" dur="3000"/>
                                        <p:tgtEl>
                                          <p:spTgt spid="15"/>
                                        </p:tgtEl>
                                      </p:cBhvr>
                                    </p:animEffect>
                                  </p:childTnLst>
                                </p:cTn>
                              </p:par>
                              <p:par>
                                <p:cTn id="56" presetID="16" presetClass="entr" presetSubtype="21" fill="hold" grpId="0" nodeType="withEffect">
                                  <p:stCondLst>
                                    <p:cond delay="5000"/>
                                  </p:stCondLst>
                                  <p:childTnLst>
                                    <p:set>
                                      <p:cBhvr>
                                        <p:cTn id="57" dur="1" fill="hold">
                                          <p:stCondLst>
                                            <p:cond delay="0"/>
                                          </p:stCondLst>
                                        </p:cTn>
                                        <p:tgtEl>
                                          <p:spTgt spid="39"/>
                                        </p:tgtEl>
                                        <p:attrNameLst>
                                          <p:attrName>style.visibility</p:attrName>
                                        </p:attrNameLst>
                                      </p:cBhvr>
                                      <p:to>
                                        <p:strVal val="visible"/>
                                      </p:to>
                                    </p:set>
                                    <p:animEffect transition="in" filter="barn(inVertical)">
                                      <p:cBhvr>
                                        <p:cTn id="58" dur="1000"/>
                                        <p:tgtEl>
                                          <p:spTgt spid="39"/>
                                        </p:tgtEl>
                                      </p:cBhvr>
                                    </p:animEffect>
                                  </p:childTnLst>
                                </p:cTn>
                              </p:par>
                              <p:par>
                                <p:cTn id="59" presetID="16" presetClass="entr" presetSubtype="21" fill="hold" grpId="0" nodeType="withEffect">
                                  <p:stCondLst>
                                    <p:cond delay="5000"/>
                                  </p:stCondLst>
                                  <p:childTnLst>
                                    <p:set>
                                      <p:cBhvr>
                                        <p:cTn id="60" dur="1" fill="hold">
                                          <p:stCondLst>
                                            <p:cond delay="0"/>
                                          </p:stCondLst>
                                        </p:cTn>
                                        <p:tgtEl>
                                          <p:spTgt spid="49"/>
                                        </p:tgtEl>
                                        <p:attrNameLst>
                                          <p:attrName>style.visibility</p:attrName>
                                        </p:attrNameLst>
                                      </p:cBhvr>
                                      <p:to>
                                        <p:strVal val="visible"/>
                                      </p:to>
                                    </p:set>
                                    <p:animEffect transition="in" filter="barn(inVertical)">
                                      <p:cBhvr>
                                        <p:cTn id="61" dur="1000"/>
                                        <p:tgtEl>
                                          <p:spTgt spid="49"/>
                                        </p:tgtEl>
                                      </p:cBhvr>
                                    </p:animEffect>
                                  </p:childTnLst>
                                </p:cTn>
                              </p:par>
                            </p:childTnLst>
                          </p:cTn>
                        </p:par>
                        <p:par>
                          <p:cTn id="62" fill="hold">
                            <p:stCondLst>
                              <p:cond delay="6500"/>
                            </p:stCondLst>
                            <p:childTnLst>
                              <p:par>
                                <p:cTn id="63" presetID="16" presetClass="entr" presetSubtype="21"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6854" y="1263246"/>
            <a:ext cx="11122925" cy="5396862"/>
          </a:xfrm>
          <a:prstGeom prst="rect">
            <a:avLst/>
          </a:prstGeom>
          <a:solidFill>
            <a:schemeClr val="bg1">
              <a:alpha val="42000"/>
            </a:schemeClr>
          </a:solidFill>
          <a:ln w="2857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14800" y="77284"/>
            <a:ext cx="4891970" cy="1376162"/>
          </a:xfrm>
          <a:prstGeom prst="rect">
            <a:avLst/>
          </a:prstGeom>
        </p:spPr>
      </p:pic>
      <p:pic>
        <p:nvPicPr>
          <p:cNvPr id="3"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0051" y="1673427"/>
            <a:ext cx="7981950" cy="5184573"/>
          </a:xfrm>
          <a:prstGeom prst="rect">
            <a:avLst/>
          </a:prstGeom>
        </p:spPr>
      </p:pic>
      <p:sp>
        <p:nvSpPr>
          <p:cNvPr id="4" name="TextBox 3"/>
          <p:cNvSpPr txBox="1"/>
          <p:nvPr/>
        </p:nvSpPr>
        <p:spPr>
          <a:xfrm>
            <a:off x="3589361" y="464024"/>
            <a:ext cx="5581934" cy="769441"/>
          </a:xfrm>
          <a:prstGeom prst="rect">
            <a:avLst/>
          </a:prstGeom>
          <a:noFill/>
        </p:spPr>
        <p:txBody>
          <a:bodyPr wrap="square" rtlCol="0">
            <a:spAutoFit/>
          </a:bodyPr>
          <a:lstStyle/>
          <a:p>
            <a:r>
              <a:rPr lang="en-US" sz="4400">
                <a:solidFill>
                  <a:schemeClr val="accent1">
                    <a:lumMod val="50000"/>
                  </a:schemeClr>
                </a:solidFill>
                <a:latin typeface="#9Slide05 Awesome Display" pitchFamily="2" charset="0"/>
              </a:rPr>
              <a:t>Yêu cầu cần đạt</a:t>
            </a:r>
          </a:p>
        </p:txBody>
      </p:sp>
      <p:sp>
        <p:nvSpPr>
          <p:cNvPr id="7" name="TextBox 6"/>
          <p:cNvSpPr txBox="1"/>
          <p:nvPr/>
        </p:nvSpPr>
        <p:spPr>
          <a:xfrm>
            <a:off x="645232" y="1429133"/>
            <a:ext cx="10900774" cy="5262979"/>
          </a:xfrm>
          <a:prstGeom prst="rect">
            <a:avLst/>
          </a:prstGeom>
          <a:noFill/>
        </p:spPr>
        <p:txBody>
          <a:bodyPr wrap="square" rtlCol="0">
            <a:spAutoFit/>
          </a:bodyPr>
          <a:lstStyle/>
          <a:p>
            <a:r>
              <a:rPr lang="nl-NL" sz="2800" b="1">
                <a:latin typeface="UTM Aptima" panose="02040603050506020204" pitchFamily="18" charset="0"/>
              </a:rPr>
              <a:t>1. Kiến thức </a:t>
            </a:r>
            <a:endParaRPr lang="en-US" sz="2800">
              <a:latin typeface="UTM Aptima" panose="02040603050506020204" pitchFamily="18" charset="0"/>
            </a:endParaRPr>
          </a:p>
          <a:p>
            <a:r>
              <a:rPr lang="en-US" sz="2800">
                <a:latin typeface="UTM Aptima" panose="02040603050506020204" pitchFamily="18" charset="0"/>
              </a:rPr>
              <a:t>- Nêu được những chất lấy vào và thải ra trong quá trình sống hàng ngày của cơ thể con người.</a:t>
            </a:r>
          </a:p>
          <a:p>
            <a:r>
              <a:rPr lang="en-US" sz="2800">
                <a:latin typeface="UTM Aptima" panose="02040603050506020204" pitchFamily="18" charset="0"/>
              </a:rPr>
              <a:t>- Nêu được quá trình trao đổi chất giữa cơ thể người với môi trường</a:t>
            </a:r>
          </a:p>
          <a:p>
            <a:r>
              <a:rPr lang="nl-NL" sz="2800" b="1">
                <a:latin typeface="UTM Aptima" panose="02040603050506020204" pitchFamily="18" charset="0"/>
              </a:rPr>
              <a:t>2. Kĩ năng</a:t>
            </a:r>
            <a:endParaRPr lang="en-US" sz="2800">
              <a:latin typeface="UTM Aptima" panose="02040603050506020204" pitchFamily="18" charset="0"/>
            </a:endParaRPr>
          </a:p>
          <a:p>
            <a:r>
              <a:rPr lang="en-US" sz="2800">
                <a:latin typeface="UTM Aptima" panose="02040603050506020204" pitchFamily="18" charset="0"/>
              </a:rPr>
              <a:t>- Hoàn thành sơ đồ sự trao đổi chất giữa cơ thể người với môi trường</a:t>
            </a:r>
          </a:p>
          <a:p>
            <a:r>
              <a:rPr lang="nl-NL" sz="2800" b="1">
                <a:latin typeface="UTM Aptima" panose="02040603050506020204" pitchFamily="18" charset="0"/>
              </a:rPr>
              <a:t>3. Phẩm chất</a:t>
            </a:r>
            <a:endParaRPr lang="en-US" sz="2800">
              <a:latin typeface="UTM Aptima" panose="02040603050506020204" pitchFamily="18" charset="0"/>
            </a:endParaRPr>
          </a:p>
          <a:p>
            <a:r>
              <a:rPr lang="nl-NL" sz="2800">
                <a:latin typeface="UTM Aptima" panose="02040603050506020204" pitchFamily="18" charset="0"/>
              </a:rPr>
              <a:t>- GD HS ý thức bảo vệ và chăm sóc sức khoẻ</a:t>
            </a:r>
            <a:endParaRPr lang="en-US" sz="2800">
              <a:latin typeface="UTM Aptima" panose="02040603050506020204" pitchFamily="18" charset="0"/>
            </a:endParaRPr>
          </a:p>
          <a:p>
            <a:r>
              <a:rPr lang="nl-NL" sz="2800" b="1">
                <a:latin typeface="UTM Aptima" panose="02040603050506020204" pitchFamily="18" charset="0"/>
              </a:rPr>
              <a:t>4. Góp phần phát triển các năng lực:</a:t>
            </a:r>
            <a:endParaRPr lang="en-US" sz="2800">
              <a:latin typeface="UTM Aptima" panose="02040603050506020204" pitchFamily="18" charset="0"/>
            </a:endParaRPr>
          </a:p>
          <a:p>
            <a:r>
              <a:rPr lang="nl-NL" sz="2800">
                <a:latin typeface="UTM Aptima" panose="02040603050506020204" pitchFamily="18" charset="0"/>
              </a:rPr>
              <a:t>- NL giải quyết vấn đề, NL hợp tác, NL sáng tạo, NL khoa học</a:t>
            </a:r>
            <a:endParaRPr lang="en-US" sz="2800">
              <a:latin typeface="UTM Aptima" panose="02040603050506020204" pitchFamily="18" charset="0"/>
            </a:endParaRPr>
          </a:p>
          <a:p>
            <a:r>
              <a:rPr lang="nl-NL" sz="2800" i="1">
                <a:latin typeface="UTM Aptima" panose="02040603050506020204" pitchFamily="18" charset="0"/>
              </a:rPr>
              <a:t>* GD BVMT: Mối quan hệ giữa con người với môi trường : Con người cần đến không khí, thức ăn, nước uống từ môi trường.</a:t>
            </a:r>
            <a:endParaRPr lang="en-US" sz="2800">
              <a:latin typeface="UTM Aptima" panose="02040603050506020204" pitchFamily="18" charset="0"/>
            </a:endParaRPr>
          </a:p>
        </p:txBody>
      </p:sp>
    </p:spTree>
    <p:extLst>
      <p:ext uri="{BB962C8B-B14F-4D97-AF65-F5344CB8AC3E}">
        <p14:creationId xmlns:p14="http://schemas.microsoft.com/office/powerpoint/2010/main" val="2046256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E37FD0E-B961-4CED-A1B4-95FD39B28A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75059"/>
            <a:ext cx="12192000" cy="338294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0329" y="797208"/>
            <a:ext cx="1681686" cy="89660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658" y="0"/>
            <a:ext cx="2283461" cy="2389101"/>
          </a:xfrm>
          <a:prstGeom prst="rect">
            <a:avLst/>
          </a:prstGeom>
        </p:spPr>
      </p:pic>
      <p:pic>
        <p:nvPicPr>
          <p:cNvPr id="9" name="ĐC SHARE MIỄN PHÍ BỞI NK POWERSKILLS">
            <a:hlinkClick r:id="" action="ppaction://noaction"/>
          </p:cNvPr>
          <p:cNvPicPr>
            <a:picLocks noChangeAspect="1"/>
          </p:cNvPicPr>
          <p:nvPr/>
        </p:nvPicPr>
        <p:blipFill>
          <a:blip r:embed="rId8"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7751457" y="1054342"/>
            <a:ext cx="1142971" cy="1703178"/>
          </a:xfrm>
          <a:prstGeom prst="rect">
            <a:avLst/>
          </a:prstGeom>
        </p:spPr>
      </p:pic>
      <p:sp>
        <p:nvSpPr>
          <p:cNvPr id="10" name="TextBox 9"/>
          <p:cNvSpPr txBox="1"/>
          <p:nvPr/>
        </p:nvSpPr>
        <p:spPr>
          <a:xfrm>
            <a:off x="2565998" y="1820781"/>
            <a:ext cx="3684896" cy="584775"/>
          </a:xfrm>
          <a:prstGeom prst="rect">
            <a:avLst/>
          </a:prstGeom>
          <a:noFill/>
        </p:spPr>
        <p:txBody>
          <a:bodyPr wrap="square" rtlCol="0">
            <a:spAutoFit/>
          </a:bodyPr>
          <a:lstStyle/>
          <a:p>
            <a:r>
              <a:rPr lang="en-US" sz="3200" b="1">
                <a:ln w="0"/>
                <a:solidFill>
                  <a:srgbClr val="FF0000"/>
                </a:solidFill>
                <a:effectLst>
                  <a:outerShdw blurRad="38100" dist="25400" dir="5400000" algn="ctr" rotWithShape="0">
                    <a:srgbClr val="6E747A">
                      <a:alpha val="43000"/>
                    </a:srgbClr>
                  </a:outerShdw>
                </a:effectLst>
                <a:latin typeface="UTM Avo" panose="02040603050506020204" pitchFamily="18" charset="0"/>
                <a:ea typeface="SimSun" panose="02010600030101010101" pitchFamily="2" charset="-122"/>
                <a:cs typeface="Times New Roman" panose="02020603050405020304" charset="0"/>
              </a:rPr>
              <a:t>HOẠT ĐỘNG 1</a:t>
            </a:r>
          </a:p>
        </p:txBody>
      </p:sp>
      <p:sp>
        <p:nvSpPr>
          <p:cNvPr id="11" name="Rectangle 10"/>
          <p:cNvSpPr/>
          <p:nvPr/>
        </p:nvSpPr>
        <p:spPr>
          <a:xfrm>
            <a:off x="110648" y="2527064"/>
            <a:ext cx="8050028" cy="1631216"/>
          </a:xfrm>
          <a:prstGeom prst="rect">
            <a:avLst/>
          </a:prstGeom>
          <a:noFill/>
        </p:spPr>
        <p:txBody>
          <a:bodyPr wrap="square" lIns="91440" tIns="45720" rIns="91440" bIns="45720">
            <a:spAutoFit/>
          </a:bodyPr>
          <a:lstStyle/>
          <a:p>
            <a:pPr algn="ctr" defTabSz="914400">
              <a:defRPr/>
            </a:pPr>
            <a:r>
              <a:rPr lang="en-US" sz="5000" b="1" dirty="0" err="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Tìm</a:t>
            </a:r>
            <a:r>
              <a:rPr lang="en-US" sz="50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 </a:t>
            </a:r>
            <a:r>
              <a:rPr lang="en-US" sz="5000" b="1" dirty="0" err="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hiểu</a:t>
            </a:r>
            <a:r>
              <a:rPr lang="en-US" sz="50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 </a:t>
            </a:r>
            <a:r>
              <a:rPr lang="en-US" sz="5000" b="1" dirty="0" err="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về</a:t>
            </a:r>
            <a:r>
              <a:rPr lang="en-US" sz="50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 </a:t>
            </a:r>
          </a:p>
          <a:p>
            <a:pPr algn="ctr" defTabSz="914400">
              <a:defRPr/>
            </a:pPr>
            <a:r>
              <a:rPr lang="en-US" sz="5000" b="1" dirty="0" err="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sự</a:t>
            </a:r>
            <a:r>
              <a:rPr lang="en-US" sz="50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 </a:t>
            </a:r>
            <a:r>
              <a:rPr lang="en-US" sz="5000" b="1" dirty="0" err="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trao</a:t>
            </a:r>
            <a:r>
              <a:rPr lang="en-US" sz="50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 </a:t>
            </a:r>
            <a:r>
              <a:rPr lang="en-US" sz="5000" b="1" dirty="0" err="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đổi</a:t>
            </a:r>
            <a:r>
              <a:rPr lang="en-US" sz="50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 </a:t>
            </a:r>
            <a:r>
              <a:rPr lang="en-US" sz="5000" b="1" dirty="0" err="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chất</a:t>
            </a:r>
            <a:r>
              <a:rPr lang="en-US" sz="50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 ở </a:t>
            </a:r>
            <a:r>
              <a:rPr lang="en-US" sz="5000" b="1" dirty="0" err="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vo" panose="02040603050506020204" pitchFamily="18" charset="0"/>
                <a:ea typeface="SimSun" panose="02010600030101010101" pitchFamily="2" charset="-122"/>
                <a:cs typeface="Times New Roman" panose="02020603050405020304" charset="0"/>
              </a:rPr>
              <a:t>người</a:t>
            </a:r>
          </a:p>
        </p:txBody>
      </p:sp>
      <p:grpSp>
        <p:nvGrpSpPr>
          <p:cNvPr id="12" name="Group 11">
            <a:extLst>
              <a:ext uri="{FF2B5EF4-FFF2-40B4-BE49-F238E27FC236}">
                <a16:creationId xmlns:a16="http://schemas.microsoft.com/office/drawing/2014/main" id="{1F155F1B-9787-4B09-93F3-FADF553BB2A0}"/>
              </a:ext>
            </a:extLst>
          </p:cNvPr>
          <p:cNvGrpSpPr>
            <a:grpSpLocks/>
          </p:cNvGrpSpPr>
          <p:nvPr/>
        </p:nvGrpSpPr>
        <p:grpSpPr bwMode="auto">
          <a:xfrm>
            <a:off x="2360794" y="1641271"/>
            <a:ext cx="3589630" cy="943793"/>
            <a:chOff x="415914" y="112454"/>
            <a:chExt cx="11515788" cy="2726967"/>
          </a:xfrm>
        </p:grpSpPr>
        <p:sp>
          <p:nvSpPr>
            <p:cNvPr id="13"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14"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ln w="38100">
              <a:solidFill>
                <a:schemeClr val="accent2">
                  <a:lumMod val="40000"/>
                  <a:lumOff val="6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spTree>
    <p:extLst>
      <p:ext uri="{BB962C8B-B14F-4D97-AF65-F5344CB8AC3E}">
        <p14:creationId xmlns:p14="http://schemas.microsoft.com/office/powerpoint/2010/main" val="171130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3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par>
                                <p:cTn id="21" presetID="3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par>
                                <p:cTn id="27" presetID="3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16" presetClass="entr" presetSubtype="21"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2.29167E-6 2.22222E-6 L -2.29167E-6 0.00046 C 0.00013 -0.0081 0.00052 -0.01621 0.00091 -0.02408 C 0.00117 -0.03056 0.00183 -0.03704 0.00183 -0.04352 C 0.00183 -0.05394 0.00274 -0.06459 0.00091 -0.07477 C -0.00104 -0.08449 -0.00455 -0.08172 -0.00859 -0.08449 C -0.00963 -0.08519 -0.01067 -0.08588 -0.01133 -0.08681 C -0.0125 -0.0882 -0.01784 -0.09861 -0.01797 -0.09884 C -0.01836 -0.10023 -0.01849 -0.10139 -0.01888 -0.10255 C -0.01979 -0.10394 -0.02083 -0.10486 -0.02174 -0.10648 L -0.02357 -0.11343 C -0.02396 -0.11459 -0.0237 -0.11644 -0.02461 -0.1169 L -0.02721 -0.11945 C -0.02682 -0.12361 -0.02721 -0.12824 -0.02552 -0.13148 L -0.02174 -0.13866 C -0.02109 -0.14028 -0.01979 -0.14097 -0.01888 -0.14236 C -0.01471 -0.15023 -0.01979 -0.14491 -0.01419 -0.14977 C -0.00742 -0.16273 -0.01797 -0.14283 -0.0095 -0.15695 C -0.0082 -0.15949 -0.00651 -0.16158 -0.00573 -0.16412 C -0.00547 -0.16528 -0.00534 -0.16667 -0.00482 -0.16783 C -0.00065 -0.17593 -0.00325 -0.16713 -2.29167E-6 -0.175 C 0.00026 -0.17639 0.00026 -0.17755 0.00091 -0.17847 C 0.00156 -0.18033 0.00287 -0.18172 0.00378 -0.18334 C 0.01133 -0.20116 0.00104 -0.18079 0.00755 -0.19306 C 0.00768 -0.19537 0.00795 -0.19792 0.00847 -0.20023 C 0.0086 -0.20162 0.00899 -0.20278 0.00938 -0.20394 C 0.00977 -0.20556 0.01003 -0.20718 0.01029 -0.2088 C 0.01068 -0.21111 0.01081 -0.21366 0.01133 -0.21597 C 0.01172 -0.21829 0.01263 -0.2206 0.01315 -0.22315 C 0.01354 -0.22547 0.0138 -0.22801 0.01406 -0.23033 C 0.01433 -0.23241 0.01472 -0.23449 0.01524 -0.23634 C 0.01472 -0.24422 0.01459 -0.25232 0.01406 -0.26042 C 0.01393 -0.2625 0.01341 -0.26435 0.01315 -0.26644 C 0.01211 -0.27222 0.01224 -0.2713 0.01029 -0.27755 C 0.00977 -0.28102 0.0086 -0.29121 0.00755 -0.29422 L 0.0056 -0.29908 C 0.00495 -0.30371 0.0043 -0.3088 0.00378 -0.31366 C 0.00339 -0.31621 0.00287 -0.31922 0.00274 -0.32199 C 0.00261 -0.32523 0.00274 -0.32847 0.00274 -0.33172 " pathEditMode="relative" rAng="0" ptsTypes="AAAAAAAAAAAAAAAAAAAAAAAAAAAAAAAAAAAAAAA">
                                      <p:cBhvr>
                                        <p:cTn id="53" dur="5000" fill="hold"/>
                                        <p:tgtEl>
                                          <p:spTgt spid="9"/>
                                        </p:tgtEl>
                                        <p:attrNameLst>
                                          <p:attrName>ppt_x</p:attrName>
                                          <p:attrName>ppt_y</p:attrName>
                                        </p:attrNameLst>
                                      </p:cBhvr>
                                      <p:rCtr x="-599" y="-16574"/>
                                    </p:animMotion>
                                  </p:childTnLst>
                                </p:cTn>
                              </p:par>
                            </p:childTnLst>
                          </p:cTn>
                        </p:par>
                      </p:childTnLst>
                    </p:cTn>
                  </p:par>
                </p:childTnLst>
              </p:cTn>
              <p:nextCondLst>
                <p:cond evt="onClick" delay="0">
                  <p:tgtEl>
                    <p:spTgt spid="9"/>
                  </p:tgtEl>
                </p:cond>
              </p:nextCondLst>
            </p:seq>
          </p:childTnLst>
        </p:cTn>
      </p:par>
    </p:tnLst>
    <p:bldLst>
      <p:bldP spid="10" grpId="0"/>
      <p:bldP spid="11"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st Food Digital Menu Board by Slidesgo">
  <a:themeElements>
    <a:clrScheme name="Simple Light">
      <a:dk1>
        <a:srgbClr val="363636"/>
      </a:dk1>
      <a:lt1>
        <a:srgbClr val="FFFFFF"/>
      </a:lt1>
      <a:dk2>
        <a:srgbClr val="FFF3E0"/>
      </a:dk2>
      <a:lt2>
        <a:srgbClr val="E1F2FC"/>
      </a:lt2>
      <a:accent1>
        <a:srgbClr val="FAD4CF"/>
      </a:accent1>
      <a:accent2>
        <a:srgbClr val="FF3333"/>
      </a:accent2>
      <a:accent3>
        <a:srgbClr val="A9DB7F"/>
      </a:accent3>
      <a:accent4>
        <a:srgbClr val="FFCA2C"/>
      </a:accent4>
      <a:accent5>
        <a:srgbClr val="8F2A2A"/>
      </a:accent5>
      <a:accent6>
        <a:srgbClr val="E27E70"/>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664</Words>
  <Application>Microsoft Office PowerPoint</Application>
  <PresentationFormat>Widescreen</PresentationFormat>
  <Paragraphs>92</Paragraphs>
  <Slides>22</Slides>
  <Notes>4</Notes>
  <HiddenSlides>0</HiddenSlides>
  <MMClips>14</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22</vt:i4>
      </vt:variant>
    </vt:vector>
  </HeadingPairs>
  <TitlesOfParts>
    <vt:vector size="43" baseType="lpstr">
      <vt:lpstr>UTM Guanine</vt:lpstr>
      <vt:lpstr>Bowlby One SC</vt:lpstr>
      <vt:lpstr>#9Slide07 Altus</vt:lpstr>
      <vt:lpstr>UTM Showcard</vt:lpstr>
      <vt:lpstr>#9Slide05 Awesome Display</vt:lpstr>
      <vt:lpstr>Arial</vt:lpstr>
      <vt:lpstr>Calibri</vt:lpstr>
      <vt:lpstr>inpin heiti</vt:lpstr>
      <vt:lpstr>Times New Roman</vt:lpstr>
      <vt:lpstr>UVN Binh Duong</vt:lpstr>
      <vt:lpstr>#9Slide07 HoneyCream</vt:lpstr>
      <vt:lpstr>UTM Avo</vt:lpstr>
      <vt:lpstr>#9Slide05 Aphrodite Pro</vt:lpstr>
      <vt:lpstr>Patrick Hand</vt:lpstr>
      <vt:lpstr>UTM Aptima</vt:lpstr>
      <vt:lpstr>SVN-Newton</vt:lpstr>
      <vt:lpstr>Quicksand Medium</vt:lpstr>
      <vt:lpstr>Tahoma</vt:lpstr>
      <vt:lpstr>UVF Slim Tony</vt:lpstr>
      <vt:lpstr>Office 主题</vt:lpstr>
      <vt:lpstr>Fast Food Digital Menu Board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BICHTRAN</dc:creator>
  <cp:keywords>MĂNGNON</cp:keywords>
  <cp:lastModifiedBy>Nguyễn Thị Diệu Hiền_GV</cp:lastModifiedBy>
  <cp:revision>30</cp:revision>
  <dcterms:created xsi:type="dcterms:W3CDTF">2022-06-27T17:03:49Z</dcterms:created>
  <dcterms:modified xsi:type="dcterms:W3CDTF">2022-08-13T15:52:31Z</dcterms:modified>
</cp:coreProperties>
</file>