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273" r:id="rId3"/>
    <p:sldId id="265" r:id="rId4"/>
    <p:sldId id="268" r:id="rId5"/>
    <p:sldId id="269" r:id="rId6"/>
    <p:sldId id="260" r:id="rId7"/>
    <p:sldId id="259" r:id="rId8"/>
    <p:sldId id="261" r:id="rId9"/>
    <p:sldId id="263" r:id="rId10"/>
    <p:sldId id="262"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BDBA4-81A4-42E4-9F07-4DE013E5BF71}" type="datetimeFigureOut">
              <a:rPr lang="en-US" smtClean="0"/>
              <a:pPr/>
              <a:t>25/4/2022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1A751-9498-4CB7-8E6E-59668FEF2E43}" type="slidenum">
              <a:rPr lang="en-US" smtClean="0"/>
              <a:pPr/>
              <a:t>‹#›</a:t>
            </a:fld>
            <a:endParaRPr lang="en-US"/>
          </a:p>
        </p:txBody>
      </p:sp>
    </p:spTree>
    <p:extLst>
      <p:ext uri="{BB962C8B-B14F-4D97-AF65-F5344CB8AC3E}">
        <p14:creationId xmlns:p14="http://schemas.microsoft.com/office/powerpoint/2010/main" val="199633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5A4FC-7FDB-44DB-A622-5160B6D77D4D}" type="datetimeFigureOut">
              <a:rPr lang="en-US" smtClean="0"/>
              <a:pPr/>
              <a:t>25/4/2022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5A4FC-7FDB-44DB-A622-5160B6D77D4D}" type="datetimeFigureOut">
              <a:rPr lang="en-US" smtClean="0"/>
              <a:pPr/>
              <a:t>25/4/2022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5A4FC-7FDB-44DB-A622-5160B6D77D4D}" type="datetimeFigureOut">
              <a:rPr lang="en-US" smtClean="0"/>
              <a:pPr/>
              <a:t>25/4/2022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CD29A1-2507-4BCB-8769-FD470559CD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C16AA9A-4555-44F5-831A-69DED1A91950}" type="slidenum">
              <a:rPr lang="en-US"/>
              <a:pPr/>
              <a:t>‹#›</a:t>
            </a:fld>
            <a:endParaRPr lang="en-US"/>
          </a:p>
        </p:txBody>
      </p:sp>
    </p:spTree>
    <p:extLst>
      <p:ext uri="{BB962C8B-B14F-4D97-AF65-F5344CB8AC3E}">
        <p14:creationId xmlns:p14="http://schemas.microsoft.com/office/powerpoint/2010/main" val="2312650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465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0516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1871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962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6614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0284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5A4FC-7FDB-44DB-A622-5160B6D77D4D}" type="datetimeFigureOut">
              <a:rPr lang="en-US" smtClean="0"/>
              <a:pPr/>
              <a:t>25/4/2022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08593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519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208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6456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512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9353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5A4FC-7FDB-44DB-A622-5160B6D77D4D}" type="datetimeFigureOut">
              <a:rPr lang="en-US" smtClean="0"/>
              <a:pPr/>
              <a:t>25/4/2022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5A4FC-7FDB-44DB-A622-5160B6D77D4D}" type="datetimeFigureOut">
              <a:rPr lang="en-US" smtClean="0"/>
              <a:pPr/>
              <a:t>25/4/2022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5A4FC-7FDB-44DB-A622-5160B6D77D4D}" type="datetimeFigureOut">
              <a:rPr lang="en-US" smtClean="0"/>
              <a:pPr/>
              <a:t>25/4/2022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5A4FC-7FDB-44DB-A622-5160B6D77D4D}" type="datetimeFigureOut">
              <a:rPr lang="en-US" smtClean="0"/>
              <a:pPr/>
              <a:t>25/4/2022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5A4FC-7FDB-44DB-A622-5160B6D77D4D}" type="datetimeFigureOut">
              <a:rPr lang="en-US" smtClean="0"/>
              <a:pPr/>
              <a:t>25/4/2022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5A4FC-7FDB-44DB-A622-5160B6D77D4D}" type="datetimeFigureOut">
              <a:rPr lang="en-US" smtClean="0"/>
              <a:pPr/>
              <a:t>25/4/2022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5A4FC-7FDB-44DB-A622-5160B6D77D4D}" type="datetimeFigureOut">
              <a:rPr lang="en-US" smtClean="0"/>
              <a:pPr/>
              <a:t>25/4/2022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3FB7B-786F-4C42-81C1-80A266FD2F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5A4FC-7FDB-44DB-A622-5160B6D77D4D}" type="datetimeFigureOut">
              <a:rPr lang="en-US" smtClean="0"/>
              <a:pPr/>
              <a:t>25/4/2022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3FB7B-786F-4C42-81C1-80A266FD2F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65ADD-36FA-4831-977A-19979A990EC9}" type="datetimeFigureOut">
              <a:rPr lang="vi-VN" smtClean="0">
                <a:solidFill>
                  <a:prstClr val="black">
                    <a:tint val="75000"/>
                  </a:prstClr>
                </a:solidFill>
              </a:rPr>
              <a:pPr/>
              <a:t>25/04/2022</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09643-8D06-43B5-B093-0F6472AFE2C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72523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09228"/>
            <a:ext cx="4572000" cy="2413161"/>
          </a:xfrm>
          <a:prstGeom prst="rect">
            <a:avLst/>
          </a:prstGeom>
        </p:spPr>
        <p:txBody>
          <a:bodyPr>
            <a:spAutoFit/>
          </a:bodyPr>
          <a:lstStyle/>
          <a:p>
            <a:pPr algn="ctr">
              <a:spcBef>
                <a:spcPct val="20000"/>
              </a:spcBef>
              <a:buClr>
                <a:srgbClr val="954F72"/>
              </a:buClr>
              <a:buSzPct val="60000"/>
              <a:defRPr/>
            </a:pPr>
            <a:r>
              <a:rPr lang="en-US" altLang="vi-VN" sz="5027" dirty="0">
                <a:solidFill>
                  <a:srgbClr val="FFFFFF"/>
                </a:solidFill>
                <a:latin typeface="Times New Roman" panose="02020603050405020304" pitchFamily="18" charset="0"/>
                <a:ea typeface="HP001 5Ha"/>
                <a:cs typeface="Times New Roman" panose="02020603050405020304" pitchFamily="18" charset="0"/>
              </a:rPr>
              <a:t>Thứ hai ngày 25 tháng 4 năm 2022</a:t>
            </a:r>
          </a:p>
        </p:txBody>
      </p:sp>
      <p:sp>
        <p:nvSpPr>
          <p:cNvPr id="3" name="TextBox 2"/>
          <p:cNvSpPr txBox="1"/>
          <p:nvPr/>
        </p:nvSpPr>
        <p:spPr>
          <a:xfrm>
            <a:off x="1138039" y="82062"/>
            <a:ext cx="7652288" cy="1754326"/>
          </a:xfrm>
          <a:prstGeom prst="rect">
            <a:avLst/>
          </a:prstGeom>
          <a:noFill/>
        </p:spPr>
        <p:txBody>
          <a:bodyPr wrap="none" rtlCol="0">
            <a:spAutoFit/>
          </a:bodyPr>
          <a:lstStyle/>
          <a:p>
            <a:pPr algn="ctr"/>
            <a:r>
              <a:rPr lang="en-US" sz="3200" b="1" dirty="0" smtClean="0">
                <a:solidFill>
                  <a:srgbClr val="00B050"/>
                </a:solidFill>
                <a:latin typeface="HP001 5 hàng" panose="020B0603050302020204" pitchFamily="34" charset="0"/>
                <a:cs typeface="Times New Roman" panose="02020603050405020304" pitchFamily="18" charset="0"/>
              </a:rPr>
              <a:t>Thứ </a:t>
            </a:r>
            <a:r>
              <a:rPr lang="en-US" sz="3200" b="1" dirty="0" smtClean="0">
                <a:solidFill>
                  <a:srgbClr val="00B050"/>
                </a:solidFill>
                <a:latin typeface="HP001 5 hàng" panose="020B0603050302020204" pitchFamily="34" charset="0"/>
                <a:cs typeface="Times New Roman" panose="02020603050405020304" pitchFamily="18" charset="0"/>
              </a:rPr>
              <a:t>sáu</a:t>
            </a:r>
            <a:r>
              <a:rPr lang="en-US" sz="3200" b="1" dirty="0" smtClean="0">
                <a:solidFill>
                  <a:srgbClr val="00B050"/>
                </a:solidFill>
                <a:latin typeface="HP001 5 hàng" panose="020B0603050302020204" pitchFamily="34" charset="0"/>
                <a:cs typeface="Times New Roman" panose="02020603050405020304" pitchFamily="18" charset="0"/>
              </a:rPr>
              <a:t> </a:t>
            </a:r>
            <a:r>
              <a:rPr lang="en-US" sz="3200" b="1" dirty="0" smtClean="0">
                <a:solidFill>
                  <a:srgbClr val="00B050"/>
                </a:solidFill>
                <a:latin typeface="HP001 5 hàng" panose="020B0603050302020204" pitchFamily="34" charset="0"/>
                <a:cs typeface="Times New Roman" panose="02020603050405020304" pitchFamily="18" charset="0"/>
              </a:rPr>
              <a:t>ngày … tháng 5 năm 2022</a:t>
            </a:r>
          </a:p>
          <a:p>
            <a:pPr algn="ctr"/>
            <a:r>
              <a:rPr lang="en-US" sz="3200" b="1" dirty="0" smtClean="0">
                <a:solidFill>
                  <a:srgbClr val="00B0F0"/>
                </a:solidFill>
                <a:latin typeface="HP001 5 hàng" panose="020B0603050302020204" pitchFamily="34" charset="0"/>
                <a:cs typeface="Times New Roman" panose="02020603050405020304" pitchFamily="18" charset="0"/>
              </a:rPr>
              <a:t>Toán</a:t>
            </a:r>
            <a:r>
              <a:rPr lang="en-US" sz="3200" b="1" dirty="0" smtClean="0">
                <a:solidFill>
                  <a:prstClr val="black"/>
                </a:solidFill>
                <a:latin typeface="HP001 5 hàng" panose="020B0603050302020204" pitchFamily="34" charset="0"/>
                <a:cs typeface="Times New Roman" panose="02020603050405020304" pitchFamily="18" charset="0"/>
              </a:rPr>
              <a:t> </a:t>
            </a:r>
          </a:p>
          <a:p>
            <a:pPr algn="ctr"/>
            <a:r>
              <a:rPr lang="en-US" sz="4400" b="1" dirty="0" smtClean="0">
                <a:solidFill>
                  <a:srgbClr val="FF0000"/>
                </a:solidFill>
                <a:latin typeface="Times New Roman" panose="02020603050405020304" pitchFamily="18" charset="0"/>
                <a:cs typeface="Times New Roman" panose="02020603050405020304" pitchFamily="18" charset="0"/>
              </a:rPr>
              <a:t>LUYỆN TẬP CHUNG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 Trang 153)</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5800" y="1676400"/>
            <a:ext cx="8229600" cy="4447371"/>
          </a:xfrm>
          <a:prstGeom prst="rect">
            <a:avLst/>
          </a:prstGeom>
        </p:spPr>
        <p:txBody>
          <a:bodyPr wrap="square">
            <a:spAutoFit/>
          </a:bodyPr>
          <a:lstStyle/>
          <a:p>
            <a:pPr>
              <a:spcAft>
                <a:spcPts val="0"/>
              </a:spcAft>
            </a:pPr>
            <a:r>
              <a:rPr lang="nl-NL" sz="2000" b="1" u="sng" dirty="0">
                <a:latin typeface="Times New Roman"/>
                <a:ea typeface="Times New Roman"/>
              </a:rPr>
              <a:t>MỤC TIÊU:</a:t>
            </a:r>
            <a:endParaRPr lang="en-US" sz="2000" dirty="0">
              <a:latin typeface="Times New Roman"/>
              <a:ea typeface="Times New Roman"/>
            </a:endParaRPr>
          </a:p>
          <a:p>
            <a:pPr algn="just">
              <a:spcAft>
                <a:spcPts val="0"/>
              </a:spcAft>
            </a:pPr>
            <a:r>
              <a:rPr lang="nl-NL" sz="2000" b="1" dirty="0">
                <a:latin typeface="Times New Roman"/>
                <a:ea typeface="Times New Roman"/>
              </a:rPr>
              <a:t>1. Kiến thức</a:t>
            </a:r>
            <a:endParaRPr lang="en-US" sz="2000" dirty="0">
              <a:latin typeface="Times New Roman"/>
              <a:ea typeface="Times New Roman"/>
            </a:endParaRPr>
          </a:p>
          <a:p>
            <a:pPr algn="just">
              <a:spcAft>
                <a:spcPts val="0"/>
              </a:spcAft>
            </a:pPr>
            <a:r>
              <a:rPr lang="nl-NL" sz="2000" dirty="0">
                <a:latin typeface="Times New Roman"/>
                <a:ea typeface="Times New Roman"/>
              </a:rPr>
              <a:t>- Ôn tập kiến thức về các phép tính với phân số, bài toán hình học và bài toán tìm hai số khi biết tổng (hiệu) và tỉ số của hai số đó.</a:t>
            </a:r>
            <a:endParaRPr lang="en-US" sz="2000" dirty="0">
              <a:latin typeface="Times New Roman"/>
              <a:ea typeface="Times New Roman"/>
            </a:endParaRPr>
          </a:p>
          <a:p>
            <a:pPr algn="just">
              <a:lnSpc>
                <a:spcPct val="115000"/>
              </a:lnSpc>
              <a:spcAft>
                <a:spcPts val="0"/>
              </a:spcAft>
            </a:pPr>
            <a:r>
              <a:rPr lang="nl-NL" sz="2000" b="1" dirty="0">
                <a:latin typeface="Times New Roman"/>
                <a:ea typeface="Times New Roman"/>
              </a:rPr>
              <a:t>2. Kĩ năng</a:t>
            </a:r>
            <a:endParaRPr lang="en-US" sz="2000" dirty="0">
              <a:latin typeface="Times New Roman"/>
              <a:ea typeface="Times New Roman"/>
            </a:endParaRPr>
          </a:p>
          <a:p>
            <a:pPr>
              <a:spcAft>
                <a:spcPts val="0"/>
              </a:spcAft>
            </a:pPr>
            <a:r>
              <a:rPr lang="nl-NL" sz="2000" dirty="0">
                <a:latin typeface="Times New Roman"/>
                <a:ea typeface="Times New Roman"/>
              </a:rPr>
              <a:t>- Thực hiện được các phép tính về phân số.</a:t>
            </a:r>
            <a:endParaRPr lang="en-US" sz="2000" dirty="0">
              <a:latin typeface="Times New Roman"/>
              <a:ea typeface="Times New Roman"/>
            </a:endParaRPr>
          </a:p>
          <a:p>
            <a:pPr>
              <a:spcAft>
                <a:spcPts val="0"/>
              </a:spcAft>
            </a:pPr>
            <a:r>
              <a:rPr lang="nl-NL" sz="2000" dirty="0">
                <a:latin typeface="Times New Roman"/>
                <a:ea typeface="Times New Roman"/>
              </a:rPr>
              <a:t>- Biết tìm phân số của một số và tính được diện tích hình bình hành.</a:t>
            </a:r>
            <a:endParaRPr lang="en-US" sz="2000" dirty="0">
              <a:latin typeface="Times New Roman"/>
              <a:ea typeface="Times New Roman"/>
            </a:endParaRPr>
          </a:p>
          <a:p>
            <a:pPr>
              <a:spcAft>
                <a:spcPts val="0"/>
              </a:spcAft>
            </a:pPr>
            <a:r>
              <a:rPr lang="nl-NL" sz="2000" dirty="0">
                <a:latin typeface="Times New Roman"/>
                <a:ea typeface="Times New Roman"/>
              </a:rPr>
              <a:t>- Giải được bài toán liên quan đến tìm một trong hai số biết tổng (hiệu) của hai số đó.</a:t>
            </a:r>
            <a:endParaRPr lang="en-US" sz="2000" dirty="0">
              <a:latin typeface="Times New Roman"/>
              <a:ea typeface="Times New Roman"/>
            </a:endParaRPr>
          </a:p>
          <a:p>
            <a:pPr>
              <a:spcAft>
                <a:spcPts val="0"/>
              </a:spcAft>
            </a:pPr>
            <a:r>
              <a:rPr lang="nl-NL" sz="2000" b="1" dirty="0">
                <a:latin typeface="Times New Roman"/>
                <a:ea typeface="Times New Roman"/>
              </a:rPr>
              <a:t>3. Thái độ</a:t>
            </a:r>
            <a:endParaRPr lang="en-US" sz="2000" dirty="0">
              <a:latin typeface="Times New Roman"/>
              <a:ea typeface="Times New Roman"/>
            </a:endParaRPr>
          </a:p>
          <a:p>
            <a:pPr algn="just">
              <a:spcAft>
                <a:spcPts val="0"/>
              </a:spcAft>
            </a:pPr>
            <a:r>
              <a:rPr lang="nl-NL" sz="2000" dirty="0">
                <a:latin typeface="Times New Roman"/>
                <a:ea typeface="Times New Roman"/>
              </a:rPr>
              <a:t>- HS có thái độ học tập tích cực, làm bài tự giác</a:t>
            </a:r>
            <a:endParaRPr lang="en-US" sz="2000" dirty="0">
              <a:latin typeface="Times New Roman"/>
              <a:ea typeface="Times New Roman"/>
            </a:endParaRPr>
          </a:p>
          <a:p>
            <a:pPr algn="just">
              <a:spcAft>
                <a:spcPts val="0"/>
              </a:spcAft>
            </a:pPr>
            <a:r>
              <a:rPr lang="nl-NL" sz="2000" b="1" dirty="0">
                <a:solidFill>
                  <a:srgbClr val="000000"/>
                </a:solidFill>
                <a:latin typeface="Times New Roman"/>
                <a:ea typeface="Times New Roman"/>
              </a:rPr>
              <a:t>4. Góp phần phát triển năng lực: </a:t>
            </a:r>
            <a:endParaRPr lang="en-US" sz="2000" dirty="0">
              <a:latin typeface="Times New Roman"/>
              <a:ea typeface="Times New Roman"/>
            </a:endParaRPr>
          </a:p>
          <a:p>
            <a:pPr algn="just">
              <a:spcAft>
                <a:spcPts val="0"/>
              </a:spcAft>
            </a:pPr>
            <a:r>
              <a:rPr lang="nl-NL" sz="2000" b="1" dirty="0">
                <a:solidFill>
                  <a:srgbClr val="000000"/>
                </a:solidFill>
                <a:latin typeface="Times New Roman"/>
                <a:ea typeface="Times New Roman"/>
              </a:rPr>
              <a:t>- </a:t>
            </a:r>
            <a:r>
              <a:rPr lang="nl-NL" sz="2000" dirty="0">
                <a:solidFill>
                  <a:srgbClr val="000000"/>
                </a:solidFill>
                <a:latin typeface="Times New Roman"/>
                <a:ea typeface="Times New Roman"/>
              </a:rPr>
              <a:t>Năng lực tự học, NL giải quyết vấn đề và sáng tạo, NL tư duy - lập luận logic</a:t>
            </a:r>
            <a:r>
              <a:rPr lang="nl-NL" dirty="0">
                <a:solidFill>
                  <a:srgbClr val="000000"/>
                </a:solidFill>
                <a:latin typeface="Times New Roman"/>
                <a:ea typeface="Times New Roman"/>
              </a:rPr>
              <a:t>.</a:t>
            </a:r>
            <a:endParaRPr lang="en-US" sz="1600" dirty="0">
              <a:effectLst/>
              <a:latin typeface="Times New Roman"/>
              <a:ea typeface="Times New Roman"/>
            </a:endParaRPr>
          </a:p>
        </p:txBody>
      </p:sp>
    </p:spTree>
    <p:extLst>
      <p:ext uri="{BB962C8B-B14F-4D97-AF65-F5344CB8AC3E}">
        <p14:creationId xmlns:p14="http://schemas.microsoft.com/office/powerpoint/2010/main" val="37566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1)">
                                      <p:cBhvr>
                                        <p:cTn id="22" dur="2000"/>
                                        <p:tgtEl>
                                          <p:spTgt spid="4">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heel(1)">
                                      <p:cBhvr>
                                        <p:cTn id="25" dur="2000"/>
                                        <p:tgtEl>
                                          <p:spTgt spid="4">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heel(1)">
                                      <p:cBhvr>
                                        <p:cTn id="28" dur="2000"/>
                                        <p:tgtEl>
                                          <p:spTgt spid="4">
                                            <p:txEl>
                                              <p:pRg st="2" end="2"/>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heel(1)">
                                      <p:cBhvr>
                                        <p:cTn id="31" dur="2000"/>
                                        <p:tgtEl>
                                          <p:spTgt spid="4">
                                            <p:txEl>
                                              <p:pRg st="3" end="3"/>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heel(1)">
                                      <p:cBhvr>
                                        <p:cTn id="34" dur="2000"/>
                                        <p:tgtEl>
                                          <p:spTgt spid="4">
                                            <p:txEl>
                                              <p:pRg st="4" end="4"/>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heel(1)">
                                      <p:cBhvr>
                                        <p:cTn id="37" dur="2000"/>
                                        <p:tgtEl>
                                          <p:spTgt spid="4">
                                            <p:txEl>
                                              <p:pRg st="5" end="5"/>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heel(1)">
                                      <p:cBhvr>
                                        <p:cTn id="40" dur="2000"/>
                                        <p:tgtEl>
                                          <p:spTgt spid="4">
                                            <p:txEl>
                                              <p:pRg st="6" end="6"/>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heel(1)">
                                      <p:cBhvr>
                                        <p:cTn id="43" dur="2000"/>
                                        <p:tgtEl>
                                          <p:spTgt spid="4">
                                            <p:txEl>
                                              <p:pRg st="7" end="7"/>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wheel(1)">
                                      <p:cBhvr>
                                        <p:cTn id="46" dur="2000"/>
                                        <p:tgtEl>
                                          <p:spTgt spid="4">
                                            <p:txEl>
                                              <p:pRg st="8" end="8"/>
                                            </p:txEl>
                                          </p:spTgt>
                                        </p:tgtEl>
                                      </p:cBhvr>
                                    </p:animEffect>
                                  </p:childTnLst>
                                </p:cTn>
                              </p:par>
                              <p:par>
                                <p:cTn id="47" presetID="21" presetClass="entr" presetSubtype="1"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wheel(1)">
                                      <p:cBhvr>
                                        <p:cTn id="49" dur="2000"/>
                                        <p:tgtEl>
                                          <p:spTgt spid="4">
                                            <p:txEl>
                                              <p:pRg st="9" end="9"/>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heel(1)">
                                      <p:cBhvr>
                                        <p:cTn id="5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3"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6248400" y="210343"/>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758371" y="252413"/>
            <a:ext cx="1905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0" y="1719263"/>
            <a:ext cx="8839200" cy="3124200"/>
          </a:xfrm>
          <a:prstGeom prst="rect">
            <a:avLst/>
          </a:prstGeom>
        </p:spPr>
        <p:txBody>
          <a:bodyPr wrap="none" fromWordArt="1">
            <a:prstTxWarp prst="textPlain">
              <a:avLst>
                <a:gd name="adj" fmla="val 50352"/>
              </a:avLst>
            </a:prstTxWarp>
          </a:bodyPr>
          <a:lstStyle/>
          <a:p>
            <a:pPr algn="ctr"/>
            <a:r>
              <a:rPr lang="en-US" sz="3600" b="1" kern="10" smtClean="0">
                <a:ln w="12700">
                  <a:solidFill>
                    <a:srgbClr val="FF0000"/>
                  </a:solidFill>
                  <a:round/>
                  <a:headEnd/>
                  <a:tailEnd/>
                </a:ln>
                <a:solidFill>
                  <a:srgbClr val="FF0000"/>
                </a:solidFill>
                <a:effectLst>
                  <a:outerShdw dist="35921" dir="2700000" sy="50000" kx="2115830" algn="bl" rotWithShape="0">
                    <a:srgbClr val="C0C0C0">
                      <a:alpha val="80000"/>
                    </a:srgbClr>
                  </a:outerShdw>
                </a:effectLst>
                <a:latin typeface="Arial"/>
                <a:cs typeface="Arial"/>
              </a:rPr>
              <a:t>Chúc các em chăm ngoan học giỏi </a:t>
            </a:r>
            <a:r>
              <a:rPr lang="en-US" sz="3600" b="1" kern="10" dirty="0" smtClean="0">
                <a:ln w="12700">
                  <a:solidFill>
                    <a:srgbClr val="FF0000"/>
                  </a:solidFill>
                  <a:round/>
                  <a:headEnd/>
                  <a:tailEnd/>
                </a:ln>
                <a:gradFill rotWithShape="0">
                  <a:gsLst>
                    <a:gs pos="0">
                      <a:srgbClr val="006600"/>
                    </a:gs>
                    <a:gs pos="50000">
                      <a:srgbClr val="99FF33"/>
                    </a:gs>
                    <a:gs pos="100000">
                      <a:srgbClr val="006600"/>
                    </a:gs>
                  </a:gsLst>
                  <a:lin ang="0" scaled="1"/>
                </a:gradFill>
                <a:effectLst>
                  <a:outerShdw dist="35921" dir="2700000" sy="50000" kx="2115830" algn="bl" rotWithShape="0">
                    <a:srgbClr val="C0C0C0">
                      <a:alpha val="80000"/>
                    </a:srgbClr>
                  </a:outerShdw>
                </a:effectLst>
                <a:latin typeface="Arial"/>
                <a:cs typeface="Arial"/>
              </a:rPr>
              <a:t>!</a:t>
            </a:r>
            <a:endParaRPr lang="en-US" sz="3600" b="1" kern="10" dirty="0">
              <a:ln w="12700">
                <a:solidFill>
                  <a:srgbClr val="FF0000"/>
                </a:solidFill>
                <a:round/>
                <a:headEnd/>
                <a:tailEnd/>
              </a:ln>
              <a:gradFill rotWithShape="0">
                <a:gsLst>
                  <a:gs pos="0">
                    <a:srgbClr val="006600"/>
                  </a:gs>
                  <a:gs pos="50000">
                    <a:srgbClr val="99FF33"/>
                  </a:gs>
                  <a:gs pos="100000">
                    <a:srgbClr val="006600"/>
                  </a:gs>
                </a:gsLst>
                <a:lin ang="0" scaled="1"/>
              </a:gradFill>
              <a:effectLst>
                <a:outerShdw dist="35921" dir="2700000" sy="50000" kx="2115830" algn="bl" rotWithShape="0">
                  <a:srgbClr val="C0C0C0">
                    <a:alpha val="80000"/>
                  </a:srgbClr>
                </a:outerShdw>
              </a:effectLst>
              <a:latin typeface="Arial"/>
              <a:cs typeface="Arial"/>
            </a:endParaRPr>
          </a:p>
        </p:txBody>
      </p:sp>
    </p:spTree>
    <p:extLst>
      <p:ext uri="{BB962C8B-B14F-4D97-AF65-F5344CB8AC3E}">
        <p14:creationId xmlns:p14="http://schemas.microsoft.com/office/powerpoint/2010/main" val="865105883"/>
      </p:ext>
    </p:extLst>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Text Box 5"/>
          <p:cNvSpPr txBox="1">
            <a:spLocks noChangeArrowheads="1"/>
          </p:cNvSpPr>
          <p:nvPr/>
        </p:nvSpPr>
        <p:spPr bwMode="auto">
          <a:xfrm>
            <a:off x="609600" y="1219200"/>
            <a:ext cx="7239000" cy="958850"/>
          </a:xfrm>
          <a:prstGeom prst="rect">
            <a:avLst/>
          </a:prstGeom>
          <a:solidFill>
            <a:srgbClr val="EAEAEA"/>
          </a:solidFill>
          <a:ln w="12700" cap="sq">
            <a:solidFill>
              <a:srgbClr val="FF66FF"/>
            </a:solidFill>
            <a:miter lim="800000"/>
            <a:headEnd type="none" w="sm" len="sm"/>
            <a:tailEnd type="none" w="sm" len="sm"/>
          </a:ln>
        </p:spPr>
        <p:txBody>
          <a:bodyPr wrap="square">
            <a:spAutoFit/>
          </a:bodyPr>
          <a:lstStyle/>
          <a:p>
            <a:pPr marL="1260475" indent="-1260475" eaLnBrk="1" hangingPunct="1">
              <a:spcBef>
                <a:spcPct val="50000"/>
              </a:spcBef>
            </a:pPr>
            <a:r>
              <a:rPr lang="en-US" sz="2800" dirty="0" smtClean="0"/>
              <a:t> </a:t>
            </a:r>
            <a:r>
              <a:rPr lang="en-US" sz="2800" dirty="0" err="1">
                <a:solidFill>
                  <a:srgbClr val="0066FF"/>
                </a:solidFill>
                <a:latin typeface="Times New Roman" panose="02020603050405020304" pitchFamily="18" charset="0"/>
                <a:cs typeface="Times New Roman" panose="02020603050405020304" pitchFamily="18" charset="0"/>
              </a:rPr>
              <a:t>Quan</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sát</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hai</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sơ</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đồ</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và</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cho</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biết</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chúng</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thuộc</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dạng</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toán</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nào</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đã</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học</a:t>
            </a:r>
            <a:r>
              <a:rPr lang="en-US" sz="2800" dirty="0">
                <a:solidFill>
                  <a:srgbClr val="0066FF"/>
                </a:solidFill>
                <a:latin typeface="Times New Roman" panose="02020603050405020304" pitchFamily="18" charset="0"/>
                <a:cs typeface="Times New Roman" panose="02020603050405020304" pitchFamily="18" charset="0"/>
              </a:rPr>
              <a:t>?</a:t>
            </a:r>
          </a:p>
        </p:txBody>
      </p:sp>
      <p:grpSp>
        <p:nvGrpSpPr>
          <p:cNvPr id="2" name="Group 69"/>
          <p:cNvGrpSpPr>
            <a:grpSpLocks/>
          </p:cNvGrpSpPr>
          <p:nvPr/>
        </p:nvGrpSpPr>
        <p:grpSpPr bwMode="auto">
          <a:xfrm>
            <a:off x="304800" y="4702175"/>
            <a:ext cx="5410200" cy="2200275"/>
            <a:chOff x="609600" y="3591580"/>
            <a:chExt cx="5410200" cy="2199620"/>
          </a:xfrm>
        </p:grpSpPr>
        <p:grpSp>
          <p:nvGrpSpPr>
            <p:cNvPr id="3" name="Group 40"/>
            <p:cNvGrpSpPr>
              <a:grpSpLocks/>
            </p:cNvGrpSpPr>
            <p:nvPr/>
          </p:nvGrpSpPr>
          <p:grpSpPr bwMode="auto">
            <a:xfrm>
              <a:off x="2362200" y="4495800"/>
              <a:ext cx="2895600" cy="685800"/>
              <a:chOff x="5410200" y="2057400"/>
              <a:chExt cx="2895600" cy="685800"/>
            </a:xfrm>
          </p:grpSpPr>
          <p:grpSp>
            <p:nvGrpSpPr>
              <p:cNvPr id="4" name="Group 15"/>
              <p:cNvGrpSpPr>
                <a:grpSpLocks/>
              </p:cNvGrpSpPr>
              <p:nvPr/>
            </p:nvGrpSpPr>
            <p:grpSpPr bwMode="auto">
              <a:xfrm>
                <a:off x="5410200" y="2057400"/>
                <a:ext cx="1066800" cy="152400"/>
                <a:chOff x="1872" y="2064"/>
                <a:chExt cx="672" cy="96"/>
              </a:xfrm>
            </p:grpSpPr>
            <p:sp>
              <p:nvSpPr>
                <p:cNvPr id="24628" name="Line 16"/>
                <p:cNvSpPr>
                  <a:spLocks noChangeShapeType="1"/>
                </p:cNvSpPr>
                <p:nvPr/>
              </p:nvSpPr>
              <p:spPr bwMode="auto">
                <a:xfrm>
                  <a:off x="1872" y="2112"/>
                  <a:ext cx="336" cy="0"/>
                </a:xfrm>
                <a:prstGeom prst="line">
                  <a:avLst/>
                </a:prstGeom>
                <a:noFill/>
                <a:ln w="38100">
                  <a:solidFill>
                    <a:schemeClr val="tx1"/>
                  </a:solidFill>
                  <a:round/>
                  <a:headEnd/>
                  <a:tailEnd/>
                </a:ln>
              </p:spPr>
              <p:txBody>
                <a:bodyPr/>
                <a:lstStyle/>
                <a:p>
                  <a:endParaRPr lang="en-US"/>
                </a:p>
              </p:txBody>
            </p:sp>
            <p:sp>
              <p:nvSpPr>
                <p:cNvPr id="24629" name="Line 17"/>
                <p:cNvSpPr>
                  <a:spLocks noChangeShapeType="1"/>
                </p:cNvSpPr>
                <p:nvPr/>
              </p:nvSpPr>
              <p:spPr bwMode="auto">
                <a:xfrm>
                  <a:off x="2208" y="2112"/>
                  <a:ext cx="336" cy="0"/>
                </a:xfrm>
                <a:prstGeom prst="line">
                  <a:avLst/>
                </a:prstGeom>
                <a:noFill/>
                <a:ln w="38100">
                  <a:solidFill>
                    <a:schemeClr val="tx1"/>
                  </a:solidFill>
                  <a:round/>
                  <a:headEnd/>
                  <a:tailEnd/>
                </a:ln>
              </p:spPr>
              <p:txBody>
                <a:bodyPr/>
                <a:lstStyle/>
                <a:p>
                  <a:endParaRPr lang="en-US"/>
                </a:p>
              </p:txBody>
            </p:sp>
            <p:sp>
              <p:nvSpPr>
                <p:cNvPr id="24630" name="Line 18"/>
                <p:cNvSpPr>
                  <a:spLocks noChangeShapeType="1"/>
                </p:cNvSpPr>
                <p:nvPr/>
              </p:nvSpPr>
              <p:spPr bwMode="auto">
                <a:xfrm>
                  <a:off x="1872" y="2064"/>
                  <a:ext cx="0" cy="96"/>
                </a:xfrm>
                <a:prstGeom prst="line">
                  <a:avLst/>
                </a:prstGeom>
                <a:noFill/>
                <a:ln w="38100">
                  <a:solidFill>
                    <a:schemeClr val="tx1"/>
                  </a:solidFill>
                  <a:round/>
                  <a:headEnd/>
                  <a:tailEnd/>
                </a:ln>
              </p:spPr>
              <p:txBody>
                <a:bodyPr/>
                <a:lstStyle/>
                <a:p>
                  <a:endParaRPr lang="en-US"/>
                </a:p>
              </p:txBody>
            </p:sp>
            <p:sp>
              <p:nvSpPr>
                <p:cNvPr id="24631" name="Line 19"/>
                <p:cNvSpPr>
                  <a:spLocks noChangeShapeType="1"/>
                </p:cNvSpPr>
                <p:nvPr/>
              </p:nvSpPr>
              <p:spPr bwMode="auto">
                <a:xfrm>
                  <a:off x="2208" y="2064"/>
                  <a:ext cx="0" cy="96"/>
                </a:xfrm>
                <a:prstGeom prst="line">
                  <a:avLst/>
                </a:prstGeom>
                <a:noFill/>
                <a:ln w="38100">
                  <a:solidFill>
                    <a:schemeClr val="tx1"/>
                  </a:solidFill>
                  <a:round/>
                  <a:headEnd/>
                  <a:tailEnd/>
                </a:ln>
              </p:spPr>
              <p:txBody>
                <a:bodyPr/>
                <a:lstStyle/>
                <a:p>
                  <a:endParaRPr lang="en-US"/>
                </a:p>
              </p:txBody>
            </p:sp>
            <p:sp>
              <p:nvSpPr>
                <p:cNvPr id="24632" name="Line 20"/>
                <p:cNvSpPr>
                  <a:spLocks noChangeShapeType="1"/>
                </p:cNvSpPr>
                <p:nvPr/>
              </p:nvSpPr>
              <p:spPr bwMode="auto">
                <a:xfrm>
                  <a:off x="2544" y="2064"/>
                  <a:ext cx="0" cy="96"/>
                </a:xfrm>
                <a:prstGeom prst="line">
                  <a:avLst/>
                </a:prstGeom>
                <a:noFill/>
                <a:ln w="38100">
                  <a:solidFill>
                    <a:schemeClr val="tx1"/>
                  </a:solidFill>
                  <a:round/>
                  <a:headEnd/>
                  <a:tailEnd/>
                </a:ln>
              </p:spPr>
              <p:txBody>
                <a:bodyPr/>
                <a:lstStyle/>
                <a:p>
                  <a:endParaRPr lang="en-US"/>
                </a:p>
              </p:txBody>
            </p:sp>
          </p:grpSp>
          <p:grpSp>
            <p:nvGrpSpPr>
              <p:cNvPr id="6" name="Group 106"/>
              <p:cNvGrpSpPr>
                <a:grpSpLocks/>
              </p:cNvGrpSpPr>
              <p:nvPr/>
            </p:nvGrpSpPr>
            <p:grpSpPr bwMode="auto">
              <a:xfrm>
                <a:off x="5410200" y="2590800"/>
                <a:ext cx="2667000" cy="152400"/>
                <a:chOff x="1872" y="2352"/>
                <a:chExt cx="1680" cy="96"/>
              </a:xfrm>
            </p:grpSpPr>
            <p:sp>
              <p:nvSpPr>
                <p:cNvPr id="24616" name="Line 70"/>
                <p:cNvSpPr>
                  <a:spLocks noChangeShapeType="1"/>
                </p:cNvSpPr>
                <p:nvPr/>
              </p:nvSpPr>
              <p:spPr bwMode="auto">
                <a:xfrm>
                  <a:off x="2880" y="2400"/>
                  <a:ext cx="336" cy="0"/>
                </a:xfrm>
                <a:prstGeom prst="line">
                  <a:avLst/>
                </a:prstGeom>
                <a:noFill/>
                <a:ln w="38100">
                  <a:solidFill>
                    <a:schemeClr val="tx1"/>
                  </a:solidFill>
                  <a:round/>
                  <a:headEnd/>
                  <a:tailEnd/>
                </a:ln>
              </p:spPr>
              <p:txBody>
                <a:bodyPr/>
                <a:lstStyle/>
                <a:p>
                  <a:endParaRPr lang="en-US"/>
                </a:p>
              </p:txBody>
            </p:sp>
            <p:sp>
              <p:nvSpPr>
                <p:cNvPr id="24617" name="Line 71"/>
                <p:cNvSpPr>
                  <a:spLocks noChangeShapeType="1"/>
                </p:cNvSpPr>
                <p:nvPr/>
              </p:nvSpPr>
              <p:spPr bwMode="auto">
                <a:xfrm>
                  <a:off x="3216" y="2400"/>
                  <a:ext cx="336" cy="0"/>
                </a:xfrm>
                <a:prstGeom prst="line">
                  <a:avLst/>
                </a:prstGeom>
                <a:noFill/>
                <a:ln w="38100">
                  <a:solidFill>
                    <a:schemeClr val="tx1"/>
                  </a:solidFill>
                  <a:round/>
                  <a:headEnd/>
                  <a:tailEnd/>
                </a:ln>
              </p:spPr>
              <p:txBody>
                <a:bodyPr/>
                <a:lstStyle/>
                <a:p>
                  <a:endParaRPr lang="en-US"/>
                </a:p>
              </p:txBody>
            </p:sp>
            <p:sp>
              <p:nvSpPr>
                <p:cNvPr id="24618" name="Line 84"/>
                <p:cNvSpPr>
                  <a:spLocks noChangeShapeType="1"/>
                </p:cNvSpPr>
                <p:nvPr/>
              </p:nvSpPr>
              <p:spPr bwMode="auto">
                <a:xfrm>
                  <a:off x="3552" y="2352"/>
                  <a:ext cx="0" cy="96"/>
                </a:xfrm>
                <a:prstGeom prst="line">
                  <a:avLst/>
                </a:prstGeom>
                <a:noFill/>
                <a:ln w="38100">
                  <a:solidFill>
                    <a:schemeClr val="tx1"/>
                  </a:solidFill>
                  <a:round/>
                  <a:headEnd/>
                  <a:tailEnd/>
                </a:ln>
              </p:spPr>
              <p:txBody>
                <a:bodyPr/>
                <a:lstStyle/>
                <a:p>
                  <a:endParaRPr lang="en-US"/>
                </a:p>
              </p:txBody>
            </p:sp>
            <p:sp>
              <p:nvSpPr>
                <p:cNvPr id="24619" name="Line 85"/>
                <p:cNvSpPr>
                  <a:spLocks noChangeShapeType="1"/>
                </p:cNvSpPr>
                <p:nvPr/>
              </p:nvSpPr>
              <p:spPr bwMode="auto">
                <a:xfrm>
                  <a:off x="3216" y="2352"/>
                  <a:ext cx="0" cy="96"/>
                </a:xfrm>
                <a:prstGeom prst="line">
                  <a:avLst/>
                </a:prstGeom>
                <a:noFill/>
                <a:ln w="38100">
                  <a:solidFill>
                    <a:schemeClr val="tx1"/>
                  </a:solidFill>
                  <a:round/>
                  <a:headEnd/>
                  <a:tailEnd/>
                </a:ln>
              </p:spPr>
              <p:txBody>
                <a:bodyPr/>
                <a:lstStyle/>
                <a:p>
                  <a:endParaRPr lang="en-US"/>
                </a:p>
              </p:txBody>
            </p:sp>
            <p:grpSp>
              <p:nvGrpSpPr>
                <p:cNvPr id="8" name="Group 98"/>
                <p:cNvGrpSpPr>
                  <a:grpSpLocks/>
                </p:cNvGrpSpPr>
                <p:nvPr/>
              </p:nvGrpSpPr>
              <p:grpSpPr bwMode="auto">
                <a:xfrm>
                  <a:off x="1872" y="2352"/>
                  <a:ext cx="1008" cy="96"/>
                  <a:chOff x="1872" y="2064"/>
                  <a:chExt cx="1008" cy="96"/>
                </a:xfrm>
              </p:grpSpPr>
              <p:sp>
                <p:nvSpPr>
                  <p:cNvPr id="24621" name="Line 99"/>
                  <p:cNvSpPr>
                    <a:spLocks noChangeShapeType="1"/>
                  </p:cNvSpPr>
                  <p:nvPr/>
                </p:nvSpPr>
                <p:spPr bwMode="auto">
                  <a:xfrm>
                    <a:off x="1872" y="2112"/>
                    <a:ext cx="336" cy="0"/>
                  </a:xfrm>
                  <a:prstGeom prst="line">
                    <a:avLst/>
                  </a:prstGeom>
                  <a:noFill/>
                  <a:ln w="38100">
                    <a:solidFill>
                      <a:schemeClr val="tx1"/>
                    </a:solidFill>
                    <a:round/>
                    <a:headEnd/>
                    <a:tailEnd/>
                  </a:ln>
                </p:spPr>
                <p:txBody>
                  <a:bodyPr/>
                  <a:lstStyle/>
                  <a:p>
                    <a:endParaRPr lang="en-US"/>
                  </a:p>
                </p:txBody>
              </p:sp>
              <p:sp>
                <p:nvSpPr>
                  <p:cNvPr id="24622" name="Line 100"/>
                  <p:cNvSpPr>
                    <a:spLocks noChangeShapeType="1"/>
                  </p:cNvSpPr>
                  <p:nvPr/>
                </p:nvSpPr>
                <p:spPr bwMode="auto">
                  <a:xfrm>
                    <a:off x="2208" y="2112"/>
                    <a:ext cx="336" cy="0"/>
                  </a:xfrm>
                  <a:prstGeom prst="line">
                    <a:avLst/>
                  </a:prstGeom>
                  <a:noFill/>
                  <a:ln w="38100">
                    <a:solidFill>
                      <a:schemeClr val="tx1"/>
                    </a:solidFill>
                    <a:round/>
                    <a:headEnd/>
                    <a:tailEnd/>
                  </a:ln>
                </p:spPr>
                <p:txBody>
                  <a:bodyPr/>
                  <a:lstStyle/>
                  <a:p>
                    <a:endParaRPr lang="en-US"/>
                  </a:p>
                </p:txBody>
              </p:sp>
              <p:sp>
                <p:nvSpPr>
                  <p:cNvPr id="24623" name="Line 101"/>
                  <p:cNvSpPr>
                    <a:spLocks noChangeShapeType="1"/>
                  </p:cNvSpPr>
                  <p:nvPr/>
                </p:nvSpPr>
                <p:spPr bwMode="auto">
                  <a:xfrm>
                    <a:off x="2544" y="2112"/>
                    <a:ext cx="336" cy="0"/>
                  </a:xfrm>
                  <a:prstGeom prst="line">
                    <a:avLst/>
                  </a:prstGeom>
                  <a:noFill/>
                  <a:ln w="38100">
                    <a:solidFill>
                      <a:schemeClr val="tx1"/>
                    </a:solidFill>
                    <a:round/>
                    <a:headEnd/>
                    <a:tailEnd/>
                  </a:ln>
                </p:spPr>
                <p:txBody>
                  <a:bodyPr/>
                  <a:lstStyle/>
                  <a:p>
                    <a:endParaRPr lang="en-US"/>
                  </a:p>
                </p:txBody>
              </p:sp>
              <p:sp>
                <p:nvSpPr>
                  <p:cNvPr id="24624" name="Line 102"/>
                  <p:cNvSpPr>
                    <a:spLocks noChangeShapeType="1"/>
                  </p:cNvSpPr>
                  <p:nvPr/>
                </p:nvSpPr>
                <p:spPr bwMode="auto">
                  <a:xfrm>
                    <a:off x="1872" y="2064"/>
                    <a:ext cx="0" cy="96"/>
                  </a:xfrm>
                  <a:prstGeom prst="line">
                    <a:avLst/>
                  </a:prstGeom>
                  <a:noFill/>
                  <a:ln w="38100">
                    <a:solidFill>
                      <a:schemeClr val="tx1"/>
                    </a:solidFill>
                    <a:round/>
                    <a:headEnd/>
                    <a:tailEnd/>
                  </a:ln>
                </p:spPr>
                <p:txBody>
                  <a:bodyPr/>
                  <a:lstStyle/>
                  <a:p>
                    <a:endParaRPr lang="en-US"/>
                  </a:p>
                </p:txBody>
              </p:sp>
              <p:sp>
                <p:nvSpPr>
                  <p:cNvPr id="24625" name="Line 103"/>
                  <p:cNvSpPr>
                    <a:spLocks noChangeShapeType="1"/>
                  </p:cNvSpPr>
                  <p:nvPr/>
                </p:nvSpPr>
                <p:spPr bwMode="auto">
                  <a:xfrm>
                    <a:off x="2208" y="2064"/>
                    <a:ext cx="0" cy="96"/>
                  </a:xfrm>
                  <a:prstGeom prst="line">
                    <a:avLst/>
                  </a:prstGeom>
                  <a:noFill/>
                  <a:ln w="38100">
                    <a:solidFill>
                      <a:schemeClr val="tx1"/>
                    </a:solidFill>
                    <a:round/>
                    <a:headEnd/>
                    <a:tailEnd/>
                  </a:ln>
                </p:spPr>
                <p:txBody>
                  <a:bodyPr/>
                  <a:lstStyle/>
                  <a:p>
                    <a:endParaRPr lang="en-US"/>
                  </a:p>
                </p:txBody>
              </p:sp>
              <p:sp>
                <p:nvSpPr>
                  <p:cNvPr id="24626" name="Line 104"/>
                  <p:cNvSpPr>
                    <a:spLocks noChangeShapeType="1"/>
                  </p:cNvSpPr>
                  <p:nvPr/>
                </p:nvSpPr>
                <p:spPr bwMode="auto">
                  <a:xfrm>
                    <a:off x="2544" y="2064"/>
                    <a:ext cx="0" cy="96"/>
                  </a:xfrm>
                  <a:prstGeom prst="line">
                    <a:avLst/>
                  </a:prstGeom>
                  <a:noFill/>
                  <a:ln w="38100">
                    <a:solidFill>
                      <a:schemeClr val="tx1"/>
                    </a:solidFill>
                    <a:round/>
                    <a:headEnd/>
                    <a:tailEnd/>
                  </a:ln>
                </p:spPr>
                <p:txBody>
                  <a:bodyPr/>
                  <a:lstStyle/>
                  <a:p>
                    <a:endParaRPr lang="en-US"/>
                  </a:p>
                </p:txBody>
              </p:sp>
              <p:sp>
                <p:nvSpPr>
                  <p:cNvPr id="24627" name="Line 105"/>
                  <p:cNvSpPr>
                    <a:spLocks noChangeShapeType="1"/>
                  </p:cNvSpPr>
                  <p:nvPr/>
                </p:nvSpPr>
                <p:spPr bwMode="auto">
                  <a:xfrm>
                    <a:off x="2880" y="2064"/>
                    <a:ext cx="0" cy="96"/>
                  </a:xfrm>
                  <a:prstGeom prst="line">
                    <a:avLst/>
                  </a:prstGeom>
                  <a:noFill/>
                  <a:ln w="38100">
                    <a:solidFill>
                      <a:schemeClr val="tx1"/>
                    </a:solidFill>
                    <a:round/>
                    <a:headEnd/>
                    <a:tailEnd/>
                  </a:ln>
                </p:spPr>
                <p:txBody>
                  <a:bodyPr/>
                  <a:lstStyle/>
                  <a:p>
                    <a:endParaRPr lang="en-US"/>
                  </a:p>
                </p:txBody>
              </p:sp>
            </p:grpSp>
          </p:grpSp>
          <p:sp>
            <p:nvSpPr>
              <p:cNvPr id="24615" name="AutoShape 37"/>
              <p:cNvSpPr>
                <a:spLocks/>
              </p:cNvSpPr>
              <p:nvPr/>
            </p:nvSpPr>
            <p:spPr bwMode="auto">
              <a:xfrm>
                <a:off x="8229600" y="2057400"/>
                <a:ext cx="76200" cy="685800"/>
              </a:xfrm>
              <a:prstGeom prst="rightBrace">
                <a:avLst>
                  <a:gd name="adj1" fmla="val 75000"/>
                  <a:gd name="adj2" fmla="val 50000"/>
                </a:avLst>
              </a:prstGeom>
              <a:noFill/>
              <a:ln w="38100">
                <a:solidFill>
                  <a:schemeClr val="tx1"/>
                </a:solidFill>
                <a:round/>
                <a:headEnd/>
                <a:tailEnd/>
              </a:ln>
            </p:spPr>
            <p:txBody>
              <a:bodyPr wrap="none" anchor="ctr"/>
              <a:lstStyle/>
              <a:p>
                <a:pPr eaLnBrk="1" hangingPunct="1"/>
                <a:endParaRPr lang="en-US" sz="1800">
                  <a:solidFill>
                    <a:srgbClr val="000000"/>
                  </a:solidFill>
                  <a:latin typeface=".VnTime" pitchFamily="34" charset="0"/>
                </a:endParaRPr>
              </a:p>
            </p:txBody>
          </p:sp>
        </p:grpSp>
        <p:sp>
          <p:nvSpPr>
            <p:cNvPr id="24605" name="TextBox 27"/>
            <p:cNvSpPr txBox="1">
              <a:spLocks noChangeArrowheads="1"/>
            </p:cNvSpPr>
            <p:nvPr/>
          </p:nvSpPr>
          <p:spPr bwMode="auto">
            <a:xfrm>
              <a:off x="5257800" y="4629496"/>
              <a:ext cx="762000" cy="396757"/>
            </a:xfrm>
            <a:prstGeom prst="rect">
              <a:avLst/>
            </a:prstGeom>
            <a:noFill/>
            <a:ln w="9525">
              <a:noFill/>
              <a:miter lim="800000"/>
              <a:headEnd/>
              <a:tailEnd/>
            </a:ln>
          </p:spPr>
          <p:txBody>
            <a:bodyPr>
              <a:spAutoFit/>
            </a:bodyPr>
            <a:lstStyle/>
            <a:p>
              <a:pPr eaLnBrk="1" hangingPunct="1"/>
              <a:r>
                <a:rPr lang="en-US" sz="2000">
                  <a:solidFill>
                    <a:srgbClr val="000000"/>
                  </a:solidFill>
                  <a:cs typeface="Times New Roman" pitchFamily="18" charset="0"/>
                </a:rPr>
                <a:t>120</a:t>
              </a:r>
            </a:p>
          </p:txBody>
        </p:sp>
        <p:sp>
          <p:nvSpPr>
            <p:cNvPr id="24606" name="TextBox 42"/>
            <p:cNvSpPr txBox="1">
              <a:spLocks noChangeArrowheads="1"/>
            </p:cNvSpPr>
            <p:nvPr/>
          </p:nvSpPr>
          <p:spPr bwMode="auto">
            <a:xfrm>
              <a:off x="609600" y="3591580"/>
              <a:ext cx="3429000" cy="369222"/>
            </a:xfrm>
            <a:prstGeom prst="rect">
              <a:avLst/>
            </a:prstGeom>
            <a:noFill/>
            <a:ln w="9525">
              <a:noFill/>
              <a:miter lim="800000"/>
              <a:headEnd/>
              <a:tailEnd/>
            </a:ln>
          </p:spPr>
          <p:txBody>
            <a:bodyPr>
              <a:spAutoFit/>
            </a:bodyPr>
            <a:lstStyle/>
            <a:p>
              <a:pPr eaLnBrk="1" hangingPunct="1"/>
              <a:r>
                <a:rPr lang="en-US" b="1" u="sng" dirty="0">
                  <a:solidFill>
                    <a:srgbClr val="000000"/>
                  </a:solidFill>
                  <a:latin typeface="Times New Roman" panose="02020603050405020304" pitchFamily="18" charset="0"/>
                  <a:cs typeface="Times New Roman" panose="02020603050405020304" pitchFamily="18" charset="0"/>
                </a:rPr>
                <a:t>S</a:t>
              </a:r>
              <a:r>
                <a:rPr lang="vi-VN" b="1" u="sng" dirty="0">
                  <a:solidFill>
                    <a:srgbClr val="000000"/>
                  </a:solidFill>
                  <a:latin typeface="Times New Roman" panose="02020603050405020304" pitchFamily="18" charset="0"/>
                  <a:cs typeface="Times New Roman" panose="02020603050405020304" pitchFamily="18" charset="0"/>
                </a:rPr>
                <a:t>ơ</a:t>
              </a:r>
              <a:r>
                <a:rPr lang="en-US" b="1" u="sng" dirty="0">
                  <a:solidFill>
                    <a:srgbClr val="000000"/>
                  </a:solidFill>
                  <a:latin typeface="Times New Roman" panose="02020603050405020304" pitchFamily="18" charset="0"/>
                  <a:cs typeface="Times New Roman" panose="02020603050405020304" pitchFamily="18" charset="0"/>
                </a:rPr>
                <a:t> </a:t>
              </a:r>
              <a:r>
                <a:rPr lang="vi-VN" b="1" u="sng" dirty="0">
                  <a:solidFill>
                    <a:srgbClr val="000000"/>
                  </a:solidFill>
                  <a:latin typeface="Times New Roman" panose="02020603050405020304" pitchFamily="18" charset="0"/>
                  <a:cs typeface="Times New Roman" panose="02020603050405020304" pitchFamily="18" charset="0"/>
                </a:rPr>
                <a:t>đồ</a:t>
              </a:r>
              <a:r>
                <a:rPr lang="en-US" b="1" u="sng" dirty="0">
                  <a:solidFill>
                    <a:srgbClr val="000000"/>
                  </a:solidFill>
                  <a:latin typeface="Times New Roman" panose="02020603050405020304" pitchFamily="18" charset="0"/>
                  <a:cs typeface="Times New Roman" panose="02020603050405020304" pitchFamily="18" charset="0"/>
                </a:rPr>
                <a:t> 2 :</a:t>
              </a:r>
            </a:p>
          </p:txBody>
        </p:sp>
        <p:sp>
          <p:nvSpPr>
            <p:cNvPr id="24607" name="Arc 22"/>
            <p:cNvSpPr>
              <a:spLocks/>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headEnd/>
              <a:tailEnd/>
            </a:ln>
          </p:spPr>
          <p:txBody>
            <a:bodyPr rot="10800000" vert="eaVert" wrap="none" anchor="ctr"/>
            <a:lstStyle/>
            <a:p>
              <a:pPr eaLnBrk="1" hangingPunct="1"/>
              <a:endParaRPr lang="en-US" sz="1800">
                <a:solidFill>
                  <a:srgbClr val="000000"/>
                </a:solidFill>
                <a:latin typeface=".VnTime" pitchFamily="34" charset="0"/>
              </a:endParaRPr>
            </a:p>
          </p:txBody>
        </p:sp>
        <p:sp>
          <p:nvSpPr>
            <p:cNvPr id="24608" name="Arc 117"/>
            <p:cNvSpPr>
              <a:spLocks/>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headEnd/>
              <a:tailEnd/>
            </a:ln>
          </p:spPr>
          <p:txBody>
            <a:bodyPr rot="10800000" wrap="none" anchor="ctr"/>
            <a:lstStyle/>
            <a:p>
              <a:pPr eaLnBrk="1" hangingPunct="1"/>
              <a:endParaRPr lang="en-US" sz="1800">
                <a:solidFill>
                  <a:srgbClr val="000000"/>
                </a:solidFill>
                <a:latin typeface=".VnTime" pitchFamily="34" charset="0"/>
              </a:endParaRPr>
            </a:p>
          </p:txBody>
        </p:sp>
        <p:sp>
          <p:nvSpPr>
            <p:cNvPr id="24609" name="TextBox 55"/>
            <p:cNvSpPr txBox="1">
              <a:spLocks noChangeArrowheads="1"/>
            </p:cNvSpPr>
            <p:nvPr/>
          </p:nvSpPr>
          <p:spPr bwMode="auto">
            <a:xfrm>
              <a:off x="990600" y="4853267"/>
              <a:ext cx="1524000" cy="457064"/>
            </a:xfrm>
            <a:prstGeom prst="rect">
              <a:avLst/>
            </a:prstGeom>
            <a:noFill/>
            <a:ln w="9525">
              <a:noFill/>
              <a:miter lim="800000"/>
              <a:headEnd/>
              <a:tailEnd/>
            </a:ln>
          </p:spPr>
          <p:txBody>
            <a:bodyPr>
              <a:spAutoFit/>
            </a:bodyPr>
            <a:lstStyle/>
            <a:p>
              <a:pPr eaLnBrk="1" hangingPunct="1"/>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l</a:t>
              </a:r>
              <a:r>
                <a:rPr lang="vi-VN" sz="2400" b="1" dirty="0">
                  <a:solidFill>
                    <a:srgbClr val="000000"/>
                  </a:solidFill>
                  <a:latin typeface="Times New Roman" panose="02020603050405020304" pitchFamily="18" charset="0"/>
                  <a:cs typeface="Times New Roman" panose="02020603050405020304" pitchFamily="18" charset="0"/>
                </a:rPr>
                <a:t>ớn</a:t>
              </a:r>
              <a:r>
                <a:rPr lang="en-US" sz="2400" b="1" dirty="0">
                  <a:solidFill>
                    <a:srgbClr val="000000"/>
                  </a:solidFill>
                  <a:latin typeface="Times New Roman" panose="02020603050405020304" pitchFamily="18" charset="0"/>
                  <a:cs typeface="Times New Roman" panose="02020603050405020304" pitchFamily="18" charset="0"/>
                </a:rPr>
                <a:t> :</a:t>
              </a:r>
            </a:p>
          </p:txBody>
        </p:sp>
        <p:sp>
          <p:nvSpPr>
            <p:cNvPr id="24610" name="TextBox 57"/>
            <p:cNvSpPr txBox="1">
              <a:spLocks noChangeArrowheads="1"/>
            </p:cNvSpPr>
            <p:nvPr/>
          </p:nvSpPr>
          <p:spPr bwMode="auto">
            <a:xfrm>
              <a:off x="990600" y="4267654"/>
              <a:ext cx="1524000" cy="457064"/>
            </a:xfrm>
            <a:prstGeom prst="rect">
              <a:avLst/>
            </a:prstGeom>
            <a:noFill/>
            <a:ln w="9525">
              <a:noFill/>
              <a:miter lim="800000"/>
              <a:headEnd/>
              <a:tailEnd/>
            </a:ln>
          </p:spPr>
          <p:txBody>
            <a:bodyPr>
              <a:spAutoFit/>
            </a:bodyPr>
            <a:lstStyle/>
            <a:p>
              <a:pPr eaLnBrk="1" hangingPunct="1"/>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bé</a:t>
              </a:r>
              <a:r>
                <a:rPr lang="en-US" sz="2400" b="1" dirty="0">
                  <a:solidFill>
                    <a:srgbClr val="000000"/>
                  </a:solidFill>
                  <a:latin typeface="Times New Roman" panose="02020603050405020304" pitchFamily="18" charset="0"/>
                  <a:cs typeface="Times New Roman" panose="02020603050405020304" pitchFamily="18" charset="0"/>
                </a:rPr>
                <a:t> :</a:t>
              </a:r>
            </a:p>
          </p:txBody>
        </p:sp>
        <p:sp>
          <p:nvSpPr>
            <p:cNvPr id="24611" name="Text Box 25"/>
            <p:cNvSpPr txBox="1">
              <a:spLocks noChangeArrowheads="1"/>
            </p:cNvSpPr>
            <p:nvPr/>
          </p:nvSpPr>
          <p:spPr bwMode="auto">
            <a:xfrm>
              <a:off x="2743200" y="3962400"/>
              <a:ext cx="12954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00"/>
                  </a:solidFill>
                </a:rPr>
                <a:t>? </a:t>
              </a:r>
            </a:p>
          </p:txBody>
        </p:sp>
        <p:sp>
          <p:nvSpPr>
            <p:cNvPr id="24612" name="Text Box 25"/>
            <p:cNvSpPr txBox="1">
              <a:spLocks noChangeArrowheads="1"/>
            </p:cNvSpPr>
            <p:nvPr/>
          </p:nvSpPr>
          <p:spPr bwMode="auto">
            <a:xfrm>
              <a:off x="3581400" y="5334000"/>
              <a:ext cx="12954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00"/>
                  </a:solidFill>
                </a:rPr>
                <a:t>? </a:t>
              </a:r>
            </a:p>
          </p:txBody>
        </p:sp>
      </p:grpSp>
      <p:sp>
        <p:nvSpPr>
          <p:cNvPr id="64" name="Arc 22"/>
          <p:cNvSpPr>
            <a:spLocks/>
          </p:cNvSpPr>
          <p:nvPr/>
        </p:nvSpPr>
        <p:spPr bwMode="auto">
          <a:xfrm rot="13920840" flipV="1">
            <a:off x="3525044" y="4147344"/>
            <a:ext cx="1295400" cy="773112"/>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headEnd/>
            <a:tailEnd/>
          </a:ln>
        </p:spPr>
        <p:txBody>
          <a:bodyPr rot="10800000" vert="eaVert" wrap="none" anchor="ctr"/>
          <a:lstStyle/>
          <a:p>
            <a:pPr eaLnBrk="1" hangingPunct="1"/>
            <a:endParaRPr lang="en-US" sz="1800">
              <a:solidFill>
                <a:schemeClr val="tx2"/>
              </a:solidFill>
              <a:latin typeface=".VnTime" pitchFamily="34" charset="0"/>
            </a:endParaRPr>
          </a:p>
        </p:txBody>
      </p:sp>
      <p:grpSp>
        <p:nvGrpSpPr>
          <p:cNvPr id="9" name="Group 68"/>
          <p:cNvGrpSpPr>
            <a:grpSpLocks/>
          </p:cNvGrpSpPr>
          <p:nvPr/>
        </p:nvGrpSpPr>
        <p:grpSpPr bwMode="auto">
          <a:xfrm>
            <a:off x="228600" y="2852738"/>
            <a:ext cx="5410200" cy="2124075"/>
            <a:chOff x="533400" y="1305580"/>
            <a:chExt cx="5410200" cy="2123420"/>
          </a:xfrm>
        </p:grpSpPr>
        <p:cxnSp>
          <p:nvCxnSpPr>
            <p:cNvPr id="5" name="Straight Connector 4"/>
            <p:cNvCxnSpPr/>
            <p:nvPr/>
          </p:nvCxnSpPr>
          <p:spPr>
            <a:xfrm>
              <a:off x="2362200" y="2743411"/>
              <a:ext cx="2438400"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362200" y="2133999"/>
              <a:ext cx="1371600"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rot="5400000">
              <a:off x="2286024" y="2132411"/>
              <a:ext cx="152353"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677467" y="2133205"/>
              <a:ext cx="15235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285230" y="2742617"/>
              <a:ext cx="15235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723630" y="2742617"/>
              <a:ext cx="15235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93" name="AutoShape 37"/>
            <p:cNvSpPr>
              <a:spLocks/>
            </p:cNvSpPr>
            <p:nvPr/>
          </p:nvSpPr>
          <p:spPr bwMode="auto">
            <a:xfrm>
              <a:off x="4953000" y="1905000"/>
              <a:ext cx="198119" cy="914400"/>
            </a:xfrm>
            <a:prstGeom prst="rightBrace">
              <a:avLst>
                <a:gd name="adj1" fmla="val 75000"/>
                <a:gd name="adj2" fmla="val 50000"/>
              </a:avLst>
            </a:prstGeom>
            <a:noFill/>
            <a:ln w="38100">
              <a:solidFill>
                <a:schemeClr val="tx1"/>
              </a:solidFill>
              <a:round/>
              <a:headEnd/>
              <a:tailEnd/>
            </a:ln>
          </p:spPr>
          <p:txBody>
            <a:bodyPr wrap="none" anchor="ctr"/>
            <a:lstStyle/>
            <a:p>
              <a:pPr eaLnBrk="1" hangingPunct="1"/>
              <a:endParaRPr lang="en-US" sz="1800">
                <a:solidFill>
                  <a:srgbClr val="000000"/>
                </a:solidFill>
                <a:latin typeface=".VnTime" pitchFamily="34" charset="0"/>
              </a:endParaRPr>
            </a:p>
          </p:txBody>
        </p:sp>
        <p:sp>
          <p:nvSpPr>
            <p:cNvPr id="24594" name="TextBox 41"/>
            <p:cNvSpPr txBox="1">
              <a:spLocks noChangeArrowheads="1"/>
            </p:cNvSpPr>
            <p:nvPr/>
          </p:nvSpPr>
          <p:spPr bwMode="auto">
            <a:xfrm>
              <a:off x="533400" y="1305580"/>
              <a:ext cx="3429000" cy="369218"/>
            </a:xfrm>
            <a:prstGeom prst="rect">
              <a:avLst/>
            </a:prstGeom>
            <a:noFill/>
            <a:ln w="9525">
              <a:noFill/>
              <a:miter lim="800000"/>
              <a:headEnd/>
              <a:tailEnd/>
            </a:ln>
          </p:spPr>
          <p:txBody>
            <a:bodyPr>
              <a:spAutoFit/>
            </a:bodyPr>
            <a:lstStyle/>
            <a:p>
              <a:pPr eaLnBrk="1" hangingPunct="1"/>
              <a:r>
                <a:rPr lang="en-US" b="1" u="sng" dirty="0">
                  <a:solidFill>
                    <a:srgbClr val="000000"/>
                  </a:solidFill>
                  <a:latin typeface="Times New Roman" panose="02020603050405020304" pitchFamily="18" charset="0"/>
                  <a:cs typeface="Times New Roman" panose="02020603050405020304" pitchFamily="18" charset="0"/>
                </a:rPr>
                <a:t>S</a:t>
              </a:r>
              <a:r>
                <a:rPr lang="vi-VN" b="1" u="sng" dirty="0">
                  <a:solidFill>
                    <a:srgbClr val="000000"/>
                  </a:solidFill>
                  <a:latin typeface="Times New Roman" panose="02020603050405020304" pitchFamily="18" charset="0"/>
                  <a:cs typeface="Times New Roman" panose="02020603050405020304" pitchFamily="18" charset="0"/>
                </a:rPr>
                <a:t>ơ</a:t>
              </a:r>
              <a:r>
                <a:rPr lang="en-US" b="1" u="sng" dirty="0">
                  <a:solidFill>
                    <a:srgbClr val="000000"/>
                  </a:solidFill>
                  <a:latin typeface="Times New Roman" panose="02020603050405020304" pitchFamily="18" charset="0"/>
                  <a:cs typeface="Times New Roman" panose="02020603050405020304" pitchFamily="18" charset="0"/>
                </a:rPr>
                <a:t> </a:t>
              </a:r>
              <a:r>
                <a:rPr lang="vi-VN" b="1" u="sng" dirty="0">
                  <a:solidFill>
                    <a:srgbClr val="000000"/>
                  </a:solidFill>
                  <a:latin typeface="Times New Roman" panose="02020603050405020304" pitchFamily="18" charset="0"/>
                  <a:cs typeface="Times New Roman" panose="02020603050405020304" pitchFamily="18" charset="0"/>
                </a:rPr>
                <a:t>đồ</a:t>
              </a:r>
              <a:r>
                <a:rPr lang="en-US" b="1" u="sng" dirty="0">
                  <a:solidFill>
                    <a:srgbClr val="000000"/>
                  </a:solidFill>
                  <a:latin typeface="Times New Roman" panose="02020603050405020304" pitchFamily="18" charset="0"/>
                  <a:cs typeface="Times New Roman" panose="02020603050405020304" pitchFamily="18" charset="0"/>
                </a:rPr>
                <a:t> 1</a:t>
              </a:r>
              <a:r>
                <a:rPr lang="en-US" u="sng" dirty="0">
                  <a:solidFill>
                    <a:srgbClr val="000000"/>
                  </a:solidFill>
                  <a:cs typeface="Times New Roman" pitchFamily="18" charset="0"/>
                </a:rPr>
                <a:t>:</a:t>
              </a:r>
            </a:p>
          </p:txBody>
        </p:sp>
        <p:sp>
          <p:nvSpPr>
            <p:cNvPr id="24595" name="Arc 30"/>
            <p:cNvSpPr>
              <a:spLocks/>
            </p:cNvSpPr>
            <p:nvPr/>
          </p:nvSpPr>
          <p:spPr bwMode="auto">
            <a:xfrm rot="13781502" flipV="1">
              <a:off x="2414100" y="1958283"/>
              <a:ext cx="1749120" cy="1045946"/>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headEnd/>
              <a:tailEnd/>
            </a:ln>
          </p:spPr>
          <p:txBody>
            <a:bodyPr rot="10800000" vert="eaVert" wrap="none" anchor="ctr"/>
            <a:lstStyle/>
            <a:p>
              <a:pPr eaLnBrk="1" hangingPunct="1"/>
              <a:endParaRPr lang="en-US" sz="1800">
                <a:solidFill>
                  <a:srgbClr val="000000"/>
                </a:solidFill>
                <a:latin typeface=".VnTime" pitchFamily="34" charset="0"/>
              </a:endParaRPr>
            </a:p>
          </p:txBody>
        </p:sp>
        <p:sp>
          <p:nvSpPr>
            <p:cNvPr id="24596" name="Arc 117"/>
            <p:cNvSpPr>
              <a:spLocks/>
            </p:cNvSpPr>
            <p:nvPr/>
          </p:nvSpPr>
          <p:spPr bwMode="auto">
            <a:xfrm rot="643457" flipV="1">
              <a:off x="2403072" y="2350710"/>
              <a:ext cx="2395813"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headEnd/>
              <a:tailEnd/>
            </a:ln>
          </p:spPr>
          <p:txBody>
            <a:bodyPr rot="10800000" wrap="none" anchor="ctr"/>
            <a:lstStyle/>
            <a:p>
              <a:pPr eaLnBrk="1" hangingPunct="1"/>
              <a:endParaRPr lang="en-US" sz="1800">
                <a:solidFill>
                  <a:srgbClr val="000000"/>
                </a:solidFill>
                <a:latin typeface=".VnTime" pitchFamily="34" charset="0"/>
              </a:endParaRPr>
            </a:p>
          </p:txBody>
        </p:sp>
        <p:sp>
          <p:nvSpPr>
            <p:cNvPr id="24597" name="TextBox 48"/>
            <p:cNvSpPr txBox="1">
              <a:spLocks noChangeArrowheads="1"/>
            </p:cNvSpPr>
            <p:nvPr/>
          </p:nvSpPr>
          <p:spPr bwMode="auto">
            <a:xfrm>
              <a:off x="5181600" y="2114955"/>
              <a:ext cx="762000" cy="396753"/>
            </a:xfrm>
            <a:prstGeom prst="rect">
              <a:avLst/>
            </a:prstGeom>
            <a:noFill/>
            <a:ln w="9525">
              <a:noFill/>
              <a:miter lim="800000"/>
              <a:headEnd/>
              <a:tailEnd/>
            </a:ln>
          </p:spPr>
          <p:txBody>
            <a:bodyPr>
              <a:spAutoFit/>
            </a:bodyPr>
            <a:lstStyle/>
            <a:p>
              <a:pPr eaLnBrk="1" hangingPunct="1"/>
              <a:r>
                <a:rPr lang="en-US" sz="2000">
                  <a:solidFill>
                    <a:srgbClr val="000000"/>
                  </a:solidFill>
                  <a:cs typeface="Times New Roman" pitchFamily="18" charset="0"/>
                </a:rPr>
                <a:t>120</a:t>
              </a:r>
            </a:p>
          </p:txBody>
        </p:sp>
        <p:cxnSp>
          <p:nvCxnSpPr>
            <p:cNvPr id="53" name="Straight Connector 52"/>
            <p:cNvCxnSpPr/>
            <p:nvPr/>
          </p:nvCxnSpPr>
          <p:spPr>
            <a:xfrm rot="5400000">
              <a:off x="3657624" y="2741823"/>
              <a:ext cx="152353"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99" name="TextBox 54"/>
            <p:cNvSpPr txBox="1">
              <a:spLocks noChangeArrowheads="1"/>
            </p:cNvSpPr>
            <p:nvPr/>
          </p:nvSpPr>
          <p:spPr bwMode="auto">
            <a:xfrm>
              <a:off x="1066800" y="1829293"/>
              <a:ext cx="1524000" cy="457059"/>
            </a:xfrm>
            <a:prstGeom prst="rect">
              <a:avLst/>
            </a:prstGeom>
            <a:noFill/>
            <a:ln w="9525">
              <a:noFill/>
              <a:miter lim="800000"/>
              <a:headEnd/>
              <a:tailEnd/>
            </a:ln>
          </p:spPr>
          <p:txBody>
            <a:bodyPr>
              <a:spAutoFit/>
            </a:bodyPr>
            <a:lstStyle/>
            <a:p>
              <a:pPr eaLnBrk="1" hangingPunct="1"/>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bé</a:t>
              </a:r>
              <a:r>
                <a:rPr lang="en-US" sz="2400" b="1" dirty="0">
                  <a:solidFill>
                    <a:srgbClr val="000000"/>
                  </a:solidFill>
                  <a:latin typeface="Times New Roman" panose="02020603050405020304" pitchFamily="18" charset="0"/>
                  <a:cs typeface="Times New Roman" panose="02020603050405020304" pitchFamily="18" charset="0"/>
                </a:rPr>
                <a:t> :</a:t>
              </a:r>
            </a:p>
          </p:txBody>
        </p:sp>
        <p:sp>
          <p:nvSpPr>
            <p:cNvPr id="24600" name="TextBox 56"/>
            <p:cNvSpPr txBox="1">
              <a:spLocks noChangeArrowheads="1"/>
            </p:cNvSpPr>
            <p:nvPr/>
          </p:nvSpPr>
          <p:spPr bwMode="auto">
            <a:xfrm>
              <a:off x="1066800" y="2514882"/>
              <a:ext cx="1524000" cy="457059"/>
            </a:xfrm>
            <a:prstGeom prst="rect">
              <a:avLst/>
            </a:prstGeom>
            <a:noFill/>
            <a:ln w="9525">
              <a:noFill/>
              <a:miter lim="800000"/>
              <a:headEnd/>
              <a:tailEnd/>
            </a:ln>
          </p:spPr>
          <p:txBody>
            <a:bodyPr>
              <a:spAutoFit/>
            </a:bodyPr>
            <a:lstStyle/>
            <a:p>
              <a:pPr eaLnBrk="1" hangingPunct="1"/>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l</a:t>
              </a:r>
              <a:r>
                <a:rPr lang="vi-VN" sz="2400" b="1" dirty="0">
                  <a:solidFill>
                    <a:srgbClr val="000000"/>
                  </a:solidFill>
                  <a:latin typeface="Times New Roman" panose="02020603050405020304" pitchFamily="18" charset="0"/>
                  <a:cs typeface="Times New Roman" panose="02020603050405020304" pitchFamily="18" charset="0"/>
                </a:rPr>
                <a:t>ớn</a:t>
              </a:r>
              <a:r>
                <a:rPr lang="en-US" sz="2400" b="1" dirty="0">
                  <a:solidFill>
                    <a:srgbClr val="000000"/>
                  </a:solidFill>
                  <a:latin typeface="Times New Roman" panose="02020603050405020304" pitchFamily="18" charset="0"/>
                  <a:cs typeface="Times New Roman" panose="02020603050405020304" pitchFamily="18" charset="0"/>
                </a:rPr>
                <a:t> :</a:t>
              </a:r>
            </a:p>
          </p:txBody>
        </p:sp>
        <p:sp>
          <p:nvSpPr>
            <p:cNvPr id="24601" name="Text Box 25"/>
            <p:cNvSpPr txBox="1">
              <a:spLocks noChangeArrowheads="1"/>
            </p:cNvSpPr>
            <p:nvPr/>
          </p:nvSpPr>
          <p:spPr bwMode="auto">
            <a:xfrm>
              <a:off x="2819400" y="1524000"/>
              <a:ext cx="12954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00"/>
                  </a:solidFill>
                </a:rPr>
                <a:t>? </a:t>
              </a:r>
            </a:p>
          </p:txBody>
        </p:sp>
        <p:sp>
          <p:nvSpPr>
            <p:cNvPr id="24602" name="Text Box 25"/>
            <p:cNvSpPr txBox="1">
              <a:spLocks noChangeArrowheads="1"/>
            </p:cNvSpPr>
            <p:nvPr/>
          </p:nvSpPr>
          <p:spPr bwMode="auto">
            <a:xfrm>
              <a:off x="3352800" y="2971800"/>
              <a:ext cx="12954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00"/>
                  </a:solidFill>
                </a:rPr>
                <a:t>? </a:t>
              </a:r>
            </a:p>
          </p:txBody>
        </p:sp>
        <p:sp>
          <p:nvSpPr>
            <p:cNvPr id="24603" name="TextBox 64"/>
            <p:cNvSpPr txBox="1">
              <a:spLocks noChangeArrowheads="1"/>
            </p:cNvSpPr>
            <p:nvPr/>
          </p:nvSpPr>
          <p:spPr bwMode="auto">
            <a:xfrm>
              <a:off x="4038600" y="2191132"/>
              <a:ext cx="762000" cy="396752"/>
            </a:xfrm>
            <a:prstGeom prst="rect">
              <a:avLst/>
            </a:prstGeom>
            <a:noFill/>
            <a:ln w="9525">
              <a:noFill/>
              <a:miter lim="800000"/>
              <a:headEnd/>
              <a:tailEnd/>
            </a:ln>
          </p:spPr>
          <p:txBody>
            <a:bodyPr>
              <a:spAutoFit/>
            </a:bodyPr>
            <a:lstStyle/>
            <a:p>
              <a:pPr eaLnBrk="1" hangingPunct="1"/>
              <a:r>
                <a:rPr lang="en-US" sz="2000">
                  <a:solidFill>
                    <a:srgbClr val="000000"/>
                  </a:solidFill>
                  <a:cs typeface="Times New Roman" pitchFamily="18" charset="0"/>
                </a:rPr>
                <a:t>30</a:t>
              </a:r>
            </a:p>
          </p:txBody>
        </p:sp>
      </p:grpSp>
      <p:sp>
        <p:nvSpPr>
          <p:cNvPr id="265275" name="Text Box 59"/>
          <p:cNvSpPr txBox="1">
            <a:spLocks noChangeArrowheads="1"/>
          </p:cNvSpPr>
          <p:nvPr/>
        </p:nvSpPr>
        <p:spPr bwMode="auto">
          <a:xfrm>
            <a:off x="6019800" y="3476625"/>
            <a:ext cx="2895600" cy="1200329"/>
          </a:xfrm>
          <a:prstGeom prst="rect">
            <a:avLst/>
          </a:prstGeom>
          <a:noFill/>
          <a:ln w="12700" cap="sq" algn="ctr">
            <a:solidFill>
              <a:schemeClr val="tx2"/>
            </a:solidFill>
            <a:miter lim="800000"/>
            <a:headEnd type="none" w="sm" len="sm"/>
            <a:tailEnd type="none" w="sm" len="sm"/>
          </a:ln>
        </p:spPr>
        <p:txBody>
          <a:bodyPr wrap="square">
            <a:spAutoFit/>
          </a:bodyPr>
          <a:lstStyle/>
          <a:p>
            <a:pPr>
              <a:spcBef>
                <a:spcPct val="50000"/>
              </a:spcBef>
            </a:pPr>
            <a:r>
              <a:rPr lang="en-US" sz="2400" b="1" dirty="0" err="1">
                <a:solidFill>
                  <a:srgbClr val="0066FF"/>
                </a:solidFill>
                <a:latin typeface="Times New Roman" pitchFamily="18" charset="0"/>
                <a:cs typeface="Times New Roman" pitchFamily="18" charset="0"/>
              </a:rPr>
              <a:t>Tìm</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hai</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số</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khi</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biết</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tổng</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và</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hiệu</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của</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hai</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số</a:t>
            </a:r>
            <a:r>
              <a:rPr lang="en-US" sz="2400" b="1" dirty="0">
                <a:solidFill>
                  <a:srgbClr val="0066FF"/>
                </a:solidFill>
                <a:latin typeface="Times New Roman" pitchFamily="18" charset="0"/>
                <a:cs typeface="Times New Roman" pitchFamily="18" charset="0"/>
              </a:rPr>
              <a:t> </a:t>
            </a:r>
            <a:r>
              <a:rPr lang="en-US" sz="2400" b="1" dirty="0" err="1">
                <a:solidFill>
                  <a:srgbClr val="0066FF"/>
                </a:solidFill>
                <a:latin typeface="Times New Roman" pitchFamily="18" charset="0"/>
                <a:cs typeface="Times New Roman" pitchFamily="18" charset="0"/>
              </a:rPr>
              <a:t>đó</a:t>
            </a:r>
            <a:r>
              <a:rPr lang="en-US" sz="2400" b="1" dirty="0">
                <a:solidFill>
                  <a:srgbClr val="0066FF"/>
                </a:solidFill>
                <a:latin typeface="Times New Roman" pitchFamily="18" charset="0"/>
                <a:cs typeface="Times New Roman" pitchFamily="18" charset="0"/>
              </a:rPr>
              <a:t>.</a:t>
            </a:r>
          </a:p>
        </p:txBody>
      </p:sp>
      <p:sp>
        <p:nvSpPr>
          <p:cNvPr id="265276" name="Text Box 60"/>
          <p:cNvSpPr txBox="1">
            <a:spLocks noChangeArrowheads="1"/>
          </p:cNvSpPr>
          <p:nvPr/>
        </p:nvSpPr>
        <p:spPr bwMode="auto">
          <a:xfrm>
            <a:off x="6019800" y="5410200"/>
            <a:ext cx="2895600" cy="1200329"/>
          </a:xfrm>
          <a:prstGeom prst="rect">
            <a:avLst/>
          </a:prstGeom>
          <a:noFill/>
          <a:ln w="12700" cap="sq" algn="ctr">
            <a:solidFill>
              <a:schemeClr val="tx2"/>
            </a:solidFill>
            <a:miter lim="800000"/>
            <a:headEnd type="none" w="sm" len="sm"/>
            <a:tailEnd type="none" w="sm" len="sm"/>
          </a:ln>
        </p:spPr>
        <p:txBody>
          <a:bodyPr>
            <a:spAutoFit/>
          </a:bodyPr>
          <a:lstStyle/>
          <a:p>
            <a:pPr>
              <a:spcBef>
                <a:spcPct val="50000"/>
              </a:spcBef>
            </a:pPr>
            <a:r>
              <a:rPr lang="en-US" sz="2400" b="1">
                <a:solidFill>
                  <a:srgbClr val="0066FF"/>
                </a:solidFill>
                <a:latin typeface="Times New Roman" pitchFamily="18" charset="0"/>
                <a:cs typeface="Times New Roman" pitchFamily="18" charset="0"/>
              </a:rPr>
              <a:t>Tìm hai số khi biết tổng và tỉ số của hai số đó.</a:t>
            </a:r>
          </a:p>
        </p:txBody>
      </p:sp>
      <p:sp>
        <p:nvSpPr>
          <p:cNvPr id="265277" name="Line 61"/>
          <p:cNvSpPr>
            <a:spLocks noChangeShapeType="1"/>
          </p:cNvSpPr>
          <p:nvPr/>
        </p:nvSpPr>
        <p:spPr bwMode="auto">
          <a:xfrm>
            <a:off x="5562600" y="3886200"/>
            <a:ext cx="304800" cy="0"/>
          </a:xfrm>
          <a:prstGeom prst="line">
            <a:avLst/>
          </a:prstGeom>
          <a:noFill/>
          <a:ln w="76200" cap="sq">
            <a:solidFill>
              <a:schemeClr val="tx1"/>
            </a:solidFill>
            <a:round/>
            <a:headEnd type="none" w="sm" len="sm"/>
            <a:tailEnd type="triangle" w="sm" len="sm"/>
          </a:ln>
        </p:spPr>
        <p:txBody>
          <a:bodyPr/>
          <a:lstStyle/>
          <a:p>
            <a:endParaRPr lang="en-US"/>
          </a:p>
        </p:txBody>
      </p:sp>
      <p:sp>
        <p:nvSpPr>
          <p:cNvPr id="265278" name="Line 62"/>
          <p:cNvSpPr>
            <a:spLocks noChangeShapeType="1"/>
          </p:cNvSpPr>
          <p:nvPr/>
        </p:nvSpPr>
        <p:spPr bwMode="auto">
          <a:xfrm>
            <a:off x="5562600" y="6019800"/>
            <a:ext cx="304800" cy="0"/>
          </a:xfrm>
          <a:prstGeom prst="line">
            <a:avLst/>
          </a:prstGeom>
          <a:noFill/>
          <a:ln w="76200" cap="sq">
            <a:solidFill>
              <a:schemeClr val="tx1"/>
            </a:solidFill>
            <a:round/>
            <a:headEnd type="none" w="sm" len="sm"/>
            <a:tailEnd type="triangle" w="sm" len="sm"/>
          </a:ln>
        </p:spPr>
        <p:txBody>
          <a:bodyPr/>
          <a:lstStyle/>
          <a:p>
            <a:endParaRPr lang="en-US"/>
          </a:p>
        </p:txBody>
      </p:sp>
      <p:sp>
        <p:nvSpPr>
          <p:cNvPr id="58" name="Text Box 5"/>
          <p:cNvSpPr txBox="1">
            <a:spLocks noChangeArrowheads="1"/>
          </p:cNvSpPr>
          <p:nvPr/>
        </p:nvSpPr>
        <p:spPr bwMode="auto">
          <a:xfrm>
            <a:off x="2057400" y="282714"/>
            <a:ext cx="3962400" cy="707886"/>
          </a:xfrm>
          <a:prstGeom prst="rect">
            <a:avLst/>
          </a:prstGeom>
          <a:solidFill>
            <a:srgbClr val="BBE0E3"/>
          </a:solidFill>
          <a:ln w="12700" cap="sq" algn="ctr">
            <a:solidFill>
              <a:srgbClr val="FF00FF"/>
            </a:solidFill>
            <a:miter lim="800000"/>
            <a:headEnd type="none" w="sm" len="sm"/>
            <a:tailEnd type="none" w="sm" len="sm"/>
          </a:ln>
        </p:spPr>
        <p:txBody>
          <a:bodyPr wrap="square">
            <a:spAutoFit/>
          </a:bodyPr>
          <a:lstStyle/>
          <a:p>
            <a:pPr algn="ctr" eaLnBrk="1" hangingPunct="1">
              <a:spcBef>
                <a:spcPct val="50000"/>
              </a:spcBef>
            </a:pPr>
            <a:r>
              <a:rPr lang="en-US" sz="4000" b="1" dirty="0">
                <a:solidFill>
                  <a:srgbClr val="FF0000"/>
                </a:solidFill>
              </a:rPr>
              <a:t> </a:t>
            </a:r>
            <a:r>
              <a:rPr lang="en-US" sz="4000" b="1" dirty="0" err="1" smtClean="0">
                <a:solidFill>
                  <a:srgbClr val="FF0000"/>
                </a:solidFill>
              </a:rPr>
              <a:t>Khởi</a:t>
            </a:r>
            <a:r>
              <a:rPr lang="en-US" sz="4000" b="1" dirty="0" smtClean="0">
                <a:solidFill>
                  <a:srgbClr val="FF0000"/>
                </a:solidFill>
              </a:rPr>
              <a:t> </a:t>
            </a:r>
            <a:r>
              <a:rPr lang="en-US" sz="4000" b="1" dirty="0" err="1" smtClean="0">
                <a:solidFill>
                  <a:srgbClr val="FF0000"/>
                </a:solidFill>
              </a:rPr>
              <a:t>động</a:t>
            </a:r>
            <a:r>
              <a:rPr lang="en-US" sz="4000" b="1" dirty="0" smtClean="0">
                <a:solidFill>
                  <a:srgbClr val="FF0000"/>
                </a:solidFill>
              </a:rPr>
              <a:t>:</a:t>
            </a:r>
            <a:endParaRPr lang="en-US" sz="4000" b="1"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0.70"/>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65221"/>
                                        </p:tgtEl>
                                        <p:attrNameLst>
                                          <p:attrName>style.visibility</p:attrName>
                                        </p:attrNameLst>
                                      </p:cBhvr>
                                      <p:to>
                                        <p:strVal val="visible"/>
                                      </p:to>
                                    </p:set>
                                    <p:anim calcmode="lin" valueType="num">
                                      <p:cBhvr>
                                        <p:cTn id="14" dur="1000" fill="hold"/>
                                        <p:tgtEl>
                                          <p:spTgt spid="265221"/>
                                        </p:tgtEl>
                                        <p:attrNameLst>
                                          <p:attrName>ppt_w</p:attrName>
                                        </p:attrNameLst>
                                      </p:cBhvr>
                                      <p:tavLst>
                                        <p:tav tm="0">
                                          <p:val>
                                            <p:strVal val="#ppt_w+.3"/>
                                          </p:val>
                                        </p:tav>
                                        <p:tav tm="100000">
                                          <p:val>
                                            <p:strVal val="#ppt_w"/>
                                          </p:val>
                                        </p:tav>
                                      </p:tavLst>
                                    </p:anim>
                                    <p:anim calcmode="lin" valueType="num">
                                      <p:cBhvr>
                                        <p:cTn id="15" dur="1000" fill="hold"/>
                                        <p:tgtEl>
                                          <p:spTgt spid="265221"/>
                                        </p:tgtEl>
                                        <p:attrNameLst>
                                          <p:attrName>ppt_h</p:attrName>
                                        </p:attrNameLst>
                                      </p:cBhvr>
                                      <p:tavLst>
                                        <p:tav tm="0">
                                          <p:val>
                                            <p:strVal val="#ppt_h"/>
                                          </p:val>
                                        </p:tav>
                                        <p:tav tm="100000">
                                          <p:val>
                                            <p:strVal val="#ppt_h"/>
                                          </p:val>
                                        </p:tav>
                                      </p:tavLst>
                                    </p:anim>
                                    <p:animEffect transition="in" filter="fade">
                                      <p:cBhvr>
                                        <p:cTn id="16" dur="1000"/>
                                        <p:tgtEl>
                                          <p:spTgt spid="265221"/>
                                        </p:tgtEl>
                                      </p:cBhvr>
                                    </p:animEffect>
                                  </p:childTnLst>
                                </p:cTn>
                              </p:par>
                            </p:childTnLst>
                          </p:cTn>
                        </p:par>
                        <p:par>
                          <p:cTn id="17" fill="hold">
                            <p:stCondLst>
                              <p:cond delay="1000"/>
                            </p:stCondLst>
                            <p:childTnLst>
                              <p:par>
                                <p:cTn id="18" presetID="53" presetClass="entr" presetSubtype="0" fill="hold" grpId="0" nodeType="afterEffect">
                                  <p:stCondLst>
                                    <p:cond delay="0"/>
                                  </p:stCondLst>
                                  <p:iterate type="lt">
                                    <p:tmPct val="0"/>
                                  </p:iterate>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ppt_w</p:attrName>
                                        </p:attrNameLst>
                                      </p:cBhvr>
                                      <p:tavLst>
                                        <p:tav tm="0">
                                          <p:val>
                                            <p:fltVal val="0"/>
                                          </p:val>
                                        </p:tav>
                                        <p:tav tm="100000">
                                          <p:val>
                                            <p:strVal val="#ppt_w"/>
                                          </p:val>
                                        </p:tav>
                                      </p:tavLst>
                                    </p:anim>
                                    <p:anim calcmode="lin" valueType="num">
                                      <p:cBhvr>
                                        <p:cTn id="21" dur="500" fill="hold"/>
                                        <p:tgtEl>
                                          <p:spTgt spid="64"/>
                                        </p:tgtEl>
                                        <p:attrNameLst>
                                          <p:attrName>ppt_h</p:attrName>
                                        </p:attrNameLst>
                                      </p:cBhvr>
                                      <p:tavLst>
                                        <p:tav tm="0">
                                          <p:val>
                                            <p:fltVal val="0"/>
                                          </p:val>
                                        </p:tav>
                                        <p:tav tm="100000">
                                          <p:val>
                                            <p:strVal val="#ppt_h"/>
                                          </p:val>
                                        </p:tav>
                                      </p:tavLst>
                                    </p:anim>
                                    <p:animEffect transition="in" filter="fade">
                                      <p:cBhvr>
                                        <p:cTn id="22" dur="500"/>
                                        <p:tgtEl>
                                          <p:spTgt spid="64"/>
                                        </p:tgtEl>
                                      </p:cBhvr>
                                    </p:animEffect>
                                  </p:childTnLst>
                                </p:cTn>
                              </p:par>
                              <p:par>
                                <p:cTn id="23" presetID="53"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9"/>
                                        </p:tgtEl>
                                      </p:cBhvr>
                                    </p:animEffect>
                                    <p:animScale>
                                      <p:cBhvr>
                                        <p:cTn id="38" dur="250" autoRev="1" fill="hold"/>
                                        <p:tgtEl>
                                          <p:spTgt spid="9"/>
                                        </p:tgtEl>
                                      </p:cBhvr>
                                      <p:by x="105000" y="105000"/>
                                    </p:animScale>
                                  </p:childTnLst>
                                </p:cTn>
                              </p:par>
                              <p:par>
                                <p:cTn id="39" presetID="26" presetClass="emph" presetSubtype="0" fill="hold" grpId="1" nodeType="withEffect">
                                  <p:stCondLst>
                                    <p:cond delay="0"/>
                                  </p:stCondLst>
                                  <p:iterate type="lt">
                                    <p:tmPct val="0"/>
                                  </p:iterate>
                                  <p:childTnLst>
                                    <p:animEffect transition="out" filter="fade">
                                      <p:cBhvr>
                                        <p:cTn id="40" dur="500" tmFilter="0, 0; .2, .5; .8, .5; 1, 0"/>
                                        <p:tgtEl>
                                          <p:spTgt spid="64"/>
                                        </p:tgtEl>
                                      </p:cBhvr>
                                    </p:animEffect>
                                    <p:animScale>
                                      <p:cBhvr>
                                        <p:cTn id="41" dur="250" autoRev="1" fill="hold"/>
                                        <p:tgtEl>
                                          <p:spTgt spid="64"/>
                                        </p:tgtEl>
                                      </p:cBhvr>
                                      <p:by x="105000" y="105000"/>
                                    </p:animScale>
                                  </p:childTnLst>
                                </p:cTn>
                              </p:par>
                            </p:childTnLst>
                          </p:cTn>
                        </p:par>
                        <p:par>
                          <p:cTn id="42" fill="hold">
                            <p:stCondLst>
                              <p:cond delay="500"/>
                            </p:stCondLst>
                            <p:childTnLst>
                              <p:par>
                                <p:cTn id="43" presetID="50" presetClass="entr" presetSubtype="0" decel="100000" fill="hold" grpId="0" nodeType="afterEffect">
                                  <p:stCondLst>
                                    <p:cond delay="0"/>
                                  </p:stCondLst>
                                  <p:childTnLst>
                                    <p:set>
                                      <p:cBhvr>
                                        <p:cTn id="44" dur="1" fill="hold">
                                          <p:stCondLst>
                                            <p:cond delay="0"/>
                                          </p:stCondLst>
                                        </p:cTn>
                                        <p:tgtEl>
                                          <p:spTgt spid="265277"/>
                                        </p:tgtEl>
                                        <p:attrNameLst>
                                          <p:attrName>style.visibility</p:attrName>
                                        </p:attrNameLst>
                                      </p:cBhvr>
                                      <p:to>
                                        <p:strVal val="visible"/>
                                      </p:to>
                                    </p:set>
                                    <p:anim calcmode="lin" valueType="num">
                                      <p:cBhvr>
                                        <p:cTn id="45" dur="1000" fill="hold"/>
                                        <p:tgtEl>
                                          <p:spTgt spid="265277"/>
                                        </p:tgtEl>
                                        <p:attrNameLst>
                                          <p:attrName>ppt_w</p:attrName>
                                        </p:attrNameLst>
                                      </p:cBhvr>
                                      <p:tavLst>
                                        <p:tav tm="0">
                                          <p:val>
                                            <p:strVal val="#ppt_w+.3"/>
                                          </p:val>
                                        </p:tav>
                                        <p:tav tm="100000">
                                          <p:val>
                                            <p:strVal val="#ppt_w"/>
                                          </p:val>
                                        </p:tav>
                                      </p:tavLst>
                                    </p:anim>
                                    <p:anim calcmode="lin" valueType="num">
                                      <p:cBhvr>
                                        <p:cTn id="46" dur="1000" fill="hold"/>
                                        <p:tgtEl>
                                          <p:spTgt spid="265277"/>
                                        </p:tgtEl>
                                        <p:attrNameLst>
                                          <p:attrName>ppt_h</p:attrName>
                                        </p:attrNameLst>
                                      </p:cBhvr>
                                      <p:tavLst>
                                        <p:tav tm="0">
                                          <p:val>
                                            <p:strVal val="#ppt_h"/>
                                          </p:val>
                                        </p:tav>
                                        <p:tav tm="100000">
                                          <p:val>
                                            <p:strVal val="#ppt_h"/>
                                          </p:val>
                                        </p:tav>
                                      </p:tavLst>
                                    </p:anim>
                                    <p:animEffect transition="in" filter="fade">
                                      <p:cBhvr>
                                        <p:cTn id="47" dur="1000"/>
                                        <p:tgtEl>
                                          <p:spTgt spid="265277"/>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265275"/>
                                        </p:tgtEl>
                                        <p:attrNameLst>
                                          <p:attrName>style.visibility</p:attrName>
                                        </p:attrNameLst>
                                      </p:cBhvr>
                                      <p:to>
                                        <p:strVal val="visible"/>
                                      </p:to>
                                    </p:set>
                                    <p:anim calcmode="lin" valueType="num">
                                      <p:cBhvr>
                                        <p:cTn id="50" dur="1000" fill="hold"/>
                                        <p:tgtEl>
                                          <p:spTgt spid="265275"/>
                                        </p:tgtEl>
                                        <p:attrNameLst>
                                          <p:attrName>ppt_w</p:attrName>
                                        </p:attrNameLst>
                                      </p:cBhvr>
                                      <p:tavLst>
                                        <p:tav tm="0">
                                          <p:val>
                                            <p:strVal val="#ppt_w+.3"/>
                                          </p:val>
                                        </p:tav>
                                        <p:tav tm="100000">
                                          <p:val>
                                            <p:strVal val="#ppt_w"/>
                                          </p:val>
                                        </p:tav>
                                      </p:tavLst>
                                    </p:anim>
                                    <p:anim calcmode="lin" valueType="num">
                                      <p:cBhvr>
                                        <p:cTn id="51" dur="1000" fill="hold"/>
                                        <p:tgtEl>
                                          <p:spTgt spid="265275"/>
                                        </p:tgtEl>
                                        <p:attrNameLst>
                                          <p:attrName>ppt_h</p:attrName>
                                        </p:attrNameLst>
                                      </p:cBhvr>
                                      <p:tavLst>
                                        <p:tav tm="0">
                                          <p:val>
                                            <p:strVal val="#ppt_h"/>
                                          </p:val>
                                        </p:tav>
                                        <p:tav tm="100000">
                                          <p:val>
                                            <p:strVal val="#ppt_h"/>
                                          </p:val>
                                        </p:tav>
                                      </p:tavLst>
                                    </p:anim>
                                    <p:animEffect transition="in" filter="fade">
                                      <p:cBhvr>
                                        <p:cTn id="52" dur="1000"/>
                                        <p:tgtEl>
                                          <p:spTgt spid="26527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
                                        </p:tgtEl>
                                      </p:cBhvr>
                                    </p:animEffect>
                                    <p:animScale>
                                      <p:cBhvr>
                                        <p:cTn id="57" dur="250" autoRev="1" fill="hold"/>
                                        <p:tgtEl>
                                          <p:spTgt spid="2"/>
                                        </p:tgtEl>
                                      </p:cBhvr>
                                      <p:by x="105000" y="105000"/>
                                    </p:animScale>
                                  </p:childTnLst>
                                </p:cTn>
                              </p:par>
                            </p:childTnLst>
                          </p:cTn>
                        </p:par>
                        <p:par>
                          <p:cTn id="58" fill="hold">
                            <p:stCondLst>
                              <p:cond delay="500"/>
                            </p:stCondLst>
                            <p:childTnLst>
                              <p:par>
                                <p:cTn id="59" presetID="50" presetClass="entr" presetSubtype="0" decel="100000" fill="hold" grpId="0" nodeType="afterEffect">
                                  <p:stCondLst>
                                    <p:cond delay="0"/>
                                  </p:stCondLst>
                                  <p:childTnLst>
                                    <p:set>
                                      <p:cBhvr>
                                        <p:cTn id="60" dur="1" fill="hold">
                                          <p:stCondLst>
                                            <p:cond delay="0"/>
                                          </p:stCondLst>
                                        </p:cTn>
                                        <p:tgtEl>
                                          <p:spTgt spid="265278"/>
                                        </p:tgtEl>
                                        <p:attrNameLst>
                                          <p:attrName>style.visibility</p:attrName>
                                        </p:attrNameLst>
                                      </p:cBhvr>
                                      <p:to>
                                        <p:strVal val="visible"/>
                                      </p:to>
                                    </p:set>
                                    <p:anim calcmode="lin" valueType="num">
                                      <p:cBhvr>
                                        <p:cTn id="61" dur="1000" fill="hold"/>
                                        <p:tgtEl>
                                          <p:spTgt spid="265278"/>
                                        </p:tgtEl>
                                        <p:attrNameLst>
                                          <p:attrName>ppt_w</p:attrName>
                                        </p:attrNameLst>
                                      </p:cBhvr>
                                      <p:tavLst>
                                        <p:tav tm="0">
                                          <p:val>
                                            <p:strVal val="#ppt_w+.3"/>
                                          </p:val>
                                        </p:tav>
                                        <p:tav tm="100000">
                                          <p:val>
                                            <p:strVal val="#ppt_w"/>
                                          </p:val>
                                        </p:tav>
                                      </p:tavLst>
                                    </p:anim>
                                    <p:anim calcmode="lin" valueType="num">
                                      <p:cBhvr>
                                        <p:cTn id="62" dur="1000" fill="hold"/>
                                        <p:tgtEl>
                                          <p:spTgt spid="265278"/>
                                        </p:tgtEl>
                                        <p:attrNameLst>
                                          <p:attrName>ppt_h</p:attrName>
                                        </p:attrNameLst>
                                      </p:cBhvr>
                                      <p:tavLst>
                                        <p:tav tm="0">
                                          <p:val>
                                            <p:strVal val="#ppt_h"/>
                                          </p:val>
                                        </p:tav>
                                        <p:tav tm="100000">
                                          <p:val>
                                            <p:strVal val="#ppt_h"/>
                                          </p:val>
                                        </p:tav>
                                      </p:tavLst>
                                    </p:anim>
                                    <p:animEffect transition="in" filter="fade">
                                      <p:cBhvr>
                                        <p:cTn id="63" dur="1000"/>
                                        <p:tgtEl>
                                          <p:spTgt spid="265278"/>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265276"/>
                                        </p:tgtEl>
                                        <p:attrNameLst>
                                          <p:attrName>style.visibility</p:attrName>
                                        </p:attrNameLst>
                                      </p:cBhvr>
                                      <p:to>
                                        <p:strVal val="visible"/>
                                      </p:to>
                                    </p:set>
                                    <p:anim calcmode="lin" valueType="num">
                                      <p:cBhvr>
                                        <p:cTn id="66" dur="1000" fill="hold"/>
                                        <p:tgtEl>
                                          <p:spTgt spid="265276"/>
                                        </p:tgtEl>
                                        <p:attrNameLst>
                                          <p:attrName>ppt_w</p:attrName>
                                        </p:attrNameLst>
                                      </p:cBhvr>
                                      <p:tavLst>
                                        <p:tav tm="0">
                                          <p:val>
                                            <p:strVal val="#ppt_w+.3"/>
                                          </p:val>
                                        </p:tav>
                                        <p:tav tm="100000">
                                          <p:val>
                                            <p:strVal val="#ppt_w"/>
                                          </p:val>
                                        </p:tav>
                                      </p:tavLst>
                                    </p:anim>
                                    <p:anim calcmode="lin" valueType="num">
                                      <p:cBhvr>
                                        <p:cTn id="67" dur="1000" fill="hold"/>
                                        <p:tgtEl>
                                          <p:spTgt spid="265276"/>
                                        </p:tgtEl>
                                        <p:attrNameLst>
                                          <p:attrName>ppt_h</p:attrName>
                                        </p:attrNameLst>
                                      </p:cBhvr>
                                      <p:tavLst>
                                        <p:tav tm="0">
                                          <p:val>
                                            <p:strVal val="#ppt_h"/>
                                          </p:val>
                                        </p:tav>
                                        <p:tav tm="100000">
                                          <p:val>
                                            <p:strVal val="#ppt_h"/>
                                          </p:val>
                                        </p:tav>
                                      </p:tavLst>
                                    </p:anim>
                                    <p:animEffect transition="in" filter="fade">
                                      <p:cBhvr>
                                        <p:cTn id="68" dur="1000"/>
                                        <p:tgtEl>
                                          <p:spTgt spid="265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animBg="1"/>
      <p:bldP spid="64" grpId="0" animBg="1"/>
      <p:bldP spid="64" grpId="1" animBg="1"/>
      <p:bldP spid="265275" grpId="0" animBg="1"/>
      <p:bldP spid="265276" grpId="0" animBg="1"/>
      <p:bldP spid="265277" grpId="0" animBg="1"/>
      <p:bldP spid="265278"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685800" y="98028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err="1">
                <a:solidFill>
                  <a:srgbClr val="0070C0"/>
                </a:solidFill>
              </a:rPr>
              <a:t>Bài</a:t>
            </a:r>
            <a:r>
              <a:rPr lang="en-US" sz="2800" b="1" dirty="0">
                <a:solidFill>
                  <a:srgbClr val="0070C0"/>
                </a:solidFill>
              </a:rPr>
              <a:t> 1. </a:t>
            </a:r>
            <a:r>
              <a:rPr lang="en-US" sz="2800" b="1" dirty="0" err="1">
                <a:solidFill>
                  <a:srgbClr val="0070C0"/>
                </a:solidFill>
              </a:rPr>
              <a:t>Tính</a:t>
            </a:r>
            <a:r>
              <a:rPr lang="en-US" sz="2800" b="1" dirty="0">
                <a:solidFill>
                  <a:srgbClr val="0070C0"/>
                </a:solidFill>
              </a:rPr>
              <a:t>:</a:t>
            </a:r>
          </a:p>
        </p:txBody>
      </p:sp>
      <p:sp>
        <p:nvSpPr>
          <p:cNvPr id="25605" name="Text Box 5"/>
          <p:cNvSpPr txBox="1">
            <a:spLocks noChangeArrowheads="1"/>
          </p:cNvSpPr>
          <p:nvPr/>
        </p:nvSpPr>
        <p:spPr bwMode="auto">
          <a:xfrm>
            <a:off x="533400" y="2895600"/>
            <a:ext cx="411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endParaRPr lang="en-US" sz="2800" b="1">
              <a:solidFill>
                <a:srgbClr val="0000CC"/>
              </a:solidFill>
            </a:endParaRPr>
          </a:p>
          <a:p>
            <a:r>
              <a:rPr lang="en-US" sz="2800" b="1">
                <a:solidFill>
                  <a:srgbClr val="0000CC"/>
                </a:solidFill>
              </a:rPr>
              <a:t>   </a:t>
            </a:r>
          </a:p>
        </p:txBody>
      </p:sp>
      <p:graphicFrame>
        <p:nvGraphicFramePr>
          <p:cNvPr id="25633" name="Object 33"/>
          <p:cNvGraphicFramePr>
            <a:graphicFrameLocks noChangeAspect="1"/>
          </p:cNvGraphicFramePr>
          <p:nvPr>
            <p:extLst>
              <p:ext uri="{D42A27DB-BD31-4B8C-83A1-F6EECF244321}">
                <p14:modId xmlns:p14="http://schemas.microsoft.com/office/powerpoint/2010/main" val="3064608323"/>
              </p:ext>
            </p:extLst>
          </p:nvPr>
        </p:nvGraphicFramePr>
        <p:xfrm>
          <a:off x="152400" y="2895600"/>
          <a:ext cx="1371600" cy="990600"/>
        </p:xfrm>
        <a:graphic>
          <a:graphicData uri="http://schemas.openxmlformats.org/presentationml/2006/ole">
            <mc:AlternateContent xmlns:mc="http://schemas.openxmlformats.org/markup-compatibility/2006">
              <mc:Choice xmlns:v="urn:schemas-microsoft-com:vml" Requires="v">
                <p:oleObj spid="_x0000_s3218" name="Equation" r:id="rId3" imgW="609480" imgH="393480" progId="">
                  <p:embed/>
                </p:oleObj>
              </mc:Choice>
              <mc:Fallback>
                <p:oleObj name="Equation" r:id="rId3" imgW="609480" imgH="393480" progId="">
                  <p:embed/>
                  <p:pic>
                    <p:nvPicPr>
                      <p:cNvPr id="0"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1371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35" name="Object 35"/>
          <p:cNvGraphicFramePr>
            <a:graphicFrameLocks noChangeAspect="1"/>
          </p:cNvGraphicFramePr>
          <p:nvPr/>
        </p:nvGraphicFramePr>
        <p:xfrm>
          <a:off x="4114800" y="2971800"/>
          <a:ext cx="1600200" cy="990600"/>
        </p:xfrm>
        <a:graphic>
          <a:graphicData uri="http://schemas.openxmlformats.org/presentationml/2006/ole">
            <mc:AlternateContent xmlns:mc="http://schemas.openxmlformats.org/markup-compatibility/2006">
              <mc:Choice xmlns:v="urn:schemas-microsoft-com:vml" Requires="v">
                <p:oleObj spid="_x0000_s3219" name="Equation" r:id="rId5" imgW="520474" imgH="393529" progId="">
                  <p:embed/>
                </p:oleObj>
              </mc:Choice>
              <mc:Fallback>
                <p:oleObj name="Equation" r:id="rId5" imgW="520474" imgH="393529" progId="">
                  <p:embed/>
                  <p:pic>
                    <p:nvPicPr>
                      <p:cNvPr id="0" name="Picture 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971800"/>
                        <a:ext cx="1600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36" name="Object 36"/>
          <p:cNvGraphicFramePr>
            <a:graphicFrameLocks noChangeAspect="1"/>
          </p:cNvGraphicFramePr>
          <p:nvPr/>
        </p:nvGraphicFramePr>
        <p:xfrm>
          <a:off x="152400" y="4114800"/>
          <a:ext cx="1371600" cy="990600"/>
        </p:xfrm>
        <a:graphic>
          <a:graphicData uri="http://schemas.openxmlformats.org/presentationml/2006/ole">
            <mc:AlternateContent xmlns:mc="http://schemas.openxmlformats.org/markup-compatibility/2006">
              <mc:Choice xmlns:v="urn:schemas-microsoft-com:vml" Requires="v">
                <p:oleObj spid="_x0000_s3220" name="Equation" r:id="rId7" imgW="571252" imgH="393529" progId="">
                  <p:embed/>
                </p:oleObj>
              </mc:Choice>
              <mc:Fallback>
                <p:oleObj name="Equation" r:id="rId7" imgW="571252" imgH="393529" progId="">
                  <p:embed/>
                  <p:pic>
                    <p:nvPicPr>
                      <p:cNvPr id="0" name="Picture 1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114800"/>
                        <a:ext cx="1371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37" name="Object 37"/>
          <p:cNvGraphicFramePr>
            <a:graphicFrameLocks noChangeAspect="1"/>
          </p:cNvGraphicFramePr>
          <p:nvPr/>
        </p:nvGraphicFramePr>
        <p:xfrm>
          <a:off x="2616200" y="1968500"/>
          <a:ext cx="914400" cy="198438"/>
        </p:xfrm>
        <a:graphic>
          <a:graphicData uri="http://schemas.openxmlformats.org/presentationml/2006/ole">
            <mc:AlternateContent xmlns:mc="http://schemas.openxmlformats.org/markup-compatibility/2006">
              <mc:Choice xmlns:v="urn:schemas-microsoft-com:vml" Requires="v">
                <p:oleObj spid="_x0000_s3221" name="Equation" r:id="rId9" imgW="435285" imgH="677109" progId="">
                  <p:embed/>
                </p:oleObj>
              </mc:Choice>
              <mc:Fallback>
                <p:oleObj name="Equation" r:id="rId9" imgW="435285" imgH="677109" progId="">
                  <p:embed/>
                  <p:pic>
                    <p:nvPicPr>
                      <p:cNvPr id="0" name="Picture 1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6200" y="19685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38" name="Object 38"/>
          <p:cNvGraphicFramePr>
            <a:graphicFrameLocks noChangeAspect="1"/>
          </p:cNvGraphicFramePr>
          <p:nvPr>
            <p:extLst>
              <p:ext uri="{D42A27DB-BD31-4B8C-83A1-F6EECF244321}">
                <p14:modId xmlns:p14="http://schemas.microsoft.com/office/powerpoint/2010/main" val="805425825"/>
              </p:ext>
            </p:extLst>
          </p:nvPr>
        </p:nvGraphicFramePr>
        <p:xfrm>
          <a:off x="3944938" y="4114800"/>
          <a:ext cx="1558925" cy="990600"/>
        </p:xfrm>
        <a:graphic>
          <a:graphicData uri="http://schemas.openxmlformats.org/presentationml/2006/ole">
            <mc:AlternateContent xmlns:mc="http://schemas.openxmlformats.org/markup-compatibility/2006">
              <mc:Choice xmlns:v="urn:schemas-microsoft-com:vml" Requires="v">
                <p:oleObj spid="_x0000_s3222" name="Equation" r:id="rId11" imgW="558720" imgH="393480" progId="">
                  <p:embed/>
                </p:oleObj>
              </mc:Choice>
              <mc:Fallback>
                <p:oleObj name="Equation" r:id="rId11" imgW="558720" imgH="393480" progId="">
                  <p:embed/>
                  <p:pic>
                    <p:nvPicPr>
                      <p:cNvPr id="0" name="Picture 1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4938" y="4114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40" name="Object 40"/>
          <p:cNvGraphicFramePr>
            <a:graphicFrameLocks noChangeAspect="1"/>
          </p:cNvGraphicFramePr>
          <p:nvPr/>
        </p:nvGraphicFramePr>
        <p:xfrm>
          <a:off x="1600200" y="2895600"/>
          <a:ext cx="2133600" cy="990600"/>
        </p:xfrm>
        <a:graphic>
          <a:graphicData uri="http://schemas.openxmlformats.org/presentationml/2006/ole">
            <mc:AlternateContent xmlns:mc="http://schemas.openxmlformats.org/markup-compatibility/2006">
              <mc:Choice xmlns:v="urn:schemas-microsoft-com:vml" Requires="v">
                <p:oleObj spid="_x0000_s3223" name="Equation" r:id="rId13" imgW="977476" imgH="393529" progId="">
                  <p:embed/>
                </p:oleObj>
              </mc:Choice>
              <mc:Fallback>
                <p:oleObj name="Equation" r:id="rId13" imgW="977476" imgH="393529" progId="">
                  <p:embed/>
                  <p:pic>
                    <p:nvPicPr>
                      <p:cNvPr id="0" name="Picture 1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2895600"/>
                        <a:ext cx="2133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41" name="Object 41"/>
          <p:cNvGraphicFramePr>
            <a:graphicFrameLocks noChangeAspect="1"/>
          </p:cNvGraphicFramePr>
          <p:nvPr/>
        </p:nvGraphicFramePr>
        <p:xfrm>
          <a:off x="5791200" y="2971800"/>
          <a:ext cx="2133600" cy="990600"/>
        </p:xfrm>
        <a:graphic>
          <a:graphicData uri="http://schemas.openxmlformats.org/presentationml/2006/ole">
            <mc:AlternateContent xmlns:mc="http://schemas.openxmlformats.org/markup-compatibility/2006">
              <mc:Choice xmlns:v="urn:schemas-microsoft-com:vml" Requires="v">
                <p:oleObj spid="_x0000_s3224" name="Equation" r:id="rId15" imgW="977476" imgH="393529" progId="">
                  <p:embed/>
                </p:oleObj>
              </mc:Choice>
              <mc:Fallback>
                <p:oleObj name="Equation" r:id="rId15" imgW="977476" imgH="393529" progId="">
                  <p:embed/>
                  <p:pic>
                    <p:nvPicPr>
                      <p:cNvPr id="0" name="Picture 1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2971800"/>
                        <a:ext cx="2133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42" name="Object 42"/>
          <p:cNvGraphicFramePr>
            <a:graphicFrameLocks noChangeAspect="1"/>
          </p:cNvGraphicFramePr>
          <p:nvPr/>
        </p:nvGraphicFramePr>
        <p:xfrm>
          <a:off x="1676400" y="4114800"/>
          <a:ext cx="1524000" cy="990600"/>
        </p:xfrm>
        <a:graphic>
          <a:graphicData uri="http://schemas.openxmlformats.org/presentationml/2006/ole">
            <mc:AlternateContent xmlns:mc="http://schemas.openxmlformats.org/markup-compatibility/2006">
              <mc:Choice xmlns:v="urn:schemas-microsoft-com:vml" Requires="v">
                <p:oleObj spid="_x0000_s3225" name="Equation" r:id="rId17" imgW="596641" imgH="393529" progId="">
                  <p:embed/>
                </p:oleObj>
              </mc:Choice>
              <mc:Fallback>
                <p:oleObj name="Equation" r:id="rId17" imgW="596641" imgH="393529" progId="">
                  <p:embed/>
                  <p:pic>
                    <p:nvPicPr>
                      <p:cNvPr id="0" name="Picture 1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6400" y="4114800"/>
                        <a:ext cx="1524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43" name="Object 43"/>
          <p:cNvGraphicFramePr>
            <a:graphicFrameLocks noChangeAspect="1"/>
          </p:cNvGraphicFramePr>
          <p:nvPr>
            <p:extLst>
              <p:ext uri="{D42A27DB-BD31-4B8C-83A1-F6EECF244321}">
                <p14:modId xmlns:p14="http://schemas.microsoft.com/office/powerpoint/2010/main" val="1348802807"/>
              </p:ext>
            </p:extLst>
          </p:nvPr>
        </p:nvGraphicFramePr>
        <p:xfrm>
          <a:off x="5445125" y="4191000"/>
          <a:ext cx="2674938" cy="990600"/>
        </p:xfrm>
        <a:graphic>
          <a:graphicData uri="http://schemas.openxmlformats.org/presentationml/2006/ole">
            <mc:AlternateContent xmlns:mc="http://schemas.openxmlformats.org/markup-compatibility/2006">
              <mc:Choice xmlns:v="urn:schemas-microsoft-com:vml" Requires="v">
                <p:oleObj spid="_x0000_s3226" name="Equation" r:id="rId19" imgW="1206360" imgH="393480" progId="">
                  <p:embed/>
                </p:oleObj>
              </mc:Choice>
              <mc:Fallback>
                <p:oleObj name="Equation" r:id="rId19" imgW="1206360" imgH="393480" progId="">
                  <p:embed/>
                  <p:pic>
                    <p:nvPicPr>
                      <p:cNvPr id="0" name="Picture 1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5125" y="4191000"/>
                        <a:ext cx="267493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5"/>
          <p:cNvSpPr txBox="1">
            <a:spLocks noChangeArrowheads="1"/>
          </p:cNvSpPr>
          <p:nvPr/>
        </p:nvSpPr>
        <p:spPr bwMode="auto">
          <a:xfrm>
            <a:off x="2670629" y="210710"/>
            <a:ext cx="3962400" cy="707886"/>
          </a:xfrm>
          <a:prstGeom prst="rect">
            <a:avLst/>
          </a:prstGeom>
          <a:solidFill>
            <a:srgbClr val="BBE0E3"/>
          </a:solidFill>
          <a:ln w="12700" cap="sq" algn="ctr">
            <a:solidFill>
              <a:srgbClr val="FF00FF"/>
            </a:solidFill>
            <a:miter lim="800000"/>
            <a:headEnd type="none" w="sm" len="sm"/>
            <a:tailEnd type="none" w="sm" len="sm"/>
          </a:ln>
        </p:spPr>
        <p:txBody>
          <a:bodyPr wrap="square">
            <a:spAutoFit/>
          </a:bodyPr>
          <a:lstStyle/>
          <a:p>
            <a:pPr algn="ctr" eaLnBrk="1" hangingPunct="1">
              <a:spcBef>
                <a:spcPct val="50000"/>
              </a:spcBef>
            </a:pPr>
            <a:r>
              <a:rPr lang="en-US" sz="4000" b="1" dirty="0">
                <a:solidFill>
                  <a:srgbClr val="FF0000"/>
                </a:solidFill>
              </a:rPr>
              <a:t> </a:t>
            </a:r>
            <a:r>
              <a:rPr lang="en-US" sz="4000" b="1" dirty="0" err="1" smtClean="0">
                <a:solidFill>
                  <a:srgbClr val="FF0000"/>
                </a:solidFill>
              </a:rPr>
              <a:t>Luyện</a:t>
            </a:r>
            <a:r>
              <a:rPr lang="en-US" sz="4000" b="1" dirty="0" smtClean="0">
                <a:solidFill>
                  <a:srgbClr val="FF0000"/>
                </a:solidFill>
              </a:rPr>
              <a:t> </a:t>
            </a:r>
            <a:r>
              <a:rPr lang="en-US" sz="4000" b="1" dirty="0" err="1" smtClean="0">
                <a:solidFill>
                  <a:srgbClr val="FF0000"/>
                </a:solidFill>
              </a:rPr>
              <a:t>tập</a:t>
            </a:r>
            <a:r>
              <a:rPr lang="en-US" sz="4000" b="1" dirty="0" smtClean="0">
                <a:solidFill>
                  <a:srgbClr val="FF0000"/>
                </a:solidFill>
              </a:rPr>
              <a:t>:</a:t>
            </a:r>
            <a:endParaRPr lang="en-US" sz="4000" b="1" dirty="0">
              <a:solidFill>
                <a:srgbClr val="FF0000"/>
              </a:solidFill>
            </a:endParaRPr>
          </a:p>
        </p:txBody>
      </p:sp>
    </p:spTree>
    <p:extLst>
      <p:ext uri="{BB962C8B-B14F-4D97-AF65-F5344CB8AC3E}">
        <p14:creationId xmlns:p14="http://schemas.microsoft.com/office/powerpoint/2010/main" val="2270368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33"/>
                                        </p:tgtEl>
                                        <p:attrNameLst>
                                          <p:attrName>style.visibility</p:attrName>
                                        </p:attrNameLst>
                                      </p:cBhvr>
                                      <p:to>
                                        <p:strVal val="visible"/>
                                      </p:to>
                                    </p:set>
                                    <p:animEffect transition="in" filter="blinds(horizontal)">
                                      <p:cBhvr>
                                        <p:cTn id="12" dur="500"/>
                                        <p:tgtEl>
                                          <p:spTgt spid="256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5640"/>
                                        </p:tgtEl>
                                        <p:attrNameLst>
                                          <p:attrName>style.visibility</p:attrName>
                                        </p:attrNameLst>
                                      </p:cBhvr>
                                      <p:to>
                                        <p:strVal val="visible"/>
                                      </p:to>
                                    </p:set>
                                    <p:anim calcmode="lin" valueType="num">
                                      <p:cBhvr>
                                        <p:cTn id="17" dur="1000" fill="hold"/>
                                        <p:tgtEl>
                                          <p:spTgt spid="25640"/>
                                        </p:tgtEl>
                                        <p:attrNameLst>
                                          <p:attrName>ppt_w</p:attrName>
                                        </p:attrNameLst>
                                      </p:cBhvr>
                                      <p:tavLst>
                                        <p:tav tm="0">
                                          <p:val>
                                            <p:strVal val="#ppt_w+.3"/>
                                          </p:val>
                                        </p:tav>
                                        <p:tav tm="100000">
                                          <p:val>
                                            <p:strVal val="#ppt_w"/>
                                          </p:val>
                                        </p:tav>
                                      </p:tavLst>
                                    </p:anim>
                                    <p:anim calcmode="lin" valueType="num">
                                      <p:cBhvr>
                                        <p:cTn id="18" dur="1000" fill="hold"/>
                                        <p:tgtEl>
                                          <p:spTgt spid="25640"/>
                                        </p:tgtEl>
                                        <p:attrNameLst>
                                          <p:attrName>ppt_h</p:attrName>
                                        </p:attrNameLst>
                                      </p:cBhvr>
                                      <p:tavLst>
                                        <p:tav tm="0">
                                          <p:val>
                                            <p:strVal val="#ppt_h"/>
                                          </p:val>
                                        </p:tav>
                                        <p:tav tm="100000">
                                          <p:val>
                                            <p:strVal val="#ppt_h"/>
                                          </p:val>
                                        </p:tav>
                                      </p:tavLst>
                                    </p:anim>
                                    <p:animEffect transition="in" filter="fade">
                                      <p:cBhvr>
                                        <p:cTn id="19" dur="1000"/>
                                        <p:tgtEl>
                                          <p:spTgt spid="256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5635"/>
                                        </p:tgtEl>
                                        <p:attrNameLst>
                                          <p:attrName>style.visibility</p:attrName>
                                        </p:attrNameLst>
                                      </p:cBhvr>
                                      <p:to>
                                        <p:strVal val="visible"/>
                                      </p:to>
                                    </p:set>
                                    <p:animEffect transition="in" filter="blinds(horizontal)">
                                      <p:cBhvr>
                                        <p:cTn id="24" dur="500"/>
                                        <p:tgtEl>
                                          <p:spTgt spid="25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25641"/>
                                        </p:tgtEl>
                                        <p:attrNameLst>
                                          <p:attrName>style.visibility</p:attrName>
                                        </p:attrNameLst>
                                      </p:cBhvr>
                                      <p:to>
                                        <p:strVal val="visible"/>
                                      </p:to>
                                    </p:set>
                                    <p:anim calcmode="lin" valueType="num">
                                      <p:cBhvr>
                                        <p:cTn id="29" dur="1000" fill="hold"/>
                                        <p:tgtEl>
                                          <p:spTgt spid="25641"/>
                                        </p:tgtEl>
                                        <p:attrNameLst>
                                          <p:attrName>ppt_w</p:attrName>
                                        </p:attrNameLst>
                                      </p:cBhvr>
                                      <p:tavLst>
                                        <p:tav tm="0">
                                          <p:val>
                                            <p:strVal val="#ppt_w+.3"/>
                                          </p:val>
                                        </p:tav>
                                        <p:tav tm="100000">
                                          <p:val>
                                            <p:strVal val="#ppt_w"/>
                                          </p:val>
                                        </p:tav>
                                      </p:tavLst>
                                    </p:anim>
                                    <p:anim calcmode="lin" valueType="num">
                                      <p:cBhvr>
                                        <p:cTn id="30" dur="1000" fill="hold"/>
                                        <p:tgtEl>
                                          <p:spTgt spid="25641"/>
                                        </p:tgtEl>
                                        <p:attrNameLst>
                                          <p:attrName>ppt_h</p:attrName>
                                        </p:attrNameLst>
                                      </p:cBhvr>
                                      <p:tavLst>
                                        <p:tav tm="0">
                                          <p:val>
                                            <p:strVal val="#ppt_h"/>
                                          </p:val>
                                        </p:tav>
                                        <p:tav tm="100000">
                                          <p:val>
                                            <p:strVal val="#ppt_h"/>
                                          </p:val>
                                        </p:tav>
                                      </p:tavLst>
                                    </p:anim>
                                    <p:animEffect transition="in" filter="fade">
                                      <p:cBhvr>
                                        <p:cTn id="31" dur="1000"/>
                                        <p:tgtEl>
                                          <p:spTgt spid="256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5636"/>
                                        </p:tgtEl>
                                        <p:attrNameLst>
                                          <p:attrName>style.visibility</p:attrName>
                                        </p:attrNameLst>
                                      </p:cBhvr>
                                      <p:to>
                                        <p:strVal val="visible"/>
                                      </p:to>
                                    </p:set>
                                    <p:animEffect transition="in" filter="blinds(horizontal)">
                                      <p:cBhvr>
                                        <p:cTn id="36" dur="500"/>
                                        <p:tgtEl>
                                          <p:spTgt spid="2563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25642"/>
                                        </p:tgtEl>
                                        <p:attrNameLst>
                                          <p:attrName>style.visibility</p:attrName>
                                        </p:attrNameLst>
                                      </p:cBhvr>
                                      <p:to>
                                        <p:strVal val="visible"/>
                                      </p:to>
                                    </p:set>
                                    <p:anim calcmode="lin" valueType="num">
                                      <p:cBhvr>
                                        <p:cTn id="41" dur="1000" fill="hold"/>
                                        <p:tgtEl>
                                          <p:spTgt spid="25642"/>
                                        </p:tgtEl>
                                        <p:attrNameLst>
                                          <p:attrName>ppt_w</p:attrName>
                                        </p:attrNameLst>
                                      </p:cBhvr>
                                      <p:tavLst>
                                        <p:tav tm="0">
                                          <p:val>
                                            <p:strVal val="#ppt_w+.3"/>
                                          </p:val>
                                        </p:tav>
                                        <p:tav tm="100000">
                                          <p:val>
                                            <p:strVal val="#ppt_w"/>
                                          </p:val>
                                        </p:tav>
                                      </p:tavLst>
                                    </p:anim>
                                    <p:anim calcmode="lin" valueType="num">
                                      <p:cBhvr>
                                        <p:cTn id="42" dur="1000" fill="hold"/>
                                        <p:tgtEl>
                                          <p:spTgt spid="25642"/>
                                        </p:tgtEl>
                                        <p:attrNameLst>
                                          <p:attrName>ppt_h</p:attrName>
                                        </p:attrNameLst>
                                      </p:cBhvr>
                                      <p:tavLst>
                                        <p:tav tm="0">
                                          <p:val>
                                            <p:strVal val="#ppt_h"/>
                                          </p:val>
                                        </p:tav>
                                        <p:tav tm="100000">
                                          <p:val>
                                            <p:strVal val="#ppt_h"/>
                                          </p:val>
                                        </p:tav>
                                      </p:tavLst>
                                    </p:anim>
                                    <p:animEffect transition="in" filter="fade">
                                      <p:cBhvr>
                                        <p:cTn id="43" dur="1000"/>
                                        <p:tgtEl>
                                          <p:spTgt spid="256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5638"/>
                                        </p:tgtEl>
                                        <p:attrNameLst>
                                          <p:attrName>style.visibility</p:attrName>
                                        </p:attrNameLst>
                                      </p:cBhvr>
                                      <p:to>
                                        <p:strVal val="visible"/>
                                      </p:to>
                                    </p:set>
                                    <p:animEffect transition="in" filter="blinds(horizontal)">
                                      <p:cBhvr>
                                        <p:cTn id="48" dur="500"/>
                                        <p:tgtEl>
                                          <p:spTgt spid="2563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25643"/>
                                        </p:tgtEl>
                                        <p:attrNameLst>
                                          <p:attrName>style.visibility</p:attrName>
                                        </p:attrNameLst>
                                      </p:cBhvr>
                                      <p:to>
                                        <p:strVal val="visible"/>
                                      </p:to>
                                    </p:set>
                                    <p:anim calcmode="lin" valueType="num">
                                      <p:cBhvr>
                                        <p:cTn id="53" dur="1000" fill="hold"/>
                                        <p:tgtEl>
                                          <p:spTgt spid="25643"/>
                                        </p:tgtEl>
                                        <p:attrNameLst>
                                          <p:attrName>ppt_w</p:attrName>
                                        </p:attrNameLst>
                                      </p:cBhvr>
                                      <p:tavLst>
                                        <p:tav tm="0">
                                          <p:val>
                                            <p:strVal val="#ppt_w+.3"/>
                                          </p:val>
                                        </p:tav>
                                        <p:tav tm="100000">
                                          <p:val>
                                            <p:strVal val="#ppt_w"/>
                                          </p:val>
                                        </p:tav>
                                      </p:tavLst>
                                    </p:anim>
                                    <p:anim calcmode="lin" valueType="num">
                                      <p:cBhvr>
                                        <p:cTn id="54" dur="1000" fill="hold"/>
                                        <p:tgtEl>
                                          <p:spTgt spid="25643"/>
                                        </p:tgtEl>
                                        <p:attrNameLst>
                                          <p:attrName>ppt_h</p:attrName>
                                        </p:attrNameLst>
                                      </p:cBhvr>
                                      <p:tavLst>
                                        <p:tav tm="0">
                                          <p:val>
                                            <p:strVal val="#ppt_h"/>
                                          </p:val>
                                        </p:tav>
                                        <p:tav tm="100000">
                                          <p:val>
                                            <p:strVal val="#ppt_h"/>
                                          </p:val>
                                        </p:tav>
                                      </p:tavLst>
                                    </p:anim>
                                    <p:animEffect transition="in" filter="fade">
                                      <p:cBhvr>
                                        <p:cTn id="55" dur="1000"/>
                                        <p:tgtEl>
                                          <p:spTgt spid="25643"/>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strVal val="#ppt_w*0.70"/>
                                          </p:val>
                                        </p:tav>
                                        <p:tav tm="100000">
                                          <p:val>
                                            <p:strVal val="#ppt_w"/>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Grp="1" noChangeAspect="1"/>
          </p:cNvGraphicFramePr>
          <p:nvPr>
            <p:ph sz="quarter" idx="1"/>
            <p:extLst>
              <p:ext uri="{D42A27DB-BD31-4B8C-83A1-F6EECF244321}">
                <p14:modId xmlns:p14="http://schemas.microsoft.com/office/powerpoint/2010/main" val="3324628770"/>
              </p:ext>
            </p:extLst>
          </p:nvPr>
        </p:nvGraphicFramePr>
        <p:xfrm>
          <a:off x="609600" y="2505075"/>
          <a:ext cx="1676400" cy="928688"/>
        </p:xfrm>
        <a:graphic>
          <a:graphicData uri="http://schemas.openxmlformats.org/presentationml/2006/ole">
            <mc:AlternateContent xmlns:mc="http://schemas.openxmlformats.org/markup-compatibility/2006">
              <mc:Choice xmlns:v="urn:schemas-microsoft-com:vml" Requires="v">
                <p:oleObj spid="_x0000_s4178" name="Equation" r:id="rId3" imgW="711000" imgH="393480" progId="">
                  <p:embed/>
                </p:oleObj>
              </mc:Choice>
              <mc:Fallback>
                <p:oleObj name="Equation" r:id="rId3" imgW="711000" imgH="393480" progId="">
                  <p:embed/>
                  <p:pic>
                    <p:nvPicPr>
                      <p:cNvPr id="0" name="Picture 7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05075"/>
                        <a:ext cx="1676400"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7" name="Object 7"/>
          <p:cNvGraphicFramePr>
            <a:graphicFrameLocks noGrp="1" noChangeAspect="1"/>
          </p:cNvGraphicFramePr>
          <p:nvPr>
            <p:ph sz="quarter" idx="2"/>
            <p:extLst>
              <p:ext uri="{D42A27DB-BD31-4B8C-83A1-F6EECF244321}">
                <p14:modId xmlns:p14="http://schemas.microsoft.com/office/powerpoint/2010/main" val="2418797216"/>
              </p:ext>
            </p:extLst>
          </p:nvPr>
        </p:nvGraphicFramePr>
        <p:xfrm>
          <a:off x="2286000" y="2552700"/>
          <a:ext cx="1676400" cy="911225"/>
        </p:xfrm>
        <a:graphic>
          <a:graphicData uri="http://schemas.openxmlformats.org/presentationml/2006/ole">
            <mc:AlternateContent xmlns:mc="http://schemas.openxmlformats.org/markup-compatibility/2006">
              <mc:Choice xmlns:v="urn:schemas-microsoft-com:vml" Requires="v">
                <p:oleObj spid="_x0000_s4179" name="Equation" r:id="rId5" imgW="723600" imgH="393480" progId="">
                  <p:embed/>
                </p:oleObj>
              </mc:Choice>
              <mc:Fallback>
                <p:oleObj name="Equation" r:id="rId5" imgW="723600" imgH="393480" progId="">
                  <p:embed/>
                  <p:pic>
                    <p:nvPicPr>
                      <p:cNvPr id="0" name="Picture 7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52700"/>
                        <a:ext cx="16764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1" name="Object 11"/>
          <p:cNvGraphicFramePr>
            <a:graphicFrameLocks noGrp="1" noChangeAspect="1"/>
          </p:cNvGraphicFramePr>
          <p:nvPr>
            <p:ph sz="quarter" idx="3"/>
          </p:nvPr>
        </p:nvGraphicFramePr>
        <p:xfrm>
          <a:off x="2286000" y="3503613"/>
          <a:ext cx="1219200" cy="989012"/>
        </p:xfrm>
        <a:graphic>
          <a:graphicData uri="http://schemas.openxmlformats.org/presentationml/2006/ole">
            <mc:AlternateContent xmlns:mc="http://schemas.openxmlformats.org/markup-compatibility/2006">
              <mc:Choice xmlns:v="urn:schemas-microsoft-com:vml" Requires="v">
                <p:oleObj spid="_x0000_s4180" name="Equation" r:id="rId7" imgW="571252" imgH="393529" progId="">
                  <p:embed/>
                </p:oleObj>
              </mc:Choice>
              <mc:Fallback>
                <p:oleObj name="Equation" r:id="rId7" imgW="571252" imgH="393529" progId="">
                  <p:embed/>
                  <p:pic>
                    <p:nvPicPr>
                      <p:cNvPr id="0" name="Picture 7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503613"/>
                        <a:ext cx="1219200"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3" name="Object 13"/>
          <p:cNvGraphicFramePr>
            <a:graphicFrameLocks noGrp="1" noChangeAspect="1"/>
          </p:cNvGraphicFramePr>
          <p:nvPr>
            <p:ph sz="quarter" idx="4"/>
          </p:nvPr>
        </p:nvGraphicFramePr>
        <p:xfrm>
          <a:off x="2209800" y="4416425"/>
          <a:ext cx="1295400" cy="989013"/>
        </p:xfrm>
        <a:graphic>
          <a:graphicData uri="http://schemas.openxmlformats.org/presentationml/2006/ole">
            <mc:AlternateContent xmlns:mc="http://schemas.openxmlformats.org/markup-compatibility/2006">
              <mc:Choice xmlns:v="urn:schemas-microsoft-com:vml" Requires="v">
                <p:oleObj spid="_x0000_s4181" name="Equation" r:id="rId9" imgW="558558" imgH="393529" progId="">
                  <p:embed/>
                </p:oleObj>
              </mc:Choice>
              <mc:Fallback>
                <p:oleObj name="Equation" r:id="rId9" imgW="558558" imgH="393529" progId="">
                  <p:embed/>
                  <p:pic>
                    <p:nvPicPr>
                      <p:cNvPr id="0" name="Picture 75"/>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416425"/>
                        <a:ext cx="1295400"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5" name="Object 15"/>
          <p:cNvGraphicFramePr>
            <a:graphicFrameLocks noChangeAspect="1"/>
          </p:cNvGraphicFramePr>
          <p:nvPr/>
        </p:nvGraphicFramePr>
        <p:xfrm>
          <a:off x="2209800" y="5334000"/>
          <a:ext cx="762000" cy="990600"/>
        </p:xfrm>
        <a:graphic>
          <a:graphicData uri="http://schemas.openxmlformats.org/presentationml/2006/ole">
            <mc:AlternateContent xmlns:mc="http://schemas.openxmlformats.org/markup-compatibility/2006">
              <mc:Choice xmlns:v="urn:schemas-microsoft-com:vml" Requires="v">
                <p:oleObj spid="_x0000_s4182" name="Equation" r:id="rId11" imgW="317225" imgH="393359" progId="">
                  <p:embed/>
                </p:oleObj>
              </mc:Choice>
              <mc:Fallback>
                <p:oleObj name="Equation" r:id="rId11" imgW="317225" imgH="393359" progId="">
                  <p:embed/>
                  <p:pic>
                    <p:nvPicPr>
                      <p:cNvPr id="0" name="Picture 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5334000"/>
                        <a:ext cx="762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020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 calcmode="lin" valueType="num">
                                      <p:cBhvr>
                                        <p:cTn id="12" dur="1000" fill="hold"/>
                                        <p:tgtEl>
                                          <p:spTgt spid="30727"/>
                                        </p:tgtEl>
                                        <p:attrNameLst>
                                          <p:attrName>ppt_w</p:attrName>
                                        </p:attrNameLst>
                                      </p:cBhvr>
                                      <p:tavLst>
                                        <p:tav tm="0">
                                          <p:val>
                                            <p:strVal val="#ppt_w+.3"/>
                                          </p:val>
                                        </p:tav>
                                        <p:tav tm="100000">
                                          <p:val>
                                            <p:strVal val="#ppt_w"/>
                                          </p:val>
                                        </p:tav>
                                      </p:tavLst>
                                    </p:anim>
                                    <p:anim calcmode="lin" valueType="num">
                                      <p:cBhvr>
                                        <p:cTn id="13" dur="1000" fill="hold"/>
                                        <p:tgtEl>
                                          <p:spTgt spid="30727"/>
                                        </p:tgtEl>
                                        <p:attrNameLst>
                                          <p:attrName>ppt_h</p:attrName>
                                        </p:attrNameLst>
                                      </p:cBhvr>
                                      <p:tavLst>
                                        <p:tav tm="0">
                                          <p:val>
                                            <p:strVal val="#ppt_h"/>
                                          </p:val>
                                        </p:tav>
                                        <p:tav tm="100000">
                                          <p:val>
                                            <p:strVal val="#ppt_h"/>
                                          </p:val>
                                        </p:tav>
                                      </p:tavLst>
                                    </p:anim>
                                    <p:animEffect transition="in" filter="fade">
                                      <p:cBhvr>
                                        <p:cTn id="14" dur="1000"/>
                                        <p:tgtEl>
                                          <p:spTgt spid="307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0731"/>
                                        </p:tgtEl>
                                        <p:attrNameLst>
                                          <p:attrName>style.visibility</p:attrName>
                                        </p:attrNameLst>
                                      </p:cBhvr>
                                      <p:to>
                                        <p:strVal val="visible"/>
                                      </p:to>
                                    </p:set>
                                    <p:anim calcmode="lin" valueType="num">
                                      <p:cBhvr>
                                        <p:cTn id="19" dur="1000" fill="hold"/>
                                        <p:tgtEl>
                                          <p:spTgt spid="30731"/>
                                        </p:tgtEl>
                                        <p:attrNameLst>
                                          <p:attrName>ppt_w</p:attrName>
                                        </p:attrNameLst>
                                      </p:cBhvr>
                                      <p:tavLst>
                                        <p:tav tm="0">
                                          <p:val>
                                            <p:strVal val="#ppt_w+.3"/>
                                          </p:val>
                                        </p:tav>
                                        <p:tav tm="100000">
                                          <p:val>
                                            <p:strVal val="#ppt_w"/>
                                          </p:val>
                                        </p:tav>
                                      </p:tavLst>
                                    </p:anim>
                                    <p:anim calcmode="lin" valueType="num">
                                      <p:cBhvr>
                                        <p:cTn id="20" dur="1000" fill="hold"/>
                                        <p:tgtEl>
                                          <p:spTgt spid="30731"/>
                                        </p:tgtEl>
                                        <p:attrNameLst>
                                          <p:attrName>ppt_h</p:attrName>
                                        </p:attrNameLst>
                                      </p:cBhvr>
                                      <p:tavLst>
                                        <p:tav tm="0">
                                          <p:val>
                                            <p:strVal val="#ppt_h"/>
                                          </p:val>
                                        </p:tav>
                                        <p:tav tm="100000">
                                          <p:val>
                                            <p:strVal val="#ppt_h"/>
                                          </p:val>
                                        </p:tav>
                                      </p:tavLst>
                                    </p:anim>
                                    <p:animEffect transition="in" filter="fade">
                                      <p:cBhvr>
                                        <p:cTn id="21" dur="1000"/>
                                        <p:tgtEl>
                                          <p:spTgt spid="307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0733"/>
                                        </p:tgtEl>
                                        <p:attrNameLst>
                                          <p:attrName>style.visibility</p:attrName>
                                        </p:attrNameLst>
                                      </p:cBhvr>
                                      <p:to>
                                        <p:strVal val="visible"/>
                                      </p:to>
                                    </p:set>
                                    <p:anim calcmode="lin" valueType="num">
                                      <p:cBhvr>
                                        <p:cTn id="26" dur="1000" fill="hold"/>
                                        <p:tgtEl>
                                          <p:spTgt spid="30733"/>
                                        </p:tgtEl>
                                        <p:attrNameLst>
                                          <p:attrName>ppt_w</p:attrName>
                                        </p:attrNameLst>
                                      </p:cBhvr>
                                      <p:tavLst>
                                        <p:tav tm="0">
                                          <p:val>
                                            <p:strVal val="#ppt_w+.3"/>
                                          </p:val>
                                        </p:tav>
                                        <p:tav tm="100000">
                                          <p:val>
                                            <p:strVal val="#ppt_w"/>
                                          </p:val>
                                        </p:tav>
                                      </p:tavLst>
                                    </p:anim>
                                    <p:anim calcmode="lin" valueType="num">
                                      <p:cBhvr>
                                        <p:cTn id="27" dur="1000" fill="hold"/>
                                        <p:tgtEl>
                                          <p:spTgt spid="30733"/>
                                        </p:tgtEl>
                                        <p:attrNameLst>
                                          <p:attrName>ppt_h</p:attrName>
                                        </p:attrNameLst>
                                      </p:cBhvr>
                                      <p:tavLst>
                                        <p:tav tm="0">
                                          <p:val>
                                            <p:strVal val="#ppt_h"/>
                                          </p:val>
                                        </p:tav>
                                        <p:tav tm="100000">
                                          <p:val>
                                            <p:strVal val="#ppt_h"/>
                                          </p:val>
                                        </p:tav>
                                      </p:tavLst>
                                    </p:anim>
                                    <p:animEffect transition="in" filter="fade">
                                      <p:cBhvr>
                                        <p:cTn id="28" dur="1000"/>
                                        <p:tgtEl>
                                          <p:spTgt spid="307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30735"/>
                                        </p:tgtEl>
                                        <p:attrNameLst>
                                          <p:attrName>style.visibility</p:attrName>
                                        </p:attrNameLst>
                                      </p:cBhvr>
                                      <p:to>
                                        <p:strVal val="visible"/>
                                      </p:to>
                                    </p:set>
                                    <p:anim calcmode="lin" valueType="num">
                                      <p:cBhvr>
                                        <p:cTn id="33" dur="1000" fill="hold"/>
                                        <p:tgtEl>
                                          <p:spTgt spid="30735"/>
                                        </p:tgtEl>
                                        <p:attrNameLst>
                                          <p:attrName>ppt_w</p:attrName>
                                        </p:attrNameLst>
                                      </p:cBhvr>
                                      <p:tavLst>
                                        <p:tav tm="0">
                                          <p:val>
                                            <p:strVal val="#ppt_w+.3"/>
                                          </p:val>
                                        </p:tav>
                                        <p:tav tm="100000">
                                          <p:val>
                                            <p:strVal val="#ppt_w"/>
                                          </p:val>
                                        </p:tav>
                                      </p:tavLst>
                                    </p:anim>
                                    <p:anim calcmode="lin" valueType="num">
                                      <p:cBhvr>
                                        <p:cTn id="34" dur="1000" fill="hold"/>
                                        <p:tgtEl>
                                          <p:spTgt spid="30735"/>
                                        </p:tgtEl>
                                        <p:attrNameLst>
                                          <p:attrName>ppt_h</p:attrName>
                                        </p:attrNameLst>
                                      </p:cBhvr>
                                      <p:tavLst>
                                        <p:tav tm="0">
                                          <p:val>
                                            <p:strVal val="#ppt_h"/>
                                          </p:val>
                                        </p:tav>
                                        <p:tav tm="100000">
                                          <p:val>
                                            <p:strVal val="#ppt_h"/>
                                          </p:val>
                                        </p:tav>
                                      </p:tavLst>
                                    </p:anim>
                                    <p:animEffect transition="in" filter="fade">
                                      <p:cBhvr>
                                        <p:cTn id="35" dur="10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a:xfrm>
            <a:off x="457200" y="594518"/>
            <a:ext cx="8229600" cy="4297363"/>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1" i="0" u="sng" strike="noStrike" kern="1200" cap="none" spc="0" normalizeH="0" baseline="0" noProof="0" dirty="0" err="1" smtClean="0">
                <a:ln>
                  <a:noFill/>
                </a:ln>
                <a:solidFill>
                  <a:srgbClr val="FF0000"/>
                </a:solidFill>
                <a:effectLst/>
                <a:uLnTx/>
                <a:uFillTx/>
                <a:latin typeface="Times New Roman" pitchFamily="18" charset="0"/>
                <a:ea typeface="+mn-ea"/>
                <a:cs typeface="+mn-cs"/>
              </a:rPr>
              <a:t>Bài</a:t>
            </a:r>
            <a:r>
              <a:rPr kumimoji="0" lang="en-US" sz="2400" b="1" i="0" u="sng" strike="noStrike" kern="1200" cap="none" spc="0" normalizeH="0" baseline="0" noProof="0" dirty="0" smtClean="0">
                <a:ln>
                  <a:noFill/>
                </a:ln>
                <a:solidFill>
                  <a:srgbClr val="FF0000"/>
                </a:solidFill>
                <a:effectLst/>
                <a:uLnTx/>
                <a:uFillTx/>
                <a:latin typeface="Times New Roman" pitchFamily="18" charset="0"/>
                <a:ea typeface="+mn-ea"/>
                <a:cs typeface="+mn-cs"/>
              </a:rPr>
              <a:t> 2:</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Tính</a:t>
            </a:r>
            <a:r>
              <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diện</a:t>
            </a:r>
            <a:r>
              <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tích</a:t>
            </a:r>
            <a:r>
              <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của</a:t>
            </a:r>
            <a:r>
              <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hình</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bình</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hành</a:t>
            </a:r>
            <a:r>
              <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có</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độ</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dài</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đáy</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là</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18 cm,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chiều</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cao</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bằng</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  </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độ</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dài</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cs typeface="Times New Roman" pitchFamily="18" charset="0"/>
              </a:rPr>
              <a:t>đáy</a:t>
            </a:r>
            <a:r>
              <a:rPr kumimoji="0" lang="en-US" sz="2400" b="1" i="0" u="none" strike="noStrike" kern="1200" cap="none" spc="0" normalizeH="0" noProof="0" dirty="0" smtClean="0">
                <a:ln>
                  <a:noFill/>
                </a:ln>
                <a:solidFill>
                  <a:srgbClr val="0000FF"/>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endParaRPr>
          </a:p>
        </p:txBody>
      </p:sp>
      <p:grpSp>
        <p:nvGrpSpPr>
          <p:cNvPr id="4" name="Group 13"/>
          <p:cNvGrpSpPr>
            <a:grpSpLocks/>
          </p:cNvGrpSpPr>
          <p:nvPr/>
        </p:nvGrpSpPr>
        <p:grpSpPr bwMode="auto">
          <a:xfrm>
            <a:off x="4539790" y="1664670"/>
            <a:ext cx="2971800" cy="1357313"/>
            <a:chOff x="3696" y="1248"/>
            <a:chExt cx="1872" cy="855"/>
          </a:xfrm>
        </p:grpSpPr>
        <p:sp>
          <p:nvSpPr>
            <p:cNvPr id="5" name="AutoShape 14"/>
            <p:cNvSpPr>
              <a:spLocks noChangeArrowheads="1"/>
            </p:cNvSpPr>
            <p:nvPr/>
          </p:nvSpPr>
          <p:spPr bwMode="auto">
            <a:xfrm>
              <a:off x="3696" y="1248"/>
              <a:ext cx="1872" cy="624"/>
            </a:xfrm>
            <a:prstGeom prst="parallelogram">
              <a:avLst>
                <a:gd name="adj" fmla="val 75000"/>
              </a:avLst>
            </a:prstGeom>
            <a:solidFill>
              <a:srgbClr val="FF3399"/>
            </a:solidFill>
            <a:ln w="9525">
              <a:solidFill>
                <a:schemeClr val="tx1"/>
              </a:solidFill>
              <a:miter lim="800000"/>
              <a:headEnd/>
              <a:tailEnd/>
            </a:ln>
            <a:effectLst/>
          </p:spPr>
          <p:txBody>
            <a:bodyPr wrap="none" anchor="ctr"/>
            <a:lstStyle/>
            <a:p>
              <a:endParaRPr lang="en-US"/>
            </a:p>
          </p:txBody>
        </p:sp>
        <p:sp>
          <p:nvSpPr>
            <p:cNvPr id="6" name="Line 15"/>
            <p:cNvSpPr>
              <a:spLocks noChangeShapeType="1"/>
            </p:cNvSpPr>
            <p:nvPr/>
          </p:nvSpPr>
          <p:spPr bwMode="auto">
            <a:xfrm>
              <a:off x="4159" y="1248"/>
              <a:ext cx="0" cy="624"/>
            </a:xfrm>
            <a:prstGeom prst="line">
              <a:avLst/>
            </a:prstGeom>
            <a:noFill/>
            <a:ln w="9525">
              <a:solidFill>
                <a:schemeClr val="tx1"/>
              </a:solidFill>
              <a:round/>
              <a:headEnd/>
              <a:tailEnd/>
            </a:ln>
            <a:effectLst/>
          </p:spPr>
          <p:txBody>
            <a:bodyPr/>
            <a:lstStyle/>
            <a:p>
              <a:endParaRPr lang="en-US"/>
            </a:p>
          </p:txBody>
        </p:sp>
        <p:sp>
          <p:nvSpPr>
            <p:cNvPr id="7" name="Rectangle 16"/>
            <p:cNvSpPr>
              <a:spLocks noChangeArrowheads="1"/>
            </p:cNvSpPr>
            <p:nvPr/>
          </p:nvSpPr>
          <p:spPr bwMode="auto">
            <a:xfrm>
              <a:off x="4158" y="1728"/>
              <a:ext cx="144" cy="144"/>
            </a:xfrm>
            <a:prstGeom prst="rect">
              <a:avLst/>
            </a:prstGeom>
            <a:solidFill>
              <a:srgbClr val="FF3399"/>
            </a:solidFill>
            <a:ln w="9525">
              <a:solidFill>
                <a:schemeClr val="tx1"/>
              </a:solidFill>
              <a:miter lim="800000"/>
              <a:headEnd/>
              <a:tailEnd/>
            </a:ln>
            <a:effectLst/>
          </p:spPr>
          <p:txBody>
            <a:bodyPr wrap="none" anchor="ctr"/>
            <a:lstStyle/>
            <a:p>
              <a:endParaRPr lang="en-US"/>
            </a:p>
          </p:txBody>
        </p:sp>
        <p:sp>
          <p:nvSpPr>
            <p:cNvPr id="8" name="Text Box 17"/>
            <p:cNvSpPr txBox="1">
              <a:spLocks noChangeArrowheads="1"/>
            </p:cNvSpPr>
            <p:nvPr/>
          </p:nvSpPr>
          <p:spPr bwMode="auto">
            <a:xfrm>
              <a:off x="4128" y="1392"/>
              <a:ext cx="432" cy="231"/>
            </a:xfrm>
            <a:prstGeom prst="rect">
              <a:avLst/>
            </a:prstGeom>
            <a:noFill/>
            <a:ln w="9525">
              <a:noFill/>
              <a:miter lim="800000"/>
              <a:headEnd/>
              <a:tailEnd/>
            </a:ln>
            <a:effectLst/>
          </p:spPr>
          <p:txBody>
            <a:bodyPr>
              <a:spAutoFit/>
            </a:bodyPr>
            <a:lstStyle/>
            <a:p>
              <a:pPr>
                <a:spcBef>
                  <a:spcPct val="50000"/>
                </a:spcBef>
              </a:pPr>
              <a:r>
                <a:rPr lang="en-US" smtClean="0">
                  <a:solidFill>
                    <a:schemeClr val="accent6">
                      <a:lumMod val="40000"/>
                      <a:lumOff val="60000"/>
                    </a:schemeClr>
                  </a:solidFill>
                  <a:latin typeface="Arial" charset="0"/>
                </a:rPr>
                <a:t>? cm</a:t>
              </a:r>
              <a:endParaRPr lang="en-US">
                <a:solidFill>
                  <a:schemeClr val="accent6">
                    <a:lumMod val="40000"/>
                    <a:lumOff val="60000"/>
                  </a:schemeClr>
                </a:solidFill>
                <a:latin typeface="Arial" charset="0"/>
              </a:endParaRPr>
            </a:p>
          </p:txBody>
        </p:sp>
        <p:sp>
          <p:nvSpPr>
            <p:cNvPr id="9" name="Text Box 18"/>
            <p:cNvSpPr txBox="1">
              <a:spLocks noChangeArrowheads="1"/>
            </p:cNvSpPr>
            <p:nvPr/>
          </p:nvSpPr>
          <p:spPr bwMode="auto">
            <a:xfrm>
              <a:off x="4128" y="1872"/>
              <a:ext cx="624" cy="231"/>
            </a:xfrm>
            <a:prstGeom prst="rect">
              <a:avLst/>
            </a:prstGeom>
            <a:noFill/>
            <a:ln w="9525">
              <a:noFill/>
              <a:miter lim="800000"/>
              <a:headEnd/>
              <a:tailEnd/>
            </a:ln>
            <a:effectLst/>
          </p:spPr>
          <p:txBody>
            <a:bodyPr>
              <a:spAutoFit/>
            </a:bodyPr>
            <a:lstStyle/>
            <a:p>
              <a:pPr>
                <a:spcBef>
                  <a:spcPct val="50000"/>
                </a:spcBef>
              </a:pPr>
              <a:r>
                <a:rPr lang="en-US" b="1" smtClean="0">
                  <a:latin typeface="Arial" charset="0"/>
                </a:rPr>
                <a:t>18cm</a:t>
              </a:r>
              <a:endParaRPr lang="en-US" b="1">
                <a:latin typeface="Arial" charset="0"/>
              </a:endParaRPr>
            </a:p>
          </p:txBody>
        </p:sp>
      </p:grpSp>
      <p:sp>
        <p:nvSpPr>
          <p:cNvPr id="11" name="Rectangle 20"/>
          <p:cNvSpPr>
            <a:spLocks noChangeArrowheads="1"/>
          </p:cNvSpPr>
          <p:nvPr/>
        </p:nvSpPr>
        <p:spPr bwMode="auto">
          <a:xfrm>
            <a:off x="1143000" y="3039567"/>
            <a:ext cx="6629400" cy="3539430"/>
          </a:xfrm>
          <a:prstGeom prst="rect">
            <a:avLst/>
          </a:prstGeom>
          <a:noFill/>
          <a:ln w="9525">
            <a:noFill/>
            <a:miter lim="800000"/>
            <a:headEnd/>
            <a:tailEnd/>
          </a:ln>
          <a:effectLst/>
        </p:spPr>
        <p:txBody>
          <a:bodyPr wrap="square">
            <a:spAutoFit/>
          </a:bodyPr>
          <a:lstStyle/>
          <a:p>
            <a:r>
              <a:rPr lang="en-US" sz="2800" b="1" dirty="0">
                <a:solidFill>
                  <a:srgbClr val="0000FF"/>
                </a:solidFill>
              </a:rPr>
              <a:t>           </a:t>
            </a:r>
            <a:r>
              <a:rPr lang="en-US" sz="2800" b="1" dirty="0" smtClean="0">
                <a:solidFill>
                  <a:srgbClr val="0000FF"/>
                </a:solidFill>
              </a:rPr>
              <a:t>                  </a:t>
            </a:r>
            <a:r>
              <a:rPr lang="en-US" sz="2800" b="1" i="1" u="sng" dirty="0" err="1">
                <a:solidFill>
                  <a:srgbClr val="008000"/>
                </a:solidFill>
                <a:latin typeface="Times New Roman" pitchFamily="18" charset="0"/>
                <a:cs typeface="Times New Roman" pitchFamily="18" charset="0"/>
              </a:rPr>
              <a:t>Bài</a:t>
            </a:r>
            <a:r>
              <a:rPr lang="en-US" sz="2800" b="1" i="1" u="sng" dirty="0">
                <a:solidFill>
                  <a:srgbClr val="008000"/>
                </a:solidFill>
                <a:latin typeface="Times New Roman" pitchFamily="18" charset="0"/>
                <a:cs typeface="Times New Roman" pitchFamily="18" charset="0"/>
              </a:rPr>
              <a:t> </a:t>
            </a:r>
            <a:r>
              <a:rPr lang="en-US" sz="2800" b="1" i="1" u="sng" dirty="0" err="1">
                <a:solidFill>
                  <a:srgbClr val="008000"/>
                </a:solidFill>
                <a:latin typeface="Times New Roman" pitchFamily="18" charset="0"/>
                <a:cs typeface="Times New Roman" pitchFamily="18" charset="0"/>
              </a:rPr>
              <a:t>giải</a:t>
            </a:r>
            <a:r>
              <a:rPr lang="en-US" sz="2800" b="1" i="1" u="sng" dirty="0" smtClean="0">
                <a:solidFill>
                  <a:srgbClr val="008000"/>
                </a:solidFill>
                <a:latin typeface="Times New Roman" pitchFamily="18" charset="0"/>
                <a:cs typeface="Times New Roman" pitchFamily="18" charset="0"/>
              </a:rPr>
              <a:t>:</a:t>
            </a:r>
          </a:p>
          <a:p>
            <a:r>
              <a:rPr lang="en-US" sz="2800" b="1" i="1" dirty="0" smtClean="0">
                <a:solidFill>
                  <a:srgbClr val="00B050"/>
                </a:solidFill>
                <a:latin typeface="Times New Roman" pitchFamily="18" charset="0"/>
                <a:cs typeface="Times New Roman" pitchFamily="18" charset="0"/>
              </a:rPr>
              <a:t>       </a:t>
            </a:r>
            <a:r>
              <a:rPr lang="en-US" sz="2800" b="1" i="1" dirty="0" err="1" smtClean="0">
                <a:solidFill>
                  <a:srgbClr val="00B050"/>
                </a:solidFill>
                <a:latin typeface="Times New Roman" pitchFamily="18" charset="0"/>
                <a:cs typeface="Times New Roman" pitchFamily="18" charset="0"/>
              </a:rPr>
              <a:t>Chiều</a:t>
            </a:r>
            <a:r>
              <a:rPr lang="en-US" sz="2800" b="1" i="1" dirty="0" smtClean="0">
                <a:solidFill>
                  <a:srgbClr val="00B050"/>
                </a:solidFill>
                <a:latin typeface="Times New Roman" pitchFamily="18" charset="0"/>
                <a:cs typeface="Times New Roman" pitchFamily="18" charset="0"/>
              </a:rPr>
              <a:t> </a:t>
            </a:r>
            <a:r>
              <a:rPr lang="en-US" sz="2800" b="1" i="1" dirty="0" err="1" smtClean="0">
                <a:solidFill>
                  <a:srgbClr val="00B050"/>
                </a:solidFill>
                <a:latin typeface="Times New Roman" pitchFamily="18" charset="0"/>
                <a:cs typeface="Times New Roman" pitchFamily="18" charset="0"/>
              </a:rPr>
              <a:t>cao</a:t>
            </a:r>
            <a:r>
              <a:rPr lang="en-US" sz="2800" b="1" i="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hình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bình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hành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là</a:t>
            </a:r>
            <a:r>
              <a:rPr lang="en-US" sz="2800" b="1" dirty="0" smtClean="0">
                <a:solidFill>
                  <a:srgbClr val="00B050"/>
                </a:solidFill>
                <a:latin typeface="Times New Roman" pitchFamily="18" charset="0"/>
                <a:cs typeface="Times New Roman" pitchFamily="18" charset="0"/>
              </a:rPr>
              <a:t>:</a:t>
            </a:r>
          </a:p>
          <a:p>
            <a:endParaRPr lang="en-US" sz="2800" b="1" i="1" dirty="0" smtClean="0">
              <a:solidFill>
                <a:srgbClr val="00B050"/>
              </a:solidFill>
              <a:latin typeface="Times New Roman" pitchFamily="18" charset="0"/>
              <a:cs typeface="Times New Roman" pitchFamily="18" charset="0"/>
            </a:endParaRPr>
          </a:p>
          <a:p>
            <a:r>
              <a:rPr lang="en-US" sz="2800" b="1" i="1" dirty="0" smtClean="0">
                <a:solidFill>
                  <a:srgbClr val="00B050"/>
                </a:solidFill>
                <a:latin typeface="Times New Roman" pitchFamily="18" charset="0"/>
                <a:cs typeface="Times New Roman" pitchFamily="18" charset="0"/>
              </a:rPr>
              <a:t>            </a:t>
            </a:r>
            <a:r>
              <a:rPr lang="en-US" sz="2800" b="1" i="1" dirty="0" smtClean="0">
                <a:solidFill>
                  <a:srgbClr val="0033CC"/>
                </a:solidFill>
                <a:latin typeface="Times New Roman" pitchFamily="18" charset="0"/>
                <a:cs typeface="Times New Roman" pitchFamily="18" charset="0"/>
              </a:rPr>
              <a:t>18  x       = 10</a:t>
            </a:r>
            <a:r>
              <a:rPr lang="en-US" sz="2800" b="1" dirty="0" smtClean="0">
                <a:solidFill>
                  <a:srgbClr val="0033CC"/>
                </a:solidFill>
                <a:latin typeface="Times New Roman" pitchFamily="18" charset="0"/>
                <a:cs typeface="Times New Roman" pitchFamily="18" charset="0"/>
              </a:rPr>
              <a:t>(cm  </a:t>
            </a:r>
            <a:r>
              <a:rPr lang="en-US" sz="2800" b="1" dirty="0" smtClean="0">
                <a:solidFill>
                  <a:srgbClr val="0000FF"/>
                </a:solidFill>
                <a:latin typeface="Times New Roman" pitchFamily="18" charset="0"/>
                <a:cs typeface="Times New Roman" pitchFamily="18" charset="0"/>
              </a:rPr>
              <a:t>)</a:t>
            </a:r>
          </a:p>
          <a:p>
            <a:endParaRPr lang="en-US" sz="2800" b="1" i="1" dirty="0">
              <a:solidFill>
                <a:srgbClr val="00B050"/>
              </a:solidFill>
              <a:latin typeface="Times New Roman" pitchFamily="18" charset="0"/>
              <a:cs typeface="Times New Roman" pitchFamily="18" charset="0"/>
            </a:endParaRPr>
          </a:p>
          <a:p>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Diện</a:t>
            </a:r>
            <a:r>
              <a:rPr lang="en-US" sz="2800" b="1" dirty="0" smtClean="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tích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hành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a:t>
            </a:r>
            <a:r>
              <a:rPr lang="en-US" sz="2800" b="1" dirty="0">
                <a:solidFill>
                  <a:srgbClr val="00B050"/>
                </a:solidFill>
                <a:latin typeface="Times New Roman" pitchFamily="18" charset="0"/>
                <a:cs typeface="Times New Roman" pitchFamily="18" charset="0"/>
              </a:rPr>
              <a:t>:</a:t>
            </a:r>
          </a:p>
          <a:p>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10 </a:t>
            </a:r>
            <a:r>
              <a:rPr lang="en-US" sz="2800" b="1" dirty="0">
                <a:solidFill>
                  <a:srgbClr val="0033CC"/>
                </a:solidFill>
                <a:latin typeface="Times New Roman" pitchFamily="18" charset="0"/>
                <a:cs typeface="Times New Roman" pitchFamily="18" charset="0"/>
              </a:rPr>
              <a:t>x </a:t>
            </a:r>
            <a:r>
              <a:rPr lang="en-US" sz="2800" b="1" dirty="0" smtClean="0">
                <a:solidFill>
                  <a:srgbClr val="0033CC"/>
                </a:solidFill>
                <a:latin typeface="Times New Roman" pitchFamily="18" charset="0"/>
                <a:cs typeface="Times New Roman" pitchFamily="18" charset="0"/>
              </a:rPr>
              <a:t>18 </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180 </a:t>
            </a:r>
            <a:r>
              <a:rPr lang="en-US" sz="2800" b="1" dirty="0">
                <a:solidFill>
                  <a:srgbClr val="0000FF"/>
                </a:solidFill>
                <a:latin typeface="Times New Roman" pitchFamily="18" charset="0"/>
                <a:cs typeface="Times New Roman" pitchFamily="18" charset="0"/>
              </a:rPr>
              <a:t>(</a:t>
            </a:r>
            <a:r>
              <a:rPr lang="en-US" sz="2800" b="1" dirty="0" smtClean="0">
                <a:solidFill>
                  <a:srgbClr val="0000FF"/>
                </a:solidFill>
                <a:latin typeface="Times New Roman" pitchFamily="18" charset="0"/>
                <a:cs typeface="Times New Roman" pitchFamily="18" charset="0"/>
              </a:rPr>
              <a:t>cm</a:t>
            </a:r>
            <a:r>
              <a:rPr lang="en-US" sz="2800" b="1" baseline="30000" dirty="0" smtClean="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a:t>
            </a:r>
          </a:p>
          <a:p>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smtClean="0">
                <a:solidFill>
                  <a:srgbClr val="3333CC"/>
                </a:solidFill>
                <a:latin typeface="Times New Roman" pitchFamily="18" charset="0"/>
                <a:cs typeface="Times New Roman" pitchFamily="18" charset="0"/>
              </a:rPr>
              <a:t>180 cm</a:t>
            </a:r>
            <a:r>
              <a:rPr lang="en-US" sz="2800" b="1" baseline="30000" dirty="0" smtClean="0">
                <a:solidFill>
                  <a:srgbClr val="3333CC"/>
                </a:solidFill>
                <a:latin typeface="Times New Roman" pitchFamily="18" charset="0"/>
                <a:cs typeface="Times New Roman" pitchFamily="18" charset="0"/>
              </a:rPr>
              <a:t>2</a:t>
            </a:r>
            <a:endParaRPr lang="en-US" sz="2800" b="1" dirty="0">
              <a:solidFill>
                <a:srgbClr val="3333CC"/>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15721565"/>
              </p:ext>
            </p:extLst>
          </p:nvPr>
        </p:nvGraphicFramePr>
        <p:xfrm>
          <a:off x="3464175" y="950363"/>
          <a:ext cx="597875" cy="878437"/>
        </p:xfrm>
        <a:graphic>
          <a:graphicData uri="http://schemas.openxmlformats.org/presentationml/2006/ole">
            <mc:AlternateContent xmlns:mc="http://schemas.openxmlformats.org/markup-compatibility/2006">
              <mc:Choice xmlns:v="urn:schemas-microsoft-com:vml" Requires="v">
                <p:oleObj spid="_x0000_s5134" name="Equation" r:id="rId3" imgW="139680" imgH="393480" progId="">
                  <p:embed/>
                </p:oleObj>
              </mc:Choice>
              <mc:Fallback>
                <p:oleObj name="Equation" r:id="rId3" imgW="139680" imgH="39348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175" y="950363"/>
                        <a:ext cx="597875" cy="87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72943840"/>
              </p:ext>
            </p:extLst>
          </p:nvPr>
        </p:nvGraphicFramePr>
        <p:xfrm>
          <a:off x="2990850" y="4163239"/>
          <a:ext cx="495300" cy="789054"/>
        </p:xfrm>
        <a:graphic>
          <a:graphicData uri="http://schemas.openxmlformats.org/presentationml/2006/ole">
            <mc:AlternateContent xmlns:mc="http://schemas.openxmlformats.org/markup-compatibility/2006">
              <mc:Choice xmlns:v="urn:schemas-microsoft-com:vml" Requires="v">
                <p:oleObj spid="_x0000_s5135" name="Equation" r:id="rId5" imgW="139639" imgH="393529" progId="">
                  <p:embed/>
                </p:oleObj>
              </mc:Choice>
              <mc:Fallback>
                <p:oleObj name="Equation" r:id="rId5" imgW="139639" imgH="393529"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4163239"/>
                        <a:ext cx="495300" cy="789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1" name="Text Box 13"/>
          <p:cNvSpPr txBox="1">
            <a:spLocks noChangeArrowheads="1"/>
          </p:cNvSpPr>
          <p:nvPr/>
        </p:nvSpPr>
        <p:spPr bwMode="auto">
          <a:xfrm>
            <a:off x="496678" y="1059246"/>
            <a:ext cx="2139950" cy="549275"/>
          </a:xfrm>
          <a:prstGeom prst="rect">
            <a:avLst/>
          </a:prstGeom>
          <a:noFill/>
          <a:ln w="9525">
            <a:noFill/>
            <a:miter lim="800000"/>
            <a:headEnd/>
            <a:tailEnd/>
          </a:ln>
        </p:spPr>
        <p:txBody>
          <a:bodyPr>
            <a:spAutoFit/>
          </a:bodyPr>
          <a:lstStyle/>
          <a:p>
            <a:pPr eaLnBrk="0" hangingPunct="0">
              <a:spcBef>
                <a:spcPct val="50000"/>
              </a:spcBef>
            </a:pPr>
            <a:r>
              <a:rPr lang="en-US" sz="3000" b="1" dirty="0" err="1">
                <a:solidFill>
                  <a:srgbClr val="CC0000"/>
                </a:solidFill>
              </a:rPr>
              <a:t>Bài</a:t>
            </a:r>
            <a:r>
              <a:rPr lang="en-US" sz="3000" b="1" dirty="0">
                <a:solidFill>
                  <a:srgbClr val="CC0000"/>
                </a:solidFill>
              </a:rPr>
              <a:t> </a:t>
            </a:r>
            <a:r>
              <a:rPr lang="en-US" sz="3000" b="1" dirty="0" smtClean="0">
                <a:solidFill>
                  <a:srgbClr val="CC0000"/>
                </a:solidFill>
              </a:rPr>
              <a:t>3 :</a:t>
            </a:r>
            <a:endParaRPr lang="en-US" sz="3000" b="1" dirty="0">
              <a:solidFill>
                <a:srgbClr val="CC0000"/>
              </a:solidFill>
            </a:endParaRPr>
          </a:p>
        </p:txBody>
      </p:sp>
      <p:sp>
        <p:nvSpPr>
          <p:cNvPr id="12302" name="Text Box 14"/>
          <p:cNvSpPr txBox="1">
            <a:spLocks noChangeArrowheads="1"/>
          </p:cNvSpPr>
          <p:nvPr/>
        </p:nvSpPr>
        <p:spPr bwMode="auto">
          <a:xfrm>
            <a:off x="457200" y="2133600"/>
            <a:ext cx="8153400" cy="2062103"/>
          </a:xfrm>
          <a:prstGeom prst="rect">
            <a:avLst/>
          </a:prstGeom>
          <a:noFill/>
          <a:ln w="9525">
            <a:noFill/>
            <a:miter lim="800000"/>
            <a:headEnd/>
            <a:tailEnd/>
          </a:ln>
        </p:spPr>
        <p:txBody>
          <a:bodyPr>
            <a:spAutoFit/>
          </a:bodyPr>
          <a:lstStyle/>
          <a:p>
            <a:pPr eaLnBrk="0" hangingPunct="0">
              <a:spcBef>
                <a:spcPct val="50000"/>
              </a:spcBef>
            </a:pPr>
            <a:r>
              <a:rPr lang="en-US" sz="3200" b="1" dirty="0" err="1">
                <a:solidFill>
                  <a:srgbClr val="0033CC"/>
                </a:solidFill>
                <a:latin typeface="Times New Roman" panose="02020603050405020304" pitchFamily="18" charset="0"/>
                <a:cs typeface="Times New Roman" panose="02020603050405020304" pitchFamily="18" charset="0"/>
              </a:rPr>
              <a:t>Một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gian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itchFamily="18" charset="0"/>
                <a:cs typeface="Times New Roman" pitchFamily="18" charset="0"/>
              </a:rPr>
              <a:t>hàng</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có</a:t>
            </a:r>
            <a:r>
              <a:rPr lang="en-US" sz="3200" b="1" dirty="0" smtClean="0">
                <a:solidFill>
                  <a:srgbClr val="0033CC"/>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63</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đồ</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chơi</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gồm</a:t>
            </a:r>
            <a:r>
              <a:rPr lang="en-US" sz="3200" b="1" dirty="0" smtClean="0">
                <a:solidFill>
                  <a:srgbClr val="0033CC"/>
                </a:solidFill>
                <a:latin typeface="Times New Roman" pitchFamily="18" charset="0"/>
                <a:cs typeface="Times New Roman" pitchFamily="18" charset="0"/>
              </a:rPr>
              <a:t> ô </a:t>
            </a:r>
            <a:r>
              <a:rPr lang="en-US" sz="3200" b="1" dirty="0" err="1" smtClean="0">
                <a:solidFill>
                  <a:srgbClr val="0033CC"/>
                </a:solidFill>
                <a:latin typeface="Times New Roman" pitchFamily="18" charset="0"/>
                <a:cs typeface="Times New Roman" pitchFamily="18" charset="0"/>
              </a:rPr>
              <a:t>tô</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và</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búp</a:t>
            </a:r>
            <a:r>
              <a:rPr lang="en-US" sz="3200" b="1" dirty="0" smtClean="0">
                <a:solidFill>
                  <a:srgbClr val="0033CC"/>
                </a:solidFill>
                <a:latin typeface="Times New Roman" pitchFamily="18" charset="0"/>
                <a:cs typeface="Times New Roman" pitchFamily="18" charset="0"/>
              </a:rPr>
              <a:t> </a:t>
            </a:r>
          </a:p>
          <a:p>
            <a:pPr eaLnBrk="0" hangingPunct="0">
              <a:spcBef>
                <a:spcPct val="50000"/>
              </a:spcBef>
            </a:pPr>
            <a:r>
              <a:rPr lang="en-US" sz="3200" b="1" dirty="0" err="1" smtClean="0">
                <a:solidFill>
                  <a:srgbClr val="0033CC"/>
                </a:solidFill>
                <a:latin typeface="Times New Roman" pitchFamily="18" charset="0"/>
                <a:cs typeface="Times New Roman" pitchFamily="18" charset="0"/>
              </a:rPr>
              <a:t>bê</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số</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búp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bê</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bằng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số</a:t>
            </a:r>
            <a:r>
              <a:rPr lang="en-US" sz="3200" b="1" dirty="0" smtClean="0">
                <a:solidFill>
                  <a:srgbClr val="0033CC"/>
                </a:solidFill>
                <a:latin typeface="Times New Roman" panose="02020603050405020304" pitchFamily="18" charset="0"/>
                <a:cs typeface="Times New Roman" panose="02020603050405020304" pitchFamily="18" charset="0"/>
              </a:rPr>
              <a:t> ô </a:t>
            </a:r>
            <a:r>
              <a:rPr lang="en-US" sz="3200" b="1" dirty="0" err="1" smtClean="0">
                <a:solidFill>
                  <a:srgbClr val="0033CC"/>
                </a:solidFill>
                <a:latin typeface="Times New Roman" panose="02020603050405020304" pitchFamily="18" charset="0"/>
                <a:cs typeface="Times New Roman" panose="02020603050405020304" pitchFamily="18" charset="0"/>
              </a:rPr>
              <a:t>tô</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Hỏi</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gian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itchFamily="18" charset="0"/>
                <a:cs typeface="Times New Roman" pitchFamily="18" charset="0"/>
              </a:rPr>
              <a:t>hàng</a:t>
            </a:r>
            <a:r>
              <a:rPr lang="en-US" sz="3200" b="1" dirty="0" smtClean="0">
                <a:solidFill>
                  <a:srgbClr val="0033CC"/>
                </a:solidFill>
                <a:latin typeface="Times New Roman" pitchFamily="18" charset="0"/>
                <a:cs typeface="Times New Roman" pitchFamily="18" charset="0"/>
              </a:rPr>
              <a:t> </a:t>
            </a:r>
          </a:p>
          <a:p>
            <a:pPr eaLnBrk="0" hangingPunct="0">
              <a:spcBef>
                <a:spcPct val="50000"/>
              </a:spcBef>
            </a:pPr>
            <a:r>
              <a:rPr lang="en-US" sz="3200" b="1" dirty="0" err="1" smtClean="0">
                <a:solidFill>
                  <a:srgbClr val="0033CC"/>
                </a:solidFill>
                <a:latin typeface="Times New Roman" pitchFamily="18" charset="0"/>
                <a:cs typeface="Times New Roman" pitchFamily="18" charset="0"/>
              </a:rPr>
              <a:t>đó</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có</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bao</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nhiêu</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chiếc</a:t>
            </a:r>
            <a:r>
              <a:rPr lang="en-US" sz="3200" b="1" dirty="0" smtClean="0">
                <a:solidFill>
                  <a:srgbClr val="0033CC"/>
                </a:solidFill>
                <a:latin typeface="Times New Roman" pitchFamily="18" charset="0"/>
                <a:cs typeface="Times New Roman" pitchFamily="18" charset="0"/>
              </a:rPr>
              <a:t> ô </a:t>
            </a:r>
            <a:r>
              <a:rPr lang="en-US" sz="3200" b="1" dirty="0" err="1" smtClean="0">
                <a:solidFill>
                  <a:srgbClr val="0033CC"/>
                </a:solidFill>
                <a:latin typeface="Times New Roman" pitchFamily="18" charset="0"/>
                <a:cs typeface="Times New Roman" pitchFamily="18" charset="0"/>
              </a:rPr>
              <a:t>tô</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3797300" y="2879137"/>
                <a:ext cx="762000"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00"/>
                              </a:solidFill>
                              <a:latin typeface="Cambria Math"/>
                            </a:rPr>
                          </m:ctrlPr>
                        </m:fPr>
                        <m:num>
                          <m:r>
                            <a:rPr lang="en-US" sz="2800" b="1" i="1">
                              <a:solidFill>
                                <a:srgbClr val="FF0000"/>
                              </a:solidFill>
                              <a:latin typeface="Cambria Math" panose="02040503050406030204" pitchFamily="18" charset="0"/>
                            </a:rPr>
                            <m:t>𝟐</m:t>
                          </m:r>
                        </m:num>
                        <m:den>
                          <m:r>
                            <a:rPr lang="en-US" sz="2800" b="1" i="0">
                              <a:solidFill>
                                <a:srgbClr val="FF0000"/>
                              </a:solidFill>
                              <a:latin typeface="Cambria Math" panose="02040503050406030204" pitchFamily="18" charset="0"/>
                            </a:rPr>
                            <m:t>𝟓</m:t>
                          </m:r>
                        </m:den>
                      </m:f>
                    </m:oMath>
                  </m:oMathPara>
                </a14:m>
                <a:endParaRPr lang="en-US"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797300" y="2879137"/>
                <a:ext cx="762000" cy="809452"/>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5" name="Text Box 41"/>
          <p:cNvSpPr txBox="1">
            <a:spLocks noChangeArrowheads="1"/>
          </p:cNvSpPr>
          <p:nvPr/>
        </p:nvSpPr>
        <p:spPr bwMode="auto">
          <a:xfrm>
            <a:off x="304800" y="990600"/>
            <a:ext cx="2438400" cy="457200"/>
          </a:xfrm>
          <a:prstGeom prst="rect">
            <a:avLst/>
          </a:prstGeom>
          <a:noFill/>
          <a:ln w="9525">
            <a:noFill/>
            <a:miter lim="800000"/>
            <a:headEnd/>
            <a:tailEnd/>
          </a:ln>
        </p:spPr>
        <p:txBody>
          <a:bodyPr>
            <a:spAutoFit/>
          </a:bodyPr>
          <a:lstStyle/>
          <a:p>
            <a:pPr eaLnBrk="0" hangingPunct="0">
              <a:spcBef>
                <a:spcPct val="50000"/>
              </a:spcBef>
            </a:pPr>
            <a:r>
              <a:rPr lang="en-US" sz="2400" b="1" i="1">
                <a:solidFill>
                  <a:srgbClr val="CC0000"/>
                </a:solidFill>
              </a:rPr>
              <a:t>Ta có sơ đồ: </a:t>
            </a:r>
          </a:p>
        </p:txBody>
      </p:sp>
      <p:sp>
        <p:nvSpPr>
          <p:cNvPr id="11306" name="Text Box 42"/>
          <p:cNvSpPr txBox="1">
            <a:spLocks noChangeArrowheads="1"/>
          </p:cNvSpPr>
          <p:nvPr/>
        </p:nvSpPr>
        <p:spPr bwMode="auto">
          <a:xfrm>
            <a:off x="762000" y="2133600"/>
            <a:ext cx="1752600" cy="461665"/>
          </a:xfrm>
          <a:prstGeom prst="rect">
            <a:avLst/>
          </a:prstGeom>
          <a:noFill/>
          <a:ln w="9525">
            <a:noFill/>
            <a:miter lim="800000"/>
            <a:headEnd/>
            <a:tailEnd/>
          </a:ln>
        </p:spPr>
        <p:txBody>
          <a:bodyPr wrap="square">
            <a:spAutoFit/>
          </a:bodyPr>
          <a:lstStyle/>
          <a:p>
            <a:pPr eaLnBrk="0" hangingPunct="0">
              <a:spcBef>
                <a:spcPct val="50000"/>
              </a:spcBef>
            </a:pPr>
            <a:r>
              <a:rPr lang="en-US" sz="2400" b="1">
                <a:solidFill>
                  <a:srgbClr val="CC0000"/>
                </a:solidFill>
              </a:rPr>
              <a:t>Số </a:t>
            </a:r>
            <a:r>
              <a:rPr lang="en-US" sz="2400" b="1" smtClean="0">
                <a:solidFill>
                  <a:srgbClr val="CC0000"/>
                </a:solidFill>
              </a:rPr>
              <a:t>búp bê:</a:t>
            </a:r>
            <a:endParaRPr lang="en-US" sz="2400" b="1">
              <a:solidFill>
                <a:srgbClr val="CC0000"/>
              </a:solidFill>
            </a:endParaRPr>
          </a:p>
        </p:txBody>
      </p:sp>
      <p:sp>
        <p:nvSpPr>
          <p:cNvPr id="11307" name="AutoShape 43"/>
          <p:cNvSpPr>
            <a:spLocks/>
          </p:cNvSpPr>
          <p:nvPr/>
        </p:nvSpPr>
        <p:spPr bwMode="auto">
          <a:xfrm>
            <a:off x="6324600" y="1981200"/>
            <a:ext cx="228600" cy="1676400"/>
          </a:xfrm>
          <a:prstGeom prst="rightBrace">
            <a:avLst>
              <a:gd name="adj1" fmla="val 61111"/>
              <a:gd name="adj2" fmla="val 50000"/>
            </a:avLst>
          </a:prstGeom>
          <a:noFill/>
          <a:ln w="28575">
            <a:solidFill>
              <a:schemeClr val="tx1"/>
            </a:solidFill>
            <a:round/>
            <a:headEnd/>
            <a:tailEnd/>
          </a:ln>
        </p:spPr>
        <p:txBody>
          <a:bodyPr wrap="none" anchor="ctr"/>
          <a:lstStyle/>
          <a:p>
            <a:pPr algn="ctr"/>
            <a:endParaRPr lang="en-US">
              <a:solidFill>
                <a:srgbClr val="CC0000"/>
              </a:solidFill>
            </a:endParaRPr>
          </a:p>
        </p:txBody>
      </p:sp>
      <p:sp>
        <p:nvSpPr>
          <p:cNvPr id="11308" name="Text Box 44"/>
          <p:cNvSpPr txBox="1">
            <a:spLocks noChangeArrowheads="1"/>
          </p:cNvSpPr>
          <p:nvPr/>
        </p:nvSpPr>
        <p:spPr bwMode="auto">
          <a:xfrm>
            <a:off x="6629400" y="2605087"/>
            <a:ext cx="1905000" cy="523220"/>
          </a:xfrm>
          <a:prstGeom prst="rect">
            <a:avLst/>
          </a:prstGeom>
          <a:noFill/>
          <a:ln w="9525">
            <a:noFill/>
            <a:miter lim="800000"/>
            <a:headEnd/>
            <a:tailEnd/>
          </a:ln>
        </p:spPr>
        <p:txBody>
          <a:bodyPr wrap="square">
            <a:spAutoFit/>
          </a:bodyPr>
          <a:lstStyle/>
          <a:p>
            <a:pPr eaLnBrk="0" hangingPunct="0">
              <a:spcBef>
                <a:spcPct val="50000"/>
              </a:spcBef>
            </a:pPr>
            <a:r>
              <a:rPr lang="en-US" sz="2800" b="1" smtClean="0">
                <a:solidFill>
                  <a:srgbClr val="CC0000"/>
                </a:solidFill>
              </a:rPr>
              <a:t>63 đồ chơi</a:t>
            </a:r>
            <a:endParaRPr lang="en-US" sz="2800" b="1">
              <a:solidFill>
                <a:srgbClr val="CC0000"/>
              </a:solidFill>
            </a:endParaRPr>
          </a:p>
        </p:txBody>
      </p:sp>
      <p:sp>
        <p:nvSpPr>
          <p:cNvPr id="11309" name="Text Box 45"/>
          <p:cNvSpPr txBox="1">
            <a:spLocks noChangeArrowheads="1"/>
          </p:cNvSpPr>
          <p:nvPr/>
        </p:nvSpPr>
        <p:spPr bwMode="auto">
          <a:xfrm>
            <a:off x="990600" y="2743200"/>
            <a:ext cx="1676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CC0000"/>
                </a:solidFill>
              </a:rPr>
              <a:t>Số </a:t>
            </a:r>
            <a:r>
              <a:rPr lang="en-US" sz="2400" b="1" smtClean="0">
                <a:solidFill>
                  <a:srgbClr val="CC0000"/>
                </a:solidFill>
              </a:rPr>
              <a:t>ô tô:</a:t>
            </a:r>
            <a:endParaRPr lang="en-US" sz="2400" b="1">
              <a:solidFill>
                <a:srgbClr val="CC0000"/>
              </a:solidFill>
            </a:endParaRPr>
          </a:p>
        </p:txBody>
      </p:sp>
      <p:sp>
        <p:nvSpPr>
          <p:cNvPr id="11330" name="Line 66"/>
          <p:cNvSpPr>
            <a:spLocks noChangeShapeType="1"/>
          </p:cNvSpPr>
          <p:nvPr/>
        </p:nvSpPr>
        <p:spPr bwMode="auto">
          <a:xfrm>
            <a:off x="2743200" y="2362200"/>
            <a:ext cx="1371600" cy="0"/>
          </a:xfrm>
          <a:prstGeom prst="line">
            <a:avLst/>
          </a:prstGeom>
          <a:noFill/>
          <a:ln w="28575">
            <a:solidFill>
              <a:schemeClr val="tx1"/>
            </a:solidFill>
            <a:round/>
            <a:headEnd/>
            <a:tailEnd/>
          </a:ln>
        </p:spPr>
        <p:txBody>
          <a:bodyPr/>
          <a:lstStyle/>
          <a:p>
            <a:endParaRPr lang="en-US"/>
          </a:p>
        </p:txBody>
      </p:sp>
      <p:sp>
        <p:nvSpPr>
          <p:cNvPr id="11332" name="Line 68"/>
          <p:cNvSpPr>
            <a:spLocks noChangeShapeType="1"/>
          </p:cNvSpPr>
          <p:nvPr/>
        </p:nvSpPr>
        <p:spPr bwMode="auto">
          <a:xfrm>
            <a:off x="2743200" y="2209800"/>
            <a:ext cx="0" cy="304800"/>
          </a:xfrm>
          <a:prstGeom prst="line">
            <a:avLst/>
          </a:prstGeom>
          <a:noFill/>
          <a:ln w="28575">
            <a:solidFill>
              <a:schemeClr val="tx1"/>
            </a:solidFill>
            <a:round/>
            <a:headEnd/>
            <a:tailEnd/>
          </a:ln>
        </p:spPr>
        <p:txBody>
          <a:bodyPr/>
          <a:lstStyle/>
          <a:p>
            <a:endParaRPr lang="en-US"/>
          </a:p>
        </p:txBody>
      </p:sp>
      <p:sp>
        <p:nvSpPr>
          <p:cNvPr id="11333" name="Line 69"/>
          <p:cNvSpPr>
            <a:spLocks noChangeShapeType="1"/>
          </p:cNvSpPr>
          <p:nvPr/>
        </p:nvSpPr>
        <p:spPr bwMode="auto">
          <a:xfrm>
            <a:off x="3429000" y="2209800"/>
            <a:ext cx="0" cy="304800"/>
          </a:xfrm>
          <a:prstGeom prst="line">
            <a:avLst/>
          </a:prstGeom>
          <a:noFill/>
          <a:ln w="28575">
            <a:solidFill>
              <a:schemeClr val="tx1"/>
            </a:solidFill>
            <a:round/>
            <a:headEnd/>
            <a:tailEnd/>
          </a:ln>
        </p:spPr>
        <p:txBody>
          <a:bodyPr/>
          <a:lstStyle/>
          <a:p>
            <a:endParaRPr lang="en-US"/>
          </a:p>
        </p:txBody>
      </p:sp>
      <p:sp>
        <p:nvSpPr>
          <p:cNvPr id="11334" name="Line 70"/>
          <p:cNvSpPr>
            <a:spLocks noChangeShapeType="1"/>
          </p:cNvSpPr>
          <p:nvPr/>
        </p:nvSpPr>
        <p:spPr bwMode="auto">
          <a:xfrm>
            <a:off x="4114800" y="2209800"/>
            <a:ext cx="0" cy="304800"/>
          </a:xfrm>
          <a:prstGeom prst="line">
            <a:avLst/>
          </a:prstGeom>
          <a:noFill/>
          <a:ln w="28575">
            <a:solidFill>
              <a:schemeClr val="tx1"/>
            </a:solidFill>
            <a:round/>
            <a:headEnd/>
            <a:tailEnd/>
          </a:ln>
        </p:spPr>
        <p:txBody>
          <a:bodyPr/>
          <a:lstStyle/>
          <a:p>
            <a:endParaRPr lang="en-US"/>
          </a:p>
        </p:txBody>
      </p:sp>
      <p:sp>
        <p:nvSpPr>
          <p:cNvPr id="11335" name="Line 71"/>
          <p:cNvSpPr>
            <a:spLocks noChangeShapeType="1"/>
          </p:cNvSpPr>
          <p:nvPr/>
        </p:nvSpPr>
        <p:spPr bwMode="auto">
          <a:xfrm>
            <a:off x="2743200" y="3048000"/>
            <a:ext cx="3429000" cy="0"/>
          </a:xfrm>
          <a:prstGeom prst="line">
            <a:avLst/>
          </a:prstGeom>
          <a:noFill/>
          <a:ln w="28575">
            <a:solidFill>
              <a:schemeClr val="tx1"/>
            </a:solidFill>
            <a:round/>
            <a:headEnd/>
            <a:tailEnd/>
          </a:ln>
        </p:spPr>
        <p:txBody>
          <a:bodyPr/>
          <a:lstStyle/>
          <a:p>
            <a:endParaRPr lang="en-US"/>
          </a:p>
        </p:txBody>
      </p:sp>
      <p:sp>
        <p:nvSpPr>
          <p:cNvPr id="11336" name="Line 72"/>
          <p:cNvSpPr>
            <a:spLocks noChangeShapeType="1"/>
          </p:cNvSpPr>
          <p:nvPr/>
        </p:nvSpPr>
        <p:spPr bwMode="auto">
          <a:xfrm>
            <a:off x="2743200" y="2895600"/>
            <a:ext cx="0" cy="304800"/>
          </a:xfrm>
          <a:prstGeom prst="line">
            <a:avLst/>
          </a:prstGeom>
          <a:noFill/>
          <a:ln w="28575">
            <a:solidFill>
              <a:schemeClr val="tx1"/>
            </a:solidFill>
            <a:round/>
            <a:headEnd/>
            <a:tailEnd/>
          </a:ln>
        </p:spPr>
        <p:txBody>
          <a:bodyPr/>
          <a:lstStyle/>
          <a:p>
            <a:endParaRPr lang="en-US"/>
          </a:p>
        </p:txBody>
      </p:sp>
      <p:sp>
        <p:nvSpPr>
          <p:cNvPr id="11337" name="Line 73"/>
          <p:cNvSpPr>
            <a:spLocks noChangeShapeType="1"/>
          </p:cNvSpPr>
          <p:nvPr/>
        </p:nvSpPr>
        <p:spPr bwMode="auto">
          <a:xfrm>
            <a:off x="3429000" y="2895600"/>
            <a:ext cx="0" cy="304800"/>
          </a:xfrm>
          <a:prstGeom prst="line">
            <a:avLst/>
          </a:prstGeom>
          <a:noFill/>
          <a:ln w="28575">
            <a:solidFill>
              <a:schemeClr val="tx1"/>
            </a:solidFill>
            <a:round/>
            <a:headEnd/>
            <a:tailEnd/>
          </a:ln>
        </p:spPr>
        <p:txBody>
          <a:bodyPr/>
          <a:lstStyle/>
          <a:p>
            <a:endParaRPr lang="en-US"/>
          </a:p>
        </p:txBody>
      </p:sp>
      <p:sp>
        <p:nvSpPr>
          <p:cNvPr id="11338" name="Line 74"/>
          <p:cNvSpPr>
            <a:spLocks noChangeShapeType="1"/>
          </p:cNvSpPr>
          <p:nvPr/>
        </p:nvSpPr>
        <p:spPr bwMode="auto">
          <a:xfrm>
            <a:off x="4114800" y="2895600"/>
            <a:ext cx="0" cy="304800"/>
          </a:xfrm>
          <a:prstGeom prst="line">
            <a:avLst/>
          </a:prstGeom>
          <a:noFill/>
          <a:ln w="28575">
            <a:solidFill>
              <a:schemeClr val="tx1"/>
            </a:solidFill>
            <a:round/>
            <a:headEnd/>
            <a:tailEnd/>
          </a:ln>
        </p:spPr>
        <p:txBody>
          <a:bodyPr/>
          <a:lstStyle/>
          <a:p>
            <a:endParaRPr lang="en-US"/>
          </a:p>
        </p:txBody>
      </p:sp>
      <p:sp>
        <p:nvSpPr>
          <p:cNvPr id="11339" name="Line 75"/>
          <p:cNvSpPr>
            <a:spLocks noChangeShapeType="1"/>
          </p:cNvSpPr>
          <p:nvPr/>
        </p:nvSpPr>
        <p:spPr bwMode="auto">
          <a:xfrm>
            <a:off x="4800600" y="2895600"/>
            <a:ext cx="0" cy="304800"/>
          </a:xfrm>
          <a:prstGeom prst="line">
            <a:avLst/>
          </a:prstGeom>
          <a:noFill/>
          <a:ln w="28575">
            <a:solidFill>
              <a:schemeClr val="tx1"/>
            </a:solidFill>
            <a:round/>
            <a:headEnd/>
            <a:tailEnd/>
          </a:ln>
        </p:spPr>
        <p:txBody>
          <a:bodyPr/>
          <a:lstStyle/>
          <a:p>
            <a:endParaRPr lang="en-US"/>
          </a:p>
        </p:txBody>
      </p:sp>
      <p:sp>
        <p:nvSpPr>
          <p:cNvPr id="11340" name="Line 76"/>
          <p:cNvSpPr>
            <a:spLocks noChangeShapeType="1"/>
          </p:cNvSpPr>
          <p:nvPr/>
        </p:nvSpPr>
        <p:spPr bwMode="auto">
          <a:xfrm>
            <a:off x="5486400" y="2895600"/>
            <a:ext cx="0" cy="304800"/>
          </a:xfrm>
          <a:prstGeom prst="line">
            <a:avLst/>
          </a:prstGeom>
          <a:noFill/>
          <a:ln w="28575">
            <a:solidFill>
              <a:schemeClr val="tx1"/>
            </a:solidFill>
            <a:round/>
            <a:headEnd/>
            <a:tailEnd/>
          </a:ln>
        </p:spPr>
        <p:txBody>
          <a:bodyPr/>
          <a:lstStyle/>
          <a:p>
            <a:endParaRPr lang="en-US"/>
          </a:p>
        </p:txBody>
      </p:sp>
      <p:sp>
        <p:nvSpPr>
          <p:cNvPr id="11341" name="Line 77"/>
          <p:cNvSpPr>
            <a:spLocks noChangeShapeType="1"/>
          </p:cNvSpPr>
          <p:nvPr/>
        </p:nvSpPr>
        <p:spPr bwMode="auto">
          <a:xfrm>
            <a:off x="6172200" y="2895600"/>
            <a:ext cx="0" cy="304800"/>
          </a:xfrm>
          <a:prstGeom prst="line">
            <a:avLst/>
          </a:prstGeom>
          <a:noFill/>
          <a:ln w="28575">
            <a:solidFill>
              <a:schemeClr val="tx1"/>
            </a:solidFill>
            <a:round/>
            <a:headEnd/>
            <a:tailEnd/>
          </a:ln>
        </p:spPr>
        <p:txBody>
          <a:bodyPr/>
          <a:lstStyle/>
          <a:p>
            <a:endParaRPr lang="en-US"/>
          </a:p>
        </p:txBody>
      </p:sp>
      <p:sp>
        <p:nvSpPr>
          <p:cNvPr id="11343" name="AutoShape 79"/>
          <p:cNvSpPr>
            <a:spLocks/>
          </p:cNvSpPr>
          <p:nvPr/>
        </p:nvSpPr>
        <p:spPr bwMode="auto">
          <a:xfrm rot="-5400000">
            <a:off x="3238500" y="1485900"/>
            <a:ext cx="381000" cy="1371600"/>
          </a:xfrm>
          <a:prstGeom prst="rightBrace">
            <a:avLst>
              <a:gd name="adj1" fmla="val 30000"/>
              <a:gd name="adj2" fmla="val 50000"/>
            </a:avLst>
          </a:prstGeom>
          <a:noFill/>
          <a:ln w="9525">
            <a:solidFill>
              <a:schemeClr val="tx1"/>
            </a:solidFill>
            <a:prstDash val="dash"/>
            <a:round/>
            <a:headEnd/>
            <a:tailEnd/>
          </a:ln>
        </p:spPr>
        <p:txBody>
          <a:bodyPr wrap="none" anchor="ctr"/>
          <a:lstStyle/>
          <a:p>
            <a:endParaRPr lang="en-US"/>
          </a:p>
        </p:txBody>
      </p:sp>
      <p:sp>
        <p:nvSpPr>
          <p:cNvPr id="11344" name="AutoShape 80"/>
          <p:cNvSpPr>
            <a:spLocks/>
          </p:cNvSpPr>
          <p:nvPr/>
        </p:nvSpPr>
        <p:spPr bwMode="auto">
          <a:xfrm rot="-5400000">
            <a:off x="4305300" y="1104900"/>
            <a:ext cx="304800" cy="3429000"/>
          </a:xfrm>
          <a:prstGeom prst="rightBrace">
            <a:avLst>
              <a:gd name="adj1" fmla="val 93750"/>
              <a:gd name="adj2" fmla="val 50000"/>
            </a:avLst>
          </a:prstGeom>
          <a:noFill/>
          <a:ln w="9525">
            <a:solidFill>
              <a:schemeClr val="tx1"/>
            </a:solidFill>
            <a:prstDash val="dash"/>
            <a:round/>
            <a:headEnd/>
            <a:tailEnd/>
          </a:ln>
        </p:spPr>
        <p:txBody>
          <a:bodyPr wrap="none" anchor="ctr"/>
          <a:lstStyle/>
          <a:p>
            <a:endParaRPr lang="en-US"/>
          </a:p>
        </p:txBody>
      </p:sp>
      <p:sp>
        <p:nvSpPr>
          <p:cNvPr id="11346" name="Text Box 82"/>
          <p:cNvSpPr txBox="1">
            <a:spLocks noChangeArrowheads="1"/>
          </p:cNvSpPr>
          <p:nvPr/>
        </p:nvSpPr>
        <p:spPr bwMode="auto">
          <a:xfrm>
            <a:off x="4343400" y="2362200"/>
            <a:ext cx="379413" cy="466725"/>
          </a:xfrm>
          <a:prstGeom prst="rect">
            <a:avLst/>
          </a:prstGeom>
          <a:noFill/>
          <a:ln w="9525">
            <a:solidFill>
              <a:schemeClr val="bg1"/>
            </a:solidFill>
            <a:miter lim="800000"/>
            <a:headEnd/>
            <a:tailEnd/>
          </a:ln>
        </p:spPr>
        <p:txBody>
          <a:bodyPr wrap="none">
            <a:spAutoFit/>
          </a:bodyPr>
          <a:lstStyle/>
          <a:p>
            <a:r>
              <a:rPr lang="en-US" sz="2400" b="1">
                <a:solidFill>
                  <a:srgbClr val="CC0000"/>
                </a:solidFill>
              </a:rPr>
              <a:t>?</a:t>
            </a:r>
          </a:p>
        </p:txBody>
      </p:sp>
      <p:sp>
        <p:nvSpPr>
          <p:cNvPr id="26" name="Text Box 12"/>
          <p:cNvSpPr txBox="1">
            <a:spLocks noChangeArrowheads="1"/>
          </p:cNvSpPr>
          <p:nvPr/>
        </p:nvSpPr>
        <p:spPr bwMode="auto">
          <a:xfrm>
            <a:off x="3429000" y="609600"/>
            <a:ext cx="1981200" cy="519112"/>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CC0000"/>
                </a:solidFill>
              </a:rPr>
              <a:t>Bài giải:</a:t>
            </a:r>
          </a:p>
        </p:txBody>
      </p:sp>
      <p:sp>
        <p:nvSpPr>
          <p:cNvPr id="27" name="Text Box 13"/>
          <p:cNvSpPr txBox="1">
            <a:spLocks noChangeArrowheads="1"/>
          </p:cNvSpPr>
          <p:nvPr/>
        </p:nvSpPr>
        <p:spPr bwMode="auto">
          <a:xfrm>
            <a:off x="1752600" y="3795712"/>
            <a:ext cx="6477000"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CC0000"/>
                </a:solidFill>
              </a:rPr>
              <a:t>Theo sơ đồ, tổng số phần bằng nhau là:</a:t>
            </a:r>
          </a:p>
        </p:txBody>
      </p:sp>
      <p:sp>
        <p:nvSpPr>
          <p:cNvPr id="28" name="Text Box 14"/>
          <p:cNvSpPr txBox="1">
            <a:spLocks noChangeArrowheads="1"/>
          </p:cNvSpPr>
          <p:nvPr/>
        </p:nvSpPr>
        <p:spPr bwMode="auto">
          <a:xfrm>
            <a:off x="3200400" y="4329112"/>
            <a:ext cx="2692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CC0000"/>
                </a:solidFill>
              </a:rPr>
              <a:t>2 + 5 = 7 (phần)</a:t>
            </a:r>
          </a:p>
        </p:txBody>
      </p:sp>
      <p:sp>
        <p:nvSpPr>
          <p:cNvPr id="29" name="Text Box 15"/>
          <p:cNvSpPr txBox="1">
            <a:spLocks noChangeArrowheads="1"/>
          </p:cNvSpPr>
          <p:nvPr/>
        </p:nvSpPr>
        <p:spPr bwMode="auto">
          <a:xfrm>
            <a:off x="1905000" y="4648200"/>
            <a:ext cx="6308725" cy="1015663"/>
          </a:xfrm>
          <a:prstGeom prst="rect">
            <a:avLst/>
          </a:prstGeom>
          <a:noFill/>
          <a:ln w="9525">
            <a:noFill/>
            <a:miter lim="800000"/>
            <a:headEnd/>
            <a:tailEnd/>
          </a:ln>
        </p:spPr>
        <p:txBody>
          <a:bodyPr>
            <a:spAutoFit/>
          </a:bodyPr>
          <a:lstStyle/>
          <a:p>
            <a:pPr eaLnBrk="0" hangingPunct="0">
              <a:spcBef>
                <a:spcPct val="50000"/>
              </a:spcBef>
            </a:pPr>
            <a:r>
              <a:rPr lang="en-US" sz="2400" b="1">
                <a:solidFill>
                  <a:srgbClr val="CC0000"/>
                </a:solidFill>
              </a:rPr>
              <a:t>Số </a:t>
            </a:r>
            <a:r>
              <a:rPr lang="en-US" sz="2400" b="1" smtClean="0">
                <a:solidFill>
                  <a:srgbClr val="CC0000"/>
                </a:solidFill>
              </a:rPr>
              <a:t>ô tô là</a:t>
            </a:r>
            <a:r>
              <a:rPr lang="en-US" sz="2400" b="1">
                <a:solidFill>
                  <a:srgbClr val="CC0000"/>
                </a:solidFill>
              </a:rPr>
              <a:t>: </a:t>
            </a:r>
            <a:endParaRPr lang="en-US" sz="2400" b="1" smtClean="0">
              <a:solidFill>
                <a:srgbClr val="CC0000"/>
              </a:solidFill>
            </a:endParaRPr>
          </a:p>
          <a:p>
            <a:pPr eaLnBrk="0" hangingPunct="0">
              <a:spcBef>
                <a:spcPct val="50000"/>
              </a:spcBef>
            </a:pPr>
            <a:r>
              <a:rPr lang="en-US" sz="2400" b="1">
                <a:solidFill>
                  <a:srgbClr val="CC0000"/>
                </a:solidFill>
              </a:rPr>
              <a:t> </a:t>
            </a:r>
            <a:r>
              <a:rPr lang="en-US" sz="2400" b="1" smtClean="0">
                <a:solidFill>
                  <a:srgbClr val="CC0000"/>
                </a:solidFill>
              </a:rPr>
              <a:t>                 63 </a:t>
            </a:r>
            <a:r>
              <a:rPr lang="en-US" sz="2400" b="1">
                <a:solidFill>
                  <a:srgbClr val="CC0000"/>
                </a:solidFill>
              </a:rPr>
              <a:t>: 7 x </a:t>
            </a:r>
            <a:r>
              <a:rPr lang="en-US" sz="2400" b="1" smtClean="0">
                <a:solidFill>
                  <a:srgbClr val="CC0000"/>
                </a:solidFill>
              </a:rPr>
              <a:t>5 </a:t>
            </a:r>
            <a:r>
              <a:rPr lang="en-US" sz="2400" b="1">
                <a:solidFill>
                  <a:srgbClr val="CC0000"/>
                </a:solidFill>
              </a:rPr>
              <a:t>= </a:t>
            </a:r>
            <a:r>
              <a:rPr lang="en-US" sz="2400" b="1" smtClean="0">
                <a:solidFill>
                  <a:srgbClr val="CC0000"/>
                </a:solidFill>
              </a:rPr>
              <a:t>45 (ô tô)</a:t>
            </a:r>
            <a:endParaRPr lang="en-US" sz="2400" b="1">
              <a:solidFill>
                <a:srgbClr val="CC0000"/>
              </a:solidFill>
            </a:endParaRPr>
          </a:p>
        </p:txBody>
      </p:sp>
      <p:sp>
        <p:nvSpPr>
          <p:cNvPr id="30" name="Text Box 19"/>
          <p:cNvSpPr txBox="1">
            <a:spLocks noChangeArrowheads="1"/>
          </p:cNvSpPr>
          <p:nvPr/>
        </p:nvSpPr>
        <p:spPr bwMode="auto">
          <a:xfrm>
            <a:off x="2743200" y="5638800"/>
            <a:ext cx="1766888" cy="457200"/>
          </a:xfrm>
          <a:prstGeom prst="rect">
            <a:avLst/>
          </a:prstGeom>
          <a:noFill/>
          <a:ln w="9525">
            <a:noFill/>
            <a:miter lim="800000"/>
            <a:headEnd/>
            <a:tailEnd/>
          </a:ln>
        </p:spPr>
        <p:txBody>
          <a:bodyPr>
            <a:spAutoFit/>
          </a:bodyPr>
          <a:lstStyle/>
          <a:p>
            <a:pPr eaLnBrk="0" hangingPunct="0">
              <a:spcBef>
                <a:spcPct val="50000"/>
              </a:spcBef>
            </a:pPr>
            <a:r>
              <a:rPr lang="en-US" sz="2400" b="1" u="sng">
                <a:solidFill>
                  <a:srgbClr val="CC0000"/>
                </a:solidFill>
              </a:rPr>
              <a:t>Đáp số:</a:t>
            </a:r>
          </a:p>
        </p:txBody>
      </p:sp>
      <p:sp>
        <p:nvSpPr>
          <p:cNvPr id="31" name="Text Box 18"/>
          <p:cNvSpPr txBox="1">
            <a:spLocks noChangeArrowheads="1"/>
          </p:cNvSpPr>
          <p:nvPr/>
        </p:nvSpPr>
        <p:spPr bwMode="auto">
          <a:xfrm>
            <a:off x="4057650" y="5648623"/>
            <a:ext cx="3363913" cy="461665"/>
          </a:xfrm>
          <a:prstGeom prst="rect">
            <a:avLst/>
          </a:prstGeom>
          <a:noFill/>
          <a:ln w="9525">
            <a:noFill/>
            <a:miter lim="800000"/>
            <a:headEnd/>
            <a:tailEnd/>
          </a:ln>
        </p:spPr>
        <p:txBody>
          <a:bodyPr>
            <a:spAutoFit/>
          </a:bodyPr>
          <a:lstStyle/>
          <a:p>
            <a:pPr eaLnBrk="0" hangingPunct="0">
              <a:spcBef>
                <a:spcPct val="50000"/>
              </a:spcBef>
            </a:pPr>
            <a:r>
              <a:rPr lang="en-US" sz="2400" b="1" smtClean="0">
                <a:solidFill>
                  <a:srgbClr val="CC0000"/>
                </a:solidFill>
              </a:rPr>
              <a:t>45 ô tô</a:t>
            </a:r>
            <a:endParaRPr lang="en-US" sz="24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1305"/>
                                        </p:tgtEl>
                                        <p:attrNameLst>
                                          <p:attrName>style.visibility</p:attrName>
                                        </p:attrNameLst>
                                      </p:cBhvr>
                                      <p:to>
                                        <p:strVal val="visible"/>
                                      </p:to>
                                    </p:set>
                                    <p:animEffect transition="in" filter="box(in)">
                                      <p:cBhvr>
                                        <p:cTn id="13" dur="500"/>
                                        <p:tgtEl>
                                          <p:spTgt spid="1130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306"/>
                                        </p:tgtEl>
                                        <p:attrNameLst>
                                          <p:attrName>style.visibility</p:attrName>
                                        </p:attrNameLst>
                                      </p:cBhvr>
                                      <p:to>
                                        <p:strVal val="visible"/>
                                      </p:to>
                                    </p:set>
                                    <p:animEffect transition="in" filter="checkerboard(across)">
                                      <p:cBhvr>
                                        <p:cTn id="18" dur="500"/>
                                        <p:tgtEl>
                                          <p:spTgt spid="1130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330"/>
                                        </p:tgtEl>
                                        <p:attrNameLst>
                                          <p:attrName>style.visibility</p:attrName>
                                        </p:attrNameLst>
                                      </p:cBhvr>
                                      <p:to>
                                        <p:strVal val="visible"/>
                                      </p:to>
                                    </p:set>
                                    <p:animEffect transition="in" filter="blinds(horizontal)">
                                      <p:cBhvr>
                                        <p:cTn id="23" dur="500"/>
                                        <p:tgtEl>
                                          <p:spTgt spid="1133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332"/>
                                        </p:tgtEl>
                                        <p:attrNameLst>
                                          <p:attrName>style.visibility</p:attrName>
                                        </p:attrNameLst>
                                      </p:cBhvr>
                                      <p:to>
                                        <p:strVal val="visible"/>
                                      </p:to>
                                    </p:set>
                                    <p:animEffect transition="in" filter="blinds(horizontal)">
                                      <p:cBhvr>
                                        <p:cTn id="26" dur="500"/>
                                        <p:tgtEl>
                                          <p:spTgt spid="1133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333"/>
                                        </p:tgtEl>
                                        <p:attrNameLst>
                                          <p:attrName>style.visibility</p:attrName>
                                        </p:attrNameLst>
                                      </p:cBhvr>
                                      <p:to>
                                        <p:strVal val="visible"/>
                                      </p:to>
                                    </p:set>
                                    <p:animEffect transition="in" filter="blinds(horizontal)">
                                      <p:cBhvr>
                                        <p:cTn id="29" dur="500"/>
                                        <p:tgtEl>
                                          <p:spTgt spid="1133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334"/>
                                        </p:tgtEl>
                                        <p:attrNameLst>
                                          <p:attrName>style.visibility</p:attrName>
                                        </p:attrNameLst>
                                      </p:cBhvr>
                                      <p:to>
                                        <p:strVal val="visible"/>
                                      </p:to>
                                    </p:set>
                                    <p:animEffect transition="in" filter="blinds(horizontal)">
                                      <p:cBhvr>
                                        <p:cTn id="32" dur="500"/>
                                        <p:tgtEl>
                                          <p:spTgt spid="1133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343"/>
                                        </p:tgtEl>
                                        <p:attrNameLst>
                                          <p:attrName>style.visibility</p:attrName>
                                        </p:attrNameLst>
                                      </p:cBhvr>
                                      <p:to>
                                        <p:strVal val="visible"/>
                                      </p:to>
                                    </p:set>
                                    <p:animEffect transition="in" filter="blinds(horizontal)">
                                      <p:cBhvr>
                                        <p:cTn id="35" dur="500"/>
                                        <p:tgtEl>
                                          <p:spTgt spid="1134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309"/>
                                        </p:tgtEl>
                                        <p:attrNameLst>
                                          <p:attrName>style.visibility</p:attrName>
                                        </p:attrNameLst>
                                      </p:cBhvr>
                                      <p:to>
                                        <p:strVal val="visible"/>
                                      </p:to>
                                    </p:set>
                                    <p:animEffect transition="in" filter="diamond(in)">
                                      <p:cBhvr>
                                        <p:cTn id="40" dur="2000"/>
                                        <p:tgtEl>
                                          <p:spTgt spid="1130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1335"/>
                                        </p:tgtEl>
                                        <p:attrNameLst>
                                          <p:attrName>style.visibility</p:attrName>
                                        </p:attrNameLst>
                                      </p:cBhvr>
                                      <p:to>
                                        <p:strVal val="visible"/>
                                      </p:to>
                                    </p:set>
                                    <p:animEffect transition="in" filter="diamond(in)">
                                      <p:cBhvr>
                                        <p:cTn id="45" dur="2000"/>
                                        <p:tgtEl>
                                          <p:spTgt spid="11335"/>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1336"/>
                                        </p:tgtEl>
                                        <p:attrNameLst>
                                          <p:attrName>style.visibility</p:attrName>
                                        </p:attrNameLst>
                                      </p:cBhvr>
                                      <p:to>
                                        <p:strVal val="visible"/>
                                      </p:to>
                                    </p:set>
                                    <p:animEffect transition="in" filter="diamond(in)">
                                      <p:cBhvr>
                                        <p:cTn id="48" dur="2000"/>
                                        <p:tgtEl>
                                          <p:spTgt spid="11336"/>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1337"/>
                                        </p:tgtEl>
                                        <p:attrNameLst>
                                          <p:attrName>style.visibility</p:attrName>
                                        </p:attrNameLst>
                                      </p:cBhvr>
                                      <p:to>
                                        <p:strVal val="visible"/>
                                      </p:to>
                                    </p:set>
                                    <p:animEffect transition="in" filter="diamond(in)">
                                      <p:cBhvr>
                                        <p:cTn id="51" dur="2000"/>
                                        <p:tgtEl>
                                          <p:spTgt spid="11337"/>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1338"/>
                                        </p:tgtEl>
                                        <p:attrNameLst>
                                          <p:attrName>style.visibility</p:attrName>
                                        </p:attrNameLst>
                                      </p:cBhvr>
                                      <p:to>
                                        <p:strVal val="visible"/>
                                      </p:to>
                                    </p:set>
                                    <p:animEffect transition="in" filter="diamond(in)">
                                      <p:cBhvr>
                                        <p:cTn id="54" dur="2000"/>
                                        <p:tgtEl>
                                          <p:spTgt spid="11338"/>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11339"/>
                                        </p:tgtEl>
                                        <p:attrNameLst>
                                          <p:attrName>style.visibility</p:attrName>
                                        </p:attrNameLst>
                                      </p:cBhvr>
                                      <p:to>
                                        <p:strVal val="visible"/>
                                      </p:to>
                                    </p:set>
                                    <p:animEffect transition="in" filter="diamond(in)">
                                      <p:cBhvr>
                                        <p:cTn id="57" dur="2000"/>
                                        <p:tgtEl>
                                          <p:spTgt spid="11339"/>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11340"/>
                                        </p:tgtEl>
                                        <p:attrNameLst>
                                          <p:attrName>style.visibility</p:attrName>
                                        </p:attrNameLst>
                                      </p:cBhvr>
                                      <p:to>
                                        <p:strVal val="visible"/>
                                      </p:to>
                                    </p:set>
                                    <p:animEffect transition="in" filter="diamond(in)">
                                      <p:cBhvr>
                                        <p:cTn id="60" dur="2000"/>
                                        <p:tgtEl>
                                          <p:spTgt spid="11340"/>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11341"/>
                                        </p:tgtEl>
                                        <p:attrNameLst>
                                          <p:attrName>style.visibility</p:attrName>
                                        </p:attrNameLst>
                                      </p:cBhvr>
                                      <p:to>
                                        <p:strVal val="visible"/>
                                      </p:to>
                                    </p:set>
                                    <p:animEffect transition="in" filter="diamond(in)">
                                      <p:cBhvr>
                                        <p:cTn id="63" dur="2000"/>
                                        <p:tgtEl>
                                          <p:spTgt spid="11341"/>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1344"/>
                                        </p:tgtEl>
                                        <p:attrNameLst>
                                          <p:attrName>style.visibility</p:attrName>
                                        </p:attrNameLst>
                                      </p:cBhvr>
                                      <p:to>
                                        <p:strVal val="visible"/>
                                      </p:to>
                                    </p:set>
                                    <p:animEffect transition="in" filter="diamond(in)">
                                      <p:cBhvr>
                                        <p:cTn id="66" dur="2000"/>
                                        <p:tgtEl>
                                          <p:spTgt spid="11344"/>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1307"/>
                                        </p:tgtEl>
                                        <p:attrNameLst>
                                          <p:attrName>style.visibility</p:attrName>
                                        </p:attrNameLst>
                                      </p:cBhvr>
                                      <p:to>
                                        <p:strVal val="visible"/>
                                      </p:to>
                                    </p:set>
                                    <p:animEffect transition="in" filter="box(in)">
                                      <p:cBhvr>
                                        <p:cTn id="71" dur="500"/>
                                        <p:tgtEl>
                                          <p:spTgt spid="11307"/>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1308"/>
                                        </p:tgtEl>
                                        <p:attrNameLst>
                                          <p:attrName>style.visibility</p:attrName>
                                        </p:attrNameLst>
                                      </p:cBhvr>
                                      <p:to>
                                        <p:strVal val="visible"/>
                                      </p:to>
                                    </p:set>
                                    <p:animEffect transition="in" filter="box(in)">
                                      <p:cBhvr>
                                        <p:cTn id="74" dur="500"/>
                                        <p:tgtEl>
                                          <p:spTgt spid="11308"/>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1346"/>
                                        </p:tgtEl>
                                        <p:attrNameLst>
                                          <p:attrName>style.visibility</p:attrName>
                                        </p:attrNameLst>
                                      </p:cBhvr>
                                      <p:to>
                                        <p:strVal val="visible"/>
                                      </p:to>
                                    </p:set>
                                    <p:animEffect transition="in" filter="blinds(horizontal)">
                                      <p:cBhvr>
                                        <p:cTn id="77" dur="500"/>
                                        <p:tgtEl>
                                          <p:spTgt spid="1134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ppt_x"/>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fill="hold"/>
                                        <p:tgtEl>
                                          <p:spTgt spid="28"/>
                                        </p:tgtEl>
                                        <p:attrNameLst>
                                          <p:attrName>ppt_x</p:attrName>
                                        </p:attrNameLst>
                                      </p:cBhvr>
                                      <p:tavLst>
                                        <p:tav tm="0">
                                          <p:val>
                                            <p:strVal val="#ppt_x"/>
                                          </p:val>
                                        </p:tav>
                                        <p:tav tm="100000">
                                          <p:val>
                                            <p:strVal val="#ppt_x"/>
                                          </p:val>
                                        </p:tav>
                                      </p:tavLst>
                                    </p:anim>
                                    <p:anim calcmode="lin" valueType="num">
                                      <p:cBhvr additive="base">
                                        <p:cTn id="87" dur="500" fill="hold"/>
                                        <p:tgtEl>
                                          <p:spTgt spid="2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ppt_x"/>
                                          </p:val>
                                        </p:tav>
                                        <p:tav tm="100000">
                                          <p:val>
                                            <p:strVal val="#ppt_x"/>
                                          </p:val>
                                        </p:tav>
                                      </p:tavLst>
                                    </p:anim>
                                    <p:anim calcmode="lin" valueType="num">
                                      <p:cBhvr additive="base">
                                        <p:cTn id="95" dur="500" fill="hold"/>
                                        <p:tgtEl>
                                          <p:spTgt spid="30"/>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 grpId="0"/>
      <p:bldP spid="11306" grpId="0"/>
      <p:bldP spid="11307" grpId="0" animBg="1"/>
      <p:bldP spid="11308" grpId="0"/>
      <p:bldP spid="11309" grpId="0"/>
      <p:bldP spid="11330" grpId="0" animBg="1"/>
      <p:bldP spid="11332" grpId="0" animBg="1"/>
      <p:bldP spid="11333" grpId="0" animBg="1"/>
      <p:bldP spid="11334" grpId="0" animBg="1"/>
      <p:bldP spid="11335" grpId="0" animBg="1"/>
      <p:bldP spid="11336" grpId="0" animBg="1"/>
      <p:bldP spid="11337" grpId="0" animBg="1"/>
      <p:bldP spid="11338" grpId="0" animBg="1"/>
      <p:bldP spid="11339" grpId="0" animBg="1"/>
      <p:bldP spid="11340" grpId="0" animBg="1"/>
      <p:bldP spid="11341" grpId="0" animBg="1"/>
      <p:bldP spid="11343" grpId="0" animBg="1"/>
      <p:bldP spid="11344" grpId="0" animBg="1"/>
      <p:bldP spid="11346" grpId="0" animBg="1"/>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62857" y="263833"/>
            <a:ext cx="8686800" cy="1323439"/>
          </a:xfrm>
          <a:prstGeom prst="rect">
            <a:avLst/>
          </a:prstGeom>
          <a:noFill/>
          <a:ln w="9525">
            <a:noFill/>
            <a:miter lim="800000"/>
            <a:headEnd/>
            <a:tailEnd/>
          </a:ln>
          <a:effectLst/>
        </p:spPr>
        <p:txBody>
          <a:bodyPr>
            <a:spAutoFit/>
          </a:bodyPr>
          <a:lstStyle/>
          <a:p>
            <a:pPr>
              <a:spcBef>
                <a:spcPct val="50000"/>
              </a:spcBef>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Năm</a:t>
            </a:r>
            <a:r>
              <a:rPr lang="en-US" sz="3200" dirty="0" smtClean="0">
                <a:solidFill>
                  <a:srgbClr val="FF0000"/>
                </a:solidFill>
                <a:latin typeface="Times New Roman" panose="02020603050405020304" pitchFamily="18" charset="0"/>
                <a:cs typeface="Times New Roman" panose="02020603050405020304" pitchFamily="18" charset="0"/>
              </a:rPr>
              <a:t> nay con </a:t>
            </a:r>
            <a:r>
              <a:rPr lang="en-US" sz="3200" dirty="0" err="1" smtClean="0">
                <a:solidFill>
                  <a:srgbClr val="FF0000"/>
                </a:solidFill>
                <a:latin typeface="Times New Roman" panose="02020603050405020304" pitchFamily="18" charset="0"/>
                <a:cs typeface="Times New Roman" panose="02020603050405020304" pitchFamily="18" charset="0"/>
              </a:rPr>
              <a:t>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35 </a:t>
            </a:r>
            <a:r>
              <a:rPr lang="en-US" sz="3200" dirty="0" err="1" smtClean="0">
                <a:solidFill>
                  <a:srgbClr val="FF0000"/>
                </a:solidFill>
                <a:latin typeface="Times New Roman" panose="02020603050405020304" pitchFamily="18" charset="0"/>
                <a:cs typeface="Times New Roman" panose="02020603050405020304" pitchFamily="18" charset="0"/>
              </a:rPr>
              <a:t>tuổi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bằng</a:t>
            </a:r>
            <a:r>
              <a:rPr lang="en-US" sz="3200" dirty="0" smtClean="0">
                <a:solidFill>
                  <a:srgbClr val="FF0000"/>
                </a:solidFill>
                <a:latin typeface="Times New Roman" panose="02020603050405020304" pitchFamily="18" charset="0"/>
                <a:cs typeface="Times New Roman" panose="02020603050405020304" pitchFamily="18" charset="0"/>
              </a:rPr>
              <a:t>       </a:t>
            </a:r>
          </a:p>
          <a:p>
            <a:pPr>
              <a:spcBef>
                <a:spcPct val="50000"/>
              </a:spcBef>
            </a:pPr>
            <a:r>
              <a:rPr lang="en-US" sz="3200" dirty="0" err="1" smtClean="0">
                <a:solidFill>
                  <a:srgbClr val="FF0000"/>
                </a:solidFill>
                <a:latin typeface="Times New Roman" panose="02020603050405020304" pitchFamily="18" charset="0"/>
                <a:cs typeface="Times New Roman" panose="02020603050405020304" pitchFamily="18" charset="0"/>
              </a:rPr>
              <a:t>tuổi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Hỏi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năm</a:t>
            </a:r>
            <a:r>
              <a:rPr lang="en-US" sz="3200" dirty="0" smtClean="0">
                <a:solidFill>
                  <a:srgbClr val="FF0000"/>
                </a:solidFill>
                <a:latin typeface="Times New Roman" panose="02020603050405020304" pitchFamily="18" charset="0"/>
                <a:cs typeface="Times New Roman" panose="02020603050405020304" pitchFamily="18" charset="0"/>
              </a:rPr>
              <a:t> nay con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tuổi</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12292" name="Object 4"/>
          <p:cNvGraphicFramePr>
            <a:graphicFrameLocks noGrp="1" noChangeAspect="1"/>
          </p:cNvGraphicFramePr>
          <p:nvPr>
            <p:ph sz="half" idx="1"/>
            <p:extLst>
              <p:ext uri="{D42A27DB-BD31-4B8C-83A1-F6EECF244321}">
                <p14:modId xmlns:p14="http://schemas.microsoft.com/office/powerpoint/2010/main" val="2079008638"/>
              </p:ext>
            </p:extLst>
          </p:nvPr>
        </p:nvGraphicFramePr>
        <p:xfrm>
          <a:off x="8008940" y="109526"/>
          <a:ext cx="593725" cy="1069668"/>
        </p:xfrm>
        <a:graphic>
          <a:graphicData uri="http://schemas.openxmlformats.org/presentationml/2006/ole">
            <mc:AlternateContent xmlns:mc="http://schemas.openxmlformats.org/markup-compatibility/2006">
              <mc:Choice xmlns:v="urn:schemas-microsoft-com:vml" Requires="v">
                <p:oleObj spid="_x0000_s1060" name="Equation" r:id="rId3" imgW="152334" imgH="393529" progId="Equation.3">
                  <p:embed/>
                </p:oleObj>
              </mc:Choice>
              <mc:Fallback>
                <p:oleObj name="Equation" r:id="rId3" imgW="152334" imgH="393529" progId="Equation.3">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940" y="109526"/>
                        <a:ext cx="593725" cy="10696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Text Box 5"/>
          <p:cNvSpPr txBox="1">
            <a:spLocks noChangeArrowheads="1"/>
          </p:cNvSpPr>
          <p:nvPr/>
        </p:nvSpPr>
        <p:spPr bwMode="auto">
          <a:xfrm>
            <a:off x="3886200" y="1981200"/>
            <a:ext cx="1447800" cy="457200"/>
          </a:xfrm>
          <a:prstGeom prst="rect">
            <a:avLst/>
          </a:prstGeom>
          <a:noFill/>
          <a:ln w="9525">
            <a:noFill/>
            <a:miter lim="800000"/>
            <a:headEnd/>
            <a:tailEnd/>
          </a:ln>
          <a:effectLst/>
        </p:spPr>
        <p:txBody>
          <a:bodyPr>
            <a:spAutoFit/>
          </a:bodyPr>
          <a:lstStyle/>
          <a:p>
            <a:pPr>
              <a:spcBef>
                <a:spcPct val="50000"/>
              </a:spcBef>
            </a:pP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giải</a:t>
            </a:r>
            <a:r>
              <a:rPr lang="en-US" sz="2400" b="1" i="1" dirty="0">
                <a:latin typeface="Times New Roman" panose="02020603050405020304" pitchFamily="18" charset="0"/>
                <a:cs typeface="Times New Roman" panose="02020603050405020304" pitchFamily="18" charset="0"/>
              </a:rPr>
              <a:t>:</a:t>
            </a:r>
          </a:p>
        </p:txBody>
      </p:sp>
      <p:sp>
        <p:nvSpPr>
          <p:cNvPr id="12294" name="Text Box 6"/>
          <p:cNvSpPr txBox="1">
            <a:spLocks noChangeArrowheads="1"/>
          </p:cNvSpPr>
          <p:nvPr/>
        </p:nvSpPr>
        <p:spPr bwMode="auto">
          <a:xfrm>
            <a:off x="381000" y="2362200"/>
            <a:ext cx="19812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p>
        </p:txBody>
      </p:sp>
      <p:sp>
        <p:nvSpPr>
          <p:cNvPr id="12295" name="Text Box 7"/>
          <p:cNvSpPr txBox="1">
            <a:spLocks noChangeArrowheads="1"/>
          </p:cNvSpPr>
          <p:nvPr/>
        </p:nvSpPr>
        <p:spPr bwMode="auto">
          <a:xfrm>
            <a:off x="812800" y="3009900"/>
            <a:ext cx="2133600" cy="457200"/>
          </a:xfrm>
          <a:prstGeom prst="rect">
            <a:avLst/>
          </a:prstGeom>
          <a:noFill/>
          <a:ln w="9525">
            <a:noFill/>
            <a:miter lim="800000"/>
            <a:headEnd/>
            <a:tailEnd/>
          </a:ln>
          <a:effectLst/>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con:</a:t>
            </a:r>
          </a:p>
        </p:txBody>
      </p:sp>
      <p:sp>
        <p:nvSpPr>
          <p:cNvPr id="12296" name="Text Box 8"/>
          <p:cNvSpPr txBox="1">
            <a:spLocks noChangeArrowheads="1"/>
          </p:cNvSpPr>
          <p:nvPr/>
        </p:nvSpPr>
        <p:spPr bwMode="auto">
          <a:xfrm>
            <a:off x="812800" y="3476625"/>
            <a:ext cx="2057400" cy="457200"/>
          </a:xfrm>
          <a:prstGeom prst="rect">
            <a:avLst/>
          </a:prstGeom>
          <a:noFill/>
          <a:ln w="9525">
            <a:noFill/>
            <a:miter lim="800000"/>
            <a:headEnd/>
            <a:tailEnd/>
          </a:ln>
          <a:effectLst/>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bố</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2297" name="Line 9"/>
          <p:cNvSpPr>
            <a:spLocks noChangeShapeType="1"/>
          </p:cNvSpPr>
          <p:nvPr/>
        </p:nvSpPr>
        <p:spPr bwMode="auto">
          <a:xfrm>
            <a:off x="2590800" y="3733799"/>
            <a:ext cx="5791200" cy="45719"/>
          </a:xfrm>
          <a:prstGeom prst="line">
            <a:avLst/>
          </a:prstGeom>
          <a:noFill/>
          <a:ln w="28575">
            <a:solidFill>
              <a:schemeClr val="tx1"/>
            </a:solidFill>
            <a:round/>
            <a:headEnd/>
            <a:tailEnd/>
          </a:ln>
          <a:effectLst/>
        </p:spPr>
        <p:txBody>
          <a:bodyPr/>
          <a:lstStyle/>
          <a:p>
            <a:endParaRPr lang="en-US"/>
          </a:p>
        </p:txBody>
      </p:sp>
      <p:sp>
        <p:nvSpPr>
          <p:cNvPr id="12298" name="Line 10"/>
          <p:cNvSpPr>
            <a:spLocks noChangeShapeType="1"/>
          </p:cNvSpPr>
          <p:nvPr/>
        </p:nvSpPr>
        <p:spPr bwMode="auto">
          <a:xfrm>
            <a:off x="2582863" y="3673475"/>
            <a:ext cx="0" cy="114300"/>
          </a:xfrm>
          <a:prstGeom prst="line">
            <a:avLst/>
          </a:prstGeom>
          <a:noFill/>
          <a:ln w="28575">
            <a:solidFill>
              <a:schemeClr val="tx1"/>
            </a:solidFill>
            <a:round/>
            <a:headEnd/>
            <a:tailEnd/>
          </a:ln>
          <a:effectLst/>
        </p:spPr>
        <p:txBody>
          <a:bodyPr/>
          <a:lstStyle/>
          <a:p>
            <a:endParaRPr lang="en-US"/>
          </a:p>
        </p:txBody>
      </p:sp>
      <p:sp>
        <p:nvSpPr>
          <p:cNvPr id="12299" name="Line 11"/>
          <p:cNvSpPr>
            <a:spLocks noChangeShapeType="1"/>
          </p:cNvSpPr>
          <p:nvPr/>
        </p:nvSpPr>
        <p:spPr bwMode="auto">
          <a:xfrm>
            <a:off x="6019800" y="3673475"/>
            <a:ext cx="0" cy="114300"/>
          </a:xfrm>
          <a:prstGeom prst="line">
            <a:avLst/>
          </a:prstGeom>
          <a:noFill/>
          <a:ln w="28575">
            <a:solidFill>
              <a:schemeClr val="tx1"/>
            </a:solidFill>
            <a:round/>
            <a:headEnd/>
            <a:tailEnd/>
          </a:ln>
          <a:effectLst/>
        </p:spPr>
        <p:txBody>
          <a:bodyPr/>
          <a:lstStyle/>
          <a:p>
            <a:endParaRPr lang="en-US"/>
          </a:p>
        </p:txBody>
      </p:sp>
      <p:sp>
        <p:nvSpPr>
          <p:cNvPr id="12300" name="Line 12"/>
          <p:cNvSpPr>
            <a:spLocks noChangeShapeType="1"/>
          </p:cNvSpPr>
          <p:nvPr/>
        </p:nvSpPr>
        <p:spPr bwMode="auto">
          <a:xfrm>
            <a:off x="3962400" y="3681413"/>
            <a:ext cx="0" cy="114300"/>
          </a:xfrm>
          <a:prstGeom prst="line">
            <a:avLst/>
          </a:prstGeom>
          <a:noFill/>
          <a:ln w="28575">
            <a:solidFill>
              <a:schemeClr val="tx1"/>
            </a:solidFill>
            <a:round/>
            <a:headEnd/>
            <a:tailEnd/>
          </a:ln>
          <a:effectLst/>
        </p:spPr>
        <p:txBody>
          <a:bodyPr/>
          <a:lstStyle/>
          <a:p>
            <a:endParaRPr lang="en-US"/>
          </a:p>
        </p:txBody>
      </p:sp>
      <p:sp>
        <p:nvSpPr>
          <p:cNvPr id="12301" name="Line 13"/>
          <p:cNvSpPr>
            <a:spLocks noChangeShapeType="1"/>
          </p:cNvSpPr>
          <p:nvPr/>
        </p:nvSpPr>
        <p:spPr bwMode="auto">
          <a:xfrm>
            <a:off x="7239000" y="3673475"/>
            <a:ext cx="0" cy="114300"/>
          </a:xfrm>
          <a:prstGeom prst="line">
            <a:avLst/>
          </a:prstGeom>
          <a:noFill/>
          <a:ln w="28575">
            <a:solidFill>
              <a:schemeClr val="tx1"/>
            </a:solidFill>
            <a:round/>
            <a:headEnd/>
            <a:tailEnd/>
          </a:ln>
          <a:effectLst/>
        </p:spPr>
        <p:txBody>
          <a:bodyPr/>
          <a:lstStyle/>
          <a:p>
            <a:endParaRPr lang="en-US"/>
          </a:p>
        </p:txBody>
      </p:sp>
      <p:sp>
        <p:nvSpPr>
          <p:cNvPr id="12302" name="Line 14"/>
          <p:cNvSpPr>
            <a:spLocks noChangeShapeType="1"/>
          </p:cNvSpPr>
          <p:nvPr/>
        </p:nvSpPr>
        <p:spPr bwMode="auto">
          <a:xfrm>
            <a:off x="6629400" y="3673475"/>
            <a:ext cx="0" cy="114300"/>
          </a:xfrm>
          <a:prstGeom prst="line">
            <a:avLst/>
          </a:prstGeom>
          <a:noFill/>
          <a:ln w="28575">
            <a:solidFill>
              <a:schemeClr val="tx1"/>
            </a:solidFill>
            <a:round/>
            <a:headEnd/>
            <a:tailEnd/>
          </a:ln>
          <a:effectLst/>
        </p:spPr>
        <p:txBody>
          <a:bodyPr/>
          <a:lstStyle/>
          <a:p>
            <a:endParaRPr lang="en-US"/>
          </a:p>
        </p:txBody>
      </p:sp>
      <p:sp>
        <p:nvSpPr>
          <p:cNvPr id="12304" name="Arc 16"/>
          <p:cNvSpPr>
            <a:spLocks/>
          </p:cNvSpPr>
          <p:nvPr/>
        </p:nvSpPr>
        <p:spPr bwMode="auto">
          <a:xfrm rot="16200000">
            <a:off x="6057903" y="1409699"/>
            <a:ext cx="152398" cy="4343401"/>
          </a:xfrm>
          <a:custGeom>
            <a:avLst/>
            <a:gdLst>
              <a:gd name="G0" fmla="+- 254 0 0"/>
              <a:gd name="G1" fmla="+- 21587 0 0"/>
              <a:gd name="G2" fmla="+- 21600 0 0"/>
              <a:gd name="T0" fmla="*/ 1006 w 21854"/>
              <a:gd name="T1" fmla="*/ 0 h 43187"/>
              <a:gd name="T2" fmla="*/ 0 w 21854"/>
              <a:gd name="T3" fmla="*/ 43186 h 43187"/>
              <a:gd name="T4" fmla="*/ 254 w 21854"/>
              <a:gd name="T5" fmla="*/ 21587 h 43187"/>
            </a:gdLst>
            <a:ahLst/>
            <a:cxnLst>
              <a:cxn ang="0">
                <a:pos x="T0" y="T1"/>
              </a:cxn>
              <a:cxn ang="0">
                <a:pos x="T2" y="T3"/>
              </a:cxn>
              <a:cxn ang="0">
                <a:pos x="T4" y="T5"/>
              </a:cxn>
            </a:cxnLst>
            <a:rect l="0" t="0" r="r" b="b"/>
            <a:pathLst>
              <a:path w="21854" h="43187" fill="none" extrusionOk="0">
                <a:moveTo>
                  <a:pt x="1005" y="0"/>
                </a:moveTo>
                <a:cubicBezTo>
                  <a:pt x="12635" y="405"/>
                  <a:pt x="21854" y="9950"/>
                  <a:pt x="21854" y="21587"/>
                </a:cubicBezTo>
                <a:cubicBezTo>
                  <a:pt x="21854" y="33516"/>
                  <a:pt x="12183" y="43187"/>
                  <a:pt x="254" y="43187"/>
                </a:cubicBezTo>
                <a:cubicBezTo>
                  <a:pt x="169" y="43187"/>
                  <a:pt x="84" y="43186"/>
                  <a:pt x="0" y="43185"/>
                </a:cubicBezTo>
              </a:path>
              <a:path w="21854" h="43187" stroke="0" extrusionOk="0">
                <a:moveTo>
                  <a:pt x="1005" y="0"/>
                </a:moveTo>
                <a:cubicBezTo>
                  <a:pt x="12635" y="405"/>
                  <a:pt x="21854" y="9950"/>
                  <a:pt x="21854" y="21587"/>
                </a:cubicBezTo>
                <a:cubicBezTo>
                  <a:pt x="21854" y="33516"/>
                  <a:pt x="12183" y="43187"/>
                  <a:pt x="254" y="43187"/>
                </a:cubicBezTo>
                <a:cubicBezTo>
                  <a:pt x="169" y="43187"/>
                  <a:pt x="84" y="43186"/>
                  <a:pt x="0" y="43185"/>
                </a:cubicBezTo>
                <a:lnTo>
                  <a:pt x="254" y="21587"/>
                </a:lnTo>
                <a:close/>
              </a:path>
            </a:pathLst>
          </a:custGeom>
          <a:noFill/>
          <a:ln w="9525">
            <a:solidFill>
              <a:schemeClr val="tx1"/>
            </a:solidFill>
            <a:prstDash val="dash"/>
            <a:round/>
            <a:headEnd/>
            <a:tailEnd/>
          </a:ln>
          <a:effectLst/>
        </p:spPr>
        <p:txBody>
          <a:bodyPr wrap="none" anchor="ctr"/>
          <a:lstStyle/>
          <a:p>
            <a:endParaRPr lang="en-US"/>
          </a:p>
        </p:txBody>
      </p:sp>
      <p:sp>
        <p:nvSpPr>
          <p:cNvPr id="12306" name="Text Box 18"/>
          <p:cNvSpPr txBox="1">
            <a:spLocks noChangeArrowheads="1"/>
          </p:cNvSpPr>
          <p:nvPr/>
        </p:nvSpPr>
        <p:spPr bwMode="auto">
          <a:xfrm>
            <a:off x="3276600" y="2711450"/>
            <a:ext cx="1676400" cy="336550"/>
          </a:xfrm>
          <a:prstGeom prst="rect">
            <a:avLst/>
          </a:prstGeom>
          <a:noFill/>
          <a:ln w="9525">
            <a:noFill/>
            <a:miter lim="800000"/>
            <a:headEnd/>
            <a:tailEnd/>
          </a:ln>
          <a:effectLst/>
        </p:spPr>
        <p:txBody>
          <a:bodyPr>
            <a:spAutoFit/>
          </a:bodyPr>
          <a:lstStyle/>
          <a:p>
            <a:pPr>
              <a:spcBef>
                <a:spcPct val="50000"/>
              </a:spcBef>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tuổi</a:t>
            </a:r>
            <a:endParaRPr lang="en-US" sz="1600" dirty="0">
              <a:latin typeface="Times New Roman" panose="02020603050405020304" pitchFamily="18" charset="0"/>
              <a:cs typeface="Times New Roman" panose="02020603050405020304" pitchFamily="18" charset="0"/>
            </a:endParaRPr>
          </a:p>
        </p:txBody>
      </p:sp>
      <p:sp>
        <p:nvSpPr>
          <p:cNvPr id="12307" name="Text Box 19"/>
          <p:cNvSpPr txBox="1">
            <a:spLocks noChangeArrowheads="1"/>
          </p:cNvSpPr>
          <p:nvPr/>
        </p:nvSpPr>
        <p:spPr bwMode="auto">
          <a:xfrm>
            <a:off x="1753054" y="4228781"/>
            <a:ext cx="57150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12308" name="Text Box 20"/>
          <p:cNvSpPr txBox="1">
            <a:spLocks noChangeArrowheads="1"/>
          </p:cNvSpPr>
          <p:nvPr/>
        </p:nvSpPr>
        <p:spPr bwMode="auto">
          <a:xfrm>
            <a:off x="3429000" y="4724400"/>
            <a:ext cx="2286000" cy="457200"/>
          </a:xfrm>
          <a:prstGeom prst="rect">
            <a:avLst/>
          </a:prstGeom>
          <a:noFill/>
          <a:ln w="9525">
            <a:noFill/>
            <a:miter lim="800000"/>
            <a:headEnd/>
            <a:tailEnd/>
          </a:ln>
          <a:effectLst/>
        </p:spPr>
        <p:txBody>
          <a:bodyPr>
            <a:spAutoFit/>
          </a:bodyPr>
          <a:lstStyle/>
          <a:p>
            <a:pPr>
              <a:spcBef>
                <a:spcPct val="50000"/>
              </a:spcBef>
            </a:pPr>
            <a:r>
              <a:rPr lang="en-US" sz="2400" dirty="0" smtClean="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2 = </a:t>
            </a:r>
            <a:r>
              <a:rPr lang="en-US" sz="2400" dirty="0" smtClean="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a:t>
            </a:r>
          </a:p>
        </p:txBody>
      </p:sp>
      <p:sp>
        <p:nvSpPr>
          <p:cNvPr id="12309" name="Text Box 21"/>
          <p:cNvSpPr txBox="1">
            <a:spLocks noChangeArrowheads="1"/>
          </p:cNvSpPr>
          <p:nvPr/>
        </p:nvSpPr>
        <p:spPr bwMode="auto">
          <a:xfrm>
            <a:off x="1825625" y="5173663"/>
            <a:ext cx="1984375" cy="457200"/>
          </a:xfrm>
          <a:prstGeom prst="rect">
            <a:avLst/>
          </a:prstGeom>
          <a:noFill/>
          <a:ln w="9525">
            <a:noFill/>
            <a:miter lim="800000"/>
            <a:headEnd/>
            <a:tailEnd/>
          </a:ln>
          <a:effectLst/>
        </p:spPr>
        <p:txBody>
          <a:bodyPr>
            <a:spAutoFit/>
          </a:bodyPr>
          <a:lstStyle/>
          <a:p>
            <a:pPr>
              <a:spcBef>
                <a:spcPct val="50000"/>
              </a:spcBef>
            </a:pP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12311" name="Text Box 23"/>
          <p:cNvSpPr txBox="1">
            <a:spLocks noChangeArrowheads="1"/>
          </p:cNvSpPr>
          <p:nvPr/>
        </p:nvSpPr>
        <p:spPr bwMode="auto">
          <a:xfrm>
            <a:off x="3298371" y="5617668"/>
            <a:ext cx="3733800" cy="457200"/>
          </a:xfrm>
          <a:prstGeom prst="rect">
            <a:avLst/>
          </a:prstGeom>
          <a:noFill/>
          <a:ln w="9525">
            <a:noFill/>
            <a:miter lim="800000"/>
            <a:headEnd/>
            <a:tailEnd/>
          </a:ln>
          <a:effectLst/>
        </p:spPr>
        <p:txBody>
          <a:bodyPr>
            <a:spAutoFit/>
          </a:bodyPr>
          <a:lstStyle/>
          <a:p>
            <a:pPr>
              <a:spcBef>
                <a:spcPct val="50000"/>
              </a:spcBef>
            </a:pPr>
            <a:r>
              <a:rPr lang="en-US" sz="2400" dirty="0" smtClean="0"/>
              <a:t>35 </a:t>
            </a:r>
            <a:r>
              <a:rPr lang="en-US" sz="2400" dirty="0"/>
              <a:t>: </a:t>
            </a:r>
            <a:r>
              <a:rPr lang="en-US" sz="2400" dirty="0" smtClean="0"/>
              <a:t>7     2 </a:t>
            </a:r>
            <a:r>
              <a:rPr lang="en-US" sz="2400" dirty="0"/>
              <a:t>= 10 (</a:t>
            </a:r>
            <a:r>
              <a:rPr lang="en-US" sz="2400" dirty="0" err="1"/>
              <a:t>tuổi</a:t>
            </a:r>
            <a:r>
              <a:rPr lang="en-US" sz="2400" dirty="0"/>
              <a:t>)</a:t>
            </a:r>
          </a:p>
        </p:txBody>
      </p:sp>
      <p:graphicFrame>
        <p:nvGraphicFramePr>
          <p:cNvPr id="12312" name="Object 24"/>
          <p:cNvGraphicFramePr>
            <a:graphicFrameLocks noGrp="1" noChangeAspect="1"/>
          </p:cNvGraphicFramePr>
          <p:nvPr>
            <p:ph sz="half" idx="2"/>
            <p:extLst>
              <p:ext uri="{D42A27DB-BD31-4B8C-83A1-F6EECF244321}">
                <p14:modId xmlns:p14="http://schemas.microsoft.com/office/powerpoint/2010/main" val="1883227222"/>
              </p:ext>
            </p:extLst>
          </p:nvPr>
        </p:nvGraphicFramePr>
        <p:xfrm>
          <a:off x="4067906" y="5701203"/>
          <a:ext cx="298450" cy="331787"/>
        </p:xfrm>
        <a:graphic>
          <a:graphicData uri="http://schemas.openxmlformats.org/presentationml/2006/ole">
            <mc:AlternateContent xmlns:mc="http://schemas.openxmlformats.org/markup-compatibility/2006">
              <mc:Choice xmlns:v="urn:schemas-microsoft-com:vml" Requires="v">
                <p:oleObj spid="_x0000_s1061" name="Equation" r:id="rId5" imgW="114102" imgH="126780" progId="Equation.3">
                  <p:embed/>
                </p:oleObj>
              </mc:Choice>
              <mc:Fallback>
                <p:oleObj name="Equation" r:id="rId5" imgW="114102" imgH="126780" progId="Equation.3">
                  <p:embed/>
                  <p:pic>
                    <p:nvPicPr>
                      <p:cNvPr id="0" name="Picture 3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06" y="5701203"/>
                        <a:ext cx="29845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4" name="Text Box 26"/>
          <p:cNvSpPr txBox="1">
            <a:spLocks noChangeArrowheads="1"/>
          </p:cNvSpPr>
          <p:nvPr/>
        </p:nvSpPr>
        <p:spPr bwMode="auto">
          <a:xfrm>
            <a:off x="4665662" y="6131698"/>
            <a:ext cx="2971800" cy="400110"/>
          </a:xfrm>
          <a:prstGeom prst="rect">
            <a:avLst/>
          </a:prstGeom>
          <a:noFill/>
          <a:ln w="9525">
            <a:noFill/>
            <a:miter lim="800000"/>
            <a:headEnd/>
            <a:tailEnd/>
          </a:ln>
          <a:effectLst/>
        </p:spPr>
        <p:txBody>
          <a:bodyPr>
            <a:spAutoFit/>
          </a:bodyPr>
          <a:lstStyle/>
          <a:p>
            <a:pPr>
              <a:spcBef>
                <a:spcPct val="50000"/>
              </a:spcBef>
            </a:pPr>
            <a:r>
              <a:rPr lang="en-US" sz="2000" i="1" dirty="0" err="1">
                <a:latin typeface="Times New Roman" panose="02020603050405020304" pitchFamily="18" charset="0"/>
                <a:cs typeface="Times New Roman" panose="02020603050405020304" pitchFamily="18" charset="0"/>
              </a:rPr>
              <a:t>Đáp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10 </a:t>
            </a:r>
            <a:r>
              <a:rPr lang="en-US" sz="2000" dirty="0" err="1" smtClean="0">
                <a:latin typeface="Times New Roman" panose="02020603050405020304" pitchFamily="18" charset="0"/>
                <a:cs typeface="Times New Roman" panose="02020603050405020304" pitchFamily="18" charset="0"/>
              </a:rPr>
              <a:t>tuổi</a:t>
            </a:r>
            <a:endParaRPr lang="en-US" sz="2000" dirty="0">
              <a:latin typeface="Times New Roman" panose="02020603050405020304" pitchFamily="18" charset="0"/>
              <a:cs typeface="Times New Roman" panose="02020603050405020304" pitchFamily="18" charset="0"/>
            </a:endParaRPr>
          </a:p>
        </p:txBody>
      </p:sp>
      <p:sp>
        <p:nvSpPr>
          <p:cNvPr id="12315" name="Line 27"/>
          <p:cNvSpPr>
            <a:spLocks noChangeShapeType="1"/>
          </p:cNvSpPr>
          <p:nvPr/>
        </p:nvSpPr>
        <p:spPr bwMode="auto">
          <a:xfrm>
            <a:off x="5410200" y="3681413"/>
            <a:ext cx="0" cy="114300"/>
          </a:xfrm>
          <a:prstGeom prst="line">
            <a:avLst/>
          </a:prstGeom>
          <a:noFill/>
          <a:ln w="28575">
            <a:solidFill>
              <a:schemeClr val="tx1"/>
            </a:solidFill>
            <a:round/>
            <a:headEnd/>
            <a:tailEnd/>
          </a:ln>
          <a:effectLst/>
        </p:spPr>
        <p:txBody>
          <a:bodyPr/>
          <a:lstStyle/>
          <a:p>
            <a:endParaRPr lang="en-US"/>
          </a:p>
        </p:txBody>
      </p:sp>
      <p:sp>
        <p:nvSpPr>
          <p:cNvPr id="12316" name="Text Box 28"/>
          <p:cNvSpPr txBox="1">
            <a:spLocks noChangeArrowheads="1"/>
          </p:cNvSpPr>
          <p:nvPr/>
        </p:nvSpPr>
        <p:spPr bwMode="auto">
          <a:xfrm>
            <a:off x="5565775" y="3189288"/>
            <a:ext cx="838200" cy="336550"/>
          </a:xfrm>
          <a:prstGeom prst="rect">
            <a:avLst/>
          </a:prstGeom>
          <a:noFill/>
          <a:ln w="9525">
            <a:noFill/>
            <a:miter lim="800000"/>
            <a:headEnd/>
            <a:tailEnd/>
          </a:ln>
          <a:effectLst/>
        </p:spPr>
        <p:txBody>
          <a:bodyPr>
            <a:spAutoFit/>
          </a:bodyPr>
          <a:lstStyle/>
          <a:p>
            <a:pPr>
              <a:spcBef>
                <a:spcPct val="50000"/>
              </a:spcBef>
            </a:pPr>
            <a:r>
              <a:rPr lang="en-US" sz="1600" dirty="0" smtClean="0">
                <a:latin typeface="Times New Roman" panose="02020603050405020304" pitchFamily="18" charset="0"/>
                <a:cs typeface="Times New Roman" panose="02020603050405020304" pitchFamily="18" charset="0"/>
              </a:rPr>
              <a:t>35 </a:t>
            </a:r>
            <a:r>
              <a:rPr lang="en-US" sz="1600" dirty="0" err="1">
                <a:latin typeface="Times New Roman" panose="02020603050405020304" pitchFamily="18" charset="0"/>
                <a:cs typeface="Times New Roman" panose="02020603050405020304" pitchFamily="18" charset="0"/>
              </a:rPr>
              <a:t>tuổi</a:t>
            </a:r>
            <a:endParaRPr lang="en-US" sz="1600" dirty="0">
              <a:latin typeface="Times New Roman" panose="02020603050405020304" pitchFamily="18" charset="0"/>
              <a:cs typeface="Times New Roman" panose="02020603050405020304" pitchFamily="18" charset="0"/>
            </a:endParaRPr>
          </a:p>
        </p:txBody>
      </p:sp>
      <p:sp>
        <p:nvSpPr>
          <p:cNvPr id="12317" name="Line 29"/>
          <p:cNvSpPr>
            <a:spLocks noChangeShapeType="1"/>
          </p:cNvSpPr>
          <p:nvPr/>
        </p:nvSpPr>
        <p:spPr bwMode="auto">
          <a:xfrm>
            <a:off x="2576513" y="3276599"/>
            <a:ext cx="1385887" cy="45719"/>
          </a:xfrm>
          <a:prstGeom prst="line">
            <a:avLst/>
          </a:prstGeom>
          <a:noFill/>
          <a:ln w="28575">
            <a:solidFill>
              <a:schemeClr val="tx1"/>
            </a:solidFill>
            <a:round/>
            <a:headEnd/>
            <a:tailEnd/>
          </a:ln>
          <a:effectLst/>
        </p:spPr>
        <p:txBody>
          <a:bodyPr/>
          <a:lstStyle/>
          <a:p>
            <a:endParaRPr lang="en-US"/>
          </a:p>
        </p:txBody>
      </p:sp>
      <p:sp>
        <p:nvSpPr>
          <p:cNvPr id="12318" name="Line 30"/>
          <p:cNvSpPr>
            <a:spLocks noChangeShapeType="1"/>
          </p:cNvSpPr>
          <p:nvPr/>
        </p:nvSpPr>
        <p:spPr bwMode="auto">
          <a:xfrm>
            <a:off x="2590800" y="3216275"/>
            <a:ext cx="0" cy="114300"/>
          </a:xfrm>
          <a:prstGeom prst="line">
            <a:avLst/>
          </a:prstGeom>
          <a:noFill/>
          <a:ln w="28575">
            <a:solidFill>
              <a:schemeClr val="tx1"/>
            </a:solidFill>
            <a:round/>
            <a:headEnd/>
            <a:tailEnd/>
          </a:ln>
          <a:effectLst/>
        </p:spPr>
        <p:txBody>
          <a:bodyPr/>
          <a:lstStyle/>
          <a:p>
            <a:endParaRPr lang="en-US"/>
          </a:p>
        </p:txBody>
      </p:sp>
      <p:sp>
        <p:nvSpPr>
          <p:cNvPr id="12319" name="Line 31"/>
          <p:cNvSpPr>
            <a:spLocks noChangeShapeType="1"/>
          </p:cNvSpPr>
          <p:nvPr/>
        </p:nvSpPr>
        <p:spPr bwMode="auto">
          <a:xfrm>
            <a:off x="3962400" y="3200400"/>
            <a:ext cx="0" cy="114300"/>
          </a:xfrm>
          <a:prstGeom prst="line">
            <a:avLst/>
          </a:prstGeom>
          <a:noFill/>
          <a:ln w="28575">
            <a:solidFill>
              <a:schemeClr val="tx1"/>
            </a:solidFill>
            <a:round/>
            <a:headEnd/>
            <a:tailEnd/>
          </a:ln>
          <a:effectLst/>
        </p:spPr>
        <p:txBody>
          <a:bodyPr/>
          <a:lstStyle/>
          <a:p>
            <a:endParaRPr lang="en-US"/>
          </a:p>
        </p:txBody>
      </p:sp>
      <p:sp>
        <p:nvSpPr>
          <p:cNvPr id="12320" name="Line 32"/>
          <p:cNvSpPr>
            <a:spLocks noChangeShapeType="1"/>
          </p:cNvSpPr>
          <p:nvPr/>
        </p:nvSpPr>
        <p:spPr bwMode="auto">
          <a:xfrm>
            <a:off x="3276600" y="3224213"/>
            <a:ext cx="0" cy="114300"/>
          </a:xfrm>
          <a:prstGeom prst="line">
            <a:avLst/>
          </a:prstGeom>
          <a:noFill/>
          <a:ln w="28575">
            <a:solidFill>
              <a:schemeClr val="tx1"/>
            </a:solidFill>
            <a:round/>
            <a:headEnd/>
            <a:tailEnd/>
          </a:ln>
          <a:effectLst/>
        </p:spPr>
        <p:txBody>
          <a:bodyPr/>
          <a:lstStyle/>
          <a:p>
            <a:endParaRPr lang="en-US"/>
          </a:p>
        </p:txBody>
      </p:sp>
      <p:sp>
        <p:nvSpPr>
          <p:cNvPr id="12321" name="Arc 33"/>
          <p:cNvSpPr>
            <a:spLocks/>
          </p:cNvSpPr>
          <p:nvPr/>
        </p:nvSpPr>
        <p:spPr bwMode="auto">
          <a:xfrm rot="16200000">
            <a:off x="3175794" y="2478881"/>
            <a:ext cx="217488" cy="1355725"/>
          </a:xfrm>
          <a:custGeom>
            <a:avLst/>
            <a:gdLst>
              <a:gd name="G0" fmla="+- 254 0 0"/>
              <a:gd name="G1" fmla="+- 21587 0 0"/>
              <a:gd name="G2" fmla="+- 21600 0 0"/>
              <a:gd name="T0" fmla="*/ 1006 w 21854"/>
              <a:gd name="T1" fmla="*/ 0 h 43187"/>
              <a:gd name="T2" fmla="*/ 0 w 21854"/>
              <a:gd name="T3" fmla="*/ 43186 h 43187"/>
              <a:gd name="T4" fmla="*/ 254 w 21854"/>
              <a:gd name="T5" fmla="*/ 21587 h 43187"/>
            </a:gdLst>
            <a:ahLst/>
            <a:cxnLst>
              <a:cxn ang="0">
                <a:pos x="T0" y="T1"/>
              </a:cxn>
              <a:cxn ang="0">
                <a:pos x="T2" y="T3"/>
              </a:cxn>
              <a:cxn ang="0">
                <a:pos x="T4" y="T5"/>
              </a:cxn>
            </a:cxnLst>
            <a:rect l="0" t="0" r="r" b="b"/>
            <a:pathLst>
              <a:path w="21854" h="43187" fill="none" extrusionOk="0">
                <a:moveTo>
                  <a:pt x="1005" y="0"/>
                </a:moveTo>
                <a:cubicBezTo>
                  <a:pt x="12635" y="405"/>
                  <a:pt x="21854" y="9950"/>
                  <a:pt x="21854" y="21587"/>
                </a:cubicBezTo>
                <a:cubicBezTo>
                  <a:pt x="21854" y="33516"/>
                  <a:pt x="12183" y="43187"/>
                  <a:pt x="254" y="43187"/>
                </a:cubicBezTo>
                <a:cubicBezTo>
                  <a:pt x="169" y="43187"/>
                  <a:pt x="84" y="43186"/>
                  <a:pt x="0" y="43185"/>
                </a:cubicBezTo>
              </a:path>
              <a:path w="21854" h="43187" stroke="0" extrusionOk="0">
                <a:moveTo>
                  <a:pt x="1005" y="0"/>
                </a:moveTo>
                <a:cubicBezTo>
                  <a:pt x="12635" y="405"/>
                  <a:pt x="21854" y="9950"/>
                  <a:pt x="21854" y="21587"/>
                </a:cubicBezTo>
                <a:cubicBezTo>
                  <a:pt x="21854" y="33516"/>
                  <a:pt x="12183" y="43187"/>
                  <a:pt x="254" y="43187"/>
                </a:cubicBezTo>
                <a:cubicBezTo>
                  <a:pt x="169" y="43187"/>
                  <a:pt x="84" y="43186"/>
                  <a:pt x="0" y="43185"/>
                </a:cubicBezTo>
                <a:lnTo>
                  <a:pt x="254" y="21587"/>
                </a:lnTo>
                <a:close/>
              </a:path>
            </a:pathLst>
          </a:custGeom>
          <a:noFill/>
          <a:ln w="9525">
            <a:solidFill>
              <a:schemeClr val="tx1"/>
            </a:solidFill>
            <a:prstDash val="dash"/>
            <a:round/>
            <a:headEnd/>
            <a:tailEnd/>
          </a:ln>
          <a:effectLst/>
        </p:spPr>
        <p:txBody>
          <a:bodyPr wrap="none" anchor="ctr"/>
          <a:lstStyle/>
          <a:p>
            <a:endParaRPr lang="en-US"/>
          </a:p>
        </p:txBody>
      </p:sp>
      <p:sp>
        <p:nvSpPr>
          <p:cNvPr id="12322" name="Line 34"/>
          <p:cNvSpPr>
            <a:spLocks noChangeShapeType="1"/>
          </p:cNvSpPr>
          <p:nvPr/>
        </p:nvSpPr>
        <p:spPr bwMode="auto">
          <a:xfrm>
            <a:off x="2582863" y="3276600"/>
            <a:ext cx="0" cy="457200"/>
          </a:xfrm>
          <a:prstGeom prst="line">
            <a:avLst/>
          </a:prstGeom>
          <a:noFill/>
          <a:ln w="9525">
            <a:solidFill>
              <a:schemeClr val="tx1"/>
            </a:solidFill>
            <a:prstDash val="dash"/>
            <a:round/>
            <a:headEnd/>
            <a:tailEnd/>
          </a:ln>
          <a:effectLst/>
        </p:spPr>
        <p:txBody>
          <a:bodyPr/>
          <a:lstStyle/>
          <a:p>
            <a:endParaRPr lang="en-US"/>
          </a:p>
        </p:txBody>
      </p:sp>
      <p:sp>
        <p:nvSpPr>
          <p:cNvPr id="12323" name="Line 35"/>
          <p:cNvSpPr>
            <a:spLocks noChangeShapeType="1"/>
          </p:cNvSpPr>
          <p:nvPr/>
        </p:nvSpPr>
        <p:spPr bwMode="auto">
          <a:xfrm>
            <a:off x="3962400" y="3268663"/>
            <a:ext cx="0" cy="447675"/>
          </a:xfrm>
          <a:prstGeom prst="line">
            <a:avLst/>
          </a:prstGeom>
          <a:noFill/>
          <a:ln w="9525">
            <a:solidFill>
              <a:schemeClr val="tx1"/>
            </a:solidFill>
            <a:prstDash val="dash"/>
            <a:round/>
            <a:headEnd/>
            <a:tailEnd/>
          </a:ln>
          <a:effectLst/>
        </p:spPr>
        <p:txBody>
          <a:bodyPr/>
          <a:lstStyle/>
          <a:p>
            <a:endParaRPr lang="en-US"/>
          </a:p>
        </p:txBody>
      </p:sp>
      <p:sp>
        <p:nvSpPr>
          <p:cNvPr id="35" name="Line 32"/>
          <p:cNvSpPr>
            <a:spLocks noChangeShapeType="1"/>
          </p:cNvSpPr>
          <p:nvPr/>
        </p:nvSpPr>
        <p:spPr bwMode="auto">
          <a:xfrm>
            <a:off x="3276600" y="3667990"/>
            <a:ext cx="0" cy="114300"/>
          </a:xfrm>
          <a:prstGeom prst="line">
            <a:avLst/>
          </a:prstGeom>
          <a:noFill/>
          <a:ln w="28575">
            <a:solidFill>
              <a:schemeClr val="tx1"/>
            </a:solidFill>
            <a:round/>
            <a:headEnd/>
            <a:tailEnd/>
          </a:ln>
          <a:effectLst/>
        </p:spPr>
        <p:txBody>
          <a:bodyPr/>
          <a:lstStyle/>
          <a:p>
            <a:endParaRPr lang="en-US"/>
          </a:p>
        </p:txBody>
      </p:sp>
      <p:sp>
        <p:nvSpPr>
          <p:cNvPr id="36" name="Line 32"/>
          <p:cNvSpPr>
            <a:spLocks noChangeShapeType="1"/>
          </p:cNvSpPr>
          <p:nvPr/>
        </p:nvSpPr>
        <p:spPr bwMode="auto">
          <a:xfrm>
            <a:off x="4665662" y="3657600"/>
            <a:ext cx="0" cy="114300"/>
          </a:xfrm>
          <a:prstGeom prst="line">
            <a:avLst/>
          </a:prstGeom>
          <a:noFill/>
          <a:ln w="28575">
            <a:solidFill>
              <a:schemeClr val="tx1"/>
            </a:solidFill>
            <a:round/>
            <a:headEnd/>
            <a:tailEnd/>
          </a:ln>
          <a:effectLst/>
        </p:spPr>
        <p:txBody>
          <a:bodyPr/>
          <a:lstStyle/>
          <a:p>
            <a:endParaRPr lang="en-US"/>
          </a:p>
        </p:txBody>
      </p:sp>
      <p:sp>
        <p:nvSpPr>
          <p:cNvPr id="37" name="Line 32"/>
          <p:cNvSpPr>
            <a:spLocks noChangeShapeType="1"/>
          </p:cNvSpPr>
          <p:nvPr/>
        </p:nvSpPr>
        <p:spPr bwMode="auto">
          <a:xfrm>
            <a:off x="8382000" y="3695700"/>
            <a:ext cx="0" cy="114300"/>
          </a:xfrm>
          <a:prstGeom prst="line">
            <a:avLst/>
          </a:prstGeom>
          <a:noFill/>
          <a:ln w="28575">
            <a:solidFill>
              <a:schemeClr val="tx1"/>
            </a:solidFill>
            <a:round/>
            <a:headEnd/>
            <a:tailEnd/>
          </a:ln>
          <a:effectLst/>
        </p:spPr>
        <p:txBody>
          <a:bodyPr/>
          <a:lstStyle/>
          <a:p>
            <a:endParaRPr lang="en-US"/>
          </a:p>
        </p:txBody>
      </p:sp>
      <p:sp>
        <p:nvSpPr>
          <p:cNvPr id="38" name="Line 32"/>
          <p:cNvSpPr>
            <a:spLocks noChangeShapeType="1"/>
          </p:cNvSpPr>
          <p:nvPr/>
        </p:nvSpPr>
        <p:spPr bwMode="auto">
          <a:xfrm>
            <a:off x="7848600" y="3695700"/>
            <a:ext cx="0" cy="114300"/>
          </a:xfrm>
          <a:prstGeom prst="line">
            <a:avLst/>
          </a:prstGeom>
          <a:noFill/>
          <a:ln w="2857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par>
                                <p:cTn id="8" presetID="18" presetClass="entr" presetSubtype="6"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strips(downRight)">
                                      <p:cBhvr>
                                        <p:cTn id="10" dur="500"/>
                                        <p:tgtEl>
                                          <p:spTgt spid="1229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strips(downRight)">
                                      <p:cBhvr>
                                        <p:cTn id="15" dur="500"/>
                                        <p:tgtEl>
                                          <p:spTgt spid="1229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strips(downRight)">
                                      <p:cBhvr>
                                        <p:cTn id="20" dur="500"/>
                                        <p:tgtEl>
                                          <p:spTgt spid="1229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strips(downRight)">
                                      <p:cBhvr>
                                        <p:cTn id="25" dur="500"/>
                                        <p:tgtEl>
                                          <p:spTgt spid="12295"/>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2296"/>
                                        </p:tgtEl>
                                        <p:attrNameLst>
                                          <p:attrName>style.visibility</p:attrName>
                                        </p:attrNameLst>
                                      </p:cBhvr>
                                      <p:to>
                                        <p:strVal val="visible"/>
                                      </p:to>
                                    </p:set>
                                    <p:animEffect transition="in" filter="strips(downRight)">
                                      <p:cBhvr>
                                        <p:cTn id="28" dur="500"/>
                                        <p:tgtEl>
                                          <p:spTgt spid="12296"/>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2297"/>
                                        </p:tgtEl>
                                        <p:attrNameLst>
                                          <p:attrName>style.visibility</p:attrName>
                                        </p:attrNameLst>
                                      </p:cBhvr>
                                      <p:to>
                                        <p:strVal val="visible"/>
                                      </p:to>
                                    </p:set>
                                    <p:animEffect transition="in" filter="strips(downRight)">
                                      <p:cBhvr>
                                        <p:cTn id="31" dur="500"/>
                                        <p:tgtEl>
                                          <p:spTgt spid="12297"/>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2298"/>
                                        </p:tgtEl>
                                        <p:attrNameLst>
                                          <p:attrName>style.visibility</p:attrName>
                                        </p:attrNameLst>
                                      </p:cBhvr>
                                      <p:to>
                                        <p:strVal val="visible"/>
                                      </p:to>
                                    </p:set>
                                    <p:animEffect transition="in" filter="strips(downRight)">
                                      <p:cBhvr>
                                        <p:cTn id="34" dur="500"/>
                                        <p:tgtEl>
                                          <p:spTgt spid="12298"/>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12299"/>
                                        </p:tgtEl>
                                        <p:attrNameLst>
                                          <p:attrName>style.visibility</p:attrName>
                                        </p:attrNameLst>
                                      </p:cBhvr>
                                      <p:to>
                                        <p:strVal val="visible"/>
                                      </p:to>
                                    </p:set>
                                    <p:animEffect transition="in" filter="strips(downRight)">
                                      <p:cBhvr>
                                        <p:cTn id="37" dur="500"/>
                                        <p:tgtEl>
                                          <p:spTgt spid="12299"/>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12300"/>
                                        </p:tgtEl>
                                        <p:attrNameLst>
                                          <p:attrName>style.visibility</p:attrName>
                                        </p:attrNameLst>
                                      </p:cBhvr>
                                      <p:to>
                                        <p:strVal val="visible"/>
                                      </p:to>
                                    </p:set>
                                    <p:animEffect transition="in" filter="strips(downRight)">
                                      <p:cBhvr>
                                        <p:cTn id="40" dur="500"/>
                                        <p:tgtEl>
                                          <p:spTgt spid="12300"/>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12301"/>
                                        </p:tgtEl>
                                        <p:attrNameLst>
                                          <p:attrName>style.visibility</p:attrName>
                                        </p:attrNameLst>
                                      </p:cBhvr>
                                      <p:to>
                                        <p:strVal val="visible"/>
                                      </p:to>
                                    </p:set>
                                    <p:animEffect transition="in" filter="strips(downRight)">
                                      <p:cBhvr>
                                        <p:cTn id="43" dur="500"/>
                                        <p:tgtEl>
                                          <p:spTgt spid="12301"/>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12302"/>
                                        </p:tgtEl>
                                        <p:attrNameLst>
                                          <p:attrName>style.visibility</p:attrName>
                                        </p:attrNameLst>
                                      </p:cBhvr>
                                      <p:to>
                                        <p:strVal val="visible"/>
                                      </p:to>
                                    </p:set>
                                    <p:animEffect transition="in" filter="strips(downRight)">
                                      <p:cBhvr>
                                        <p:cTn id="46" dur="500"/>
                                        <p:tgtEl>
                                          <p:spTgt spid="12302"/>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12304"/>
                                        </p:tgtEl>
                                        <p:attrNameLst>
                                          <p:attrName>style.visibility</p:attrName>
                                        </p:attrNameLst>
                                      </p:cBhvr>
                                      <p:to>
                                        <p:strVal val="visible"/>
                                      </p:to>
                                    </p:set>
                                    <p:animEffect transition="in" filter="strips(downRight)">
                                      <p:cBhvr>
                                        <p:cTn id="49" dur="500"/>
                                        <p:tgtEl>
                                          <p:spTgt spid="12304"/>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12315"/>
                                        </p:tgtEl>
                                        <p:attrNameLst>
                                          <p:attrName>style.visibility</p:attrName>
                                        </p:attrNameLst>
                                      </p:cBhvr>
                                      <p:to>
                                        <p:strVal val="visible"/>
                                      </p:to>
                                    </p:set>
                                    <p:animEffect transition="in" filter="strips(downRight)">
                                      <p:cBhvr>
                                        <p:cTn id="52" dur="500"/>
                                        <p:tgtEl>
                                          <p:spTgt spid="12315"/>
                                        </p:tgtEl>
                                      </p:cBhvr>
                                    </p:animEffect>
                                  </p:childTnLst>
                                </p:cTn>
                              </p:par>
                              <p:par>
                                <p:cTn id="53" presetID="18" presetClass="entr" presetSubtype="6" fill="hold" grpId="0" nodeType="withEffect">
                                  <p:stCondLst>
                                    <p:cond delay="0"/>
                                  </p:stCondLst>
                                  <p:childTnLst>
                                    <p:set>
                                      <p:cBhvr>
                                        <p:cTn id="54" dur="1" fill="hold">
                                          <p:stCondLst>
                                            <p:cond delay="0"/>
                                          </p:stCondLst>
                                        </p:cTn>
                                        <p:tgtEl>
                                          <p:spTgt spid="12316"/>
                                        </p:tgtEl>
                                        <p:attrNameLst>
                                          <p:attrName>style.visibility</p:attrName>
                                        </p:attrNameLst>
                                      </p:cBhvr>
                                      <p:to>
                                        <p:strVal val="visible"/>
                                      </p:to>
                                    </p:set>
                                    <p:animEffect transition="in" filter="strips(downRight)">
                                      <p:cBhvr>
                                        <p:cTn id="55" dur="500"/>
                                        <p:tgtEl>
                                          <p:spTgt spid="12316"/>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12317"/>
                                        </p:tgtEl>
                                        <p:attrNameLst>
                                          <p:attrName>style.visibility</p:attrName>
                                        </p:attrNameLst>
                                      </p:cBhvr>
                                      <p:to>
                                        <p:strVal val="visible"/>
                                      </p:to>
                                    </p:set>
                                    <p:animEffect transition="in" filter="strips(downRight)">
                                      <p:cBhvr>
                                        <p:cTn id="58" dur="500"/>
                                        <p:tgtEl>
                                          <p:spTgt spid="12317"/>
                                        </p:tgtEl>
                                      </p:cBhvr>
                                    </p:animEffect>
                                  </p:childTnLst>
                                </p:cTn>
                              </p:par>
                              <p:par>
                                <p:cTn id="59" presetID="18" presetClass="entr" presetSubtype="6" fill="hold" grpId="0" nodeType="withEffect">
                                  <p:stCondLst>
                                    <p:cond delay="0"/>
                                  </p:stCondLst>
                                  <p:childTnLst>
                                    <p:set>
                                      <p:cBhvr>
                                        <p:cTn id="60" dur="1" fill="hold">
                                          <p:stCondLst>
                                            <p:cond delay="0"/>
                                          </p:stCondLst>
                                        </p:cTn>
                                        <p:tgtEl>
                                          <p:spTgt spid="12318"/>
                                        </p:tgtEl>
                                        <p:attrNameLst>
                                          <p:attrName>style.visibility</p:attrName>
                                        </p:attrNameLst>
                                      </p:cBhvr>
                                      <p:to>
                                        <p:strVal val="visible"/>
                                      </p:to>
                                    </p:set>
                                    <p:animEffect transition="in" filter="strips(downRight)">
                                      <p:cBhvr>
                                        <p:cTn id="61" dur="500"/>
                                        <p:tgtEl>
                                          <p:spTgt spid="12318"/>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12319"/>
                                        </p:tgtEl>
                                        <p:attrNameLst>
                                          <p:attrName>style.visibility</p:attrName>
                                        </p:attrNameLst>
                                      </p:cBhvr>
                                      <p:to>
                                        <p:strVal val="visible"/>
                                      </p:to>
                                    </p:set>
                                    <p:animEffect transition="in" filter="strips(downRight)">
                                      <p:cBhvr>
                                        <p:cTn id="64" dur="500"/>
                                        <p:tgtEl>
                                          <p:spTgt spid="12319"/>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12320"/>
                                        </p:tgtEl>
                                        <p:attrNameLst>
                                          <p:attrName>style.visibility</p:attrName>
                                        </p:attrNameLst>
                                      </p:cBhvr>
                                      <p:to>
                                        <p:strVal val="visible"/>
                                      </p:to>
                                    </p:set>
                                    <p:animEffect transition="in" filter="strips(downRight)">
                                      <p:cBhvr>
                                        <p:cTn id="67" dur="500"/>
                                        <p:tgtEl>
                                          <p:spTgt spid="12320"/>
                                        </p:tgtEl>
                                      </p:cBhvr>
                                    </p:animEffect>
                                  </p:childTnLst>
                                </p:cTn>
                              </p:par>
                              <p:par>
                                <p:cTn id="68" presetID="18" presetClass="entr" presetSubtype="6" fill="hold" grpId="0" nodeType="withEffect">
                                  <p:stCondLst>
                                    <p:cond delay="0"/>
                                  </p:stCondLst>
                                  <p:childTnLst>
                                    <p:set>
                                      <p:cBhvr>
                                        <p:cTn id="69" dur="1" fill="hold">
                                          <p:stCondLst>
                                            <p:cond delay="0"/>
                                          </p:stCondLst>
                                        </p:cTn>
                                        <p:tgtEl>
                                          <p:spTgt spid="12321"/>
                                        </p:tgtEl>
                                        <p:attrNameLst>
                                          <p:attrName>style.visibility</p:attrName>
                                        </p:attrNameLst>
                                      </p:cBhvr>
                                      <p:to>
                                        <p:strVal val="visible"/>
                                      </p:to>
                                    </p:set>
                                    <p:animEffect transition="in" filter="strips(downRight)">
                                      <p:cBhvr>
                                        <p:cTn id="70" dur="500"/>
                                        <p:tgtEl>
                                          <p:spTgt spid="12321"/>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12322"/>
                                        </p:tgtEl>
                                        <p:attrNameLst>
                                          <p:attrName>style.visibility</p:attrName>
                                        </p:attrNameLst>
                                      </p:cBhvr>
                                      <p:to>
                                        <p:strVal val="visible"/>
                                      </p:to>
                                    </p:set>
                                    <p:animEffect transition="in" filter="strips(downRight)">
                                      <p:cBhvr>
                                        <p:cTn id="73" dur="500"/>
                                        <p:tgtEl>
                                          <p:spTgt spid="12322"/>
                                        </p:tgtEl>
                                      </p:cBhvr>
                                    </p:animEffect>
                                  </p:childTnLst>
                                </p:cTn>
                              </p:par>
                              <p:par>
                                <p:cTn id="74" presetID="18" presetClass="entr" presetSubtype="6" fill="hold" grpId="0" nodeType="withEffect">
                                  <p:stCondLst>
                                    <p:cond delay="0"/>
                                  </p:stCondLst>
                                  <p:childTnLst>
                                    <p:set>
                                      <p:cBhvr>
                                        <p:cTn id="75" dur="1" fill="hold">
                                          <p:stCondLst>
                                            <p:cond delay="0"/>
                                          </p:stCondLst>
                                        </p:cTn>
                                        <p:tgtEl>
                                          <p:spTgt spid="12323"/>
                                        </p:tgtEl>
                                        <p:attrNameLst>
                                          <p:attrName>style.visibility</p:attrName>
                                        </p:attrNameLst>
                                      </p:cBhvr>
                                      <p:to>
                                        <p:strVal val="visible"/>
                                      </p:to>
                                    </p:set>
                                    <p:animEffect transition="in" filter="strips(downRight)">
                                      <p:cBhvr>
                                        <p:cTn id="76" dur="500"/>
                                        <p:tgtEl>
                                          <p:spTgt spid="12323"/>
                                        </p:tgtEl>
                                      </p:cBhvr>
                                    </p:animEffect>
                                  </p:childTnLst>
                                </p:cTn>
                              </p:par>
                              <p:par>
                                <p:cTn id="77" presetID="18" presetClass="entr" presetSubtype="6" fill="hold" grpId="0" nodeType="withEffect">
                                  <p:stCondLst>
                                    <p:cond delay="0"/>
                                  </p:stCondLst>
                                  <p:childTnLst>
                                    <p:set>
                                      <p:cBhvr>
                                        <p:cTn id="78" dur="1" fill="hold">
                                          <p:stCondLst>
                                            <p:cond delay="0"/>
                                          </p:stCondLst>
                                        </p:cTn>
                                        <p:tgtEl>
                                          <p:spTgt spid="12306"/>
                                        </p:tgtEl>
                                        <p:attrNameLst>
                                          <p:attrName>style.visibility</p:attrName>
                                        </p:attrNameLst>
                                      </p:cBhvr>
                                      <p:to>
                                        <p:strVal val="visible"/>
                                      </p:to>
                                    </p:set>
                                    <p:animEffect transition="in" filter="strips(downRight)">
                                      <p:cBhvr>
                                        <p:cTn id="79" dur="500"/>
                                        <p:tgtEl>
                                          <p:spTgt spid="12306"/>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grpId="0" nodeType="clickEffect">
                                  <p:stCondLst>
                                    <p:cond delay="0"/>
                                  </p:stCondLst>
                                  <p:childTnLst>
                                    <p:set>
                                      <p:cBhvr>
                                        <p:cTn id="83" dur="1" fill="hold">
                                          <p:stCondLst>
                                            <p:cond delay="0"/>
                                          </p:stCondLst>
                                        </p:cTn>
                                        <p:tgtEl>
                                          <p:spTgt spid="12307"/>
                                        </p:tgtEl>
                                        <p:attrNameLst>
                                          <p:attrName>style.visibility</p:attrName>
                                        </p:attrNameLst>
                                      </p:cBhvr>
                                      <p:to>
                                        <p:strVal val="visible"/>
                                      </p:to>
                                    </p:set>
                                    <p:animEffect transition="in" filter="strips(downRight)">
                                      <p:cBhvr>
                                        <p:cTn id="84" dur="500"/>
                                        <p:tgtEl>
                                          <p:spTgt spid="12307"/>
                                        </p:tgtEl>
                                      </p:cBhvr>
                                    </p:animEffect>
                                  </p:childTnLst>
                                </p:cTn>
                              </p:par>
                              <p:par>
                                <p:cTn id="85" presetID="18" presetClass="entr" presetSubtype="6" fill="hold" grpId="0" nodeType="withEffect">
                                  <p:stCondLst>
                                    <p:cond delay="0"/>
                                  </p:stCondLst>
                                  <p:childTnLst>
                                    <p:set>
                                      <p:cBhvr>
                                        <p:cTn id="86" dur="1" fill="hold">
                                          <p:stCondLst>
                                            <p:cond delay="0"/>
                                          </p:stCondLst>
                                        </p:cTn>
                                        <p:tgtEl>
                                          <p:spTgt spid="12308"/>
                                        </p:tgtEl>
                                        <p:attrNameLst>
                                          <p:attrName>style.visibility</p:attrName>
                                        </p:attrNameLst>
                                      </p:cBhvr>
                                      <p:to>
                                        <p:strVal val="visible"/>
                                      </p:to>
                                    </p:set>
                                    <p:animEffect transition="in" filter="strips(downRight)">
                                      <p:cBhvr>
                                        <p:cTn id="87" dur="500"/>
                                        <p:tgtEl>
                                          <p:spTgt spid="12308"/>
                                        </p:tgtEl>
                                      </p:cBhvr>
                                    </p:animEffect>
                                  </p:childTnLst>
                                </p:cTn>
                              </p:par>
                              <p:par>
                                <p:cTn id="88" presetID="18" presetClass="entr" presetSubtype="6" fill="hold" grpId="0" nodeType="withEffect">
                                  <p:stCondLst>
                                    <p:cond delay="0"/>
                                  </p:stCondLst>
                                  <p:childTnLst>
                                    <p:set>
                                      <p:cBhvr>
                                        <p:cTn id="89" dur="1" fill="hold">
                                          <p:stCondLst>
                                            <p:cond delay="0"/>
                                          </p:stCondLst>
                                        </p:cTn>
                                        <p:tgtEl>
                                          <p:spTgt spid="12309"/>
                                        </p:tgtEl>
                                        <p:attrNameLst>
                                          <p:attrName>style.visibility</p:attrName>
                                        </p:attrNameLst>
                                      </p:cBhvr>
                                      <p:to>
                                        <p:strVal val="visible"/>
                                      </p:to>
                                    </p:set>
                                    <p:animEffect transition="in" filter="strips(downRight)">
                                      <p:cBhvr>
                                        <p:cTn id="90" dur="500"/>
                                        <p:tgtEl>
                                          <p:spTgt spid="12309"/>
                                        </p:tgtEl>
                                      </p:cBhvr>
                                    </p:animEffect>
                                  </p:childTnLst>
                                </p:cTn>
                              </p:par>
                              <p:par>
                                <p:cTn id="91" presetID="18" presetClass="entr" presetSubtype="6" fill="hold" nodeType="withEffect">
                                  <p:stCondLst>
                                    <p:cond delay="0"/>
                                  </p:stCondLst>
                                  <p:childTnLst>
                                    <p:set>
                                      <p:cBhvr>
                                        <p:cTn id="92" dur="1" fill="hold">
                                          <p:stCondLst>
                                            <p:cond delay="0"/>
                                          </p:stCondLst>
                                        </p:cTn>
                                        <p:tgtEl>
                                          <p:spTgt spid="12312"/>
                                        </p:tgtEl>
                                        <p:attrNameLst>
                                          <p:attrName>style.visibility</p:attrName>
                                        </p:attrNameLst>
                                      </p:cBhvr>
                                      <p:to>
                                        <p:strVal val="visible"/>
                                      </p:to>
                                    </p:set>
                                    <p:animEffect transition="in" filter="strips(downRight)">
                                      <p:cBhvr>
                                        <p:cTn id="93" dur="500"/>
                                        <p:tgtEl>
                                          <p:spTgt spid="12312"/>
                                        </p:tgtEl>
                                      </p:cBhvr>
                                    </p:animEffect>
                                  </p:childTnLst>
                                </p:cTn>
                              </p:par>
                              <p:par>
                                <p:cTn id="94" presetID="18" presetClass="entr" presetSubtype="6" fill="hold" grpId="0" nodeType="withEffect">
                                  <p:stCondLst>
                                    <p:cond delay="0"/>
                                  </p:stCondLst>
                                  <p:childTnLst>
                                    <p:set>
                                      <p:cBhvr>
                                        <p:cTn id="95" dur="1" fill="hold">
                                          <p:stCondLst>
                                            <p:cond delay="0"/>
                                          </p:stCondLst>
                                        </p:cTn>
                                        <p:tgtEl>
                                          <p:spTgt spid="12311"/>
                                        </p:tgtEl>
                                        <p:attrNameLst>
                                          <p:attrName>style.visibility</p:attrName>
                                        </p:attrNameLst>
                                      </p:cBhvr>
                                      <p:to>
                                        <p:strVal val="visible"/>
                                      </p:to>
                                    </p:set>
                                    <p:animEffect transition="in" filter="strips(downRight)">
                                      <p:cBhvr>
                                        <p:cTn id="96" dur="500"/>
                                        <p:tgtEl>
                                          <p:spTgt spid="12311"/>
                                        </p:tgtEl>
                                      </p:cBhvr>
                                    </p:animEffect>
                                  </p:childTnLst>
                                </p:cTn>
                              </p:par>
                              <p:par>
                                <p:cTn id="97" presetID="18" presetClass="entr" presetSubtype="6" fill="hold" grpId="0" nodeType="withEffect">
                                  <p:stCondLst>
                                    <p:cond delay="0"/>
                                  </p:stCondLst>
                                  <p:childTnLst>
                                    <p:set>
                                      <p:cBhvr>
                                        <p:cTn id="98" dur="1" fill="hold">
                                          <p:stCondLst>
                                            <p:cond delay="0"/>
                                          </p:stCondLst>
                                        </p:cTn>
                                        <p:tgtEl>
                                          <p:spTgt spid="12314"/>
                                        </p:tgtEl>
                                        <p:attrNameLst>
                                          <p:attrName>style.visibility</p:attrName>
                                        </p:attrNameLst>
                                      </p:cBhvr>
                                      <p:to>
                                        <p:strVal val="visible"/>
                                      </p:to>
                                    </p:set>
                                    <p:animEffect transition="in" filter="strips(downRight)">
                                      <p:cBhvr>
                                        <p:cTn id="99" dur="500"/>
                                        <p:tgtEl>
                                          <p:spTgt spid="12314"/>
                                        </p:tgtEl>
                                      </p:cBhvr>
                                    </p:animEffect>
                                  </p:childTnLst>
                                </p:cTn>
                              </p:par>
                              <p:par>
                                <p:cTn id="100" presetID="18" presetClass="entr" presetSubtype="6"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strips(downRight)">
                                      <p:cBhvr>
                                        <p:cTn id="102" dur="500"/>
                                        <p:tgtEl>
                                          <p:spTgt spid="35"/>
                                        </p:tgtEl>
                                      </p:cBhvr>
                                    </p:animEffect>
                                  </p:childTnLst>
                                </p:cTn>
                              </p:par>
                              <p:par>
                                <p:cTn id="103" presetID="18" presetClass="entr" presetSubtype="6"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strips(downRight)">
                                      <p:cBhvr>
                                        <p:cTn id="105" dur="500"/>
                                        <p:tgtEl>
                                          <p:spTgt spid="36"/>
                                        </p:tgtEl>
                                      </p:cBhvr>
                                    </p:animEffect>
                                  </p:childTnLst>
                                </p:cTn>
                              </p:par>
                              <p:par>
                                <p:cTn id="106" presetID="18" presetClass="entr" presetSubtype="6"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strips(downRight)">
                                      <p:cBhvr>
                                        <p:cTn id="108" dur="500"/>
                                        <p:tgtEl>
                                          <p:spTgt spid="37"/>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strips(downRight)">
                                      <p:cBhvr>
                                        <p:cTn id="1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p:bldP spid="12294" grpId="0"/>
      <p:bldP spid="12295" grpId="0"/>
      <p:bldP spid="12296" grpId="0"/>
      <p:bldP spid="12297" grpId="0" animBg="1"/>
      <p:bldP spid="12298" grpId="0" animBg="1"/>
      <p:bldP spid="12299" grpId="0" animBg="1"/>
      <p:bldP spid="12300" grpId="0" animBg="1"/>
      <p:bldP spid="12301" grpId="0" animBg="1"/>
      <p:bldP spid="12302" grpId="0" animBg="1"/>
      <p:bldP spid="12304" grpId="0" animBg="1"/>
      <p:bldP spid="12306" grpId="0"/>
      <p:bldP spid="12307" grpId="0"/>
      <p:bldP spid="12308" grpId="0"/>
      <p:bldP spid="12309" grpId="0"/>
      <p:bldP spid="12311" grpId="0"/>
      <p:bldP spid="12314" grpId="0"/>
      <p:bldP spid="12315" grpId="0" animBg="1"/>
      <p:bldP spid="12316" grpId="0"/>
      <p:bldP spid="12317" grpId="0" animBg="1"/>
      <p:bldP spid="12318" grpId="0" animBg="1"/>
      <p:bldP spid="12319" grpId="0" animBg="1"/>
      <p:bldP spid="12320" grpId="0" animBg="1"/>
      <p:bldP spid="12321" grpId="0" animBg="1"/>
      <p:bldP spid="12322" grpId="0" animBg="1"/>
      <p:bldP spid="12323"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0"/>
            <a:ext cx="1061509" cy="523220"/>
          </a:xfrm>
          <a:prstGeom prst="rect">
            <a:avLst/>
          </a:prstGeom>
        </p:spPr>
        <p:txBody>
          <a:bodyPr wrap="none">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2438400" y="990600"/>
          <a:ext cx="1295400" cy="1148080"/>
        </p:xfrm>
        <a:graphic>
          <a:graphicData uri="http://schemas.openxmlformats.org/drawingml/2006/table">
            <a:tbl>
              <a:tblPr firstRow="1" bandRow="1">
                <a:tableStyleId>{5C22544A-7EE6-4342-B048-85BDC9FD1C3A}</a:tableStyleId>
              </a:tblPr>
              <a:tblGrid>
                <a:gridCol w="647700">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tblGrid>
              <a:tr h="574040">
                <a:tc>
                  <a:txBody>
                    <a:bodyPr/>
                    <a:lstStyle/>
                    <a:p>
                      <a:endParaRPr lang="en-US">
                        <a:ln>
                          <a:solidFill>
                            <a:srgbClr val="00206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ln>
                          <a:solidFill>
                            <a:srgbClr val="00206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74040">
                <a:tc>
                  <a:txBody>
                    <a:bodyPr/>
                    <a:lstStyle/>
                    <a:p>
                      <a:endParaRPr lang="en-US">
                        <a:ln>
                          <a:solidFill>
                            <a:srgbClr val="00206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n>
                          <a:solidFill>
                            <a:srgbClr val="00206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nvGraphicFramePr>
        <p:xfrm>
          <a:off x="1524000" y="3124200"/>
          <a:ext cx="2057400" cy="1143000"/>
        </p:xfrm>
        <a:graphic>
          <a:graphicData uri="http://schemas.openxmlformats.org/drawingml/2006/table">
            <a:tbl>
              <a:tblPr firstRow="1" bandRow="1">
                <a:tableStyleId>{5C22544A-7EE6-4342-B048-85BDC9FD1C3A}</a:tableStyleId>
              </a:tblPr>
              <a:tblGrid>
                <a:gridCol w="51435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514350">
                  <a:extLst>
                    <a:ext uri="{9D8B030D-6E8A-4147-A177-3AD203B41FA5}">
                      <a16:colId xmlns="" xmlns:a16="http://schemas.microsoft.com/office/drawing/2014/main" val="20002"/>
                    </a:ext>
                  </a:extLst>
                </a:gridCol>
                <a:gridCol w="514350">
                  <a:extLst>
                    <a:ext uri="{9D8B030D-6E8A-4147-A177-3AD203B41FA5}">
                      <a16:colId xmlns="" xmlns:a16="http://schemas.microsoft.com/office/drawing/2014/main" val="20003"/>
                    </a:ext>
                  </a:extLst>
                </a:gridCol>
              </a:tblGrid>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7" name="Table 6"/>
          <p:cNvGraphicFramePr>
            <a:graphicFrameLocks noGrp="1"/>
          </p:cNvGraphicFramePr>
          <p:nvPr/>
        </p:nvGraphicFramePr>
        <p:xfrm>
          <a:off x="4572000" y="3200400"/>
          <a:ext cx="2057400" cy="1143000"/>
        </p:xfrm>
        <a:graphic>
          <a:graphicData uri="http://schemas.openxmlformats.org/drawingml/2006/table">
            <a:tbl>
              <a:tblPr firstRow="1" bandRow="1">
                <a:tableStyleId>{5C22544A-7EE6-4342-B048-85BDC9FD1C3A}</a:tableStyleId>
              </a:tblPr>
              <a:tblGrid>
                <a:gridCol w="51435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514350">
                  <a:extLst>
                    <a:ext uri="{9D8B030D-6E8A-4147-A177-3AD203B41FA5}">
                      <a16:colId xmlns="" xmlns:a16="http://schemas.microsoft.com/office/drawing/2014/main" val="20002"/>
                    </a:ext>
                  </a:extLst>
                </a:gridCol>
                <a:gridCol w="514350">
                  <a:extLst>
                    <a:ext uri="{9D8B030D-6E8A-4147-A177-3AD203B41FA5}">
                      <a16:colId xmlns="" xmlns:a16="http://schemas.microsoft.com/office/drawing/2014/main" val="20003"/>
                    </a:ext>
                  </a:extLst>
                </a:gridCol>
              </a:tblGrid>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nvGraphicFramePr>
        <p:xfrm>
          <a:off x="1524000" y="4876800"/>
          <a:ext cx="1543050" cy="1143000"/>
        </p:xfrm>
        <a:graphic>
          <a:graphicData uri="http://schemas.openxmlformats.org/drawingml/2006/table">
            <a:tbl>
              <a:tblPr firstRow="1" bandRow="1">
                <a:tableStyleId>{5C22544A-7EE6-4342-B048-85BDC9FD1C3A}</a:tableStyleId>
              </a:tblPr>
              <a:tblGrid>
                <a:gridCol w="51435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514350">
                  <a:extLst>
                    <a:ext uri="{9D8B030D-6E8A-4147-A177-3AD203B41FA5}">
                      <a16:colId xmlns="" xmlns:a16="http://schemas.microsoft.com/office/drawing/2014/main" val="20002"/>
                    </a:ext>
                  </a:extLst>
                </a:gridCol>
              </a:tblGrid>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nvGraphicFramePr>
        <p:xfrm>
          <a:off x="4629150" y="4876800"/>
          <a:ext cx="1543050" cy="1143000"/>
        </p:xfrm>
        <a:graphic>
          <a:graphicData uri="http://schemas.openxmlformats.org/drawingml/2006/table">
            <a:tbl>
              <a:tblPr firstRow="1" bandRow="1">
                <a:tableStyleId>{5C22544A-7EE6-4342-B048-85BDC9FD1C3A}</a:tableStyleId>
              </a:tblPr>
              <a:tblGrid>
                <a:gridCol w="51435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514350">
                  <a:extLst>
                    <a:ext uri="{9D8B030D-6E8A-4147-A177-3AD203B41FA5}">
                      <a16:colId xmlns="" xmlns:a16="http://schemas.microsoft.com/office/drawing/2014/main" val="20002"/>
                    </a:ext>
                  </a:extLst>
                </a:gridCol>
              </a:tblGrid>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571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bl>
          </a:graphicData>
        </a:graphic>
      </p:graphicFrame>
      <p:sp>
        <p:nvSpPr>
          <p:cNvPr id="10" name="TextBox 9"/>
          <p:cNvSpPr txBox="1"/>
          <p:nvPr/>
        </p:nvSpPr>
        <p:spPr>
          <a:xfrm>
            <a:off x="2133600" y="457200"/>
            <a:ext cx="571500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Khoanh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1000" y="1371600"/>
            <a:ext cx="1066800" cy="523220"/>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sz="2800" dirty="0" smtClean="0">
                <a:latin typeface=".VnAristoteH" pitchFamily="34" charset="0"/>
              </a:rPr>
              <a:t>H</a:t>
            </a:r>
            <a:endParaRPr lang="en-US" sz="2800" dirty="0"/>
          </a:p>
        </p:txBody>
      </p:sp>
      <p:sp>
        <p:nvSpPr>
          <p:cNvPr id="12" name="TextBox 11"/>
          <p:cNvSpPr txBox="1"/>
          <p:nvPr/>
        </p:nvSpPr>
        <p:spPr>
          <a:xfrm>
            <a:off x="457200" y="2286000"/>
            <a:ext cx="7620000" cy="892552"/>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800" dirty="0" smtClean="0">
                <a:latin typeface=".VnAristoteH" pitchFamily="34" charset="0"/>
              </a:rPr>
              <a:t>H</a:t>
            </a:r>
            <a:r>
              <a:rPr lang="en-US" sz="2400" dirty="0" smtClean="0"/>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14400" y="3124200"/>
            <a:ext cx="381000" cy="584775"/>
          </a:xfrm>
          <a:prstGeom prst="rect">
            <a:avLst/>
          </a:prstGeom>
          <a:noFill/>
        </p:spPr>
        <p:txBody>
          <a:bodyPr wrap="square" rtlCol="0">
            <a:spAutoFit/>
          </a:bodyPr>
          <a:lstStyle/>
          <a:p>
            <a:r>
              <a:rPr lang="en-US" sz="3200" b="1"/>
              <a:t>A</a:t>
            </a:r>
          </a:p>
        </p:txBody>
      </p:sp>
      <p:sp>
        <p:nvSpPr>
          <p:cNvPr id="14" name="TextBox 13"/>
          <p:cNvSpPr txBox="1"/>
          <p:nvPr/>
        </p:nvSpPr>
        <p:spPr>
          <a:xfrm>
            <a:off x="4191000" y="3200400"/>
            <a:ext cx="381000" cy="584775"/>
          </a:xfrm>
          <a:prstGeom prst="rect">
            <a:avLst/>
          </a:prstGeom>
          <a:noFill/>
        </p:spPr>
        <p:txBody>
          <a:bodyPr wrap="square" rtlCol="0">
            <a:spAutoFit/>
          </a:bodyPr>
          <a:lstStyle/>
          <a:p>
            <a:r>
              <a:rPr lang="en-US" sz="3200" b="1" smtClean="0"/>
              <a:t>B</a:t>
            </a:r>
            <a:endParaRPr lang="en-US" sz="3200" b="1"/>
          </a:p>
        </p:txBody>
      </p:sp>
      <p:sp>
        <p:nvSpPr>
          <p:cNvPr id="15" name="TextBox 14"/>
          <p:cNvSpPr txBox="1"/>
          <p:nvPr/>
        </p:nvSpPr>
        <p:spPr>
          <a:xfrm>
            <a:off x="990600" y="4800600"/>
            <a:ext cx="381000" cy="584775"/>
          </a:xfrm>
          <a:prstGeom prst="rect">
            <a:avLst/>
          </a:prstGeom>
          <a:noFill/>
        </p:spPr>
        <p:txBody>
          <a:bodyPr wrap="square" rtlCol="0">
            <a:spAutoFit/>
          </a:bodyPr>
          <a:lstStyle/>
          <a:p>
            <a:r>
              <a:rPr lang="en-US" sz="3200" b="1" smtClean="0"/>
              <a:t>C</a:t>
            </a:r>
            <a:endParaRPr lang="en-US" sz="3200" b="1"/>
          </a:p>
        </p:txBody>
      </p:sp>
      <p:sp>
        <p:nvSpPr>
          <p:cNvPr id="16" name="TextBox 15"/>
          <p:cNvSpPr txBox="1"/>
          <p:nvPr/>
        </p:nvSpPr>
        <p:spPr>
          <a:xfrm>
            <a:off x="4114800" y="4901625"/>
            <a:ext cx="381000" cy="584775"/>
          </a:xfrm>
          <a:prstGeom prst="rect">
            <a:avLst/>
          </a:prstGeom>
          <a:noFill/>
        </p:spPr>
        <p:txBody>
          <a:bodyPr wrap="square" rtlCol="0">
            <a:spAutoFit/>
          </a:bodyPr>
          <a:lstStyle/>
          <a:p>
            <a:r>
              <a:rPr lang="en-US" sz="3200" b="1" smtClean="0"/>
              <a:t>D</a:t>
            </a:r>
            <a:endParaRPr lang="en-US" sz="3200" b="1"/>
          </a:p>
        </p:txBody>
      </p:sp>
      <p:sp>
        <p:nvSpPr>
          <p:cNvPr id="17" name="Oval 16"/>
          <p:cNvSpPr/>
          <p:nvPr/>
        </p:nvSpPr>
        <p:spPr>
          <a:xfrm>
            <a:off x="4114800" y="3276600"/>
            <a:ext cx="533400" cy="457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ln w="18000">
                  <a:solidFill>
                    <a:srgbClr val="FF0000"/>
                  </a:solidFill>
                  <a:prstDash val="solid"/>
                  <a:miter lim="800000"/>
                </a:ln>
                <a:solidFill>
                  <a:schemeClr val="tx1"/>
                </a:solidFill>
                <a:effectLst>
                  <a:outerShdw blurRad="25500" dist="23000" dir="7020000" algn="tl">
                    <a:srgbClr val="000000">
                      <a:alpha val="50000"/>
                    </a:srgbClr>
                  </a:outerShdw>
                </a:effectLst>
              </a:rPr>
              <a:t>B</a:t>
            </a:r>
            <a:endParaRPr lang="en-US">
              <a:ln w="18000">
                <a:solidFill>
                  <a:srgbClr val="FF0000"/>
                </a:solidFill>
                <a:prstDash val="solid"/>
                <a:miter lim="800000"/>
              </a:ln>
              <a:solidFill>
                <a:schemeClr val="tx1"/>
              </a:solid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D7E3BC"/>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560</Words>
  <Application>Microsoft Office PowerPoint</Application>
  <PresentationFormat>On-screen Show (4:3)</PresentationFormat>
  <Paragraphs>88</Paragraphs>
  <Slides>10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3"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Windows User</cp:lastModifiedBy>
  <cp:revision>43</cp:revision>
  <dcterms:created xsi:type="dcterms:W3CDTF">2016-04-03T02:55:46Z</dcterms:created>
  <dcterms:modified xsi:type="dcterms:W3CDTF">2022-04-25T14:46:57Z</dcterms:modified>
</cp:coreProperties>
</file>