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6" r:id="rId3"/>
    <p:sldMasterId id="2147483699" r:id="rId4"/>
    <p:sldMasterId id="2147483712" r:id="rId5"/>
    <p:sldMasterId id="2147483725" r:id="rId6"/>
    <p:sldMasterId id="2147483738" r:id="rId7"/>
    <p:sldMasterId id="2147483751" r:id="rId8"/>
  </p:sldMasterIdLst>
  <p:notesMasterIdLst>
    <p:notesMasterId r:id="rId37"/>
  </p:notesMasterIdLst>
  <p:sldIdLst>
    <p:sldId id="257" r:id="rId9"/>
    <p:sldId id="258" r:id="rId10"/>
    <p:sldId id="259" r:id="rId11"/>
    <p:sldId id="287" r:id="rId12"/>
    <p:sldId id="270" r:id="rId13"/>
    <p:sldId id="271" r:id="rId14"/>
    <p:sldId id="288" r:id="rId15"/>
    <p:sldId id="272" r:id="rId16"/>
    <p:sldId id="260" r:id="rId17"/>
    <p:sldId id="261" r:id="rId18"/>
    <p:sldId id="273" r:id="rId19"/>
    <p:sldId id="277" r:id="rId20"/>
    <p:sldId id="281" r:id="rId21"/>
    <p:sldId id="279" r:id="rId22"/>
    <p:sldId id="280" r:id="rId23"/>
    <p:sldId id="278" r:id="rId24"/>
    <p:sldId id="282" r:id="rId25"/>
    <p:sldId id="284" r:id="rId26"/>
    <p:sldId id="274" r:id="rId27"/>
    <p:sldId id="285" r:id="rId28"/>
    <p:sldId id="283" r:id="rId29"/>
    <p:sldId id="286" r:id="rId30"/>
    <p:sldId id="263" r:id="rId31"/>
    <p:sldId id="264" r:id="rId32"/>
    <p:sldId id="275" r:id="rId33"/>
    <p:sldId id="276" r:id="rId34"/>
    <p:sldId id="268" r:id="rId35"/>
    <p:sldId id="26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434" autoAdjust="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DE8F0-1E95-43F4-B991-18CBDE2D648F}" type="datetimeFigureOut">
              <a:rPr lang="vi-VN" smtClean="0"/>
              <a:pPr/>
              <a:t>17/04/2022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83C1D-BB67-4D87-9449-94B5C516BF0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733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473B6-534F-4E5E-BD33-1C805253C2F6}" type="slidenum">
              <a:rPr kumimoji="0" lang="vi-VN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vi-VN" alt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500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07DB-6519-48D8-9FD2-BC0CB970F52E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F9BC-4280-4F84-A2FE-70380DC3C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30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07DB-6519-48D8-9FD2-BC0CB970F52E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F9BC-4280-4F84-A2FE-70380DC3C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79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07DB-6519-48D8-9FD2-BC0CB970F52E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F9BC-4280-4F84-A2FE-70380DC3C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00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4B72CF-82FF-4D09-BFEB-0A31BBA0B8B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87CF1D-A7D2-4536-B7CF-7942636CE3D1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747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74C0B5-6FC8-4215-8CD1-A13B204DDCD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AA9D77-541B-4241-9E66-62C8D78606F9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657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80BD57-18C6-43C9-BA6B-ED410256A2E9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4420D6-1B1C-4C82-A908-EA89E52BA105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527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8E8FFD-1D63-4DF3-8489-ADDC09124730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D4124E-060C-4AE4-92B9-D425099D6842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019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B04B2D-923F-49D1-834C-E88254B1374E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A25AF2-1D1A-41B6-AC76-B5B02FFF1BCC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783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C513CE-E683-43F0-AF4E-82568E18616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69E2CB-8213-4933-B4D9-888D865DFAE6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719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6FD313-AAB3-4EE5-939E-BCE928649C1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8AD84D-AE0C-484B-BCC7-F119D82193E9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261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10C466-F334-437F-B21A-0DBF0F1BD01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10246B-F573-4A43-8508-D8404317ED3C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02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07DB-6519-48D8-9FD2-BC0CB970F52E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F9BC-4280-4F84-A2FE-70380DC3C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60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F76586-2856-471A-805D-FD46F340341A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F2A325-A4D0-4535-BE6E-99C6EB1843A7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666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6AB23F-02B7-4905-8C93-75144E992B20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C910A7-8046-49A3-B8FF-2BAF9C8FE272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134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38C81D-55A3-481F-BFB8-30EEAD44E358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EAA5D-7071-4DA5-8EEC-A06AB70B4A8A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284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8A8909-E0BD-4085-AE48-6A59CDA2C8B0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45CBE4-7DA9-4062-8F37-5B3D00B5FBE8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057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4B72CF-82FF-4D09-BFEB-0A31BBA0B8B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87CF1D-A7D2-4536-B7CF-7942636CE3D1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156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74C0B5-6FC8-4215-8CD1-A13B204DDCD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AA9D77-541B-4241-9E66-62C8D78606F9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6422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80BD57-18C6-43C9-BA6B-ED410256A2E9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4420D6-1B1C-4C82-A908-EA89E52BA105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7365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8E8FFD-1D63-4DF3-8489-ADDC09124730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D4124E-060C-4AE4-92B9-D425099D6842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9241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B04B2D-923F-49D1-834C-E88254B1374E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A25AF2-1D1A-41B6-AC76-B5B02FFF1BCC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768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C513CE-E683-43F0-AF4E-82568E18616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69E2CB-8213-4933-B4D9-888D865DFAE6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64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07DB-6519-48D8-9FD2-BC0CB970F52E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F9BC-4280-4F84-A2FE-70380DC3C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564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6FD313-AAB3-4EE5-939E-BCE928649C1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8AD84D-AE0C-484B-BCC7-F119D82193E9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9554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10C466-F334-437F-B21A-0DBF0F1BD01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10246B-F573-4A43-8508-D8404317ED3C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3758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F76586-2856-471A-805D-FD46F340341A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F2A325-A4D0-4535-BE6E-99C6EB1843A7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6743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6AB23F-02B7-4905-8C93-75144E992B20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C910A7-8046-49A3-B8FF-2BAF9C8FE272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1861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38C81D-55A3-481F-BFB8-30EEAD44E358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EAA5D-7071-4DA5-8EEC-A06AB70B4A8A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4904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8A8909-E0BD-4085-AE48-6A59CDA2C8B0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45CBE4-7DA9-4062-8F37-5B3D00B5FBE8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1162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4B72CF-82FF-4D09-BFEB-0A31BBA0B8B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87CF1D-A7D2-4536-B7CF-7942636CE3D1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1180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74C0B5-6FC8-4215-8CD1-A13B204DDCD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AA9D77-541B-4241-9E66-62C8D78606F9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496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80BD57-18C6-43C9-BA6B-ED410256A2E9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4420D6-1B1C-4C82-A908-EA89E52BA105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2424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8E8FFD-1D63-4DF3-8489-ADDC09124730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D4124E-060C-4AE4-92B9-D425099D6842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08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07DB-6519-48D8-9FD2-BC0CB970F52E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F9BC-4280-4F84-A2FE-70380DC3C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891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B04B2D-923F-49D1-834C-E88254B1374E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A25AF2-1D1A-41B6-AC76-B5B02FFF1BCC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8583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C513CE-E683-43F0-AF4E-82568E18616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69E2CB-8213-4933-B4D9-888D865DFAE6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753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6FD313-AAB3-4EE5-939E-BCE928649C1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8AD84D-AE0C-484B-BCC7-F119D82193E9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9768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10C466-F334-437F-B21A-0DBF0F1BD01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10246B-F573-4A43-8508-D8404317ED3C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812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F76586-2856-471A-805D-FD46F340341A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F2A325-A4D0-4535-BE6E-99C6EB1843A7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0919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6AB23F-02B7-4905-8C93-75144E992B20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C910A7-8046-49A3-B8FF-2BAF9C8FE272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9974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38C81D-55A3-481F-BFB8-30EEAD44E358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EAA5D-7071-4DA5-8EEC-A06AB70B4A8A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9545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8A8909-E0BD-4085-AE48-6A59CDA2C8B0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45CBE4-7DA9-4062-8F37-5B3D00B5FBE8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1917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4B72CF-82FF-4D09-BFEB-0A31BBA0B8B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87CF1D-A7D2-4536-B7CF-7942636CE3D1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556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74C0B5-6FC8-4215-8CD1-A13B204DDCD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AA9D77-541B-4241-9E66-62C8D78606F9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921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07DB-6519-48D8-9FD2-BC0CB970F52E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F9BC-4280-4F84-A2FE-70380DC3C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975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80BD57-18C6-43C9-BA6B-ED410256A2E9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4420D6-1B1C-4C82-A908-EA89E52BA105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8625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8E8FFD-1D63-4DF3-8489-ADDC09124730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D4124E-060C-4AE4-92B9-D425099D6842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8508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B04B2D-923F-49D1-834C-E88254B1374E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A25AF2-1D1A-41B6-AC76-B5B02FFF1BCC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6737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C513CE-E683-43F0-AF4E-82568E18616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69E2CB-8213-4933-B4D9-888D865DFAE6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9059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6FD313-AAB3-4EE5-939E-BCE928649C1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8AD84D-AE0C-484B-BCC7-F119D82193E9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9343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10C466-F334-437F-B21A-0DBF0F1BD01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10246B-F573-4A43-8508-D8404317ED3C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0456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F76586-2856-471A-805D-FD46F340341A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F2A325-A4D0-4535-BE6E-99C6EB1843A7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8653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6AB23F-02B7-4905-8C93-75144E992B20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C910A7-8046-49A3-B8FF-2BAF9C8FE272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55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38C81D-55A3-481F-BFB8-30EEAD44E358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EAA5D-7071-4DA5-8EEC-A06AB70B4A8A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7294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8A8909-E0BD-4085-AE48-6A59CDA2C8B0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45CBE4-7DA9-4062-8F37-5B3D00B5FBE8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60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07DB-6519-48D8-9FD2-BC0CB970F52E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F9BC-4280-4F84-A2FE-70380DC3C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683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4B72CF-82FF-4D09-BFEB-0A31BBA0B8B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87CF1D-A7D2-4536-B7CF-7942636CE3D1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538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74C0B5-6FC8-4215-8CD1-A13B204DDCD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AA9D77-541B-4241-9E66-62C8D78606F9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1725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80BD57-18C6-43C9-BA6B-ED410256A2E9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4420D6-1B1C-4C82-A908-EA89E52BA105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3436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8E8FFD-1D63-4DF3-8489-ADDC09124730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D4124E-060C-4AE4-92B9-D425099D6842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143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B04B2D-923F-49D1-834C-E88254B1374E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A25AF2-1D1A-41B6-AC76-B5B02FFF1BCC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1652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C513CE-E683-43F0-AF4E-82568E18616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69E2CB-8213-4933-B4D9-888D865DFAE6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5859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6FD313-AAB3-4EE5-939E-BCE928649C1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8AD84D-AE0C-484B-BCC7-F119D82193E9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2212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10C466-F334-437F-B21A-0DBF0F1BD01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10246B-F573-4A43-8508-D8404317ED3C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9277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F76586-2856-471A-805D-FD46F340341A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F2A325-A4D0-4535-BE6E-99C6EB1843A7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3140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6AB23F-02B7-4905-8C93-75144E992B20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C910A7-8046-49A3-B8FF-2BAF9C8FE272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106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07DB-6519-48D8-9FD2-BC0CB970F52E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F9BC-4280-4F84-A2FE-70380DC3C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373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38C81D-55A3-481F-BFB8-30EEAD44E358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EAA5D-7071-4DA5-8EEC-A06AB70B4A8A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5872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8A8909-E0BD-4085-AE48-6A59CDA2C8B0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45CBE4-7DA9-4062-8F37-5B3D00B5FBE8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1329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4B72CF-82FF-4D09-BFEB-0A31BBA0B8B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87CF1D-A7D2-4536-B7CF-7942636CE3D1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4991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74C0B5-6FC8-4215-8CD1-A13B204DDCD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AA9D77-541B-4241-9E66-62C8D78606F9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9264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80BD57-18C6-43C9-BA6B-ED410256A2E9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4420D6-1B1C-4C82-A908-EA89E52BA105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8840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8E8FFD-1D63-4DF3-8489-ADDC09124730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D4124E-060C-4AE4-92B9-D425099D6842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8255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B04B2D-923F-49D1-834C-E88254B1374E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A25AF2-1D1A-41B6-AC76-B5B02FFF1BCC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8632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C513CE-E683-43F0-AF4E-82568E18616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69E2CB-8213-4933-B4D9-888D865DFAE6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7047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6FD313-AAB3-4EE5-939E-BCE928649C1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8AD84D-AE0C-484B-BCC7-F119D82193E9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4727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10C466-F334-437F-B21A-0DBF0F1BD01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10246B-F573-4A43-8508-D8404317ED3C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464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07DB-6519-48D8-9FD2-BC0CB970F52E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F9BC-4280-4F84-A2FE-70380DC3C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213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F76586-2856-471A-805D-FD46F340341A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F2A325-A4D0-4535-BE6E-99C6EB1843A7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7809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6AB23F-02B7-4905-8C93-75144E992B20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C910A7-8046-49A3-B8FF-2BAF9C8FE272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0828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38C81D-55A3-481F-BFB8-30EEAD44E358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EAA5D-7071-4DA5-8EEC-A06AB70B4A8A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6433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8A8909-E0BD-4085-AE48-6A59CDA2C8B0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45CBE4-7DA9-4062-8F37-5B3D00B5FBE8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2999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4B72CF-82FF-4D09-BFEB-0A31BBA0B8B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87CF1D-A7D2-4536-B7CF-7942636CE3D1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9907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74C0B5-6FC8-4215-8CD1-A13B204DDCD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AA9D77-541B-4241-9E66-62C8D78606F9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4268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80BD57-18C6-43C9-BA6B-ED410256A2E9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4420D6-1B1C-4C82-A908-EA89E52BA105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2198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8E8FFD-1D63-4DF3-8489-ADDC09124730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D4124E-060C-4AE4-92B9-D425099D6842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7254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B04B2D-923F-49D1-834C-E88254B1374E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A25AF2-1D1A-41B6-AC76-B5B02FFF1BCC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017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C513CE-E683-43F0-AF4E-82568E18616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69E2CB-8213-4933-B4D9-888D865DFAE6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590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07DB-6519-48D8-9FD2-BC0CB970F52E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F9BC-4280-4F84-A2FE-70380DC3C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9806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6FD313-AAB3-4EE5-939E-BCE928649C1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8AD84D-AE0C-484B-BCC7-F119D82193E9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5739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10C466-F334-437F-B21A-0DBF0F1BD011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10246B-F573-4A43-8508-D8404317ED3C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0552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F76586-2856-471A-805D-FD46F340341A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F2A325-A4D0-4535-BE6E-99C6EB1843A7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4577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6AB23F-02B7-4905-8C93-75144E992B20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C910A7-8046-49A3-B8FF-2BAF9C8FE272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7086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38C81D-55A3-481F-BFB8-30EEAD44E358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EAA5D-7071-4DA5-8EEC-A06AB70B4A8A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6631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8A8909-E0BD-4085-AE48-6A59CDA2C8B0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45CBE4-7DA9-4062-8F37-5B3D00B5FBE8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10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407DB-6519-48D8-9FD2-BC0CB970F52E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0F9BC-4280-4F84-A2FE-70380DC3C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4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52238C-9B7B-4AB3-B336-127D61D16704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77527-2129-4204-BA91-D67690E6BEB4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24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52238C-9B7B-4AB3-B336-127D61D16704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77527-2129-4204-BA91-D67690E6BEB4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75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52238C-9B7B-4AB3-B336-127D61D16704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77527-2129-4204-BA91-D67690E6BEB4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26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52238C-9B7B-4AB3-B336-127D61D16704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77527-2129-4204-BA91-D67690E6BEB4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10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52238C-9B7B-4AB3-B336-127D61D16704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77527-2129-4204-BA91-D67690E6BEB4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31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52238C-9B7B-4AB3-B336-127D61D16704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77527-2129-4204-BA91-D67690E6BEB4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17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52238C-9B7B-4AB3-B336-127D61D16704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77527-2129-4204-BA91-D67690E6BEB4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10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7" Type="http://schemas.openxmlformats.org/officeDocument/2006/relationships/image" Target="../media/image3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447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01" y="2286001"/>
            <a:ext cx="8315399" cy="2743200"/>
          </a:xfr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eriod"/>
            </a:pP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1" y="2286000"/>
            <a:ext cx="832492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3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1"/>
            <a:ext cx="8610600" cy="3428999"/>
          </a:xfrm>
        </p:spPr>
        <p:txBody>
          <a:bodyPr/>
          <a:lstStyle/>
          <a:p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:</a:t>
            </a:r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mỉ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526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0" y="1295400"/>
            <a:ext cx="9144000" cy="9144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7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en-US" altLang="vi-V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vi-VN" sz="27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  </a:t>
            </a:r>
            <a:r>
              <a:rPr kumimoji="0" lang="en-US" altLang="vi-VN" sz="27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sát</a:t>
            </a: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7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7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miêu</a:t>
            </a: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7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</a:t>
            </a: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7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7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7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7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7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ngoại</a:t>
            </a: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7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7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altLang="vi-V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mèo</a:t>
            </a: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</a:t>
            </a:r>
            <a:r>
              <a:rPr kumimoji="0" lang="en-US" altLang="vi-V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altLang="vi-V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chó</a:t>
            </a: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altLang="vi-VN" sz="27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7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xóm</a:t>
            </a: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vi-VN" sz="27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438400"/>
            <a:ext cx="383857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0060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dunglac.org/upload/article/12959715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74"/>
          <a:stretch/>
        </p:blipFill>
        <p:spPr bwMode="auto">
          <a:xfrm>
            <a:off x="-11242" y="381000"/>
            <a:ext cx="519409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542" y="323145"/>
            <a:ext cx="4962458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2109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0"/>
            <a:ext cx="6172200" cy="5907677"/>
          </a:xfrm>
          <a:prstGeom prst="rect">
            <a:avLst/>
          </a:prstGeom>
        </p:spPr>
      </p:pic>
      <p:pic>
        <p:nvPicPr>
          <p:cNvPr id="12" name="Picture 4" descr="con mè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1"/>
            <a:ext cx="6096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78445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img.tamtay.vn/files/2009/06/19/triki_anywhere/blog_images/4a90cbc0_47d08d22_copyofcat210244fu_resiz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6"/>
          <a:stretch/>
        </p:blipFill>
        <p:spPr bwMode="auto">
          <a:xfrm>
            <a:off x="-304800" y="26232"/>
            <a:ext cx="5301370" cy="622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399" y="26232"/>
            <a:ext cx="6281996" cy="622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6654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763"/>
            <a:ext cx="3620311" cy="1933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2" y="2101825"/>
            <a:ext cx="3592829" cy="46819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540097" y="1789266"/>
            <a:ext cx="6798105" cy="3229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9372" y="-6134"/>
            <a:ext cx="2450432" cy="19444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9372" y="2101825"/>
            <a:ext cx="2426619" cy="17844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9372" y="4049735"/>
            <a:ext cx="2469736" cy="257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1540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769801" cy="510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124200"/>
            <a:ext cx="5475256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5459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9481"/>
          <a:stretch/>
        </p:blipFill>
        <p:spPr>
          <a:xfrm>
            <a:off x="3124200" y="33337"/>
            <a:ext cx="6320298" cy="4191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0" y="2128837"/>
            <a:ext cx="6665241" cy="468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3389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x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0" name="Picture 2" descr="con ch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34533"/>
            <a:ext cx="2955561" cy="342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ture 5" descr="con chó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357" y="-152400"/>
            <a:ext cx="3657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http://fs1.vn.cyworld.com/data4/2007/05/07/177/1178525577512058_chó%20con%2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42959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6200" y="3434533"/>
            <a:ext cx="4386644" cy="342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0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4" y="3652563"/>
            <a:ext cx="3248025" cy="3062192"/>
          </a:xfrm>
          <a:prstGeom prst="rect">
            <a:avLst/>
          </a:prstGeom>
        </p:spPr>
      </p:pic>
      <p:pic>
        <p:nvPicPr>
          <p:cNvPr id="9" name="Picture 8" descr="http://fs1.vn.cyworld.com/data4/2007/05/07/177/1178525577512058_chó%20con%2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9" t="11629" r="20181" b="32558"/>
          <a:stretch/>
        </p:blipFill>
        <p:spPr bwMode="auto">
          <a:xfrm>
            <a:off x="76200" y="762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599" y="76200"/>
            <a:ext cx="4043363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3671613"/>
            <a:ext cx="2775235" cy="304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3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08" y="2557164"/>
            <a:ext cx="4306844" cy="2929235"/>
          </a:xfrm>
        </p:spPr>
      </p:pic>
      <p:sp>
        <p:nvSpPr>
          <p:cNvPr id="10" name="Rectangle 9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364" y="2514600"/>
            <a:ext cx="4328919" cy="33528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="" xmlns:a16="http://schemas.microsoft.com/office/drawing/2014/main" id="{D7B9E603-57D6-A64E-B0AA-2156FA7F7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371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 văn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 tập quan sát con vật</a:t>
            </a:r>
          </a:p>
        </p:txBody>
      </p:sp>
    </p:spTree>
    <p:extLst>
      <p:ext uri="{BB962C8B-B14F-4D97-AF65-F5344CB8AC3E}">
        <p14:creationId xmlns:p14="http://schemas.microsoft.com/office/powerpoint/2010/main" val="86800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5000059" cy="647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52400"/>
            <a:ext cx="3886200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0175" y="3268770"/>
            <a:ext cx="3857625" cy="336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2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5450980" cy="655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838382" y="1600200"/>
            <a:ext cx="664883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3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67762"/>
            <a:ext cx="6876066" cy="6137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399"/>
            <a:ext cx="6553200" cy="45123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243" y="152400"/>
            <a:ext cx="7636933" cy="624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808350"/>
            <a:ext cx="928589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9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82000" cy="32765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Bài 3:“ Quan sát và miêu tả các đặc điểm ngoại hình của con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marL="0" indent="0">
              <a:buNone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marL="0" indent="0">
              <a:buNone/>
            </a:pP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0" indent="0">
              <a:buNone/>
            </a:pP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0" indent="0">
              <a:buNone/>
            </a:pP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6" name="Oval 5"/>
          <p:cNvSpPr/>
          <p:nvPr/>
        </p:nvSpPr>
        <p:spPr>
          <a:xfrm>
            <a:off x="891464" y="3436306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Oval 6"/>
          <p:cNvSpPr/>
          <p:nvPr/>
        </p:nvSpPr>
        <p:spPr>
          <a:xfrm>
            <a:off x="872703" y="3928996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1B69E8AD-A69A-4C41-AA7A-A3B49187A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371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năm 2022</a:t>
            </a:r>
            <a:b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 làm văn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 tập quan sát con vật</a:t>
            </a:r>
          </a:p>
        </p:txBody>
      </p:sp>
    </p:spTree>
    <p:extLst>
      <p:ext uri="{BB962C8B-B14F-4D97-AF65-F5344CB8AC3E}">
        <p14:creationId xmlns:p14="http://schemas.microsoft.com/office/powerpoint/2010/main" val="218879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47016"/>
            <a:ext cx="8458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“ Quan sát và miêu tả hoạt động thường xuyên của con mèo (hoặc con chó) nói trên .”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em,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563880" y="3124200"/>
            <a:ext cx="304800" cy="3048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?</a:t>
            </a: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AC314F40-E907-D044-8922-939C49EE4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901" y="99221"/>
            <a:ext cx="8229600" cy="1371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năm 2022</a:t>
            </a:r>
            <a:b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 làm văn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 tập quan sát con vật</a:t>
            </a:r>
          </a:p>
        </p:txBody>
      </p:sp>
    </p:spTree>
    <p:extLst>
      <p:ext uri="{BB962C8B-B14F-4D97-AF65-F5344CB8AC3E}">
        <p14:creationId xmlns:p14="http://schemas.microsoft.com/office/powerpoint/2010/main" val="304591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88" name="Group 5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68428889"/>
              </p:ext>
            </p:extLst>
          </p:nvPr>
        </p:nvGraphicFramePr>
        <p:xfrm>
          <a:off x="0" y="30480"/>
          <a:ext cx="9144000" cy="6553482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91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72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phận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 ngữ miêu tả con mèo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2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lông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2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2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tai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22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Đôi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mắt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9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mũi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22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22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Bốn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chân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72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đuôi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8469" name="Text Box 37"/>
          <p:cNvSpPr txBox="1">
            <a:spLocks noChangeArrowheads="1"/>
          </p:cNvSpPr>
          <p:nvPr/>
        </p:nvSpPr>
        <p:spPr bwMode="auto">
          <a:xfrm>
            <a:off x="2103120" y="489586"/>
            <a:ext cx="6934200" cy="83026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hung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hung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vằn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đen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vàng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nhạt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đen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gỗ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 tam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nhị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,…</a:t>
            </a:r>
            <a:endParaRPr kumimoji="0" lang="en-US" altLang="vi-VN" sz="24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470" name="Text Box 38"/>
          <p:cNvSpPr txBox="1">
            <a:spLocks noChangeArrowheads="1"/>
          </p:cNvSpPr>
          <p:nvPr/>
        </p:nvSpPr>
        <p:spPr bwMode="auto">
          <a:xfrm>
            <a:off x="1889760" y="6148389"/>
            <a:ext cx="71628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thướt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duyên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dáng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luôn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ngoe</a:t>
            </a:r>
            <a:r>
              <a:rPr kumimoji="0" lang="en-US" altLang="vi-VN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nguẩy,… </a:t>
            </a:r>
            <a:endParaRPr kumimoji="0" lang="en-US" altLang="vi-V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472" name="Text Box 40"/>
          <p:cNvSpPr txBox="1">
            <a:spLocks noChangeArrowheads="1"/>
          </p:cNvSpPr>
          <p:nvPr/>
        </p:nvSpPr>
        <p:spPr bwMode="auto">
          <a:xfrm>
            <a:off x="1859280" y="5326063"/>
            <a:ext cx="7391400" cy="83026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Thon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nhẹn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ngắn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chùn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chùn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móng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sắc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nhọn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…</a:t>
            </a:r>
            <a:endParaRPr kumimoji="0" lang="en-US" altLang="vi-VN" sz="24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474" name="Text Box 42"/>
          <p:cNvSpPr txBox="1">
            <a:spLocks noChangeArrowheads="1"/>
          </p:cNvSpPr>
          <p:nvPr/>
        </p:nvSpPr>
        <p:spPr bwMode="auto">
          <a:xfrm>
            <a:off x="1874520" y="4495800"/>
            <a:ext cx="7010400" cy="83026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Trắng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cước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luôn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vểnh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đen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lông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cứng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cước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,…</a:t>
            </a:r>
            <a:endParaRPr kumimoji="0" lang="en-US" altLang="vi-V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475" name="Text Box 43"/>
          <p:cNvSpPr txBox="1">
            <a:spLocks noChangeArrowheads="1"/>
          </p:cNvSpPr>
          <p:nvPr/>
        </p:nvSpPr>
        <p:spPr bwMode="auto">
          <a:xfrm>
            <a:off x="2057400" y="4038600"/>
            <a:ext cx="69342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Hếch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hơi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đen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,…</a:t>
            </a:r>
            <a:endParaRPr kumimoji="0" lang="en-US" altLang="vi-VN" sz="24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477" name="Text Box 45"/>
          <p:cNvSpPr txBox="1">
            <a:spLocks noChangeArrowheads="1"/>
          </p:cNvSpPr>
          <p:nvPr/>
        </p:nvSpPr>
        <p:spPr bwMode="auto">
          <a:xfrm>
            <a:off x="2057400" y="2971800"/>
            <a:ext cx="7086600" cy="83026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hòn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bi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hạt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nhãn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long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lanh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luôn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đưa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đưa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…</a:t>
            </a:r>
            <a:endParaRPr kumimoji="0" lang="en-US" altLang="vi-V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479" name="Text Box 47"/>
          <p:cNvSpPr txBox="1">
            <a:spLocks noChangeArrowheads="1"/>
          </p:cNvSpPr>
          <p:nvPr/>
        </p:nvSpPr>
        <p:spPr bwMode="auto">
          <a:xfrm>
            <a:off x="2057400" y="2141538"/>
            <a:ext cx="6858000" cy="83026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dong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dỏng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đứng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tinh</a:t>
            </a:r>
            <a:r>
              <a:rPr kumimoji="0" lang="en-US" altLang="vi-VN" sz="2400" b="1" i="1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nhạy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tam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luôn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vểnh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…</a:t>
            </a:r>
            <a:endParaRPr kumimoji="0" lang="en-US" altLang="vi-VN" sz="24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481" name="Text Box 49"/>
          <p:cNvSpPr txBox="1">
            <a:spLocks noChangeArrowheads="1"/>
          </p:cNvSpPr>
          <p:nvPr/>
        </p:nvSpPr>
        <p:spPr bwMode="auto">
          <a:xfrm>
            <a:off x="2072640" y="1311276"/>
            <a:ext cx="6934200" cy="83026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cam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sành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gáo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dừa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bóng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…</a:t>
            </a:r>
            <a:endParaRPr kumimoji="0" lang="en-US" altLang="vi-V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74771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84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84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9" grpId="0"/>
      <p:bldP spid="18470" grpId="0"/>
      <p:bldP spid="18472" grpId="0"/>
      <p:bldP spid="18474" grpId="0"/>
      <p:bldP spid="18475" grpId="0"/>
      <p:bldP spid="18477" grpId="0"/>
      <p:bldP spid="18479" grpId="0"/>
      <p:bldP spid="1848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17" name="Group 6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45112315"/>
              </p:ext>
            </p:extLst>
          </p:nvPr>
        </p:nvGraphicFramePr>
        <p:xfrm>
          <a:off x="0" y="685800"/>
          <a:ext cx="9144000" cy="5089782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39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8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phận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miêu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chó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8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lông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8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Cái đầu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447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tai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8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Đôi mắt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8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mũi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8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ria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8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Bốn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chân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18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Cái đuôi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9498" name="Text Box 42"/>
          <p:cNvSpPr txBox="1">
            <a:spLocks noChangeArrowheads="1"/>
          </p:cNvSpPr>
          <p:nvPr/>
        </p:nvSpPr>
        <p:spPr bwMode="auto">
          <a:xfrm>
            <a:off x="1905000" y="1219200"/>
            <a:ext cx="7467600" cy="5238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toàn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đen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xám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;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lông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vàng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mượt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endParaRPr kumimoji="0" lang="en-US" altLang="vi-VN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99" name="Text Box 43"/>
          <p:cNvSpPr txBox="1">
            <a:spLocks noChangeArrowheads="1"/>
          </p:cNvSpPr>
          <p:nvPr/>
        </p:nvSpPr>
        <p:spPr bwMode="auto">
          <a:xfrm>
            <a:off x="1966913" y="1771650"/>
            <a:ext cx="7239000" cy="52228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trông như yên xe </a:t>
            </a:r>
            <a:r>
              <a:rPr lang="en-US" altLang="vi-VN" sz="28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kumimoji="0" lang="en-US" altLang="vi-VN" sz="2800" b="1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altLang="vi-VN" sz="28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endParaRPr kumimoji="0" lang="en-US" altLang="vi-VN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501" name="Text Box 45"/>
          <p:cNvSpPr txBox="1">
            <a:spLocks noChangeArrowheads="1"/>
          </p:cNvSpPr>
          <p:nvPr/>
        </p:nvSpPr>
        <p:spPr bwMode="auto">
          <a:xfrm>
            <a:off x="1905000" y="2286000"/>
            <a:ext cx="7620000" cy="95408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tai to; 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mỏng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luôn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cụp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phía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thính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tai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mít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đứng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…</a:t>
            </a:r>
            <a:endParaRPr kumimoji="0" lang="en-US" altLang="vi-VN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503" name="Text Box 47"/>
          <p:cNvSpPr txBox="1">
            <a:spLocks noChangeArrowheads="1"/>
          </p:cNvSpPr>
          <p:nvPr/>
        </p:nvSpPr>
        <p:spPr bwMode="auto">
          <a:xfrm>
            <a:off x="1905000" y="3200400"/>
            <a:ext cx="7239000" cy="5238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 xanh như nước biển; mắt đen pha nâu; </a:t>
            </a:r>
            <a:endParaRPr kumimoji="0" lang="en-US" altLang="vi-VN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504" name="Text Box 48"/>
          <p:cNvSpPr txBox="1">
            <a:spLocks noChangeArrowheads="1"/>
          </p:cNvSpPr>
          <p:nvPr/>
        </p:nvSpPr>
        <p:spPr bwMode="auto">
          <a:xfrm>
            <a:off x="1943100" y="3738563"/>
            <a:ext cx="7162800" cy="5238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luôn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khịt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khịt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đánh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hơi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…</a:t>
            </a:r>
            <a:endParaRPr kumimoji="0" lang="en-US" altLang="vi-VN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505" name="Text Box 49"/>
          <p:cNvSpPr txBox="1">
            <a:spLocks noChangeArrowheads="1"/>
          </p:cNvSpPr>
          <p:nvPr/>
        </p:nvSpPr>
        <p:spPr bwMode="auto">
          <a:xfrm>
            <a:off x="1828800" y="4191000"/>
            <a:ext cx="7162800" cy="5238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râu ngắn, cứng và mọc quanh mép, …</a:t>
            </a:r>
            <a:endParaRPr kumimoji="0" lang="en-US" altLang="vi-VN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507" name="Text Box 51"/>
          <p:cNvSpPr txBox="1">
            <a:spLocks noChangeArrowheads="1"/>
          </p:cNvSpPr>
          <p:nvPr/>
        </p:nvSpPr>
        <p:spPr bwMode="auto">
          <a:xfrm>
            <a:off x="1905000" y="4724400"/>
            <a:ext cx="7239000" cy="5238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gầy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móng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đen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sắc</a:t>
            </a:r>
            <a:r>
              <a:rPr lang="en-US" alt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kumimoji="0" lang="en-US" altLang="vi-VN" sz="2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vi-VN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508" name="Text Box 52"/>
          <p:cNvSpPr txBox="1">
            <a:spLocks noChangeArrowheads="1"/>
          </p:cNvSpPr>
          <p:nvPr/>
        </p:nvSpPr>
        <p:spPr bwMode="auto">
          <a:xfrm>
            <a:off x="1905000" y="5248275"/>
            <a:ext cx="6858000" cy="52228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đuôi dài, cong cong luôn phe phẩy,…</a:t>
            </a:r>
            <a:endParaRPr kumimoji="0" lang="en-US" altLang="vi-VN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069011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94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94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95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95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95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95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9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9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8" grpId="0"/>
      <p:bldP spid="19499" grpId="0"/>
      <p:bldP spid="19501" grpId="0"/>
      <p:bldP spid="19503" grpId="0"/>
      <p:bldP spid="19504" grpId="0"/>
      <p:bldP spid="19505" grpId="0"/>
      <p:bldP spid="19507" grpId="0"/>
      <p:bldP spid="1950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“ Qua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?”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947968A2-929D-634C-ABF5-3747C7A2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371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năm 2022</a:t>
            </a:r>
            <a:b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 tập quan sát con vật</a:t>
            </a:r>
          </a:p>
        </p:txBody>
      </p:sp>
    </p:spTree>
    <p:extLst>
      <p:ext uri="{BB962C8B-B14F-4D97-AF65-F5344CB8AC3E}">
        <p14:creationId xmlns:p14="http://schemas.microsoft.com/office/powerpoint/2010/main" val="356652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87630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CỦNG CỐ- DẶN DÒ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2667000"/>
            <a:ext cx="624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19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8077200" cy="776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1.Đọc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bài văn : “ Đàn ngan mới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.”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92E1DE6B-81DC-9E40-9A39-0AF3A918A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371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 văn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 tập quan sát con vật</a:t>
            </a:r>
          </a:p>
        </p:txBody>
      </p:sp>
    </p:spTree>
    <p:extLst>
      <p:ext uri="{BB962C8B-B14F-4D97-AF65-F5344CB8AC3E}">
        <p14:creationId xmlns:p14="http://schemas.microsoft.com/office/powerpoint/2010/main" val="367067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:\Thư viện dữ liệu\Thư viện dữ liệu\ThuVien4\Tiếng Việt 4\đàn ngan mới nở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2390" y="9525"/>
            <a:ext cx="9525000" cy="662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18110" y="1905000"/>
            <a:ext cx="9144000" cy="4524315"/>
          </a:xfrm>
          <a:prstGeom prst="rect">
            <a:avLst/>
          </a:prstGeom>
          <a:solidFill>
            <a:schemeClr val="accent2">
              <a:alpha val="65000"/>
            </a:schemeClr>
          </a:solidFill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ngan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endParaRPr kumimoji="0" lang="en-US" altLang="vi-VN" sz="24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altLang="vi-VN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ngan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nở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ược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hôm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trứng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lông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óng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tơ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nõn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guồng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đẹp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đôi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mắt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mỏ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Đôi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mắt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hột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cườm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đen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nhánh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hạt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huyền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lúc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long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lanh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đưa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đưa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ngươi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bóng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mỡ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mỏ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nhung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hươu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ngón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đứa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đẻ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lẽ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mềm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mọc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ngăn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ngắn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đằng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xinh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xinh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nuột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bụng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lủn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chủn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đỏ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488523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1" name="Picture 2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49" t="19101" r="7469" b="4494"/>
          <a:stretch/>
        </p:blipFill>
        <p:spPr bwMode="auto">
          <a:xfrm>
            <a:off x="152400" y="228600"/>
            <a:ext cx="3733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076700" y="261937"/>
            <a:ext cx="4914900" cy="492443"/>
          </a:xfrm>
          <a:prstGeom prst="rect">
            <a:avLst/>
          </a:prstGeom>
          <a:solidFill>
            <a:schemeClr val="accent2">
              <a:alpha val="65000"/>
            </a:schemeClr>
          </a:solidFill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vi-VN" sz="2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lông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vàng</a:t>
            </a:r>
            <a:r>
              <a:rPr kumimoji="0" lang="en-US" altLang="vi-VN" sz="2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óng</a:t>
            </a:r>
            <a:endParaRPr kumimoji="0" lang="en-US" altLang="vi-VN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7226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oTam-02L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6083300"/>
            <a:ext cx="9144000" cy="7747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Guồng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Cuốn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sợi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guồng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khung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quay)</a:t>
            </a:r>
          </a:p>
        </p:txBody>
      </p:sp>
    </p:spTree>
    <p:extLst>
      <p:ext uri="{BB962C8B-B14F-4D97-AF65-F5344CB8AC3E}">
        <p14:creationId xmlns:p14="http://schemas.microsoft.com/office/powerpoint/2010/main" val="423600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076700" y="261937"/>
            <a:ext cx="4914900" cy="492443"/>
          </a:xfrm>
          <a:prstGeom prst="rect">
            <a:avLst/>
          </a:prstGeom>
          <a:solidFill>
            <a:schemeClr val="accent2">
              <a:alpha val="65000"/>
            </a:schemeClr>
          </a:solidFill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vi-VN" sz="2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lông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vàng</a:t>
            </a:r>
            <a:r>
              <a:rPr kumimoji="0" lang="en-US" altLang="vi-VN" sz="2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óng</a:t>
            </a:r>
            <a:endParaRPr kumimoji="0" lang="en-US" altLang="vi-VN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076699" y="1038596"/>
            <a:ext cx="4891087" cy="892552"/>
          </a:xfrm>
          <a:prstGeom prst="rect">
            <a:avLst/>
          </a:prstGeom>
          <a:solidFill>
            <a:schemeClr val="accent2">
              <a:alpha val="65000"/>
            </a:schemeClr>
          </a:solidFill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vi-VN" sz="2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Đôi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mắt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hột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cườm</a:t>
            </a:r>
            <a:r>
              <a:rPr kumimoji="0" lang="en-US" altLang="vi-VN" sz="2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n-US" altLang="vi-VN" sz="2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vi-VN" sz="2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đen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nhánh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hạt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huyền</a:t>
            </a:r>
            <a:r>
              <a:rPr kumimoji="0" lang="en-US" altLang="vi-VN" sz="2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... </a:t>
            </a:r>
            <a:endParaRPr kumimoji="0" lang="en-US" altLang="vi-VN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4076698" y="2215364"/>
            <a:ext cx="4891087" cy="1692771"/>
          </a:xfrm>
          <a:prstGeom prst="rect">
            <a:avLst/>
          </a:prstGeom>
          <a:solidFill>
            <a:schemeClr val="accent2">
              <a:alpha val="65000"/>
            </a:schemeClr>
          </a:solidFill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vi-VN" sz="2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mỏ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nhung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hươu</a:t>
            </a:r>
            <a:r>
              <a:rPr kumimoji="0" lang="en-US" altLang="vi-VN" sz="2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n-US" altLang="vi-VN" sz="2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vi-VN" sz="2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ngón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đứa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đẻ</a:t>
            </a:r>
            <a:r>
              <a:rPr kumimoji="0" lang="en-US" altLang="vi-VN" sz="2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n-US" altLang="vi-VN" sz="2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vi-VN" sz="2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mềm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altLang="vi-VN" sz="2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n-US" altLang="vi-VN" sz="2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vi-VN" sz="2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mọc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ngăn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ngắn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đằng</a:t>
            </a:r>
            <a:r>
              <a:rPr kumimoji="0" lang="en-US" altLang="vi-VN" sz="2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endParaRPr kumimoji="0" lang="en-US" altLang="vi-VN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076698" y="4192351"/>
            <a:ext cx="4914902" cy="492443"/>
          </a:xfrm>
          <a:prstGeom prst="rect">
            <a:avLst/>
          </a:prstGeom>
          <a:solidFill>
            <a:schemeClr val="accent2">
              <a:alpha val="65000"/>
            </a:schemeClr>
          </a:solidFill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vi-VN" sz="2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xinh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xinh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6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vàng</a:t>
            </a:r>
            <a:r>
              <a:rPr kumimoji="0" lang="en-US" altLang="vi-VN" sz="2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nuột</a:t>
            </a:r>
            <a:endParaRPr kumimoji="0" lang="en-US" altLang="vi-VN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076698" y="4969010"/>
            <a:ext cx="4891087" cy="892552"/>
          </a:xfrm>
          <a:prstGeom prst="rect">
            <a:avLst/>
          </a:prstGeom>
          <a:solidFill>
            <a:schemeClr val="accent2">
              <a:alpha val="65000"/>
            </a:schemeClr>
          </a:solidFill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vi-VN" sz="2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lủn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chủn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</a:t>
            </a:r>
            <a:r>
              <a:rPr kumimoji="0" lang="en-US" altLang="vi-VN" sz="2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n-US" altLang="vi-VN" sz="2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vi-VN" sz="2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đỏ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7" r="44666"/>
          <a:stretch/>
        </p:blipFill>
        <p:spPr>
          <a:xfrm>
            <a:off x="152400" y="-4997"/>
            <a:ext cx="3124200" cy="679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1844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3207" y="283136"/>
            <a:ext cx="8217586" cy="1121755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kern="1200" cap="all" dirty="0">
                <a:effectLst>
                  <a:reflection blurRad="12700" stA="48000" endA="300" endPos="55000" dir="5400000" sy="-90000" algn="bl" rotWithShape="0"/>
                </a:effectLst>
              </a:rPr>
              <a:t> 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15240" y="533400"/>
            <a:ext cx="9144000" cy="83099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vi-VN" sz="24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miêu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ngan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sát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phận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miêu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</a:t>
            </a:r>
            <a:r>
              <a:rPr kumimoji="0" lang="en-US" alt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alt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alt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hay.</a:t>
            </a:r>
            <a:endParaRPr kumimoji="0" lang="en-US" altLang="vi-VN" sz="23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5417" name="Group 57"/>
          <p:cNvGraphicFramePr>
            <a:graphicFrameLocks noGrp="1"/>
          </p:cNvGraphicFramePr>
          <p:nvPr/>
        </p:nvGraphicFramePr>
        <p:xfrm>
          <a:off x="0" y="1981200"/>
          <a:ext cx="9144000" cy="4281488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91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56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phận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miêu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1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dáng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3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lông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49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Đôi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mắt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27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mỏ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1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1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chân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52600" y="2652713"/>
            <a:ext cx="6389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 to hơn cái trứng một tí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81163" y="3109913"/>
            <a:ext cx="7696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vàng óng như màu vàng của những con tơ nõn mới guồng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52600" y="3643313"/>
            <a:ext cx="7391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 bằng hột cườm, đen nhánh hạt huyền, lúc nào cũng long lanh đưa đi, đưa lại như có nước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752600" y="4481513"/>
            <a:ext cx="7239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1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 nhung hươu, vừa bằng ngón tay đứa bé mới đẻ và có lẽ cũng mềm như thế, mọc ngăn ngắn đằng trước.</a:t>
            </a:r>
            <a:r>
              <a:rPr kumimoji="0" lang="en-US" altLang="vi-VN" sz="24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752600" y="5319713"/>
            <a:ext cx="5299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xinh xinh, vàng nuột 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828800" y="5776913"/>
            <a:ext cx="5299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1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lủn chủn, chân bé tí ,màu đỏ hồng </a:t>
            </a:r>
          </a:p>
        </p:txBody>
      </p:sp>
    </p:spTree>
    <p:extLst>
      <p:ext uri="{BB962C8B-B14F-4D97-AF65-F5344CB8AC3E}">
        <p14:creationId xmlns:p14="http://schemas.microsoft.com/office/powerpoint/2010/main" val="254954290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8" grpId="0"/>
      <p:bldP spid="4" grpId="0"/>
      <p:bldP spid="6" grpId="0"/>
      <p:bldP spid="7" grpId="0"/>
      <p:bldP spid="3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764" y="2107505"/>
            <a:ext cx="8229600" cy="441959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    “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?” </a:t>
            </a:r>
          </a:p>
          <a:p>
            <a:pPr marL="0" indent="0">
              <a:buNone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   “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?”</a:t>
            </a:r>
          </a:p>
          <a:p>
            <a:pPr marL="0" indent="0">
              <a:buNone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9" name="Oval 8"/>
          <p:cNvSpPr/>
          <p:nvPr/>
        </p:nvSpPr>
        <p:spPr>
          <a:xfrm>
            <a:off x="498764" y="2514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" name="Oval 9"/>
          <p:cNvSpPr/>
          <p:nvPr/>
        </p:nvSpPr>
        <p:spPr>
          <a:xfrm>
            <a:off x="498764" y="3093171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6974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1043</Words>
  <Application>Microsoft Office PowerPoint</Application>
  <PresentationFormat>On-screen Show (4:3)</PresentationFormat>
  <Paragraphs>123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Office Theme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Tập làm văn  Luyện tập quan sát con vật</vt:lpstr>
      <vt:lpstr>Tập làm văn  Luyện tập quan sát con vật</vt:lpstr>
      <vt:lpstr>Tập làm văn  Luyện tập quan sát con vật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sáu ngày 15 tháng 4 năm 2022 Tập làm văn  Luyện tập quan sát con vật</vt:lpstr>
      <vt:lpstr>Thứ sáu ngày 15 tháng 4 năm 2022 Tập làm văn  Luyện tập quan sát con vật</vt:lpstr>
      <vt:lpstr>PowerPoint Presentation</vt:lpstr>
      <vt:lpstr>PowerPoint Presentation</vt:lpstr>
      <vt:lpstr>Thứ sáu ngày 15 tháng 4 năm 2022 Tập làm văn Luyện tập quan sát con vật</vt:lpstr>
      <vt:lpstr>CỦNG CỐ- DẶN DÒ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thầy cô và các em đến với bài giảng !</dc:title>
  <dc:creator>HP</dc:creator>
  <cp:lastModifiedBy>HP</cp:lastModifiedBy>
  <cp:revision>97</cp:revision>
  <dcterms:created xsi:type="dcterms:W3CDTF">2021-08-12T08:41:54Z</dcterms:created>
  <dcterms:modified xsi:type="dcterms:W3CDTF">2022-04-17T14:06:21Z</dcterms:modified>
</cp:coreProperties>
</file>