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audio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  <p:sldMasterId id="2147483727" r:id="rId3"/>
    <p:sldMasterId id="2147483742" r:id="rId4"/>
    <p:sldMasterId id="2147483754" r:id="rId5"/>
    <p:sldMasterId id="2147483766" r:id="rId6"/>
    <p:sldMasterId id="2147483778" r:id="rId7"/>
  </p:sldMasterIdLst>
  <p:notesMasterIdLst>
    <p:notesMasterId r:id="rId30"/>
  </p:notesMasterIdLst>
  <p:sldIdLst>
    <p:sldId id="257" r:id="rId8"/>
    <p:sldId id="300" r:id="rId9"/>
    <p:sldId id="326" r:id="rId10"/>
    <p:sldId id="329" r:id="rId11"/>
    <p:sldId id="328" r:id="rId12"/>
    <p:sldId id="331" r:id="rId13"/>
    <p:sldId id="330" r:id="rId14"/>
    <p:sldId id="327" r:id="rId15"/>
    <p:sldId id="332" r:id="rId16"/>
    <p:sldId id="264" r:id="rId17"/>
    <p:sldId id="306" r:id="rId18"/>
    <p:sldId id="301" r:id="rId19"/>
    <p:sldId id="302" r:id="rId20"/>
    <p:sldId id="307" r:id="rId21"/>
    <p:sldId id="308" r:id="rId22"/>
    <p:sldId id="309" r:id="rId23"/>
    <p:sldId id="310" r:id="rId24"/>
    <p:sldId id="318" r:id="rId25"/>
    <p:sldId id="311" r:id="rId26"/>
    <p:sldId id="313" r:id="rId27"/>
    <p:sldId id="314" r:id="rId28"/>
    <p:sldId id="31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E1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0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9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>
            <a:extLst>
              <a:ext uri="{FF2B5EF4-FFF2-40B4-BE49-F238E27FC236}">
                <a16:creationId xmlns:a16="http://schemas.microsoft.com/office/drawing/2014/main" xmlns="" id="{D8CD8A67-8481-45C1-9E42-F495CCAF9B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3178234"/>
            <a:ext cx="12208933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">
            <a:extLst>
              <a:ext uri="{FF2B5EF4-FFF2-40B4-BE49-F238E27FC236}">
                <a16:creationId xmlns:a16="http://schemas.microsoft.com/office/drawing/2014/main" xmlns="" id="{DF40FF1B-3F4E-43B3-99FE-C9F04646C8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90" y="2601913"/>
            <a:ext cx="4906433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9">
            <a:extLst>
              <a:ext uri="{FF2B5EF4-FFF2-40B4-BE49-F238E27FC236}">
                <a16:creationId xmlns:a16="http://schemas.microsoft.com/office/drawing/2014/main" xmlns="" id="{BD8922F9-F937-42BD-8EE3-B1672BE2F8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3" y="4084638"/>
            <a:ext cx="3771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xmlns="" id="{12F85FCE-716A-4D84-A5BE-F00439697A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-215900"/>
            <a:ext cx="98044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7">
            <a:extLst>
              <a:ext uri="{FF2B5EF4-FFF2-40B4-BE49-F238E27FC236}">
                <a16:creationId xmlns:a16="http://schemas.microsoft.com/office/drawing/2014/main" xmlns="" id="{1939227A-10BE-4E03-B75F-9A427012EF3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56400" y="3170238"/>
            <a:ext cx="804333" cy="374650"/>
            <a:chOff x="217691" y="6414967"/>
            <a:chExt cx="804180" cy="374559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xmlns="" id="{4371C24F-1718-4EF7-BE44-C79146E498A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xmlns="" id="{9512CFD2-DD58-498A-B80C-2856155A8308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11CCE652-BF28-4DD3-A941-5C0FB125A5E4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xmlns="" id="{C313BBE2-0EF0-4C5A-8092-7A4C1E00871C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AD9ADC24-3FD3-4742-93C6-1881CFF75E38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758AE38D-E345-4C79-9299-C7CD49D139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2C9DE360-7408-4C46-880E-D98181467D9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E8A46419-442D-4EC5-BE68-B94A9954C213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E632FC0B-B965-415A-92EB-46141E863B85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2E858EE7-3A50-4EAD-BFE2-451885EB329B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17" name="69">
            <a:extLst>
              <a:ext uri="{FF2B5EF4-FFF2-40B4-BE49-F238E27FC236}">
                <a16:creationId xmlns:a16="http://schemas.microsoft.com/office/drawing/2014/main" xmlns="" id="{7214CC70-7757-42FD-A3C5-7CD6DFF57E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06" y="450909"/>
            <a:ext cx="446616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9B60C27-1B67-495F-9D18-DD54A6A2E373}"/>
              </a:ext>
            </a:extLst>
          </p:cNvPr>
          <p:cNvSpPr/>
          <p:nvPr userDrawn="1"/>
        </p:nvSpPr>
        <p:spPr>
          <a:xfrm>
            <a:off x="1936000" y="1050167"/>
            <a:ext cx="7329805" cy="117724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9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77B003D6-B03E-46EB-AA5B-85C4C120D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5065772"/>
            <a:ext cx="235373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4A45D26B-5CD6-4688-A4C9-7A637A2E44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任意形状 34">
            <a:extLst>
              <a:ext uri="{FF2B5EF4-FFF2-40B4-BE49-F238E27FC236}">
                <a16:creationId xmlns:a16="http://schemas.microsoft.com/office/drawing/2014/main" xmlns="" id="{DD5DF469-EFC7-440B-A9E7-CD69E0F2F39B}"/>
              </a:ext>
            </a:extLst>
          </p:cNvPr>
          <p:cNvSpPr/>
          <p:nvPr userDrawn="1"/>
        </p:nvSpPr>
        <p:spPr>
          <a:xfrm>
            <a:off x="10058400" y="4740275"/>
            <a:ext cx="3075517" cy="307498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7">
            <a:extLst>
              <a:ext uri="{FF2B5EF4-FFF2-40B4-BE49-F238E27FC236}">
                <a16:creationId xmlns:a16="http://schemas.microsoft.com/office/drawing/2014/main" xmlns="" id="{66CD7935-873B-4784-8BFD-B6348DE19738}"/>
              </a:ext>
            </a:extLst>
          </p:cNvPr>
          <p:cNvSpPr/>
          <p:nvPr userDrawn="1"/>
        </p:nvSpPr>
        <p:spPr>
          <a:xfrm>
            <a:off x="1538817" y="1185863"/>
            <a:ext cx="9398000" cy="47752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xmlns="" id="{0920E6BB-4524-44D3-A55B-7D045D3ADDAC}"/>
              </a:ext>
            </a:extLst>
          </p:cNvPr>
          <p:cNvSpPr/>
          <p:nvPr userDrawn="1"/>
        </p:nvSpPr>
        <p:spPr>
          <a:xfrm>
            <a:off x="1248873" y="885884"/>
            <a:ext cx="9531351" cy="4987925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0F6E9DBD-E5A6-4BE2-81FB-B6778DB245E1}"/>
              </a:ext>
            </a:extLst>
          </p:cNvPr>
          <p:cNvSpPr/>
          <p:nvPr userDrawn="1"/>
        </p:nvSpPr>
        <p:spPr>
          <a:xfrm>
            <a:off x="867836" y="5630863"/>
            <a:ext cx="10456333" cy="4826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B45A0E9B-A5E9-4CB5-8C44-2C31974C54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1458424" y="5086350"/>
            <a:ext cx="96943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14">
            <a:extLst>
              <a:ext uri="{FF2B5EF4-FFF2-40B4-BE49-F238E27FC236}">
                <a16:creationId xmlns:a16="http://schemas.microsoft.com/office/drawing/2014/main" xmlns="" id="{309A04C6-AC1B-4C54-8ECF-F0E5CCCF6A38}"/>
              </a:ext>
            </a:extLst>
          </p:cNvPr>
          <p:cNvSpPr/>
          <p:nvPr userDrawn="1"/>
        </p:nvSpPr>
        <p:spPr>
          <a:xfrm>
            <a:off x="192617" y="344547"/>
            <a:ext cx="948267" cy="947737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29">
            <a:extLst>
              <a:ext uri="{FF2B5EF4-FFF2-40B4-BE49-F238E27FC236}">
                <a16:creationId xmlns:a16="http://schemas.microsoft.com/office/drawing/2014/main" xmlns="" id="{9E3A7B64-996F-42F3-911E-19DC90DAD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352618" y="46027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02">
            <a:extLst>
              <a:ext uri="{FF2B5EF4-FFF2-40B4-BE49-F238E27FC236}">
                <a16:creationId xmlns:a16="http://schemas.microsoft.com/office/drawing/2014/main" xmlns="" id="{657ABEC7-4A7C-4773-B2C3-DB7244C17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101" y="344488"/>
            <a:ext cx="933451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椭圆 24">
            <a:extLst>
              <a:ext uri="{FF2B5EF4-FFF2-40B4-BE49-F238E27FC236}">
                <a16:creationId xmlns:a16="http://schemas.microsoft.com/office/drawing/2014/main" xmlns="" id="{772DA35F-7DDC-4B8E-B842-200E573D187A}"/>
              </a:ext>
            </a:extLst>
          </p:cNvPr>
          <p:cNvSpPr/>
          <p:nvPr userDrawn="1"/>
        </p:nvSpPr>
        <p:spPr>
          <a:xfrm>
            <a:off x="11540067" y="750888"/>
            <a:ext cx="571500" cy="571500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xmlns="" id="{5D4153CD-8E1E-4B92-A5AF-52B6DF1A2330}"/>
              </a:ext>
            </a:extLst>
          </p:cNvPr>
          <p:cNvSpPr/>
          <p:nvPr userDrawn="1"/>
        </p:nvSpPr>
        <p:spPr>
          <a:xfrm>
            <a:off x="254040" y="6059488"/>
            <a:ext cx="573617" cy="5715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37">
            <a:extLst>
              <a:ext uri="{FF2B5EF4-FFF2-40B4-BE49-F238E27FC236}">
                <a16:creationId xmlns:a16="http://schemas.microsoft.com/office/drawing/2014/main" xmlns="" id="{7C7F3A96-8E56-4FAE-88BB-545C586245CE}"/>
              </a:ext>
            </a:extLst>
          </p:cNvPr>
          <p:cNvSpPr/>
          <p:nvPr userDrawn="1"/>
        </p:nvSpPr>
        <p:spPr>
          <a:xfrm>
            <a:off x="690033" y="4237038"/>
            <a:ext cx="357717" cy="3603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6" name="组合 6">
            <a:extLst>
              <a:ext uri="{FF2B5EF4-FFF2-40B4-BE49-F238E27FC236}">
                <a16:creationId xmlns:a16="http://schemas.microsoft.com/office/drawing/2014/main" xmlns="" id="{062BA244-E51A-4B09-9ED7-44912C5BF6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842684" y="5216525"/>
            <a:ext cx="1016000" cy="414338"/>
            <a:chOff x="2843213" y="5216309"/>
            <a:chExt cx="1014412" cy="414337"/>
          </a:xfrm>
        </p:grpSpPr>
        <p:sp>
          <p:nvSpPr>
            <p:cNvPr id="17" name="圆角矩形 38">
              <a:extLst>
                <a:ext uri="{FF2B5EF4-FFF2-40B4-BE49-F238E27FC236}">
                  <a16:creationId xmlns:a16="http://schemas.microsoft.com/office/drawing/2014/main" xmlns="" id="{C782247F-BF31-46FD-8787-9764A86672DE}"/>
                </a:ext>
              </a:extLst>
            </p:cNvPr>
            <p:cNvSpPr/>
            <p:nvPr/>
          </p:nvSpPr>
          <p:spPr>
            <a:xfrm>
              <a:off x="2843213" y="5216309"/>
              <a:ext cx="1014412" cy="41433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圆角矩形 39">
              <a:extLst>
                <a:ext uri="{FF2B5EF4-FFF2-40B4-BE49-F238E27FC236}">
                  <a16:creationId xmlns:a16="http://schemas.microsoft.com/office/drawing/2014/main" xmlns="" id="{959B58DC-C1F9-4DDB-BF90-F879367B5908}"/>
                </a:ext>
              </a:extLst>
            </p:cNvPr>
            <p:cNvSpPr/>
            <p:nvPr/>
          </p:nvSpPr>
          <p:spPr>
            <a:xfrm>
              <a:off x="2843213" y="5216309"/>
              <a:ext cx="1014412" cy="1444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9" name="圆角矩形 40">
            <a:extLst>
              <a:ext uri="{FF2B5EF4-FFF2-40B4-BE49-F238E27FC236}">
                <a16:creationId xmlns:a16="http://schemas.microsoft.com/office/drawing/2014/main" xmlns="" id="{4A16DA1D-D0DB-465C-A24F-62346B1307B9}"/>
              </a:ext>
            </a:extLst>
          </p:cNvPr>
          <p:cNvSpPr/>
          <p:nvPr userDrawn="1"/>
        </p:nvSpPr>
        <p:spPr>
          <a:xfrm>
            <a:off x="4064039" y="5437247"/>
            <a:ext cx="529167" cy="1809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0" name="圆角矩形 41">
            <a:extLst>
              <a:ext uri="{FF2B5EF4-FFF2-40B4-BE49-F238E27FC236}">
                <a16:creationId xmlns:a16="http://schemas.microsoft.com/office/drawing/2014/main" xmlns="" id="{B789354C-CC3C-487A-8219-DF19289603CC}"/>
              </a:ext>
            </a:extLst>
          </p:cNvPr>
          <p:cNvSpPr/>
          <p:nvPr userDrawn="1"/>
        </p:nvSpPr>
        <p:spPr>
          <a:xfrm>
            <a:off x="4764657" y="5437247"/>
            <a:ext cx="529167" cy="180975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1" name="圆角矩形 42">
            <a:extLst>
              <a:ext uri="{FF2B5EF4-FFF2-40B4-BE49-F238E27FC236}">
                <a16:creationId xmlns:a16="http://schemas.microsoft.com/office/drawing/2014/main" xmlns="" id="{B2D9C508-786C-4401-91B5-DC2DFB717E12}"/>
              </a:ext>
            </a:extLst>
          </p:cNvPr>
          <p:cNvSpPr/>
          <p:nvPr userDrawn="1"/>
        </p:nvSpPr>
        <p:spPr>
          <a:xfrm>
            <a:off x="8536557" y="5437247"/>
            <a:ext cx="529167" cy="180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2" name="椭圆 23">
            <a:extLst>
              <a:ext uri="{FF2B5EF4-FFF2-40B4-BE49-F238E27FC236}">
                <a16:creationId xmlns:a16="http://schemas.microsoft.com/office/drawing/2014/main" xmlns="" id="{0FB272F6-CC73-4E87-B5A7-68321B771794}"/>
              </a:ext>
            </a:extLst>
          </p:cNvPr>
          <p:cNvSpPr/>
          <p:nvPr userDrawn="1"/>
        </p:nvSpPr>
        <p:spPr>
          <a:xfrm>
            <a:off x="1864824" y="304802"/>
            <a:ext cx="359833" cy="358775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椭圆 25">
            <a:extLst>
              <a:ext uri="{FF2B5EF4-FFF2-40B4-BE49-F238E27FC236}">
                <a16:creationId xmlns:a16="http://schemas.microsoft.com/office/drawing/2014/main" xmlns="" id="{07FD24F3-C201-4B44-AE4A-7D72016D10D9}"/>
              </a:ext>
            </a:extLst>
          </p:cNvPr>
          <p:cNvSpPr/>
          <p:nvPr userDrawn="1"/>
        </p:nvSpPr>
        <p:spPr>
          <a:xfrm>
            <a:off x="10058440" y="484247"/>
            <a:ext cx="359833" cy="358775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xmlns="" id="{BA4BA3CE-C958-4009-9F12-FC015BC3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4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DE3E9-51A7-420A-B3FC-1169DAAEE9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707F2D69-2F73-48FF-BBFF-F33D9954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4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xmlns="" id="{9BE2C620-F892-4F48-B495-C66C7F5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4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4893-9F48-4C1D-9D58-D95467BF9FC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75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xmlns="" id="{F7767E69-34CB-4993-BBD9-C2640AA284EB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" name="椭圆 4">
            <a:extLst>
              <a:ext uri="{FF2B5EF4-FFF2-40B4-BE49-F238E27FC236}">
                <a16:creationId xmlns:a16="http://schemas.microsoft.com/office/drawing/2014/main" xmlns="" id="{EF59DFF6-CFE6-4ECB-AB48-78696DD7C585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任意形状 6">
            <a:extLst>
              <a:ext uri="{FF2B5EF4-FFF2-40B4-BE49-F238E27FC236}">
                <a16:creationId xmlns:a16="http://schemas.microsoft.com/office/drawing/2014/main" xmlns="" id="{546CE408-65DD-4830-8E90-823DFE0B93F3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椭圆 7">
            <a:extLst>
              <a:ext uri="{FF2B5EF4-FFF2-40B4-BE49-F238E27FC236}">
                <a16:creationId xmlns:a16="http://schemas.microsoft.com/office/drawing/2014/main" xmlns="" id="{1A37BECF-F0B9-4165-872D-BD0F21927A7F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8">
            <a:extLst>
              <a:ext uri="{FF2B5EF4-FFF2-40B4-BE49-F238E27FC236}">
                <a16:creationId xmlns:a16="http://schemas.microsoft.com/office/drawing/2014/main" xmlns="" id="{AA8CE0B0-02FE-4682-8C92-73EDA98B0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9">
            <a:extLst>
              <a:ext uri="{FF2B5EF4-FFF2-40B4-BE49-F238E27FC236}">
                <a16:creationId xmlns:a16="http://schemas.microsoft.com/office/drawing/2014/main" xmlns="" id="{78BC4B6A-0922-47B0-A581-76FC052EF504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965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kgr 2">
            <a:extLst>
              <a:ext uri="{FF2B5EF4-FFF2-40B4-BE49-F238E27FC236}">
                <a16:creationId xmlns:a16="http://schemas.microsoft.com/office/drawing/2014/main" xmlns="" id="{9DFF0205-FE21-4E0D-B267-23E25DD1DF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kgr 3">
            <a:extLst>
              <a:ext uri="{FF2B5EF4-FFF2-40B4-BE49-F238E27FC236}">
                <a16:creationId xmlns:a16="http://schemas.microsoft.com/office/drawing/2014/main" xmlns="" id="{3B2088C4-B276-4F72-9459-79174BD70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1616076"/>
            <a:ext cx="12192001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ây 3">
            <a:extLst>
              <a:ext uri="{FF2B5EF4-FFF2-40B4-BE49-F238E27FC236}">
                <a16:creationId xmlns:a16="http://schemas.microsoft.com/office/drawing/2014/main" xmlns="" id="{3A4899CC-441A-44F6-B859-5EFE8D7A45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06" y="460375"/>
            <a:ext cx="116416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ặt trời">
            <a:extLst>
              <a:ext uri="{FF2B5EF4-FFF2-40B4-BE49-F238E27FC236}">
                <a16:creationId xmlns:a16="http://schemas.microsoft.com/office/drawing/2014/main" xmlns="" id="{0F0DA46C-4C1A-4CEC-B301-BD5B44317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6" y="31809"/>
            <a:ext cx="1246717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1F44908F-8742-4C17-906B-DDD0439ACA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375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kgr 1">
            <a:extLst>
              <a:ext uri="{FF2B5EF4-FFF2-40B4-BE49-F238E27FC236}">
                <a16:creationId xmlns:a16="http://schemas.microsoft.com/office/drawing/2014/main" xmlns="" id="{B4381B0E-F10B-4EB6-B712-BBDB248169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247"/>
          <a:stretch>
            <a:fillRect/>
          </a:stretch>
        </p:blipFill>
        <p:spPr bwMode="auto">
          <a:xfrm>
            <a:off x="0" y="4807009"/>
            <a:ext cx="1219200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óng bay 1">
            <a:extLst>
              <a:ext uri="{FF2B5EF4-FFF2-40B4-BE49-F238E27FC236}">
                <a16:creationId xmlns:a16="http://schemas.microsoft.com/office/drawing/2014/main" xmlns="" id="{687BD57E-B6B7-4FEA-9194-AB4492E09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2066984"/>
            <a:ext cx="723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óng bay 2">
            <a:extLst>
              <a:ext uri="{FF2B5EF4-FFF2-40B4-BE49-F238E27FC236}">
                <a16:creationId xmlns:a16="http://schemas.microsoft.com/office/drawing/2014/main" xmlns="" id="{24C784B7-DE60-49F7-AA05-EB4A841C6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57" y="109597"/>
            <a:ext cx="52916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óng bay 3">
            <a:extLst>
              <a:ext uri="{FF2B5EF4-FFF2-40B4-BE49-F238E27FC236}">
                <a16:creationId xmlns:a16="http://schemas.microsoft.com/office/drawing/2014/main" xmlns="" id="{6A976966-2524-4202-BC5C-65F7827B4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73" y="287338"/>
            <a:ext cx="641351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óng bay 4">
            <a:extLst>
              <a:ext uri="{FF2B5EF4-FFF2-40B4-BE49-F238E27FC236}">
                <a16:creationId xmlns:a16="http://schemas.microsoft.com/office/drawing/2014/main" xmlns="" id="{4E1FBDA0-D400-4BE2-8174-3896FF862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817" y="2954339"/>
            <a:ext cx="81068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Mây 1">
            <a:extLst>
              <a:ext uri="{FF2B5EF4-FFF2-40B4-BE49-F238E27FC236}">
                <a16:creationId xmlns:a16="http://schemas.microsoft.com/office/drawing/2014/main" xmlns="" id="{2C50CDF8-9ABD-4346-9909-B4F94EEF7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9" y="377825"/>
            <a:ext cx="116416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ây 2">
            <a:extLst>
              <a:ext uri="{FF2B5EF4-FFF2-40B4-BE49-F238E27FC236}">
                <a16:creationId xmlns:a16="http://schemas.microsoft.com/office/drawing/2014/main" xmlns="" id="{4D690B8B-66D2-4E74-9F3C-3E020C86C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39" y="487363"/>
            <a:ext cx="116416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ây 4">
            <a:extLst>
              <a:ext uri="{FF2B5EF4-FFF2-40B4-BE49-F238E27FC236}">
                <a16:creationId xmlns:a16="http://schemas.microsoft.com/office/drawing/2014/main" xmlns="" id="{81BF0416-984A-4767-AAF7-CACAEB1DFD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687" y="703264"/>
            <a:ext cx="1373716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5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日期占位符 3">
            <a:extLst>
              <a:ext uri="{FF2B5EF4-FFF2-40B4-BE49-F238E27FC236}">
                <a16:creationId xmlns:a16="http://schemas.microsoft.com/office/drawing/2014/main" xmlns="" id="{90807B99-7EE0-4000-86C9-FB5DC7915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4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70E3FFE-0E8E-44A9-BB07-1DA2052FE859}" type="datetimeFigureOut">
              <a:rPr lang="zh-CN" altLang="en-US">
                <a:solidFill>
                  <a:prstClr val="black"/>
                </a:solidFill>
              </a:rPr>
              <a:pPr>
                <a:defRPr/>
              </a:pPr>
              <a:t>2022/3/4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页脚占位符 4">
            <a:extLst>
              <a:ext uri="{FF2B5EF4-FFF2-40B4-BE49-F238E27FC236}">
                <a16:creationId xmlns:a16="http://schemas.microsoft.com/office/drawing/2014/main" xmlns="" id="{EFA87FF1-908D-4A06-9D60-22E2CC89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409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xmlns="" id="{688A7F64-196F-4C93-BB1D-87117502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40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FCF292-7FF3-47D5-B30E-03F2707C66F7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7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E16EBC7-C608-4511-96F3-F71989D8A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832" r="626" b="1028"/>
          <a:stretch>
            <a:fillRect/>
          </a:stretch>
        </p:blipFill>
        <p:spPr bwMode="auto">
          <a:xfrm>
            <a:off x="0" y="0"/>
            <a:ext cx="12219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形 1">
            <a:extLst>
              <a:ext uri="{FF2B5EF4-FFF2-40B4-BE49-F238E27FC236}">
                <a16:creationId xmlns:a16="http://schemas.microsoft.com/office/drawing/2014/main" xmlns="" id="{2EEF8696-87EF-4562-801C-44270647A1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" y="5211822"/>
            <a:ext cx="3308351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1">
            <a:extLst>
              <a:ext uri="{FF2B5EF4-FFF2-40B4-BE49-F238E27FC236}">
                <a16:creationId xmlns:a16="http://schemas.microsoft.com/office/drawing/2014/main" xmlns="" id="{34ACDCD1-BF72-4942-A92C-637275BCE7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E7F589E-D7D6-4116-B4F9-D1A21D9AB6CA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4DB5E9AB-0885-43B5-9D0B-3A8C1F452983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形状 6">
            <a:extLst>
              <a:ext uri="{FF2B5EF4-FFF2-40B4-BE49-F238E27FC236}">
                <a16:creationId xmlns:a16="http://schemas.microsoft.com/office/drawing/2014/main" xmlns="" id="{BB1260A2-E671-4568-8AF0-8E1771ABD54E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椭圆 7">
            <a:extLst>
              <a:ext uri="{FF2B5EF4-FFF2-40B4-BE49-F238E27FC236}">
                <a16:creationId xmlns:a16="http://schemas.microsoft.com/office/drawing/2014/main" xmlns="" id="{E0F228CB-80F6-4705-B52C-9ACAA2CF8321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F2BD3D0E-C5D3-4153-B9B0-8856BFD230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9">
            <a:extLst>
              <a:ext uri="{FF2B5EF4-FFF2-40B4-BE49-F238E27FC236}">
                <a16:creationId xmlns:a16="http://schemas.microsoft.com/office/drawing/2014/main" xmlns="" id="{14248E5A-E27C-444F-A087-990909CDFF59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763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1">
            <a:extLst>
              <a:ext uri="{FF2B5EF4-FFF2-40B4-BE49-F238E27FC236}">
                <a16:creationId xmlns:a16="http://schemas.microsoft.com/office/drawing/2014/main" xmlns="" id="{72826905-C219-458F-B04D-523406E56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4D446BC-BDD4-401C-A83E-F61383E60653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C5051670-3546-4A56-B2D7-171D6F108655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形状 6">
            <a:extLst>
              <a:ext uri="{FF2B5EF4-FFF2-40B4-BE49-F238E27FC236}">
                <a16:creationId xmlns:a16="http://schemas.microsoft.com/office/drawing/2014/main" xmlns="" id="{A09302E0-349A-4D3E-A88A-693038F1604D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椭圆 7">
            <a:extLst>
              <a:ext uri="{FF2B5EF4-FFF2-40B4-BE49-F238E27FC236}">
                <a16:creationId xmlns:a16="http://schemas.microsoft.com/office/drawing/2014/main" xmlns="" id="{2FC9D932-DF7A-46EB-BA27-82C737BABD9F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2CB87992-F7D4-4CFE-A8DC-D841E7BE2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9">
            <a:extLst>
              <a:ext uri="{FF2B5EF4-FFF2-40B4-BE49-F238E27FC236}">
                <a16:creationId xmlns:a16="http://schemas.microsoft.com/office/drawing/2014/main" xmlns="" id="{545EED4C-29D3-4ABC-BF08-0D2CB50C7E94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FCCD047-8CB5-4B3D-8804-31807495DD04}"/>
              </a:ext>
            </a:extLst>
          </p:cNvPr>
          <p:cNvSpPr/>
          <p:nvPr userDrawn="1"/>
        </p:nvSpPr>
        <p:spPr>
          <a:xfrm rot="219724">
            <a:off x="4476751" y="1157288"/>
            <a:ext cx="6009216" cy="46609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BC71B9-2B1F-40DE-9240-7A231557C0DD}"/>
              </a:ext>
            </a:extLst>
          </p:cNvPr>
          <p:cNvSpPr/>
          <p:nvPr userDrawn="1"/>
        </p:nvSpPr>
        <p:spPr>
          <a:xfrm rot="2471267">
            <a:off x="9031817" y="1477963"/>
            <a:ext cx="2209800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769511-1B75-45C3-B200-9B0E989CCEBB}"/>
              </a:ext>
            </a:extLst>
          </p:cNvPr>
          <p:cNvSpPr/>
          <p:nvPr userDrawn="1"/>
        </p:nvSpPr>
        <p:spPr>
          <a:xfrm rot="20410169">
            <a:off x="4015357" y="1063625"/>
            <a:ext cx="239818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DF4801-2782-4FE5-9ABF-9C2D25782320}"/>
              </a:ext>
            </a:extLst>
          </p:cNvPr>
          <p:cNvSpPr txBox="1"/>
          <p:nvPr userDrawn="1"/>
        </p:nvSpPr>
        <p:spPr>
          <a:xfrm>
            <a:off x="5353381" y="1982711"/>
            <a:ext cx="422782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3" name="Picture 12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8BF6257A-6AB8-4461-BA43-7CA66C1F6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20" y="1150946"/>
            <a:ext cx="1479549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93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1">
            <a:extLst>
              <a:ext uri="{FF2B5EF4-FFF2-40B4-BE49-F238E27FC236}">
                <a16:creationId xmlns:a16="http://schemas.microsoft.com/office/drawing/2014/main" xmlns="" id="{E4551B31-185C-4E91-943F-40A12096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5868251-0C49-4121-A701-D51A52541D61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8D838919-4B5D-42E2-89FC-96D1BC1C1F82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形状 6">
            <a:extLst>
              <a:ext uri="{FF2B5EF4-FFF2-40B4-BE49-F238E27FC236}">
                <a16:creationId xmlns:a16="http://schemas.microsoft.com/office/drawing/2014/main" xmlns="" id="{4662B17B-5D8D-43E6-BE2A-C47118796FCF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椭圆 7">
            <a:extLst>
              <a:ext uri="{FF2B5EF4-FFF2-40B4-BE49-F238E27FC236}">
                <a16:creationId xmlns:a16="http://schemas.microsoft.com/office/drawing/2014/main" xmlns="" id="{FEE3D57F-B911-4D0D-BA65-F6F7CB8EC23B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FD92BCCE-F988-479F-ABF4-7B8760EE6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9">
            <a:extLst>
              <a:ext uri="{FF2B5EF4-FFF2-40B4-BE49-F238E27FC236}">
                <a16:creationId xmlns:a16="http://schemas.microsoft.com/office/drawing/2014/main" xmlns="" id="{EF202B7F-75DC-4D7C-8EF4-1EBC82F5FC33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F68A88-F095-46E8-B856-AD90CCE87070}"/>
              </a:ext>
            </a:extLst>
          </p:cNvPr>
          <p:cNvSpPr/>
          <p:nvPr userDrawn="1"/>
        </p:nvSpPr>
        <p:spPr>
          <a:xfrm rot="21228401">
            <a:off x="2279651" y="1179513"/>
            <a:ext cx="6007100" cy="46609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EA2FDB-6CF8-4220-BC4B-9C7A3E24EEF1}"/>
              </a:ext>
            </a:extLst>
          </p:cNvPr>
          <p:cNvSpPr/>
          <p:nvPr userDrawn="1"/>
        </p:nvSpPr>
        <p:spPr>
          <a:xfrm rot="1737576">
            <a:off x="6328836" y="1082675"/>
            <a:ext cx="221191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5CF30A-F4AE-4A6A-B982-DA40B15B57B2}"/>
              </a:ext>
            </a:extLst>
          </p:cNvPr>
          <p:cNvSpPr/>
          <p:nvPr userDrawn="1"/>
        </p:nvSpPr>
        <p:spPr>
          <a:xfrm rot="19676478">
            <a:off x="1401233" y="1522413"/>
            <a:ext cx="2398184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25D9F5-8954-4FF9-B4B7-35CEA787759F}"/>
              </a:ext>
            </a:extLst>
          </p:cNvPr>
          <p:cNvSpPr txBox="1"/>
          <p:nvPr userDrawn="1"/>
        </p:nvSpPr>
        <p:spPr>
          <a:xfrm>
            <a:off x="3155097" y="2004297"/>
            <a:ext cx="422782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3" name="图片 9">
            <a:extLst>
              <a:ext uri="{FF2B5EF4-FFF2-40B4-BE49-F238E27FC236}">
                <a16:creationId xmlns:a16="http://schemas.microsoft.com/office/drawing/2014/main" xmlns="" id="{D1A73B96-9766-4E6F-86C1-86D1784424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06" y="2622609"/>
            <a:ext cx="3028951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1">
            <a:extLst>
              <a:ext uri="{FF2B5EF4-FFF2-40B4-BE49-F238E27FC236}">
                <a16:creationId xmlns:a16="http://schemas.microsoft.com/office/drawing/2014/main" xmlns="" id="{B366B7E0-0842-4A4E-B645-B409192B7E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4544868-9CA0-4E94-A488-9C84D9937C49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9C08D392-9D6E-48BE-8674-6D4599A1ACB5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形状 6">
            <a:extLst>
              <a:ext uri="{FF2B5EF4-FFF2-40B4-BE49-F238E27FC236}">
                <a16:creationId xmlns:a16="http://schemas.microsoft.com/office/drawing/2014/main" xmlns="" id="{C258B3ED-1A41-4D84-BFF0-3821551E3A11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椭圆 7">
            <a:extLst>
              <a:ext uri="{FF2B5EF4-FFF2-40B4-BE49-F238E27FC236}">
                <a16:creationId xmlns:a16="http://schemas.microsoft.com/office/drawing/2014/main" xmlns="" id="{47AC8B16-ED8C-4422-BA73-A57F316C63BC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9F8F429E-B563-4E1F-860B-CEC1C044EB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9">
            <a:extLst>
              <a:ext uri="{FF2B5EF4-FFF2-40B4-BE49-F238E27FC236}">
                <a16:creationId xmlns:a16="http://schemas.microsoft.com/office/drawing/2014/main" xmlns="" id="{B03D93E7-B2B4-4B44-B5AE-73109CE339EC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14BD6C-8B74-46A5-AB03-25C20A82B564}"/>
              </a:ext>
            </a:extLst>
          </p:cNvPr>
          <p:cNvSpPr/>
          <p:nvPr userDrawn="1"/>
        </p:nvSpPr>
        <p:spPr>
          <a:xfrm>
            <a:off x="3668187" y="982722"/>
            <a:ext cx="6007100" cy="4662487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60C0A9B-09C1-495C-88C0-47FBBF0BAEF2}"/>
              </a:ext>
            </a:extLst>
          </p:cNvPr>
          <p:cNvSpPr/>
          <p:nvPr userDrawn="1"/>
        </p:nvSpPr>
        <p:spPr>
          <a:xfrm rot="2109175">
            <a:off x="8041217" y="1262063"/>
            <a:ext cx="2209800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061950-9D06-4D13-9131-6704AED09E95}"/>
              </a:ext>
            </a:extLst>
          </p:cNvPr>
          <p:cNvSpPr/>
          <p:nvPr userDrawn="1"/>
        </p:nvSpPr>
        <p:spPr>
          <a:xfrm rot="20048077">
            <a:off x="2978153" y="1147763"/>
            <a:ext cx="239606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EE611F-478D-4B35-ABF7-67FBE58C610D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13" name="图形 1">
            <a:extLst>
              <a:ext uri="{FF2B5EF4-FFF2-40B4-BE49-F238E27FC236}">
                <a16:creationId xmlns:a16="http://schemas.microsoft.com/office/drawing/2014/main" xmlns="" id="{BA1B45B3-675F-46BD-AA1D-41AD3F9D2B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90" y="3997384"/>
            <a:ext cx="3981449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1">
            <a:extLst>
              <a:ext uri="{FF2B5EF4-FFF2-40B4-BE49-F238E27FC236}">
                <a16:creationId xmlns:a16="http://schemas.microsoft.com/office/drawing/2014/main" xmlns="" id="{82AEDAF4-90C2-4D44-B607-C9726E8307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6EAF62D-34D5-4DB8-BADB-E45FFDEEE0A3}"/>
              </a:ext>
            </a:extLst>
          </p:cNvPr>
          <p:cNvSpPr/>
          <p:nvPr userDrawn="1"/>
        </p:nvSpPr>
        <p:spPr>
          <a:xfrm>
            <a:off x="516469" y="469900"/>
            <a:ext cx="11159067" cy="5918200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椭圆 4">
            <a:extLst>
              <a:ext uri="{FF2B5EF4-FFF2-40B4-BE49-F238E27FC236}">
                <a16:creationId xmlns:a16="http://schemas.microsoft.com/office/drawing/2014/main" xmlns="" id="{B851F797-4B7E-4FCA-9A64-B0A11D7B82DC}"/>
              </a:ext>
            </a:extLst>
          </p:cNvPr>
          <p:cNvSpPr/>
          <p:nvPr userDrawn="1"/>
        </p:nvSpPr>
        <p:spPr>
          <a:xfrm>
            <a:off x="-224367" y="-171450"/>
            <a:ext cx="702733" cy="703263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任意形状 6">
            <a:extLst>
              <a:ext uri="{FF2B5EF4-FFF2-40B4-BE49-F238E27FC236}">
                <a16:creationId xmlns:a16="http://schemas.microsoft.com/office/drawing/2014/main" xmlns="" id="{EAD6F2A9-6401-46ED-AE48-EF4774B36AB6}"/>
              </a:ext>
            </a:extLst>
          </p:cNvPr>
          <p:cNvSpPr/>
          <p:nvPr userDrawn="1"/>
        </p:nvSpPr>
        <p:spPr>
          <a:xfrm>
            <a:off x="-404284" y="5468938"/>
            <a:ext cx="1841501" cy="1839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椭圆 7">
            <a:extLst>
              <a:ext uri="{FF2B5EF4-FFF2-40B4-BE49-F238E27FC236}">
                <a16:creationId xmlns:a16="http://schemas.microsoft.com/office/drawing/2014/main" xmlns="" id="{4E7152ED-6202-44DF-8757-50CBEA3F1A58}"/>
              </a:ext>
            </a:extLst>
          </p:cNvPr>
          <p:cNvSpPr/>
          <p:nvPr userDrawn="1"/>
        </p:nvSpPr>
        <p:spPr>
          <a:xfrm>
            <a:off x="11764435" y="6442134"/>
            <a:ext cx="302684" cy="303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A67C7654-966B-4675-B7A0-EC2C87CE0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0957984" y="5136150"/>
            <a:ext cx="603250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9">
            <a:extLst>
              <a:ext uri="{FF2B5EF4-FFF2-40B4-BE49-F238E27FC236}">
                <a16:creationId xmlns:a16="http://schemas.microsoft.com/office/drawing/2014/main" xmlns="" id="{37B7BEDE-636D-48A5-A3A2-75954C0DBEF4}"/>
              </a:ext>
            </a:extLst>
          </p:cNvPr>
          <p:cNvSpPr/>
          <p:nvPr userDrawn="1"/>
        </p:nvSpPr>
        <p:spPr>
          <a:xfrm>
            <a:off x="10477503" y="-122238"/>
            <a:ext cx="419100" cy="41751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383C44-BB79-4D0D-9155-1B35657209C7}"/>
              </a:ext>
            </a:extLst>
          </p:cNvPr>
          <p:cNvSpPr/>
          <p:nvPr userDrawn="1"/>
        </p:nvSpPr>
        <p:spPr>
          <a:xfrm rot="21228401">
            <a:off x="2279651" y="1179513"/>
            <a:ext cx="6007100" cy="46609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A211D0-AD34-47D0-B1DC-3F1127E833ED}"/>
              </a:ext>
            </a:extLst>
          </p:cNvPr>
          <p:cNvSpPr/>
          <p:nvPr userDrawn="1"/>
        </p:nvSpPr>
        <p:spPr>
          <a:xfrm rot="1737576">
            <a:off x="6328836" y="1082675"/>
            <a:ext cx="221191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E78C37-AB91-4E00-9571-946ED86D255D}"/>
              </a:ext>
            </a:extLst>
          </p:cNvPr>
          <p:cNvSpPr/>
          <p:nvPr userDrawn="1"/>
        </p:nvSpPr>
        <p:spPr>
          <a:xfrm rot="19676478">
            <a:off x="1401233" y="1522413"/>
            <a:ext cx="2398184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FFCA71-F3CC-4CA3-83B5-ACA61EC90BC1}"/>
              </a:ext>
            </a:extLst>
          </p:cNvPr>
          <p:cNvSpPr txBox="1"/>
          <p:nvPr userDrawn="1"/>
        </p:nvSpPr>
        <p:spPr>
          <a:xfrm>
            <a:off x="3155097" y="2004297"/>
            <a:ext cx="422782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13" name="Google Shape;769;p31">
            <a:extLst>
              <a:ext uri="{FF2B5EF4-FFF2-40B4-BE49-F238E27FC236}">
                <a16:creationId xmlns:a16="http://schemas.microsoft.com/office/drawing/2014/main" xmlns="" id="{36573EF8-2B58-4B21-ABA9-64379E2926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75603" y="2989263"/>
            <a:ext cx="2842684" cy="2927350"/>
            <a:chOff x="5641385" y="2381306"/>
            <a:chExt cx="2599446" cy="2521829"/>
          </a:xfrm>
        </p:grpSpPr>
        <p:sp>
          <p:nvSpPr>
            <p:cNvPr id="14" name="Google Shape;770;p31">
              <a:extLst>
                <a:ext uri="{FF2B5EF4-FFF2-40B4-BE49-F238E27FC236}">
                  <a16:creationId xmlns:a16="http://schemas.microsoft.com/office/drawing/2014/main" xmlns="" id="{FF8AD5BD-F8E6-4578-9586-2646B3C4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72355732 w 38516"/>
                <a:gd name="T1" fmla="*/ 3746 h 5883"/>
                <a:gd name="T2" fmla="*/ 0 w 38516"/>
                <a:gd name="T3" fmla="*/ 11028107 h 5883"/>
                <a:gd name="T4" fmla="*/ 72355732 w 38516"/>
                <a:gd name="T5" fmla="*/ 22176869 h 5883"/>
                <a:gd name="T6" fmla="*/ 145216625 w 38516"/>
                <a:gd name="T7" fmla="*/ 11028107 h 5883"/>
                <a:gd name="T8" fmla="*/ 72355732 w 38516"/>
                <a:gd name="T9" fmla="*/ 3746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5" name="Google Shape;771;p31">
              <a:extLst>
                <a:ext uri="{FF2B5EF4-FFF2-40B4-BE49-F238E27FC236}">
                  <a16:creationId xmlns:a16="http://schemas.microsoft.com/office/drawing/2014/main" xmlns="" id="{868978F8-55D3-4A3C-B430-9BC5DD24BA5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0" name="Google Shape;772;p31">
                <a:extLst>
                  <a:ext uri="{FF2B5EF4-FFF2-40B4-BE49-F238E27FC236}">
                    <a16:creationId xmlns:a16="http://schemas.microsoft.com/office/drawing/2014/main" xmlns="" id="{C7E7BCE9-6B2E-4CA4-9989-C973D19B6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3040 w 2437"/>
                  <a:gd name="T1" fmla="*/ 3040 h 2211"/>
                  <a:gd name="T2" fmla="*/ 3040 w 2437"/>
                  <a:gd name="T3" fmla="*/ 2184160 h 2211"/>
                  <a:gd name="T4" fmla="*/ 3040 w 2437"/>
                  <a:gd name="T5" fmla="*/ 3882608 h 2211"/>
                  <a:gd name="T6" fmla="*/ 3040 w 2437"/>
                  <a:gd name="T7" fmla="*/ 6754106 h 2211"/>
                  <a:gd name="T8" fmla="*/ 7441443 w 2437"/>
                  <a:gd name="T9" fmla="*/ 3396895 h 2211"/>
                  <a:gd name="T10" fmla="*/ 3040 w 2437"/>
                  <a:gd name="T11" fmla="*/ 3040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Google Shape;773;p31">
                <a:extLst>
                  <a:ext uri="{FF2B5EF4-FFF2-40B4-BE49-F238E27FC236}">
                    <a16:creationId xmlns:a16="http://schemas.microsoft.com/office/drawing/2014/main" xmlns="" id="{4BA05DB0-6337-4547-A859-CBBEE5B4B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3040 w 1656"/>
                  <a:gd name="T1" fmla="*/ 3040 h 1431"/>
                  <a:gd name="T2" fmla="*/ 3040 w 1656"/>
                  <a:gd name="T3" fmla="*/ 4368299 h 1431"/>
                  <a:gd name="T4" fmla="*/ 5055651 w 1656"/>
                  <a:gd name="T5" fmla="*/ 4368299 h 1431"/>
                  <a:gd name="T6" fmla="*/ 5055651 w 1656"/>
                  <a:gd name="T7" fmla="*/ 3040 h 1431"/>
                  <a:gd name="T8" fmla="*/ 3040 w 1656"/>
                  <a:gd name="T9" fmla="*/ 3040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74;p31">
                <a:extLst>
                  <a:ext uri="{FF2B5EF4-FFF2-40B4-BE49-F238E27FC236}">
                    <a16:creationId xmlns:a16="http://schemas.microsoft.com/office/drawing/2014/main" xmlns="" id="{0C708716-1D9D-4448-A260-CF5E78B1A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161886 w 1669"/>
                  <a:gd name="T1" fmla="*/ 82462 h 1457"/>
                  <a:gd name="T2" fmla="*/ 122202 w 1669"/>
                  <a:gd name="T3" fmla="*/ 488750 h 1457"/>
                  <a:gd name="T4" fmla="*/ 892006 w 1669"/>
                  <a:gd name="T5" fmla="*/ 607912 h 1457"/>
                  <a:gd name="T6" fmla="*/ 2104745 w 1669"/>
                  <a:gd name="T7" fmla="*/ 2226928 h 1457"/>
                  <a:gd name="T8" fmla="*/ 1820656 w 1669"/>
                  <a:gd name="T9" fmla="*/ 2630121 h 1457"/>
                  <a:gd name="T10" fmla="*/ 1215834 w 1669"/>
                  <a:gd name="T11" fmla="*/ 3439657 h 1457"/>
                  <a:gd name="T12" fmla="*/ 809543 w 1669"/>
                  <a:gd name="T13" fmla="*/ 3641281 h 1457"/>
                  <a:gd name="T14" fmla="*/ 244405 w 1669"/>
                  <a:gd name="T15" fmla="*/ 3925367 h 1457"/>
                  <a:gd name="T16" fmla="*/ 366552 w 1669"/>
                  <a:gd name="T17" fmla="*/ 4126936 h 1457"/>
                  <a:gd name="T18" fmla="*/ 1698454 w 1669"/>
                  <a:gd name="T19" fmla="*/ 4166675 h 1457"/>
                  <a:gd name="T20" fmla="*/ 2061966 w 1669"/>
                  <a:gd name="T21" fmla="*/ 4206358 h 1457"/>
                  <a:gd name="T22" fmla="*/ 2468258 w 1669"/>
                  <a:gd name="T23" fmla="*/ 3965051 h 1457"/>
                  <a:gd name="T24" fmla="*/ 2022282 w 1669"/>
                  <a:gd name="T25" fmla="*/ 3720703 h 1457"/>
                  <a:gd name="T26" fmla="*/ 1820656 w 1669"/>
                  <a:gd name="T27" fmla="*/ 3601542 h 1457"/>
                  <a:gd name="T28" fmla="*/ 2022282 w 1669"/>
                  <a:gd name="T29" fmla="*/ 3317455 h 1457"/>
                  <a:gd name="T30" fmla="*/ 2468258 w 1669"/>
                  <a:gd name="T31" fmla="*/ 2709543 h 1457"/>
                  <a:gd name="T32" fmla="*/ 2953972 w 1669"/>
                  <a:gd name="T33" fmla="*/ 3396878 h 1457"/>
                  <a:gd name="T34" fmla="*/ 3195337 w 1669"/>
                  <a:gd name="T35" fmla="*/ 3803166 h 1457"/>
                  <a:gd name="T36" fmla="*/ 3033396 w 1669"/>
                  <a:gd name="T37" fmla="*/ 3925367 h 1457"/>
                  <a:gd name="T38" fmla="*/ 2871509 w 1669"/>
                  <a:gd name="T39" fmla="*/ 4166675 h 1457"/>
                  <a:gd name="T40" fmla="*/ 3317485 w 1669"/>
                  <a:gd name="T41" fmla="*/ 4450761 h 1457"/>
                  <a:gd name="T42" fmla="*/ 4973215 w 1669"/>
                  <a:gd name="T43" fmla="*/ 4407982 h 1457"/>
                  <a:gd name="T44" fmla="*/ 4973215 w 1669"/>
                  <a:gd name="T45" fmla="*/ 4044473 h 1457"/>
                  <a:gd name="T46" fmla="*/ 4447761 w 1669"/>
                  <a:gd name="T47" fmla="*/ 3965051 h 1457"/>
                  <a:gd name="T48" fmla="*/ 4044564 w 1669"/>
                  <a:gd name="T49" fmla="*/ 3803166 h 1457"/>
                  <a:gd name="T50" fmla="*/ 3436647 w 1669"/>
                  <a:gd name="T51" fmla="*/ 3076147 h 1457"/>
                  <a:gd name="T52" fmla="*/ 3195337 w 1669"/>
                  <a:gd name="T53" fmla="*/ 1701479 h 1457"/>
                  <a:gd name="T54" fmla="*/ 3882623 w 1669"/>
                  <a:gd name="T55" fmla="*/ 931682 h 1457"/>
                  <a:gd name="T56" fmla="*/ 4854052 w 1669"/>
                  <a:gd name="T57" fmla="*/ 852259 h 1457"/>
                  <a:gd name="T58" fmla="*/ 5055678 w 1669"/>
                  <a:gd name="T59" fmla="*/ 647595 h 1457"/>
                  <a:gd name="T60" fmla="*/ 3115914 w 1669"/>
                  <a:gd name="T61" fmla="*/ 366549 h 1457"/>
                  <a:gd name="T62" fmla="*/ 2709623 w 1669"/>
                  <a:gd name="T63" fmla="*/ 647595 h 1457"/>
                  <a:gd name="T64" fmla="*/ 2911248 w 1669"/>
                  <a:gd name="T65" fmla="*/ 852259 h 1457"/>
                  <a:gd name="T66" fmla="*/ 2871509 w 1669"/>
                  <a:gd name="T67" fmla="*/ 1093622 h 1457"/>
                  <a:gd name="T68" fmla="*/ 2468258 w 1669"/>
                  <a:gd name="T69" fmla="*/ 1741218 h 1457"/>
                  <a:gd name="T70" fmla="*/ 1942859 w 1669"/>
                  <a:gd name="T71" fmla="*/ 1014200 h 1457"/>
                  <a:gd name="T72" fmla="*/ 1741233 w 1669"/>
                  <a:gd name="T73" fmla="*/ 647595 h 1457"/>
                  <a:gd name="T74" fmla="*/ 2022282 w 1669"/>
                  <a:gd name="T75" fmla="*/ 568173 h 1457"/>
                  <a:gd name="T76" fmla="*/ 2346110 w 1669"/>
                  <a:gd name="T77" fmla="*/ 326865 h 1457"/>
                  <a:gd name="T78" fmla="*/ 2266687 w 1669"/>
                  <a:gd name="T79" fmla="*/ 122201 h 1457"/>
                  <a:gd name="T80" fmla="*/ 1820656 w 1669"/>
                  <a:gd name="T81" fmla="*/ 3040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Google Shape;775;p31">
                <a:extLst>
                  <a:ext uri="{FF2B5EF4-FFF2-40B4-BE49-F238E27FC236}">
                    <a16:creationId xmlns:a16="http://schemas.microsoft.com/office/drawing/2014/main" xmlns="" id="{7DC55BE9-EDD0-4763-BC7C-684CEBB91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022278 w 1814"/>
                  <a:gd name="T1" fmla="*/ 488754 h 1536"/>
                  <a:gd name="T2" fmla="*/ 2022278 w 1814"/>
                  <a:gd name="T3" fmla="*/ 1176094 h 1536"/>
                  <a:gd name="T4" fmla="*/ 2709618 w 1814"/>
                  <a:gd name="T5" fmla="*/ 2184167 h 1536"/>
                  <a:gd name="T6" fmla="*/ 3357218 w 1814"/>
                  <a:gd name="T7" fmla="*/ 1014208 h 1536"/>
                  <a:gd name="T8" fmla="*/ 3033390 w 1814"/>
                  <a:gd name="T9" fmla="*/ 647601 h 1536"/>
                  <a:gd name="T10" fmla="*/ 4044557 w 1814"/>
                  <a:gd name="T11" fmla="*/ 809542 h 1536"/>
                  <a:gd name="T12" fmla="*/ 2871504 w 1814"/>
                  <a:gd name="T13" fmla="*/ 2184167 h 1536"/>
                  <a:gd name="T14" fmla="*/ 3516064 w 1814"/>
                  <a:gd name="T15" fmla="*/ 3357221 h 1536"/>
                  <a:gd name="T16" fmla="*/ 4365289 w 1814"/>
                  <a:gd name="T17" fmla="*/ 4206448 h 1536"/>
                  <a:gd name="T18" fmla="*/ 3357218 w 1814"/>
                  <a:gd name="T19" fmla="*/ 4368334 h 1536"/>
                  <a:gd name="T20" fmla="*/ 3516064 w 1814"/>
                  <a:gd name="T21" fmla="*/ 3842936 h 1536"/>
                  <a:gd name="T22" fmla="*/ 3033390 w 1814"/>
                  <a:gd name="T23" fmla="*/ 3033393 h 1536"/>
                  <a:gd name="T24" fmla="*/ 2507992 w 1814"/>
                  <a:gd name="T25" fmla="*/ 2669881 h 1536"/>
                  <a:gd name="T26" fmla="*/ 2022278 w 1814"/>
                  <a:gd name="T27" fmla="*/ 3519108 h 1536"/>
                  <a:gd name="T28" fmla="*/ 2184165 w 1814"/>
                  <a:gd name="T29" fmla="*/ 4044561 h 1536"/>
                  <a:gd name="T30" fmla="*/ 2022278 w 1814"/>
                  <a:gd name="T31" fmla="*/ 4206448 h 1536"/>
                  <a:gd name="T32" fmla="*/ 1011112 w 1814"/>
                  <a:gd name="T33" fmla="*/ 3842936 h 1536"/>
                  <a:gd name="T34" fmla="*/ 1860392 w 1814"/>
                  <a:gd name="T35" fmla="*/ 3195335 h 1536"/>
                  <a:gd name="T36" fmla="*/ 2346051 w 1814"/>
                  <a:gd name="T37" fmla="*/ 2507995 h 1536"/>
                  <a:gd name="T38" fmla="*/ 1173053 w 1814"/>
                  <a:gd name="T39" fmla="*/ 488754 h 1536"/>
                  <a:gd name="T40" fmla="*/ 2346051 w 1814"/>
                  <a:gd name="T41" fmla="*/ 326868 h 1536"/>
                  <a:gd name="T42" fmla="*/ 161886 w 1814"/>
                  <a:gd name="T43" fmla="*/ 809542 h 1536"/>
                  <a:gd name="T44" fmla="*/ 2022278 w 1814"/>
                  <a:gd name="T45" fmla="*/ 2346109 h 1536"/>
                  <a:gd name="T46" fmla="*/ 1698451 w 1814"/>
                  <a:gd name="T47" fmla="*/ 2831768 h 1536"/>
                  <a:gd name="T48" fmla="*/ 1011112 w 1814"/>
                  <a:gd name="T49" fmla="*/ 3519108 h 1536"/>
                  <a:gd name="T50" fmla="*/ 323828 w 1814"/>
                  <a:gd name="T51" fmla="*/ 4368334 h 1536"/>
                  <a:gd name="T52" fmla="*/ 2184165 w 1814"/>
                  <a:gd name="T53" fmla="*/ 4530276 h 1536"/>
                  <a:gd name="T54" fmla="*/ 2709618 w 1814"/>
                  <a:gd name="T55" fmla="*/ 3842936 h 1536"/>
                  <a:gd name="T56" fmla="*/ 2507992 w 1814"/>
                  <a:gd name="T57" fmla="*/ 3357221 h 1536"/>
                  <a:gd name="T58" fmla="*/ 3033390 w 1814"/>
                  <a:gd name="T59" fmla="*/ 3519108 h 1536"/>
                  <a:gd name="T60" fmla="*/ 2871504 w 1814"/>
                  <a:gd name="T61" fmla="*/ 4368334 h 1536"/>
                  <a:gd name="T62" fmla="*/ 5214515 w 1814"/>
                  <a:gd name="T63" fmla="*/ 4692162 h 1536"/>
                  <a:gd name="T64" fmla="*/ 4890687 w 1814"/>
                  <a:gd name="T65" fmla="*/ 3842936 h 1536"/>
                  <a:gd name="T66" fmla="*/ 3720729 w 1814"/>
                  <a:gd name="T67" fmla="*/ 3033393 h 1536"/>
                  <a:gd name="T68" fmla="*/ 3882615 w 1814"/>
                  <a:gd name="T69" fmla="*/ 1496827 h 1536"/>
                  <a:gd name="T70" fmla="*/ 5214515 w 1814"/>
                  <a:gd name="T71" fmla="*/ 1014208 h 1536"/>
                  <a:gd name="T72" fmla="*/ 5376401 w 1814"/>
                  <a:gd name="T73" fmla="*/ 488754 h 1536"/>
                  <a:gd name="T74" fmla="*/ 2709618 w 1814"/>
                  <a:gd name="T75" fmla="*/ 809542 h 1536"/>
                  <a:gd name="T76" fmla="*/ 2709618 w 1814"/>
                  <a:gd name="T77" fmla="*/ 1334941 h 1536"/>
                  <a:gd name="T78" fmla="*/ 2346051 w 1814"/>
                  <a:gd name="T79" fmla="*/ 1014208 h 1536"/>
                  <a:gd name="T80" fmla="*/ 2709618 w 1814"/>
                  <a:gd name="T81" fmla="*/ 488754 h 1536"/>
                  <a:gd name="T82" fmla="*/ 2507992 w 1814"/>
                  <a:gd name="T83" fmla="*/ 164981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Google Shape;776;p31">
                <a:extLst>
                  <a:ext uri="{FF2B5EF4-FFF2-40B4-BE49-F238E27FC236}">
                    <a16:creationId xmlns:a16="http://schemas.microsoft.com/office/drawing/2014/main" xmlns="" id="{1EF23025-B505-4E46-9451-5942334C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52545204 w 22395"/>
                  <a:gd name="T1" fmla="*/ 26387119 h 21477"/>
                  <a:gd name="T2" fmla="*/ 54946244 w 22395"/>
                  <a:gd name="T3" fmla="*/ 28531595 h 21477"/>
                  <a:gd name="T4" fmla="*/ 55957354 w 22395"/>
                  <a:gd name="T5" fmla="*/ 50929214 h 21477"/>
                  <a:gd name="T6" fmla="*/ 52765123 w 22395"/>
                  <a:gd name="T7" fmla="*/ 54124484 h 21477"/>
                  <a:gd name="T8" fmla="*/ 30000951 w 22395"/>
                  <a:gd name="T9" fmla="*/ 53800657 h 21477"/>
                  <a:gd name="T10" fmla="*/ 28504129 w 22395"/>
                  <a:gd name="T11" fmla="*/ 50241876 h 21477"/>
                  <a:gd name="T12" fmla="*/ 51066676 w 22395"/>
                  <a:gd name="T13" fmla="*/ 26995033 h 21477"/>
                  <a:gd name="T14" fmla="*/ 52545204 w 22395"/>
                  <a:gd name="T15" fmla="*/ 26387119 h 21477"/>
                  <a:gd name="T16" fmla="*/ 61477336 w 22395"/>
                  <a:gd name="T17" fmla="*/ 3040 h 21477"/>
                  <a:gd name="T18" fmla="*/ 57817742 w 22395"/>
                  <a:gd name="T19" fmla="*/ 1564031 h 21477"/>
                  <a:gd name="T20" fmla="*/ 3033384 w 22395"/>
                  <a:gd name="T21" fmla="*/ 57157868 h 21477"/>
                  <a:gd name="T22" fmla="*/ 6915992 w 22395"/>
                  <a:gd name="T23" fmla="*/ 65607381 h 21477"/>
                  <a:gd name="T24" fmla="*/ 62021082 w 22395"/>
                  <a:gd name="T25" fmla="*/ 65607381 h 21477"/>
                  <a:gd name="T26" fmla="*/ 68411678 w 22395"/>
                  <a:gd name="T27" fmla="*/ 59338988 h 21477"/>
                  <a:gd name="T28" fmla="*/ 66551344 w 22395"/>
                  <a:gd name="T29" fmla="*/ 4759356 h 21477"/>
                  <a:gd name="T30" fmla="*/ 61477336 w 22395"/>
                  <a:gd name="T31" fmla="*/ 3040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Google Shape;777;p31">
                <a:extLst>
                  <a:ext uri="{FF2B5EF4-FFF2-40B4-BE49-F238E27FC236}">
                    <a16:creationId xmlns:a16="http://schemas.microsoft.com/office/drawing/2014/main" xmlns="" id="{E57F68CA-925E-4380-8D1D-271897877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56442973 w 18583"/>
                  <a:gd name="T1" fmla="*/ 0 h 18937"/>
                  <a:gd name="T2" fmla="*/ 55269978 w 18583"/>
                  <a:gd name="T3" fmla="*/ 1011109 h 18937"/>
                  <a:gd name="T4" fmla="*/ 485713 w 18583"/>
                  <a:gd name="T5" fmla="*/ 56604937 h 18937"/>
                  <a:gd name="T6" fmla="*/ 0 w 18583"/>
                  <a:gd name="T7" fmla="*/ 57292275 h 18937"/>
                  <a:gd name="T8" fmla="*/ 0 w 18583"/>
                  <a:gd name="T9" fmla="*/ 57454160 h 18937"/>
                  <a:gd name="T10" fmla="*/ 895042 w 18583"/>
                  <a:gd name="T11" fmla="*/ 57848236 h 18937"/>
                  <a:gd name="T12" fmla="*/ 1698446 w 18583"/>
                  <a:gd name="T13" fmla="*/ 57454160 h 18937"/>
                  <a:gd name="T14" fmla="*/ 56442973 w 18583"/>
                  <a:gd name="T15" fmla="*/ 1698447 h 18937"/>
                  <a:gd name="T16" fmla="*/ 56442973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778;p31">
                <a:extLst>
                  <a:ext uri="{FF2B5EF4-FFF2-40B4-BE49-F238E27FC236}">
                    <a16:creationId xmlns:a16="http://schemas.microsoft.com/office/drawing/2014/main" xmlns="" id="{550ED5FE-D590-4362-BB94-D975ED9EA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3040 h 1219"/>
                  <a:gd name="T2" fmla="*/ 0 w 1377"/>
                  <a:gd name="T3" fmla="*/ 488752 h 1219"/>
                  <a:gd name="T4" fmla="*/ 3720731 w 1377"/>
                  <a:gd name="T5" fmla="*/ 3723754 h 1219"/>
                  <a:gd name="T6" fmla="*/ 4044559 w 1377"/>
                  <a:gd name="T7" fmla="*/ 3723754 h 1219"/>
                  <a:gd name="T8" fmla="*/ 4044559 w 1377"/>
                  <a:gd name="T9" fmla="*/ 3198358 h 1219"/>
                  <a:gd name="T10" fmla="*/ 525398 w 1377"/>
                  <a:gd name="T11" fmla="*/ 3040 h 1219"/>
                  <a:gd name="T12" fmla="*/ 0 w 1377"/>
                  <a:gd name="T13" fmla="*/ 3040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779;p31">
                <a:extLst>
                  <a:ext uri="{FF2B5EF4-FFF2-40B4-BE49-F238E27FC236}">
                    <a16:creationId xmlns:a16="http://schemas.microsoft.com/office/drawing/2014/main" xmlns="" id="{F4D1BF1E-E307-4D11-91BC-BA1C5BDB6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262699 w 1377"/>
                  <a:gd name="T1" fmla="*/ 3040 h 1259"/>
                  <a:gd name="T2" fmla="*/ 161886 w 1377"/>
                  <a:gd name="T3" fmla="*/ 125242 h 1259"/>
                  <a:gd name="T4" fmla="*/ 161886 w 1377"/>
                  <a:gd name="T5" fmla="*/ 488753 h 1259"/>
                  <a:gd name="T6" fmla="*/ 3681047 w 1377"/>
                  <a:gd name="T7" fmla="*/ 3842927 h 1259"/>
                  <a:gd name="T8" fmla="*/ 4206445 w 1377"/>
                  <a:gd name="T9" fmla="*/ 3842927 h 1259"/>
                  <a:gd name="T10" fmla="*/ 4044559 w 1377"/>
                  <a:gd name="T11" fmla="*/ 3360254 h 1259"/>
                  <a:gd name="T12" fmla="*/ 485714 w 1377"/>
                  <a:gd name="T13" fmla="*/ 125242 h 1259"/>
                  <a:gd name="T14" fmla="*/ 262699 w 1377"/>
                  <a:gd name="T15" fmla="*/ 3040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780;p31">
                <a:extLst>
                  <a:ext uri="{FF2B5EF4-FFF2-40B4-BE49-F238E27FC236}">
                    <a16:creationId xmlns:a16="http://schemas.microsoft.com/office/drawing/2014/main" xmlns="" id="{77B69B29-8D09-4EC2-9E05-5DDB8C8E8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161886 w 993"/>
                  <a:gd name="T1" fmla="*/ 3040 h 888"/>
                  <a:gd name="T2" fmla="*/ 161886 w 993"/>
                  <a:gd name="T3" fmla="*/ 366552 h 888"/>
                  <a:gd name="T4" fmla="*/ 2669867 w 993"/>
                  <a:gd name="T5" fmla="*/ 2709625 h 888"/>
                  <a:gd name="T6" fmla="*/ 3033377 w 993"/>
                  <a:gd name="T7" fmla="*/ 2709625 h 888"/>
                  <a:gd name="T8" fmla="*/ 3033377 w 993"/>
                  <a:gd name="T9" fmla="*/ 2385796 h 888"/>
                  <a:gd name="T10" fmla="*/ 323826 w 993"/>
                  <a:gd name="T11" fmla="*/ 3040 h 888"/>
                  <a:gd name="T12" fmla="*/ 161886 w 993"/>
                  <a:gd name="T13" fmla="*/ 304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81;p31">
                <a:extLst>
                  <a:ext uri="{FF2B5EF4-FFF2-40B4-BE49-F238E27FC236}">
                    <a16:creationId xmlns:a16="http://schemas.microsoft.com/office/drawing/2014/main" xmlns="" id="{784B8E0A-F8CB-43EC-AFF1-6881D8009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223013 w 994"/>
                  <a:gd name="T1" fmla="*/ 3040 h 911"/>
                  <a:gd name="T2" fmla="*/ 3040 w 994"/>
                  <a:gd name="T3" fmla="*/ 152766 h 911"/>
                  <a:gd name="T4" fmla="*/ 3040 w 994"/>
                  <a:gd name="T5" fmla="*/ 314652 h 911"/>
                  <a:gd name="T6" fmla="*/ 2669854 w 994"/>
                  <a:gd name="T7" fmla="*/ 2660699 h 911"/>
                  <a:gd name="T8" fmla="*/ 2837819 w 994"/>
                  <a:gd name="T9" fmla="*/ 2782901 h 911"/>
                  <a:gd name="T10" fmla="*/ 3033362 w 994"/>
                  <a:gd name="T11" fmla="*/ 2660699 h 911"/>
                  <a:gd name="T12" fmla="*/ 3033362 w 994"/>
                  <a:gd name="T13" fmla="*/ 2498813 h 911"/>
                  <a:gd name="T14" fmla="*/ 326865 w 994"/>
                  <a:gd name="T15" fmla="*/ 152766 h 911"/>
                  <a:gd name="T16" fmla="*/ 223013 w 994"/>
                  <a:gd name="T17" fmla="*/ 304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82;p31">
                <a:extLst>
                  <a:ext uri="{FF2B5EF4-FFF2-40B4-BE49-F238E27FC236}">
                    <a16:creationId xmlns:a16="http://schemas.microsoft.com/office/drawing/2014/main" xmlns="" id="{6A88E0FD-6BDB-41E8-B463-CDF6CDF3D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3040 w 994"/>
                  <a:gd name="T1" fmla="*/ 0 h 874"/>
                  <a:gd name="T2" fmla="*/ 3040 w 994"/>
                  <a:gd name="T3" fmla="*/ 323827 h 874"/>
                  <a:gd name="T4" fmla="*/ 2709538 w 994"/>
                  <a:gd name="T5" fmla="*/ 2669874 h 874"/>
                  <a:gd name="T6" fmla="*/ 2871422 w 994"/>
                  <a:gd name="T7" fmla="*/ 2669874 h 874"/>
                  <a:gd name="T8" fmla="*/ 2871422 w 994"/>
                  <a:gd name="T9" fmla="*/ 2346047 h 874"/>
                  <a:gd name="T10" fmla="*/ 366548 w 994"/>
                  <a:gd name="T11" fmla="*/ 0 h 874"/>
                  <a:gd name="T12" fmla="*/ 3040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83;p31">
                <a:extLst>
                  <a:ext uri="{FF2B5EF4-FFF2-40B4-BE49-F238E27FC236}">
                    <a16:creationId xmlns:a16="http://schemas.microsoft.com/office/drawing/2014/main" xmlns="" id="{E02D5D12-655E-493E-8E40-E60E61590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201625 w 993"/>
                  <a:gd name="T1" fmla="*/ 3040 h 875"/>
                  <a:gd name="T2" fmla="*/ 201625 w 993"/>
                  <a:gd name="T3" fmla="*/ 323825 h 875"/>
                  <a:gd name="T4" fmla="*/ 2709551 w 993"/>
                  <a:gd name="T5" fmla="*/ 2669859 h 875"/>
                  <a:gd name="T6" fmla="*/ 3033377 w 993"/>
                  <a:gd name="T7" fmla="*/ 2669859 h 875"/>
                  <a:gd name="T8" fmla="*/ 3033377 w 993"/>
                  <a:gd name="T9" fmla="*/ 2346034 h 875"/>
                  <a:gd name="T10" fmla="*/ 363510 w 993"/>
                  <a:gd name="T11" fmla="*/ 3040 h 875"/>
                  <a:gd name="T12" fmla="*/ 201625 w 993"/>
                  <a:gd name="T13" fmla="*/ 3040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84;p31">
                <a:extLst>
                  <a:ext uri="{FF2B5EF4-FFF2-40B4-BE49-F238E27FC236}">
                    <a16:creationId xmlns:a16="http://schemas.microsoft.com/office/drawing/2014/main" xmlns="" id="{20994398-6343-4528-97AA-87C83536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265736 w 994"/>
                  <a:gd name="T1" fmla="*/ 3040 h 914"/>
                  <a:gd name="T2" fmla="*/ 164980 w 994"/>
                  <a:gd name="T3" fmla="*/ 122203 h 914"/>
                  <a:gd name="T4" fmla="*/ 164980 w 994"/>
                  <a:gd name="T5" fmla="*/ 284089 h 914"/>
                  <a:gd name="T6" fmla="*/ 2709538 w 994"/>
                  <a:gd name="T7" fmla="*/ 2669884 h 914"/>
                  <a:gd name="T8" fmla="*/ 2871422 w 994"/>
                  <a:gd name="T9" fmla="*/ 2792087 h 914"/>
                  <a:gd name="T10" fmla="*/ 3033362 w 994"/>
                  <a:gd name="T11" fmla="*/ 2669884 h 914"/>
                  <a:gd name="T12" fmla="*/ 3033362 w 994"/>
                  <a:gd name="T13" fmla="*/ 2468258 h 914"/>
                  <a:gd name="T14" fmla="*/ 366548 w 994"/>
                  <a:gd name="T15" fmla="*/ 122203 h 914"/>
                  <a:gd name="T16" fmla="*/ 265736 w 994"/>
                  <a:gd name="T17" fmla="*/ 304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85;p31">
                <a:extLst>
                  <a:ext uri="{FF2B5EF4-FFF2-40B4-BE49-F238E27FC236}">
                    <a16:creationId xmlns:a16="http://schemas.microsoft.com/office/drawing/2014/main" xmlns="" id="{EA625BD1-3619-4027-8FEC-B238FB694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3040 w 994"/>
                  <a:gd name="T1" fmla="*/ 3040 h 888"/>
                  <a:gd name="T2" fmla="*/ 3040 w 994"/>
                  <a:gd name="T3" fmla="*/ 366552 h 888"/>
                  <a:gd name="T4" fmla="*/ 2712578 w 994"/>
                  <a:gd name="T5" fmla="*/ 2712665 h 888"/>
                  <a:gd name="T6" fmla="*/ 3036402 w 994"/>
                  <a:gd name="T7" fmla="*/ 2712665 h 888"/>
                  <a:gd name="T8" fmla="*/ 2874518 w 994"/>
                  <a:gd name="T9" fmla="*/ 2388836 h 888"/>
                  <a:gd name="T10" fmla="*/ 326865 w 994"/>
                  <a:gd name="T11" fmla="*/ 3040 h 888"/>
                  <a:gd name="T12" fmla="*/ 3040 w 994"/>
                  <a:gd name="T13" fmla="*/ 304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86;p31">
                <a:extLst>
                  <a:ext uri="{FF2B5EF4-FFF2-40B4-BE49-F238E27FC236}">
                    <a16:creationId xmlns:a16="http://schemas.microsoft.com/office/drawing/2014/main" xmlns="" id="{B22B8992-BF3E-46B5-BA3F-BE172814B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161887 w 1047"/>
                  <a:gd name="T1" fmla="*/ 0 h 888"/>
                  <a:gd name="T2" fmla="*/ 161887 w 1047"/>
                  <a:gd name="T3" fmla="*/ 363513 h 888"/>
                  <a:gd name="T4" fmla="*/ 2871513 w 1047"/>
                  <a:gd name="T5" fmla="*/ 2709625 h 888"/>
                  <a:gd name="T6" fmla="*/ 3033400 w 1047"/>
                  <a:gd name="T7" fmla="*/ 2709625 h 888"/>
                  <a:gd name="T8" fmla="*/ 3033400 w 1047"/>
                  <a:gd name="T9" fmla="*/ 2385796 h 888"/>
                  <a:gd name="T10" fmla="*/ 528495 w 1047"/>
                  <a:gd name="T11" fmla="*/ 0 h 888"/>
                  <a:gd name="T12" fmla="*/ 161887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87;p31">
                <a:extLst>
                  <a:ext uri="{FF2B5EF4-FFF2-40B4-BE49-F238E27FC236}">
                    <a16:creationId xmlns:a16="http://schemas.microsoft.com/office/drawing/2014/main" xmlns="" id="{CF2EBA1C-48FE-4FD1-95E3-21ECBA9FC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244402 w 994"/>
                  <a:gd name="T1" fmla="*/ 3040 h 911"/>
                  <a:gd name="T2" fmla="*/ 164980 w 994"/>
                  <a:gd name="T3" fmla="*/ 152766 h 911"/>
                  <a:gd name="T4" fmla="*/ 164980 w 994"/>
                  <a:gd name="T5" fmla="*/ 314652 h 911"/>
                  <a:gd name="T6" fmla="*/ 2712578 w 994"/>
                  <a:gd name="T7" fmla="*/ 2660699 h 911"/>
                  <a:gd name="T8" fmla="*/ 2932551 w 994"/>
                  <a:gd name="T9" fmla="*/ 2779862 h 911"/>
                  <a:gd name="T10" fmla="*/ 3033362 w 994"/>
                  <a:gd name="T11" fmla="*/ 2660699 h 911"/>
                  <a:gd name="T12" fmla="*/ 3033362 w 994"/>
                  <a:gd name="T13" fmla="*/ 2498813 h 911"/>
                  <a:gd name="T14" fmla="*/ 326865 w 994"/>
                  <a:gd name="T15" fmla="*/ 152766 h 911"/>
                  <a:gd name="T16" fmla="*/ 244402 w 994"/>
                  <a:gd name="T17" fmla="*/ 304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8;p31">
                <a:extLst>
                  <a:ext uri="{FF2B5EF4-FFF2-40B4-BE49-F238E27FC236}">
                    <a16:creationId xmlns:a16="http://schemas.microsoft.com/office/drawing/2014/main" xmlns="" id="{EDE6EEB2-6232-407B-82FA-8993A895B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3040 h 875"/>
                  <a:gd name="T2" fmla="*/ 161886 w 993"/>
                  <a:gd name="T3" fmla="*/ 326865 h 875"/>
                  <a:gd name="T4" fmla="*/ 2669867 w 993"/>
                  <a:gd name="T5" fmla="*/ 2669859 h 875"/>
                  <a:gd name="T6" fmla="*/ 3033377 w 993"/>
                  <a:gd name="T7" fmla="*/ 2669859 h 875"/>
                  <a:gd name="T8" fmla="*/ 3033377 w 993"/>
                  <a:gd name="T9" fmla="*/ 2349073 h 875"/>
                  <a:gd name="T10" fmla="*/ 323826 w 993"/>
                  <a:gd name="T11" fmla="*/ 3040 h 875"/>
                  <a:gd name="T12" fmla="*/ 0 w 993"/>
                  <a:gd name="T13" fmla="*/ 3040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9;p31">
                <a:extLst>
                  <a:ext uri="{FF2B5EF4-FFF2-40B4-BE49-F238E27FC236}">
                    <a16:creationId xmlns:a16="http://schemas.microsoft.com/office/drawing/2014/main" xmlns="" id="{E141C51F-880C-480A-8EC0-39C293732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3040 w 994"/>
                  <a:gd name="T1" fmla="*/ 0 h 874"/>
                  <a:gd name="T2" fmla="*/ 3040 w 994"/>
                  <a:gd name="T3" fmla="*/ 323827 h 874"/>
                  <a:gd name="T4" fmla="*/ 2709538 w 994"/>
                  <a:gd name="T5" fmla="*/ 2669874 h 874"/>
                  <a:gd name="T6" fmla="*/ 2871422 w 994"/>
                  <a:gd name="T7" fmla="*/ 2669874 h 874"/>
                  <a:gd name="T8" fmla="*/ 2871422 w 994"/>
                  <a:gd name="T9" fmla="*/ 2346047 h 874"/>
                  <a:gd name="T10" fmla="*/ 323825 w 994"/>
                  <a:gd name="T11" fmla="*/ 0 h 874"/>
                  <a:gd name="T12" fmla="*/ 3040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90;p31">
                <a:extLst>
                  <a:ext uri="{FF2B5EF4-FFF2-40B4-BE49-F238E27FC236}">
                    <a16:creationId xmlns:a16="http://schemas.microsoft.com/office/drawing/2014/main" xmlns="" id="{81106CF7-4491-4CA6-BE4C-7CA6B5EF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265795 w 1047"/>
                  <a:gd name="T1" fmla="*/ 0 h 914"/>
                  <a:gd name="T2" fmla="*/ 164982 w 1047"/>
                  <a:gd name="T3" fmla="*/ 122203 h 914"/>
                  <a:gd name="T4" fmla="*/ 164982 w 1047"/>
                  <a:gd name="T5" fmla="*/ 284089 h 914"/>
                  <a:gd name="T6" fmla="*/ 2669887 w 1047"/>
                  <a:gd name="T7" fmla="*/ 2669884 h 914"/>
                  <a:gd name="T8" fmla="*/ 2914292 w 1047"/>
                  <a:gd name="T9" fmla="*/ 2789047 h 914"/>
                  <a:gd name="T10" fmla="*/ 3036495 w 1047"/>
                  <a:gd name="T11" fmla="*/ 2669884 h 914"/>
                  <a:gd name="T12" fmla="*/ 3036495 w 1047"/>
                  <a:gd name="T13" fmla="*/ 2468258 h 914"/>
                  <a:gd name="T14" fmla="*/ 488755 w 1047"/>
                  <a:gd name="T15" fmla="*/ 122203 h 914"/>
                  <a:gd name="T16" fmla="*/ 265795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91;p31">
                <a:extLst>
                  <a:ext uri="{FF2B5EF4-FFF2-40B4-BE49-F238E27FC236}">
                    <a16:creationId xmlns:a16="http://schemas.microsoft.com/office/drawing/2014/main" xmlns="" id="{DDCB71ED-357A-4A72-B1C5-1178469F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201625 w 993"/>
                  <a:gd name="T1" fmla="*/ 3040 h 888"/>
                  <a:gd name="T2" fmla="*/ 201625 w 993"/>
                  <a:gd name="T3" fmla="*/ 366552 h 888"/>
                  <a:gd name="T4" fmla="*/ 2709551 w 993"/>
                  <a:gd name="T5" fmla="*/ 2709625 h 888"/>
                  <a:gd name="T6" fmla="*/ 3033377 w 993"/>
                  <a:gd name="T7" fmla="*/ 2709625 h 888"/>
                  <a:gd name="T8" fmla="*/ 3033377 w 993"/>
                  <a:gd name="T9" fmla="*/ 2388836 h 888"/>
                  <a:gd name="T10" fmla="*/ 363510 w 993"/>
                  <a:gd name="T11" fmla="*/ 3040 h 888"/>
                  <a:gd name="T12" fmla="*/ 201625 w 993"/>
                  <a:gd name="T13" fmla="*/ 304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92;p31">
                <a:extLst>
                  <a:ext uri="{FF2B5EF4-FFF2-40B4-BE49-F238E27FC236}">
                    <a16:creationId xmlns:a16="http://schemas.microsoft.com/office/drawing/2014/main" xmlns="" id="{386A61CF-35DC-4565-89A1-26E17C856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3040 w 994"/>
                  <a:gd name="T1" fmla="*/ 0 h 887"/>
                  <a:gd name="T2" fmla="*/ 3040 w 994"/>
                  <a:gd name="T3" fmla="*/ 363507 h 887"/>
                  <a:gd name="T4" fmla="*/ 2669854 w 994"/>
                  <a:gd name="T5" fmla="*/ 2709529 h 887"/>
                  <a:gd name="T6" fmla="*/ 3033362 w 994"/>
                  <a:gd name="T7" fmla="*/ 2709529 h 887"/>
                  <a:gd name="T8" fmla="*/ 2831739 w 994"/>
                  <a:gd name="T9" fmla="*/ 2385706 h 887"/>
                  <a:gd name="T10" fmla="*/ 326865 w 994"/>
                  <a:gd name="T11" fmla="*/ 0 h 887"/>
                  <a:gd name="T12" fmla="*/ 3040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93;p31">
                <a:extLst>
                  <a:ext uri="{FF2B5EF4-FFF2-40B4-BE49-F238E27FC236}">
                    <a16:creationId xmlns:a16="http://schemas.microsoft.com/office/drawing/2014/main" xmlns="" id="{FE3E9700-6942-400C-948C-BDD0799DC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125241 w 994"/>
                  <a:gd name="T1" fmla="*/ 0 h 911"/>
                  <a:gd name="T2" fmla="*/ 3040 w 994"/>
                  <a:gd name="T3" fmla="*/ 152766 h 911"/>
                  <a:gd name="T4" fmla="*/ 3040 w 994"/>
                  <a:gd name="T5" fmla="*/ 314652 h 911"/>
                  <a:gd name="T6" fmla="*/ 2712578 w 994"/>
                  <a:gd name="T7" fmla="*/ 2660699 h 911"/>
                  <a:gd name="T8" fmla="*/ 2792000 w 994"/>
                  <a:gd name="T9" fmla="*/ 2779862 h 911"/>
                  <a:gd name="T10" fmla="*/ 2874518 w 994"/>
                  <a:gd name="T11" fmla="*/ 2660699 h 911"/>
                  <a:gd name="T12" fmla="*/ 2874518 w 994"/>
                  <a:gd name="T13" fmla="*/ 2498813 h 911"/>
                  <a:gd name="T14" fmla="*/ 366548 w 994"/>
                  <a:gd name="T15" fmla="*/ 152766 h 911"/>
                  <a:gd name="T16" fmla="*/ 125241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94;p31">
                <a:extLst>
                  <a:ext uri="{FF2B5EF4-FFF2-40B4-BE49-F238E27FC236}">
                    <a16:creationId xmlns:a16="http://schemas.microsoft.com/office/drawing/2014/main" xmlns="" id="{D54B69E1-1D14-4C4B-AC8E-894E325D2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161886 w 993"/>
                  <a:gd name="T1" fmla="*/ 3040 h 875"/>
                  <a:gd name="T2" fmla="*/ 161886 w 993"/>
                  <a:gd name="T3" fmla="*/ 326865 h 875"/>
                  <a:gd name="T4" fmla="*/ 2709551 w 993"/>
                  <a:gd name="T5" fmla="*/ 2669859 h 875"/>
                  <a:gd name="T6" fmla="*/ 3033377 w 993"/>
                  <a:gd name="T7" fmla="*/ 2669859 h 875"/>
                  <a:gd name="T8" fmla="*/ 3033377 w 993"/>
                  <a:gd name="T9" fmla="*/ 2346034 h 875"/>
                  <a:gd name="T10" fmla="*/ 323826 w 993"/>
                  <a:gd name="T11" fmla="*/ 3040 h 875"/>
                  <a:gd name="T12" fmla="*/ 161886 w 993"/>
                  <a:gd name="T13" fmla="*/ 3040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95;p31">
                <a:extLst>
                  <a:ext uri="{FF2B5EF4-FFF2-40B4-BE49-F238E27FC236}">
                    <a16:creationId xmlns:a16="http://schemas.microsoft.com/office/drawing/2014/main" xmlns="" id="{299C4B4C-9033-4459-902E-F133577A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3040 w 994"/>
                  <a:gd name="T1" fmla="*/ 0 h 874"/>
                  <a:gd name="T2" fmla="*/ 3040 w 994"/>
                  <a:gd name="T3" fmla="*/ 323827 h 874"/>
                  <a:gd name="T4" fmla="*/ 2709538 w 994"/>
                  <a:gd name="T5" fmla="*/ 2669874 h 874"/>
                  <a:gd name="T6" fmla="*/ 3033362 w 994"/>
                  <a:gd name="T7" fmla="*/ 2669874 h 874"/>
                  <a:gd name="T8" fmla="*/ 3033362 w 994"/>
                  <a:gd name="T9" fmla="*/ 2346047 h 874"/>
                  <a:gd name="T10" fmla="*/ 366548 w 994"/>
                  <a:gd name="T11" fmla="*/ 0 h 874"/>
                  <a:gd name="T12" fmla="*/ 3040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96;p31">
                <a:extLst>
                  <a:ext uri="{FF2B5EF4-FFF2-40B4-BE49-F238E27FC236}">
                    <a16:creationId xmlns:a16="http://schemas.microsoft.com/office/drawing/2014/main" xmlns="" id="{FCFC94D0-ECF6-4E13-BA31-B35980E77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161886 w 993"/>
                  <a:gd name="T1" fmla="*/ 3040 h 928"/>
                  <a:gd name="T2" fmla="*/ 0 w 993"/>
                  <a:gd name="T3" fmla="*/ 125243 h 928"/>
                  <a:gd name="T4" fmla="*/ 0 w 993"/>
                  <a:gd name="T5" fmla="*/ 287130 h 928"/>
                  <a:gd name="T6" fmla="*/ 2709551 w 993"/>
                  <a:gd name="T7" fmla="*/ 2669896 h 928"/>
                  <a:gd name="T8" fmla="*/ 2871492 w 993"/>
                  <a:gd name="T9" fmla="*/ 2831838 h 928"/>
                  <a:gd name="T10" fmla="*/ 2871492 w 993"/>
                  <a:gd name="T11" fmla="*/ 2468324 h 928"/>
                  <a:gd name="T12" fmla="*/ 323826 w 993"/>
                  <a:gd name="T13" fmla="*/ 125243 h 928"/>
                  <a:gd name="T14" fmla="*/ 161886 w 993"/>
                  <a:gd name="T15" fmla="*/ 3040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97;p31">
                <a:extLst>
                  <a:ext uri="{FF2B5EF4-FFF2-40B4-BE49-F238E27FC236}">
                    <a16:creationId xmlns:a16="http://schemas.microsoft.com/office/drawing/2014/main" xmlns="" id="{5D6923A1-B230-4FEE-9487-DB61E5E2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244405 w 1377"/>
                  <a:gd name="T1" fmla="*/ 3040 h 1242"/>
                  <a:gd name="T2" fmla="*/ 0 w 1377"/>
                  <a:gd name="T3" fmla="*/ 125241 h 1242"/>
                  <a:gd name="T4" fmla="*/ 0 w 1377"/>
                  <a:gd name="T5" fmla="*/ 449067 h 1242"/>
                  <a:gd name="T6" fmla="*/ 3681047 w 1377"/>
                  <a:gd name="T7" fmla="*/ 3641280 h 1242"/>
                  <a:gd name="T8" fmla="*/ 3784900 w 1377"/>
                  <a:gd name="T9" fmla="*/ 3793990 h 1242"/>
                  <a:gd name="T10" fmla="*/ 4044559 w 1377"/>
                  <a:gd name="T11" fmla="*/ 3641280 h 1242"/>
                  <a:gd name="T12" fmla="*/ 4044559 w 1377"/>
                  <a:gd name="T13" fmla="*/ 3317455 h 1242"/>
                  <a:gd name="T14" fmla="*/ 485714 w 1377"/>
                  <a:gd name="T15" fmla="*/ 125241 h 1242"/>
                  <a:gd name="T16" fmla="*/ 244405 w 1377"/>
                  <a:gd name="T17" fmla="*/ 3040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8;p31">
                <a:extLst>
                  <a:ext uri="{FF2B5EF4-FFF2-40B4-BE49-F238E27FC236}">
                    <a16:creationId xmlns:a16="http://schemas.microsoft.com/office/drawing/2014/main" xmlns="" id="{00CEB8DD-E8FF-483E-8A6C-34959BBF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161886 w 1377"/>
                  <a:gd name="T1" fmla="*/ 0 h 1258"/>
                  <a:gd name="T2" fmla="*/ 161886 w 1377"/>
                  <a:gd name="T3" fmla="*/ 528494 h 1258"/>
                  <a:gd name="T4" fmla="*/ 3720731 w 1377"/>
                  <a:gd name="T5" fmla="*/ 3720739 h 1258"/>
                  <a:gd name="T6" fmla="*/ 3943746 w 1377"/>
                  <a:gd name="T7" fmla="*/ 3842942 h 1258"/>
                  <a:gd name="T8" fmla="*/ 4044559 w 1377"/>
                  <a:gd name="T9" fmla="*/ 3720739 h 1258"/>
                  <a:gd name="T10" fmla="*/ 4044559 w 1377"/>
                  <a:gd name="T11" fmla="*/ 3396966 h 1258"/>
                  <a:gd name="T12" fmla="*/ 525398 w 1377"/>
                  <a:gd name="T13" fmla="*/ 0 h 1258"/>
                  <a:gd name="T14" fmla="*/ 161886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9;p31">
                <a:extLst>
                  <a:ext uri="{FF2B5EF4-FFF2-40B4-BE49-F238E27FC236}">
                    <a16:creationId xmlns:a16="http://schemas.microsoft.com/office/drawing/2014/main" xmlns="" id="{F6FE6B84-D0B1-45ED-AB7A-B1FE693B7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409329 w 1430"/>
                  <a:gd name="T1" fmla="*/ 3040 h 1245"/>
                  <a:gd name="T2" fmla="*/ 161886 w 1430"/>
                  <a:gd name="T3" fmla="*/ 122202 h 1245"/>
                  <a:gd name="T4" fmla="*/ 161886 w 1430"/>
                  <a:gd name="T5" fmla="*/ 445973 h 1245"/>
                  <a:gd name="T6" fmla="*/ 3882602 w 1430"/>
                  <a:gd name="T7" fmla="*/ 3803176 h 1245"/>
                  <a:gd name="T8" fmla="*/ 4206429 w 1430"/>
                  <a:gd name="T9" fmla="*/ 3803176 h 1245"/>
                  <a:gd name="T10" fmla="*/ 4206429 w 1430"/>
                  <a:gd name="T11" fmla="*/ 3317464 h 1245"/>
                  <a:gd name="T12" fmla="*/ 687337 w 1430"/>
                  <a:gd name="T13" fmla="*/ 122202 h 1245"/>
                  <a:gd name="T14" fmla="*/ 409329 w 1430"/>
                  <a:gd name="T15" fmla="*/ 3040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800;p31">
                <a:extLst>
                  <a:ext uri="{FF2B5EF4-FFF2-40B4-BE49-F238E27FC236}">
                    <a16:creationId xmlns:a16="http://schemas.microsoft.com/office/drawing/2014/main" xmlns="" id="{E8195529-0868-48A8-BFF5-E2B683F25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265794 w 1377"/>
                  <a:gd name="T1" fmla="*/ 3040 h 1245"/>
                  <a:gd name="T2" fmla="*/ 161886 w 1377"/>
                  <a:gd name="T3" fmla="*/ 122202 h 1245"/>
                  <a:gd name="T4" fmla="*/ 161886 w 1377"/>
                  <a:gd name="T5" fmla="*/ 485712 h 1245"/>
                  <a:gd name="T6" fmla="*/ 3681047 w 1377"/>
                  <a:gd name="T7" fmla="*/ 3680974 h 1245"/>
                  <a:gd name="T8" fmla="*/ 3937611 w 1377"/>
                  <a:gd name="T9" fmla="*/ 3803176 h 1245"/>
                  <a:gd name="T10" fmla="*/ 4044559 w 1377"/>
                  <a:gd name="T11" fmla="*/ 3680974 h 1245"/>
                  <a:gd name="T12" fmla="*/ 4044559 w 1377"/>
                  <a:gd name="T13" fmla="*/ 3317464 h 1245"/>
                  <a:gd name="T14" fmla="*/ 485714 w 1377"/>
                  <a:gd name="T15" fmla="*/ 122202 h 1245"/>
                  <a:gd name="T16" fmla="*/ 265794 w 1377"/>
                  <a:gd name="T17" fmla="*/ 3040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801;p31">
                <a:extLst>
                  <a:ext uri="{FF2B5EF4-FFF2-40B4-BE49-F238E27FC236}">
                    <a16:creationId xmlns:a16="http://schemas.microsoft.com/office/drawing/2014/main" xmlns="" id="{29006B98-A49F-47B9-AD33-D3ACAF27A37B}"/>
                  </a:ext>
                </a:extLst>
              </p:cNvPr>
              <p:cNvSpPr/>
              <p:nvPr/>
            </p:nvSpPr>
            <p:spPr>
              <a:xfrm>
                <a:off x="5818296" y="4748094"/>
                <a:ext cx="1120109" cy="304395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802;p31">
                <a:extLst>
                  <a:ext uri="{FF2B5EF4-FFF2-40B4-BE49-F238E27FC236}">
                    <a16:creationId xmlns:a16="http://schemas.microsoft.com/office/drawing/2014/main" xmlns="" id="{E2D1D756-227B-4E5F-8E80-73BAF71F3308}"/>
                  </a:ext>
                </a:extLst>
              </p:cNvPr>
              <p:cNvSpPr/>
              <p:nvPr/>
            </p:nvSpPr>
            <p:spPr>
              <a:xfrm>
                <a:off x="5981388" y="4748094"/>
                <a:ext cx="1120109" cy="304395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803;p31">
                <a:extLst>
                  <a:ext uri="{FF2B5EF4-FFF2-40B4-BE49-F238E27FC236}">
                    <a16:creationId xmlns:a16="http://schemas.microsoft.com/office/drawing/2014/main" xmlns="" id="{B19015F4-0C59-48A0-8B92-1F77CC9E1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507986 w 18305"/>
                  <a:gd name="T1" fmla="*/ 0 h 3310"/>
                  <a:gd name="T2" fmla="*/ 3040 w 18305"/>
                  <a:gd name="T3" fmla="*/ 2871502 h 3310"/>
                  <a:gd name="T4" fmla="*/ 3040 w 18305"/>
                  <a:gd name="T5" fmla="*/ 7236789 h 3310"/>
                  <a:gd name="T6" fmla="*/ 2507986 w 18305"/>
                  <a:gd name="T7" fmla="*/ 10108292 h 3310"/>
                  <a:gd name="T8" fmla="*/ 55917579 w 18305"/>
                  <a:gd name="T9" fmla="*/ 10108292 h 3310"/>
                  <a:gd name="T10" fmla="*/ 55917579 w 18305"/>
                  <a:gd name="T11" fmla="*/ 0 h 3310"/>
                  <a:gd name="T12" fmla="*/ 250798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804;p31">
                <a:extLst>
                  <a:ext uri="{FF2B5EF4-FFF2-40B4-BE49-F238E27FC236}">
                    <a16:creationId xmlns:a16="http://schemas.microsoft.com/office/drawing/2014/main" xmlns="" id="{78D6CF24-DD67-442B-8A82-166302B12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3040 w 18305"/>
                  <a:gd name="T1" fmla="*/ 3040 h 1656"/>
                  <a:gd name="T2" fmla="*/ 3040 w 18305"/>
                  <a:gd name="T3" fmla="*/ 2184157 h 1656"/>
                  <a:gd name="T4" fmla="*/ 2507986 w 18305"/>
                  <a:gd name="T5" fmla="*/ 5055651 h 1656"/>
                  <a:gd name="T6" fmla="*/ 55917579 w 18305"/>
                  <a:gd name="T7" fmla="*/ 5055651 h 1656"/>
                  <a:gd name="T8" fmla="*/ 55917579 w 18305"/>
                  <a:gd name="T9" fmla="*/ 3040 h 1656"/>
                  <a:gd name="T10" fmla="*/ 3040 w 18305"/>
                  <a:gd name="T11" fmla="*/ 3040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805;p31">
                <a:extLst>
                  <a:ext uri="{FF2B5EF4-FFF2-40B4-BE49-F238E27FC236}">
                    <a16:creationId xmlns:a16="http://schemas.microsoft.com/office/drawing/2014/main" xmlns="" id="{4995015F-DBBF-41FE-9261-BDE7F57AD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7074834 w 20290"/>
                  <a:gd name="T1" fmla="*/ 3040 h 5507"/>
                  <a:gd name="T2" fmla="*/ 0 w 20290"/>
                  <a:gd name="T3" fmla="*/ 6390596 h 5507"/>
                  <a:gd name="T4" fmla="*/ 0 w 20290"/>
                  <a:gd name="T5" fmla="*/ 10755878 h 5507"/>
                  <a:gd name="T6" fmla="*/ 7074834 w 20290"/>
                  <a:gd name="T7" fmla="*/ 16822647 h 5507"/>
                  <a:gd name="T8" fmla="*/ 61981309 w 20290"/>
                  <a:gd name="T9" fmla="*/ 16822647 h 5507"/>
                  <a:gd name="T10" fmla="*/ 61981309 w 20290"/>
                  <a:gd name="T11" fmla="*/ 13465435 h 5507"/>
                  <a:gd name="T12" fmla="*/ 61981309 w 20290"/>
                  <a:gd name="T13" fmla="*/ 3357212 h 5507"/>
                  <a:gd name="T14" fmla="*/ 61981309 w 20290"/>
                  <a:gd name="T15" fmla="*/ 3040 h 5507"/>
                  <a:gd name="T16" fmla="*/ 7074834 w 20290"/>
                  <a:gd name="T17" fmla="*/ 3040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806;p31">
                <a:extLst>
                  <a:ext uri="{FF2B5EF4-FFF2-40B4-BE49-F238E27FC236}">
                    <a16:creationId xmlns:a16="http://schemas.microsoft.com/office/drawing/2014/main" xmlns="" id="{08F8E689-B2C7-4A5F-B99A-0F312145B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6912949 w 20290"/>
                  <a:gd name="T1" fmla="*/ 3040 h 5507"/>
                  <a:gd name="T2" fmla="*/ 0 w 20290"/>
                  <a:gd name="T3" fmla="*/ 6390596 h 5507"/>
                  <a:gd name="T4" fmla="*/ 0 w 20290"/>
                  <a:gd name="T5" fmla="*/ 10755878 h 5507"/>
                  <a:gd name="T6" fmla="*/ 6912949 w 20290"/>
                  <a:gd name="T7" fmla="*/ 16822647 h 5507"/>
                  <a:gd name="T8" fmla="*/ 61981309 w 20290"/>
                  <a:gd name="T9" fmla="*/ 16822647 h 5507"/>
                  <a:gd name="T10" fmla="*/ 61981309 w 20290"/>
                  <a:gd name="T11" fmla="*/ 13465435 h 5507"/>
                  <a:gd name="T12" fmla="*/ 6549438 w 20290"/>
                  <a:gd name="T13" fmla="*/ 13465435 h 5507"/>
                  <a:gd name="T14" fmla="*/ 4044492 w 20290"/>
                  <a:gd name="T15" fmla="*/ 10593936 h 5507"/>
                  <a:gd name="T16" fmla="*/ 4044492 w 20290"/>
                  <a:gd name="T17" fmla="*/ 6228710 h 5507"/>
                  <a:gd name="T18" fmla="*/ 6549438 w 20290"/>
                  <a:gd name="T19" fmla="*/ 3357212 h 5507"/>
                  <a:gd name="T20" fmla="*/ 61981309 w 20290"/>
                  <a:gd name="T21" fmla="*/ 3357212 h 5507"/>
                  <a:gd name="T22" fmla="*/ 61981309 w 20290"/>
                  <a:gd name="T23" fmla="*/ 3040 h 5507"/>
                  <a:gd name="T24" fmla="*/ 6912949 w 20290"/>
                  <a:gd name="T25" fmla="*/ 3040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807;p31">
                <a:extLst>
                  <a:ext uri="{FF2B5EF4-FFF2-40B4-BE49-F238E27FC236}">
                    <a16:creationId xmlns:a16="http://schemas.microsoft.com/office/drawing/2014/main" xmlns="" id="{E24FE20E-FF40-427A-A717-12D59EE5F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507986 w 18305"/>
                  <a:gd name="T1" fmla="*/ 0 h 3310"/>
                  <a:gd name="T2" fmla="*/ 3040 w 18305"/>
                  <a:gd name="T3" fmla="*/ 2871502 h 3310"/>
                  <a:gd name="T4" fmla="*/ 3040 w 18305"/>
                  <a:gd name="T5" fmla="*/ 7236789 h 3310"/>
                  <a:gd name="T6" fmla="*/ 2507986 w 18305"/>
                  <a:gd name="T7" fmla="*/ 10108292 h 3310"/>
                  <a:gd name="T8" fmla="*/ 55917579 w 18305"/>
                  <a:gd name="T9" fmla="*/ 10108292 h 3310"/>
                  <a:gd name="T10" fmla="*/ 55917579 w 18305"/>
                  <a:gd name="T11" fmla="*/ 0 h 3310"/>
                  <a:gd name="T12" fmla="*/ 250798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8;p31">
                <a:extLst>
                  <a:ext uri="{FF2B5EF4-FFF2-40B4-BE49-F238E27FC236}">
                    <a16:creationId xmlns:a16="http://schemas.microsoft.com/office/drawing/2014/main" xmlns="" id="{DBA95D6D-0F44-4AB5-8586-A9A9A6EC9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3040 w 18305"/>
                  <a:gd name="T1" fmla="*/ 3040 h 1656"/>
                  <a:gd name="T2" fmla="*/ 3040 w 18305"/>
                  <a:gd name="T3" fmla="*/ 2184157 h 1656"/>
                  <a:gd name="T4" fmla="*/ 2507986 w 18305"/>
                  <a:gd name="T5" fmla="*/ 5055651 h 1656"/>
                  <a:gd name="T6" fmla="*/ 55917579 w 18305"/>
                  <a:gd name="T7" fmla="*/ 5055651 h 1656"/>
                  <a:gd name="T8" fmla="*/ 55917579 w 18305"/>
                  <a:gd name="T9" fmla="*/ 3040 h 1656"/>
                  <a:gd name="T10" fmla="*/ 3040 w 18305"/>
                  <a:gd name="T11" fmla="*/ 3040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9;p31">
                <a:extLst>
                  <a:ext uri="{FF2B5EF4-FFF2-40B4-BE49-F238E27FC236}">
                    <a16:creationId xmlns:a16="http://schemas.microsoft.com/office/drawing/2014/main" xmlns="" id="{0997B93E-DCFE-4B16-8E3F-7FEAD5467EB2}"/>
                  </a:ext>
                </a:extLst>
              </p:cNvPr>
              <p:cNvSpPr/>
              <p:nvPr/>
            </p:nvSpPr>
            <p:spPr>
              <a:xfrm>
                <a:off x="5879841" y="4441526"/>
                <a:ext cx="1120109" cy="306568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10;p31">
                <a:extLst>
                  <a:ext uri="{FF2B5EF4-FFF2-40B4-BE49-F238E27FC236}">
                    <a16:creationId xmlns:a16="http://schemas.microsoft.com/office/drawing/2014/main" xmlns="" id="{57E07B43-6F8A-4A3F-AC11-48216B42D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3040 w 20291"/>
                  <a:gd name="T1" fmla="*/ 3040 h 5520"/>
                  <a:gd name="T2" fmla="*/ 3040 w 20291"/>
                  <a:gd name="T3" fmla="*/ 3396890 h 5520"/>
                  <a:gd name="T4" fmla="*/ 55593848 w 20291"/>
                  <a:gd name="T5" fmla="*/ 3396890 h 5520"/>
                  <a:gd name="T6" fmla="*/ 57939895 w 20291"/>
                  <a:gd name="T7" fmla="*/ 6228644 h 5520"/>
                  <a:gd name="T8" fmla="*/ 57939895 w 20291"/>
                  <a:gd name="T9" fmla="*/ 10633658 h 5520"/>
                  <a:gd name="T10" fmla="*/ 55593848 w 20291"/>
                  <a:gd name="T11" fmla="*/ 13505096 h 5520"/>
                  <a:gd name="T12" fmla="*/ 3040 w 20291"/>
                  <a:gd name="T13" fmla="*/ 13505096 h 5520"/>
                  <a:gd name="T14" fmla="*/ 3040 w 20291"/>
                  <a:gd name="T15" fmla="*/ 16862302 h 5520"/>
                  <a:gd name="T16" fmla="*/ 55270021 w 20291"/>
                  <a:gd name="T17" fmla="*/ 16862302 h 5520"/>
                  <a:gd name="T18" fmla="*/ 61981405 w 20291"/>
                  <a:gd name="T19" fmla="*/ 10795543 h 5520"/>
                  <a:gd name="T20" fmla="*/ 61981405 w 20291"/>
                  <a:gd name="T21" fmla="*/ 6430269 h 5520"/>
                  <a:gd name="T22" fmla="*/ 55270021 w 20291"/>
                  <a:gd name="T23" fmla="*/ 3040 h 5520"/>
                  <a:gd name="T24" fmla="*/ 3040 w 20291"/>
                  <a:gd name="T25" fmla="*/ 3040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11;p31">
                <a:extLst>
                  <a:ext uri="{FF2B5EF4-FFF2-40B4-BE49-F238E27FC236}">
                    <a16:creationId xmlns:a16="http://schemas.microsoft.com/office/drawing/2014/main" xmlns="" id="{BAB45989-32F9-496B-9B68-F2286F0FA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10108292 h 3310"/>
                  <a:gd name="T4" fmla="*/ 53571534 w 18305"/>
                  <a:gd name="T5" fmla="*/ 10108292 h 3310"/>
                  <a:gd name="T6" fmla="*/ 55917579 w 18305"/>
                  <a:gd name="T7" fmla="*/ 7236789 h 3310"/>
                  <a:gd name="T8" fmla="*/ 55917579 w 18305"/>
                  <a:gd name="T9" fmla="*/ 2831763 h 3310"/>
                  <a:gd name="T10" fmla="*/ 53571534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12;p31">
                <a:extLst>
                  <a:ext uri="{FF2B5EF4-FFF2-40B4-BE49-F238E27FC236}">
                    <a16:creationId xmlns:a16="http://schemas.microsoft.com/office/drawing/2014/main" xmlns="" id="{14D73F25-6D7D-4C04-BF06-AA119D0A7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3040 h 1656"/>
                  <a:gd name="T2" fmla="*/ 0 w 18305"/>
                  <a:gd name="T3" fmla="*/ 5055651 h 1656"/>
                  <a:gd name="T4" fmla="*/ 53571534 w 18305"/>
                  <a:gd name="T5" fmla="*/ 5055651 h 1656"/>
                  <a:gd name="T6" fmla="*/ 55917579 w 18305"/>
                  <a:gd name="T7" fmla="*/ 2184157 h 1656"/>
                  <a:gd name="T8" fmla="*/ 55917579 w 18305"/>
                  <a:gd name="T9" fmla="*/ 3040 h 1656"/>
                  <a:gd name="T10" fmla="*/ 0 w 18305"/>
                  <a:gd name="T11" fmla="*/ 3040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13;p31">
                <a:extLst>
                  <a:ext uri="{FF2B5EF4-FFF2-40B4-BE49-F238E27FC236}">
                    <a16:creationId xmlns:a16="http://schemas.microsoft.com/office/drawing/2014/main" xmlns="" id="{BB60DB6C-1C47-4880-9399-DBA4584FA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3115840 w 3620"/>
                  <a:gd name="T1" fmla="*/ 0 h 3688"/>
                  <a:gd name="T2" fmla="*/ 0 w 3620"/>
                  <a:gd name="T3" fmla="*/ 1481569 h 3688"/>
                  <a:gd name="T4" fmla="*/ 3519089 w 3620"/>
                  <a:gd name="T5" fmla="*/ 11266029 h 3688"/>
                  <a:gd name="T6" fmla="*/ 10593911 w 3620"/>
                  <a:gd name="T7" fmla="*/ 3986464 h 3688"/>
                  <a:gd name="T8" fmla="*/ 3115840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14;p31">
                <a:extLst>
                  <a:ext uri="{FF2B5EF4-FFF2-40B4-BE49-F238E27FC236}">
                    <a16:creationId xmlns:a16="http://schemas.microsoft.com/office/drawing/2014/main" xmlns="" id="{B9BF3F4C-22A1-499B-948A-10092BD09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1066106 w 1166"/>
                  <a:gd name="T1" fmla="*/ 0 h 1147"/>
                  <a:gd name="T2" fmla="*/ 3040 w 1166"/>
                  <a:gd name="T3" fmla="*/ 268835 h 1147"/>
                  <a:gd name="T4" fmla="*/ 1176094 w 1166"/>
                  <a:gd name="T5" fmla="*/ 3503859 h 1147"/>
                  <a:gd name="T6" fmla="*/ 3561885 w 1166"/>
                  <a:gd name="T7" fmla="*/ 956176 h 1147"/>
                  <a:gd name="T8" fmla="*/ 2025320 w 1166"/>
                  <a:gd name="T9" fmla="*/ 106893 h 1147"/>
                  <a:gd name="T10" fmla="*/ 106610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15;p31">
                <a:extLst>
                  <a:ext uri="{FF2B5EF4-FFF2-40B4-BE49-F238E27FC236}">
                    <a16:creationId xmlns:a16="http://schemas.microsoft.com/office/drawing/2014/main" xmlns="" id="{679A5B1B-46F5-4E0D-B61F-3217121F1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346045 w 4130"/>
                  <a:gd name="T1" fmla="*/ 0 h 2753"/>
                  <a:gd name="T2" fmla="*/ 1011109 w 4130"/>
                  <a:gd name="T3" fmla="*/ 849222 h 2753"/>
                  <a:gd name="T4" fmla="*/ 161886 w 4130"/>
                  <a:gd name="T5" fmla="*/ 4893706 h 2753"/>
                  <a:gd name="T6" fmla="*/ 161886 w 4130"/>
                  <a:gd name="T7" fmla="*/ 5700205 h 2753"/>
                  <a:gd name="T8" fmla="*/ 809539 w 4130"/>
                  <a:gd name="T9" fmla="*/ 6225600 h 2753"/>
                  <a:gd name="T10" fmla="*/ 1011109 w 4130"/>
                  <a:gd name="T11" fmla="*/ 6225600 h 2753"/>
                  <a:gd name="T12" fmla="*/ 10270156 w 4130"/>
                  <a:gd name="T13" fmla="*/ 8409756 h 2753"/>
                  <a:gd name="T14" fmla="*/ 11119380 w 4130"/>
                  <a:gd name="T15" fmla="*/ 8247870 h 2753"/>
                  <a:gd name="T16" fmla="*/ 11605092 w 4130"/>
                  <a:gd name="T17" fmla="*/ 7560534 h 2753"/>
                  <a:gd name="T18" fmla="*/ 12454315 w 4130"/>
                  <a:gd name="T19" fmla="*/ 3677935 h 2753"/>
                  <a:gd name="T20" fmla="*/ 11605092 w 4130"/>
                  <a:gd name="T21" fmla="*/ 2346041 h 2753"/>
                  <a:gd name="T22" fmla="*/ 2346045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16;p31">
                <a:extLst>
                  <a:ext uri="{FF2B5EF4-FFF2-40B4-BE49-F238E27FC236}">
                    <a16:creationId xmlns:a16="http://schemas.microsoft.com/office/drawing/2014/main" xmlns="" id="{50809C64-1063-4B3D-8373-A2181E4F3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485712 w 3905"/>
                  <a:gd name="T1" fmla="*/ 3040 h 1814"/>
                  <a:gd name="T2" fmla="*/ 161886 w 3905"/>
                  <a:gd name="T3" fmla="*/ 2025318 h 1814"/>
                  <a:gd name="T4" fmla="*/ 161886 w 3905"/>
                  <a:gd name="T5" fmla="*/ 2831765 h 1814"/>
                  <a:gd name="T6" fmla="*/ 809538 w 3905"/>
                  <a:gd name="T7" fmla="*/ 3357218 h 1814"/>
                  <a:gd name="T8" fmla="*/ 1011108 w 3905"/>
                  <a:gd name="T9" fmla="*/ 3357218 h 1814"/>
                  <a:gd name="T10" fmla="*/ 10270089 w 3905"/>
                  <a:gd name="T11" fmla="*/ 5541382 h 1814"/>
                  <a:gd name="T12" fmla="*/ 11119311 w 3905"/>
                  <a:gd name="T13" fmla="*/ 5379496 h 1814"/>
                  <a:gd name="T14" fmla="*/ 11605023 w 3905"/>
                  <a:gd name="T15" fmla="*/ 4692157 h 1814"/>
                  <a:gd name="T16" fmla="*/ 11928849 w 3905"/>
                  <a:gd name="T17" fmla="*/ 2831765 h 1814"/>
                  <a:gd name="T18" fmla="*/ 485712 w 3905"/>
                  <a:gd name="T19" fmla="*/ 3040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17;p31">
                <a:extLst>
                  <a:ext uri="{FF2B5EF4-FFF2-40B4-BE49-F238E27FC236}">
                    <a16:creationId xmlns:a16="http://schemas.microsoft.com/office/drawing/2014/main" xmlns="" id="{F7812CED-8146-4756-A312-D0A2F59A8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8409839 w 3799"/>
                  <a:gd name="T1" fmla="*/ 0 h 12455"/>
                  <a:gd name="T2" fmla="*/ 0 w 3799"/>
                  <a:gd name="T3" fmla="*/ 35215454 h 12455"/>
                  <a:gd name="T4" fmla="*/ 2669876 w 3799"/>
                  <a:gd name="T5" fmla="*/ 38044173 h 12455"/>
                  <a:gd name="T6" fmla="*/ 11605112 w 3799"/>
                  <a:gd name="T7" fmla="*/ 849224 h 12455"/>
                  <a:gd name="T8" fmla="*/ 8409839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8;p31">
                <a:extLst>
                  <a:ext uri="{FF2B5EF4-FFF2-40B4-BE49-F238E27FC236}">
                    <a16:creationId xmlns:a16="http://schemas.microsoft.com/office/drawing/2014/main" xmlns="" id="{BAC9B04C-4855-4200-BE36-663DC23A4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8412877 w 4025"/>
                  <a:gd name="T1" fmla="*/ 0 h 12402"/>
                  <a:gd name="T2" fmla="*/ 3040 w 4025"/>
                  <a:gd name="T3" fmla="*/ 35053584 h 12402"/>
                  <a:gd name="T4" fmla="*/ 1334938 w 4025"/>
                  <a:gd name="T5" fmla="*/ 37885344 h 12402"/>
                  <a:gd name="T6" fmla="*/ 3882611 w 4025"/>
                  <a:gd name="T7" fmla="*/ 36064694 h 12402"/>
                  <a:gd name="T8" fmla="*/ 12292449 w 4025"/>
                  <a:gd name="T9" fmla="*/ 849224 h 12402"/>
                  <a:gd name="T10" fmla="*/ 8412877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9;p31">
                <a:extLst>
                  <a:ext uri="{FF2B5EF4-FFF2-40B4-BE49-F238E27FC236}">
                    <a16:creationId xmlns:a16="http://schemas.microsoft.com/office/drawing/2014/main" xmlns="" id="{C6049ED7-6545-4A6B-8207-15F4745C1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8935233 w 4077"/>
                  <a:gd name="T1" fmla="*/ 0 h 12190"/>
                  <a:gd name="T2" fmla="*/ 0 w 4077"/>
                  <a:gd name="T3" fmla="*/ 37237648 h 12190"/>
                  <a:gd name="T4" fmla="*/ 0 w 4077"/>
                  <a:gd name="T5" fmla="*/ 37237648 h 12190"/>
                  <a:gd name="T6" fmla="*/ 4044552 w 4077"/>
                  <a:gd name="T7" fmla="*/ 35902713 h 12190"/>
                  <a:gd name="T8" fmla="*/ 12454332 w 4077"/>
                  <a:gd name="T9" fmla="*/ 849223 h 12190"/>
                  <a:gd name="T10" fmla="*/ 8935233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20;p31">
                <a:extLst>
                  <a:ext uri="{FF2B5EF4-FFF2-40B4-BE49-F238E27FC236}">
                    <a16:creationId xmlns:a16="http://schemas.microsoft.com/office/drawing/2014/main" xmlns="" id="{A4AA479B-B243-4C1C-ACEF-5196D7539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547672 w 4355"/>
                  <a:gd name="T1" fmla="*/ 0 h 2926"/>
                  <a:gd name="T2" fmla="*/ 1698448 w 4355"/>
                  <a:gd name="T3" fmla="*/ 161886 h 2926"/>
                  <a:gd name="T4" fmla="*/ 1011110 w 4355"/>
                  <a:gd name="T5" fmla="*/ 849223 h 2926"/>
                  <a:gd name="T6" fmla="*/ 161886 w 4355"/>
                  <a:gd name="T7" fmla="*/ 5055657 h 2926"/>
                  <a:gd name="T8" fmla="*/ 1011110 w 4355"/>
                  <a:gd name="T9" fmla="*/ 6430277 h 2926"/>
                  <a:gd name="T10" fmla="*/ 10795564 w 4355"/>
                  <a:gd name="T11" fmla="*/ 8935223 h 2926"/>
                  <a:gd name="T12" fmla="*/ 12292443 w 4355"/>
                  <a:gd name="T13" fmla="*/ 7924059 h 2926"/>
                  <a:gd name="T14" fmla="*/ 13141667 w 4355"/>
                  <a:gd name="T15" fmla="*/ 3882606 h 2926"/>
                  <a:gd name="T16" fmla="*/ 12979725 w 4355"/>
                  <a:gd name="T17" fmla="*/ 2871497 h 2926"/>
                  <a:gd name="T18" fmla="*/ 12454328 w 4355"/>
                  <a:gd name="T19" fmla="*/ 2547670 h 2926"/>
                  <a:gd name="T20" fmla="*/ 12292443 w 4355"/>
                  <a:gd name="T21" fmla="*/ 2385785 h 2926"/>
                  <a:gd name="T22" fmla="*/ 2547672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21;p31">
                <a:extLst>
                  <a:ext uri="{FF2B5EF4-FFF2-40B4-BE49-F238E27FC236}">
                    <a16:creationId xmlns:a16="http://schemas.microsoft.com/office/drawing/2014/main" xmlns="" id="{9A47F64C-DD31-4395-B82A-8E900CE1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1860332 w 4130"/>
                  <a:gd name="T1" fmla="*/ 0 h 1933"/>
                  <a:gd name="T2" fmla="*/ 1011109 w 4130"/>
                  <a:gd name="T3" fmla="*/ 161886 h 1933"/>
                  <a:gd name="T4" fmla="*/ 323827 w 4130"/>
                  <a:gd name="T5" fmla="*/ 849224 h 1933"/>
                  <a:gd name="T6" fmla="*/ 0 w 4130"/>
                  <a:gd name="T7" fmla="*/ 2871500 h 1933"/>
                  <a:gd name="T8" fmla="*/ 11968603 w 4130"/>
                  <a:gd name="T9" fmla="*/ 5904886 h 1933"/>
                  <a:gd name="T10" fmla="*/ 12454315 w 4130"/>
                  <a:gd name="T11" fmla="*/ 3882610 h 1933"/>
                  <a:gd name="T12" fmla="*/ 12292374 w 4130"/>
                  <a:gd name="T13" fmla="*/ 2871500 h 1933"/>
                  <a:gd name="T14" fmla="*/ 11766978 w 4130"/>
                  <a:gd name="T15" fmla="*/ 2547673 h 1933"/>
                  <a:gd name="T16" fmla="*/ 11605092 w 4130"/>
                  <a:gd name="T17" fmla="*/ 2385787 h 1933"/>
                  <a:gd name="T18" fmla="*/ 1860332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22;p31">
                <a:extLst>
                  <a:ext uri="{FF2B5EF4-FFF2-40B4-BE49-F238E27FC236}">
                    <a16:creationId xmlns:a16="http://schemas.microsoft.com/office/drawing/2014/main" xmlns="" id="{8E6229C6-FFDC-4BC6-B39C-5020F7B82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803404 w 4408"/>
                  <a:gd name="T1" fmla="*/ 0 h 1458"/>
                  <a:gd name="T2" fmla="*/ 161886 w 4408"/>
                  <a:gd name="T3" fmla="*/ 528494 h 1458"/>
                  <a:gd name="T4" fmla="*/ 647598 w 4408"/>
                  <a:gd name="T5" fmla="*/ 1539608 h 1458"/>
                  <a:gd name="T6" fmla="*/ 12454313 w 4408"/>
                  <a:gd name="T7" fmla="*/ 4411117 h 1458"/>
                  <a:gd name="T8" fmla="*/ 12707836 w 4408"/>
                  <a:gd name="T9" fmla="*/ 4453896 h 1458"/>
                  <a:gd name="T10" fmla="*/ 13465421 w 4408"/>
                  <a:gd name="T11" fmla="*/ 3925403 h 1458"/>
                  <a:gd name="T12" fmla="*/ 12778084 w 4408"/>
                  <a:gd name="T13" fmla="*/ 2914289 h 1458"/>
                  <a:gd name="T14" fmla="*/ 1011109 w 4408"/>
                  <a:gd name="T15" fmla="*/ 45819 h 1458"/>
                  <a:gd name="T16" fmla="*/ 803404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23;p31">
                <a:extLst>
                  <a:ext uri="{FF2B5EF4-FFF2-40B4-BE49-F238E27FC236}">
                    <a16:creationId xmlns:a16="http://schemas.microsoft.com/office/drawing/2014/main" xmlns="" id="{F870D623-2C10-45B8-8A8F-B449F44FB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1011111 w 4421"/>
                  <a:gd name="T1" fmla="*/ 3040 h 1445"/>
                  <a:gd name="T2" fmla="*/ 201625 w 4421"/>
                  <a:gd name="T3" fmla="*/ 690376 h 1445"/>
                  <a:gd name="T4" fmla="*/ 687339 w 4421"/>
                  <a:gd name="T5" fmla="*/ 1499914 h 1445"/>
                  <a:gd name="T6" fmla="*/ 12494077 w 4421"/>
                  <a:gd name="T7" fmla="*/ 4368312 h 1445"/>
                  <a:gd name="T8" fmla="*/ 12747601 w 4421"/>
                  <a:gd name="T9" fmla="*/ 4411090 h 1445"/>
                  <a:gd name="T10" fmla="*/ 13505187 w 4421"/>
                  <a:gd name="T11" fmla="*/ 3882600 h 1445"/>
                  <a:gd name="T12" fmla="*/ 12817849 w 4421"/>
                  <a:gd name="T13" fmla="*/ 2874532 h 1445"/>
                  <a:gd name="T14" fmla="*/ 1011111 w 4421"/>
                  <a:gd name="T15" fmla="*/ 3040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24;p31">
                <a:extLst>
                  <a:ext uri="{FF2B5EF4-FFF2-40B4-BE49-F238E27FC236}">
                    <a16:creationId xmlns:a16="http://schemas.microsoft.com/office/drawing/2014/main" xmlns="" id="{9AE14049-5EA7-454E-8BBC-A499F3999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7273412 w 2860"/>
                  <a:gd name="T1" fmla="*/ 0 h 4232"/>
                  <a:gd name="T2" fmla="*/ 6552471 w 2860"/>
                  <a:gd name="T3" fmla="*/ 311613 h 4232"/>
                  <a:gd name="T4" fmla="*/ 1173049 w 2860"/>
                  <a:gd name="T5" fmla="*/ 11916728 h 4232"/>
                  <a:gd name="T6" fmla="*/ 2507984 w 2860"/>
                  <a:gd name="T7" fmla="*/ 12924799 h 4232"/>
                  <a:gd name="T8" fmla="*/ 2669869 w 2860"/>
                  <a:gd name="T9" fmla="*/ 12924799 h 4232"/>
                  <a:gd name="T10" fmla="*/ 3680977 w 2860"/>
                  <a:gd name="T11" fmla="*/ 11431014 h 4232"/>
                  <a:gd name="T12" fmla="*/ 7884366 w 2860"/>
                  <a:gd name="T13" fmla="*/ 2495776 h 4232"/>
                  <a:gd name="T14" fmla="*/ 8250916 w 2860"/>
                  <a:gd name="T15" fmla="*/ 635385 h 4232"/>
                  <a:gd name="T16" fmla="*/ 7273412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25;p31">
                <a:extLst>
                  <a:ext uri="{FF2B5EF4-FFF2-40B4-BE49-F238E27FC236}">
                    <a16:creationId xmlns:a16="http://schemas.microsoft.com/office/drawing/2014/main" xmlns="" id="{3B859FFF-35C1-42C1-A80A-9ECE4DB91E20}"/>
                  </a:ext>
                </a:extLst>
              </p:cNvPr>
              <p:cNvSpPr/>
              <p:nvPr/>
            </p:nvSpPr>
            <p:spPr>
              <a:xfrm>
                <a:off x="6181409" y="3610964"/>
                <a:ext cx="526204" cy="526168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26;p31">
                <a:extLst>
                  <a:ext uri="{FF2B5EF4-FFF2-40B4-BE49-F238E27FC236}">
                    <a16:creationId xmlns:a16="http://schemas.microsoft.com/office/drawing/2014/main" xmlns="" id="{B3DD9B12-4872-4F56-8945-BC1AD6218BA3}"/>
                  </a:ext>
                </a:extLst>
              </p:cNvPr>
              <p:cNvSpPr/>
              <p:nvPr/>
            </p:nvSpPr>
            <p:spPr>
              <a:xfrm>
                <a:off x="6242953" y="3660971"/>
                <a:ext cx="206173" cy="1456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27;p31">
                <a:extLst>
                  <a:ext uri="{FF2B5EF4-FFF2-40B4-BE49-F238E27FC236}">
                    <a16:creationId xmlns:a16="http://schemas.microsoft.com/office/drawing/2014/main" xmlns="" id="{53A8BB54-947C-48BA-9377-8477258DEDEA}"/>
                  </a:ext>
                </a:extLst>
              </p:cNvPr>
              <p:cNvSpPr/>
              <p:nvPr/>
            </p:nvSpPr>
            <p:spPr>
              <a:xfrm>
                <a:off x="6190639" y="3719676"/>
                <a:ext cx="516973" cy="417455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828;p31">
              <a:extLst>
                <a:ext uri="{FF2B5EF4-FFF2-40B4-BE49-F238E27FC236}">
                  <a16:creationId xmlns:a16="http://schemas.microsoft.com/office/drawing/2014/main" xmlns="" id="{97F8EBAB-AA13-44C0-86A1-A22A460F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3923544 w 6588"/>
                <a:gd name="T1" fmla="*/ 963 h 4903"/>
                <a:gd name="T2" fmla="*/ 2691607 w 6588"/>
                <a:gd name="T3" fmla="*/ 2691612 h 4903"/>
                <a:gd name="T4" fmla="*/ 389742 w 6588"/>
                <a:gd name="T5" fmla="*/ 2951120 h 4903"/>
                <a:gd name="T6" fmla="*/ 259507 w 6588"/>
                <a:gd name="T7" fmla="*/ 3501972 h 4903"/>
                <a:gd name="T8" fmla="*/ 2820879 w 6588"/>
                <a:gd name="T9" fmla="*/ 4571870 h 4903"/>
                <a:gd name="T10" fmla="*/ 3419967 w 6588"/>
                <a:gd name="T11" fmla="*/ 4730091 h 4903"/>
                <a:gd name="T12" fmla="*/ 4312355 w 6588"/>
                <a:gd name="T13" fmla="*/ 4313325 h 4903"/>
                <a:gd name="T14" fmla="*/ 6355644 w 6588"/>
                <a:gd name="T15" fmla="*/ 1492441 h 4903"/>
                <a:gd name="T16" fmla="*/ 3923544 w 6588"/>
                <a:gd name="T17" fmla="*/ 963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Google Shape;829;p31">
              <a:extLst>
                <a:ext uri="{FF2B5EF4-FFF2-40B4-BE49-F238E27FC236}">
                  <a16:creationId xmlns:a16="http://schemas.microsoft.com/office/drawing/2014/main" xmlns="" id="{3C4B947B-D450-4DF8-B198-6FB8DAB12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16085904 w 20032"/>
                <a:gd name="T1" fmla="*/ 963 h 16500"/>
                <a:gd name="T2" fmla="*/ 14169961 w 20032"/>
                <a:gd name="T3" fmla="*/ 517089 h 16500"/>
                <a:gd name="T4" fmla="*/ 3632200 w 20032"/>
                <a:gd name="T5" fmla="*/ 7131280 h 16500"/>
                <a:gd name="T6" fmla="*/ 2821841 w 20032"/>
                <a:gd name="T7" fmla="*/ 8070941 h 16500"/>
                <a:gd name="T8" fmla="*/ 963 w 20032"/>
                <a:gd name="T9" fmla="*/ 14426588 h 16500"/>
                <a:gd name="T10" fmla="*/ 2433062 w 20032"/>
                <a:gd name="T11" fmla="*/ 15918064 h 16500"/>
                <a:gd name="T12" fmla="*/ 6355643 w 20032"/>
                <a:gd name="T13" fmla="*/ 10632314 h 16500"/>
                <a:gd name="T14" fmla="*/ 9598100 w 20032"/>
                <a:gd name="T15" fmla="*/ 9952160 h 16500"/>
                <a:gd name="T16" fmla="*/ 14980319 w 20032"/>
                <a:gd name="T17" fmla="*/ 8622756 h 16500"/>
                <a:gd name="T18" fmla="*/ 17963269 w 20032"/>
                <a:gd name="T19" fmla="*/ 6838973 h 16500"/>
                <a:gd name="T20" fmla="*/ 18903894 w 20032"/>
                <a:gd name="T21" fmla="*/ 5380296 h 16500"/>
                <a:gd name="T22" fmla="*/ 19325472 w 20032"/>
                <a:gd name="T23" fmla="*/ 3758585 h 16500"/>
                <a:gd name="T24" fmla="*/ 19325472 w 20032"/>
                <a:gd name="T25" fmla="*/ 3337969 h 16500"/>
                <a:gd name="T26" fmla="*/ 17282183 w 20032"/>
                <a:gd name="T27" fmla="*/ 224782 h 16500"/>
                <a:gd name="T28" fmla="*/ 16085904 w 20032"/>
                <a:gd name="T29" fmla="*/ 963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Google Shape;830;p31">
              <a:extLst>
                <a:ext uri="{FF2B5EF4-FFF2-40B4-BE49-F238E27FC236}">
                  <a16:creationId xmlns:a16="http://schemas.microsoft.com/office/drawing/2014/main" xmlns="" id="{A25FED69-627D-42C0-B20C-11BCFE73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16085904 w 20032"/>
                <a:gd name="T1" fmla="*/ 963 h 16500"/>
                <a:gd name="T2" fmla="*/ 14169961 w 20032"/>
                <a:gd name="T3" fmla="*/ 517089 h 16500"/>
                <a:gd name="T4" fmla="*/ 3632200 w 20032"/>
                <a:gd name="T5" fmla="*/ 7131280 h 16500"/>
                <a:gd name="T6" fmla="*/ 2821841 w 20032"/>
                <a:gd name="T7" fmla="*/ 8070941 h 16500"/>
                <a:gd name="T8" fmla="*/ 963 w 20032"/>
                <a:gd name="T9" fmla="*/ 14426588 h 16500"/>
                <a:gd name="T10" fmla="*/ 1070859 w 20032"/>
                <a:gd name="T11" fmla="*/ 15106711 h 16500"/>
                <a:gd name="T12" fmla="*/ 2433062 w 20032"/>
                <a:gd name="T13" fmla="*/ 15918064 h 16500"/>
                <a:gd name="T14" fmla="*/ 6355643 w 20032"/>
                <a:gd name="T15" fmla="*/ 10632314 h 16500"/>
                <a:gd name="T16" fmla="*/ 9598100 w 20032"/>
                <a:gd name="T17" fmla="*/ 9952160 h 16500"/>
                <a:gd name="T18" fmla="*/ 14980319 w 20032"/>
                <a:gd name="T19" fmla="*/ 8622756 h 16500"/>
                <a:gd name="T20" fmla="*/ 17412418 w 20032"/>
                <a:gd name="T21" fmla="*/ 7390818 h 16500"/>
                <a:gd name="T22" fmla="*/ 17963269 w 20032"/>
                <a:gd name="T23" fmla="*/ 6838973 h 16500"/>
                <a:gd name="T24" fmla="*/ 18903894 w 20032"/>
                <a:gd name="T25" fmla="*/ 5380296 h 16500"/>
                <a:gd name="T26" fmla="*/ 19325472 w 20032"/>
                <a:gd name="T27" fmla="*/ 3758585 h 16500"/>
                <a:gd name="T28" fmla="*/ 19325472 w 20032"/>
                <a:gd name="T29" fmla="*/ 3337969 h 16500"/>
                <a:gd name="T30" fmla="*/ 17282183 w 20032"/>
                <a:gd name="T31" fmla="*/ 224782 h 16500"/>
                <a:gd name="T32" fmla="*/ 16085904 w 20032"/>
                <a:gd name="T33" fmla="*/ 963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Google Shape;831;p31">
              <a:extLst>
                <a:ext uri="{FF2B5EF4-FFF2-40B4-BE49-F238E27FC236}">
                  <a16:creationId xmlns:a16="http://schemas.microsoft.com/office/drawing/2014/main" xmlns="" id="{75383C5B-D817-4A45-A699-5D7967948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11219800 w 14016"/>
                <a:gd name="T1" fmla="*/ 0 h 10789"/>
                <a:gd name="T2" fmla="*/ 5285741 w 14016"/>
                <a:gd name="T3" fmla="*/ 2432065 h 10789"/>
                <a:gd name="T4" fmla="*/ 2853675 w 14016"/>
                <a:gd name="T5" fmla="*/ 4571855 h 10789"/>
                <a:gd name="T6" fmla="*/ 963 w 14016"/>
                <a:gd name="T7" fmla="*/ 9597093 h 10789"/>
                <a:gd name="T8" fmla="*/ 1363165 w 14016"/>
                <a:gd name="T9" fmla="*/ 10408444 h 10789"/>
                <a:gd name="T10" fmla="*/ 5285741 w 14016"/>
                <a:gd name="T11" fmla="*/ 5122705 h 10789"/>
                <a:gd name="T12" fmla="*/ 8528196 w 14016"/>
                <a:gd name="T13" fmla="*/ 4442583 h 10789"/>
                <a:gd name="T14" fmla="*/ 8657468 w 14016"/>
                <a:gd name="T15" fmla="*/ 4312317 h 10789"/>
                <a:gd name="T16" fmla="*/ 9468819 w 14016"/>
                <a:gd name="T17" fmla="*/ 3501960 h 10789"/>
                <a:gd name="T18" fmla="*/ 13521631 w 14016"/>
                <a:gd name="T19" fmla="*/ 1750980 h 10789"/>
                <a:gd name="T20" fmla="*/ 11219800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Google Shape;832;p31">
              <a:extLst>
                <a:ext uri="{FF2B5EF4-FFF2-40B4-BE49-F238E27FC236}">
                  <a16:creationId xmlns:a16="http://schemas.microsoft.com/office/drawing/2014/main" xmlns="" id="{C24CADF2-7D05-47DA-9DB5-34BC14CCC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10762502 w 14016"/>
                <a:gd name="T1" fmla="*/ 0 h 10487"/>
                <a:gd name="T2" fmla="*/ 8657468 w 14016"/>
                <a:gd name="T3" fmla="*/ 1088221 h 10487"/>
                <a:gd name="T4" fmla="*/ 5836592 w 14016"/>
                <a:gd name="T5" fmla="*/ 5400539 h 10487"/>
                <a:gd name="T6" fmla="*/ 1783780 w 14016"/>
                <a:gd name="T7" fmla="*/ 2839201 h 10487"/>
                <a:gd name="T8" fmla="*/ 0 w 14016"/>
                <a:gd name="T9" fmla="*/ 5400539 h 10487"/>
                <a:gd name="T10" fmla="*/ 5155506 w 14016"/>
                <a:gd name="T11" fmla="*/ 9745688 h 10487"/>
                <a:gd name="T12" fmla="*/ 6334392 w 14016"/>
                <a:gd name="T13" fmla="*/ 10116142 h 10487"/>
                <a:gd name="T14" fmla="*/ 7587572 w 14016"/>
                <a:gd name="T15" fmla="*/ 9583617 h 10487"/>
                <a:gd name="T16" fmla="*/ 12580044 w 14016"/>
                <a:gd name="T17" fmla="*/ 4330675 h 10487"/>
                <a:gd name="T18" fmla="*/ 12969817 w 14016"/>
                <a:gd name="T19" fmla="*/ 1347728 h 10487"/>
                <a:gd name="T20" fmla="*/ 10762502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Google Shape;833;p31">
              <a:extLst>
                <a:ext uri="{FF2B5EF4-FFF2-40B4-BE49-F238E27FC236}">
                  <a16:creationId xmlns:a16="http://schemas.microsoft.com/office/drawing/2014/main" xmlns="" id="{E0355482-B219-4CD1-9355-5CC731F7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5545239 w 5748"/>
                <a:gd name="T1" fmla="*/ 0 h 9814"/>
                <a:gd name="T2" fmla="*/ 5545239 w 5748"/>
                <a:gd name="T3" fmla="*/ 0 h 9814"/>
                <a:gd name="T4" fmla="*/ 5123661 w 5748"/>
                <a:gd name="T5" fmla="*/ 421579 h 9814"/>
                <a:gd name="T6" fmla="*/ 2302790 w 5748"/>
                <a:gd name="T7" fmla="*/ 4733935 h 9814"/>
                <a:gd name="T8" fmla="*/ 963 w 5748"/>
                <a:gd name="T9" fmla="*/ 3404531 h 9814"/>
                <a:gd name="T10" fmla="*/ 963 w 5748"/>
                <a:gd name="T11" fmla="*/ 7716886 h 9814"/>
                <a:gd name="T12" fmla="*/ 1621706 w 5748"/>
                <a:gd name="T13" fmla="*/ 9079090 h 9814"/>
                <a:gd name="T14" fmla="*/ 2302790 w 5748"/>
                <a:gd name="T15" fmla="*/ 9467869 h 9814"/>
                <a:gd name="T16" fmla="*/ 3923533 w 5748"/>
                <a:gd name="T17" fmla="*/ 3793310 h 9814"/>
                <a:gd name="T18" fmla="*/ 5545239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Google Shape;834;p31">
              <a:extLst>
                <a:ext uri="{FF2B5EF4-FFF2-40B4-BE49-F238E27FC236}">
                  <a16:creationId xmlns:a16="http://schemas.microsoft.com/office/drawing/2014/main" xmlns="" id="{8C2A2847-6F94-47D3-AB16-A7C37592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8787751 w 14151"/>
                <a:gd name="T1" fmla="*/ 0 h 16292"/>
                <a:gd name="T2" fmla="*/ 4864173 w 14151"/>
                <a:gd name="T3" fmla="*/ 551814 h 16292"/>
                <a:gd name="T4" fmla="*/ 1783784 w 14151"/>
                <a:gd name="T5" fmla="*/ 6614184 h 16292"/>
                <a:gd name="T6" fmla="*/ 963 w 14151"/>
                <a:gd name="T7" fmla="*/ 12969824 h 16292"/>
                <a:gd name="T8" fmla="*/ 8080605 w 14151"/>
                <a:gd name="T9" fmla="*/ 15717369 h 16292"/>
                <a:gd name="T10" fmla="*/ 9209331 w 14151"/>
                <a:gd name="T11" fmla="*/ 15660436 h 16292"/>
                <a:gd name="T12" fmla="*/ 13521689 w 14151"/>
                <a:gd name="T13" fmla="*/ 14461299 h 16292"/>
                <a:gd name="T14" fmla="*/ 13650961 w 14151"/>
                <a:gd name="T15" fmla="*/ 7554808 h 16292"/>
                <a:gd name="T16" fmla="*/ 10960315 w 14151"/>
                <a:gd name="T17" fmla="*/ 1362202 h 16292"/>
                <a:gd name="T18" fmla="*/ 8787751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Google Shape;835;p31">
              <a:extLst>
                <a:ext uri="{FF2B5EF4-FFF2-40B4-BE49-F238E27FC236}">
                  <a16:creationId xmlns:a16="http://schemas.microsoft.com/office/drawing/2014/main" xmlns="" id="{7153516D-ACDF-4D46-9125-D28106D43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562298 w 5446"/>
                <a:gd name="T1" fmla="*/ 963 h 14823"/>
                <a:gd name="T2" fmla="*/ 389741 w 5446"/>
                <a:gd name="T3" fmla="*/ 3372693 h 14823"/>
                <a:gd name="T4" fmla="*/ 681085 w 5446"/>
                <a:gd name="T5" fmla="*/ 10927506 h 14823"/>
                <a:gd name="T6" fmla="*/ 811319 w 5446"/>
                <a:gd name="T7" fmla="*/ 14299236 h 14823"/>
                <a:gd name="T8" fmla="*/ 5123665 w 5446"/>
                <a:gd name="T9" fmla="*/ 13100067 h 14823"/>
                <a:gd name="T10" fmla="*/ 5252937 w 5446"/>
                <a:gd name="T11" fmla="*/ 6193572 h 14823"/>
                <a:gd name="T12" fmla="*/ 5252937 w 5446"/>
                <a:gd name="T13" fmla="*/ 6064300 h 14823"/>
                <a:gd name="T14" fmla="*/ 2562298 w 5446"/>
                <a:gd name="T15" fmla="*/ 963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Google Shape;836;p31">
              <a:extLst>
                <a:ext uri="{FF2B5EF4-FFF2-40B4-BE49-F238E27FC236}">
                  <a16:creationId xmlns:a16="http://schemas.microsoft.com/office/drawing/2014/main" xmlns="" id="{1462DB76-AE1A-412C-991E-FD221806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1621711 w 16133"/>
                <a:gd name="T1" fmla="*/ 963 h 11630"/>
                <a:gd name="T2" fmla="*/ 292307 w 16133"/>
                <a:gd name="T3" fmla="*/ 4994402 h 11630"/>
                <a:gd name="T4" fmla="*/ 681086 w 16133"/>
                <a:gd name="T5" fmla="*/ 6744422 h 11630"/>
                <a:gd name="T6" fmla="*/ 3534766 w 16133"/>
                <a:gd name="T7" fmla="*/ 8917014 h 11630"/>
                <a:gd name="T8" fmla="*/ 10278261 w 16133"/>
                <a:gd name="T9" fmla="*/ 11218847 h 11630"/>
                <a:gd name="T10" fmla="*/ 14461315 w 16133"/>
                <a:gd name="T11" fmla="*/ 10408458 h 11630"/>
                <a:gd name="T12" fmla="*/ 15564011 w 16133"/>
                <a:gd name="T13" fmla="*/ 8787711 h 11630"/>
                <a:gd name="T14" fmla="*/ 15564011 w 16133"/>
                <a:gd name="T15" fmla="*/ 8235897 h 11630"/>
                <a:gd name="T16" fmla="*/ 15142432 w 16133"/>
                <a:gd name="T17" fmla="*/ 1492438 h 11630"/>
                <a:gd name="T18" fmla="*/ 10830076 w 16133"/>
                <a:gd name="T19" fmla="*/ 2691606 h 11630"/>
                <a:gd name="T20" fmla="*/ 9701351 w 16133"/>
                <a:gd name="T21" fmla="*/ 2748509 h 11630"/>
                <a:gd name="T22" fmla="*/ 1621711 w 16133"/>
                <a:gd name="T23" fmla="*/ 963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Google Shape;837;p31">
              <a:extLst>
                <a:ext uri="{FF2B5EF4-FFF2-40B4-BE49-F238E27FC236}">
                  <a16:creationId xmlns:a16="http://schemas.microsoft.com/office/drawing/2014/main" xmlns="" id="{2F775BBB-0329-4DF3-8BC2-FCE856A03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3923579 w 4606"/>
                <a:gd name="T1" fmla="*/ 0 h 8148"/>
                <a:gd name="T2" fmla="*/ 963 w 4606"/>
                <a:gd name="T3" fmla="*/ 259507 h 8148"/>
                <a:gd name="T4" fmla="*/ 389743 w 4606"/>
                <a:gd name="T5" fmla="*/ 5674563 h 8148"/>
                <a:gd name="T6" fmla="*/ 389743 w 4606"/>
                <a:gd name="T7" fmla="*/ 6063343 h 8148"/>
                <a:gd name="T8" fmla="*/ 2337555 w 4606"/>
                <a:gd name="T9" fmla="*/ 7859675 h 8148"/>
                <a:gd name="T10" fmla="*/ 2562337 w 4606"/>
                <a:gd name="T11" fmla="*/ 7846163 h 8148"/>
                <a:gd name="T12" fmla="*/ 4313321 w 4606"/>
                <a:gd name="T13" fmla="*/ 5674563 h 8148"/>
                <a:gd name="T14" fmla="*/ 4313321 w 4606"/>
                <a:gd name="T15" fmla="*/ 5415055 h 8148"/>
                <a:gd name="T16" fmla="*/ 3923579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8;p31">
              <a:extLst>
                <a:ext uri="{FF2B5EF4-FFF2-40B4-BE49-F238E27FC236}">
                  <a16:creationId xmlns:a16="http://schemas.microsoft.com/office/drawing/2014/main" xmlns="" id="{9E0D0BCC-73EF-4876-A96A-2702C9AFE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5625017 w 6420"/>
                <a:gd name="T1" fmla="*/ 1013 h 4389"/>
                <a:gd name="T2" fmla="*/ 3735704 w 6420"/>
                <a:gd name="T3" fmla="*/ 2086402 h 4389"/>
                <a:gd name="T4" fmla="*/ 540938 w 6420"/>
                <a:gd name="T5" fmla="*/ 2086402 h 4389"/>
                <a:gd name="T6" fmla="*/ 360174 w 6420"/>
                <a:gd name="T7" fmla="*/ 2523901 h 4389"/>
                <a:gd name="T8" fmla="*/ 3554940 w 6420"/>
                <a:gd name="T9" fmla="*/ 4206819 h 4389"/>
                <a:gd name="T10" fmla="*/ 4551154 w 6420"/>
                <a:gd name="T11" fmla="*/ 4394038 h 4389"/>
                <a:gd name="T12" fmla="*/ 5625017 w 6420"/>
                <a:gd name="T13" fmla="*/ 4071680 h 4389"/>
                <a:gd name="T14" fmla="*/ 8596169 w 6420"/>
                <a:gd name="T15" fmla="*/ 1817075 h 4389"/>
                <a:gd name="T16" fmla="*/ 5625017 w 6420"/>
                <a:gd name="T17" fmla="*/ 1013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9;p31">
              <a:extLst>
                <a:ext uri="{FF2B5EF4-FFF2-40B4-BE49-F238E27FC236}">
                  <a16:creationId xmlns:a16="http://schemas.microsoft.com/office/drawing/2014/main" xmlns="" id="{A0508CFD-A8C3-4BF4-8E24-D6D1DB4B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17699911 w 21712"/>
                <a:gd name="T1" fmla="*/ 963 h 14732"/>
                <a:gd name="T2" fmla="*/ 16212288 w 21712"/>
                <a:gd name="T3" fmla="*/ 301967 h 14732"/>
                <a:gd name="T4" fmla="*/ 13229337 w 21712"/>
                <a:gd name="T5" fmla="*/ 1664171 h 14732"/>
                <a:gd name="T6" fmla="*/ 4864168 w 21712"/>
                <a:gd name="T7" fmla="*/ 5295412 h 14732"/>
                <a:gd name="T8" fmla="*/ 4052847 w 21712"/>
                <a:gd name="T9" fmla="*/ 6105803 h 14732"/>
                <a:gd name="T10" fmla="*/ 3923544 w 21712"/>
                <a:gd name="T11" fmla="*/ 6236038 h 14732"/>
                <a:gd name="T12" fmla="*/ 0 w 21712"/>
                <a:gd name="T13" fmla="*/ 12461453 h 14732"/>
                <a:gd name="T14" fmla="*/ 2140725 w 21712"/>
                <a:gd name="T15" fmla="*/ 14211474 h 14732"/>
                <a:gd name="T16" fmla="*/ 7003929 w 21712"/>
                <a:gd name="T17" fmla="*/ 9218992 h 14732"/>
                <a:gd name="T18" fmla="*/ 15790709 w 21712"/>
                <a:gd name="T19" fmla="*/ 8407639 h 14732"/>
                <a:gd name="T20" fmla="*/ 19033166 w 21712"/>
                <a:gd name="T21" fmla="*/ 7175669 h 14732"/>
                <a:gd name="T22" fmla="*/ 20946220 w 21712"/>
                <a:gd name="T23" fmla="*/ 4225515 h 14732"/>
                <a:gd name="T24" fmla="*/ 20946220 w 21712"/>
                <a:gd name="T25" fmla="*/ 3415156 h 14732"/>
                <a:gd name="T26" fmla="*/ 19324510 w 21712"/>
                <a:gd name="T27" fmla="*/ 432202 h 14732"/>
                <a:gd name="T28" fmla="*/ 17699911 w 21712"/>
                <a:gd name="T29" fmla="*/ 963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Google Shape;840;p31">
              <a:extLst>
                <a:ext uri="{FF2B5EF4-FFF2-40B4-BE49-F238E27FC236}">
                  <a16:creationId xmlns:a16="http://schemas.microsoft.com/office/drawing/2014/main" xmlns="" id="{24FDA7DE-AF65-4FFA-B760-FD44879C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691609 w 6319"/>
                <a:gd name="T1" fmla="*/ 0 h 8806"/>
                <a:gd name="T2" fmla="*/ 1491477 w 6319"/>
                <a:gd name="T3" fmla="*/ 259507 h 8806"/>
                <a:gd name="T4" fmla="*/ 810390 w 6319"/>
                <a:gd name="T5" fmla="*/ 5803792 h 8806"/>
                <a:gd name="T6" fmla="*/ 130235 w 6319"/>
                <a:gd name="T7" fmla="*/ 8235889 h 8806"/>
                <a:gd name="T8" fmla="*/ 0 w 6319"/>
                <a:gd name="T9" fmla="*/ 8495396 h 8806"/>
                <a:gd name="T10" fmla="*/ 0 w 6319"/>
                <a:gd name="T11" fmla="*/ 8495396 h 8806"/>
                <a:gd name="T12" fmla="*/ 940625 w 6319"/>
                <a:gd name="T13" fmla="*/ 8365161 h 8806"/>
                <a:gd name="T14" fmla="*/ 4183086 w 6319"/>
                <a:gd name="T15" fmla="*/ 7133194 h 8806"/>
                <a:gd name="T16" fmla="*/ 6096142 w 6319"/>
                <a:gd name="T17" fmla="*/ 4183046 h 8806"/>
                <a:gd name="T18" fmla="*/ 6096142 w 6319"/>
                <a:gd name="T19" fmla="*/ 3372689 h 8806"/>
                <a:gd name="T20" fmla="*/ 6096142 w 6319"/>
                <a:gd name="T21" fmla="*/ 2820876 h 8806"/>
                <a:gd name="T22" fmla="*/ 4474430 w 6319"/>
                <a:gd name="T23" fmla="*/ 389742 h 8806"/>
                <a:gd name="T24" fmla="*/ 2853681 w 6319"/>
                <a:gd name="T25" fmla="*/ 0 h 8806"/>
                <a:gd name="T26" fmla="*/ 2691609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Google Shape;841;p31">
              <a:extLst>
                <a:ext uri="{FF2B5EF4-FFF2-40B4-BE49-F238E27FC236}">
                  <a16:creationId xmlns:a16="http://schemas.microsoft.com/office/drawing/2014/main" xmlns="" id="{0C880008-5C0C-4475-AA51-54AEB1E86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624046 w 7294"/>
                <a:gd name="T1" fmla="*/ 0 h 17402"/>
                <a:gd name="T2" fmla="*/ 810357 w 7294"/>
                <a:gd name="T3" fmla="*/ 868254 h 17402"/>
                <a:gd name="T4" fmla="*/ 388779 w 7294"/>
                <a:gd name="T5" fmla="*/ 3818405 h 17402"/>
                <a:gd name="T6" fmla="*/ 5252938 w 7294"/>
                <a:gd name="T7" fmla="*/ 16658002 h 17402"/>
                <a:gd name="T8" fmla="*/ 5252938 w 7294"/>
                <a:gd name="T9" fmla="*/ 16787274 h 17402"/>
                <a:gd name="T10" fmla="*/ 7035753 w 7294"/>
                <a:gd name="T11" fmla="*/ 16398495 h 17402"/>
                <a:gd name="T12" fmla="*/ 4733924 w 7294"/>
                <a:gd name="T13" fmla="*/ 1516541 h 17402"/>
                <a:gd name="T14" fmla="*/ 26240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Google Shape;842;p31">
              <a:extLst>
                <a:ext uri="{FF2B5EF4-FFF2-40B4-BE49-F238E27FC236}">
                  <a16:creationId xmlns:a16="http://schemas.microsoft.com/office/drawing/2014/main" xmlns="" id="{FF7D71F3-042D-45B0-B4E9-BB3150F64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1783783 w 4774"/>
                <a:gd name="T1" fmla="*/ 0 h 3059"/>
                <a:gd name="T2" fmla="*/ 963 w 4774"/>
                <a:gd name="T3" fmla="*/ 388780 h 3059"/>
                <a:gd name="T4" fmla="*/ 292307 w 4774"/>
                <a:gd name="T5" fmla="*/ 1491477 h 3059"/>
                <a:gd name="T6" fmla="*/ 2172562 w 4774"/>
                <a:gd name="T7" fmla="*/ 2950155 h 3059"/>
                <a:gd name="T8" fmla="*/ 4053811 w 4774"/>
                <a:gd name="T9" fmla="*/ 2301868 h 3059"/>
                <a:gd name="T10" fmla="*/ 4053811 w 4774"/>
                <a:gd name="T11" fmla="*/ 1200133 h 3059"/>
                <a:gd name="T12" fmla="*/ 1914018 w 4774"/>
                <a:gd name="T13" fmla="*/ 519015 h 3059"/>
                <a:gd name="T14" fmla="*/ 1783783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Google Shape;843;p31">
              <a:extLst>
                <a:ext uri="{FF2B5EF4-FFF2-40B4-BE49-F238E27FC236}">
                  <a16:creationId xmlns:a16="http://schemas.microsoft.com/office/drawing/2014/main" xmlns="" id="{A610148F-E462-401C-A46F-8C57CC606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130231 w 135"/>
                <a:gd name="T5" fmla="*/ 810403 h 841"/>
                <a:gd name="T6" fmla="*/ 130231 w 135"/>
                <a:gd name="T7" fmla="*/ 810403 h 841"/>
                <a:gd name="T8" fmla="*/ 130231 w 135"/>
                <a:gd name="T9" fmla="*/ 810403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Google Shape;844;p31">
              <a:extLst>
                <a:ext uri="{FF2B5EF4-FFF2-40B4-BE49-F238E27FC236}">
                  <a16:creationId xmlns:a16="http://schemas.microsoft.com/office/drawing/2014/main" xmlns="" id="{A5A30DAE-2C1C-4301-9F2B-01C8568A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961 w 1"/>
                <a:gd name="T1" fmla="*/ 0 h 1"/>
                <a:gd name="T2" fmla="*/ 961 w 1"/>
                <a:gd name="T3" fmla="*/ 0 h 1"/>
                <a:gd name="T4" fmla="*/ 96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Google Shape;845;p31">
              <a:extLst>
                <a:ext uri="{FF2B5EF4-FFF2-40B4-BE49-F238E27FC236}">
                  <a16:creationId xmlns:a16="http://schemas.microsoft.com/office/drawing/2014/main" xmlns="" id="{0756DD59-035D-4870-859C-DF8F753F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963 w 136"/>
                <a:gd name="T1" fmla="*/ 963 h 707"/>
                <a:gd name="T2" fmla="*/ 130230 w 136"/>
                <a:gd name="T3" fmla="*/ 682033 h 707"/>
                <a:gd name="T4" fmla="*/ 130230 w 136"/>
                <a:gd name="T5" fmla="*/ 682033 h 707"/>
                <a:gd name="T6" fmla="*/ 963 w 136"/>
                <a:gd name="T7" fmla="*/ 963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Google Shape;846;p31">
              <a:extLst>
                <a:ext uri="{FF2B5EF4-FFF2-40B4-BE49-F238E27FC236}">
                  <a16:creationId xmlns:a16="http://schemas.microsoft.com/office/drawing/2014/main" xmlns="" id="{E2C6A356-CE2B-4AAE-9AE8-79F071501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3923588 w 4202"/>
                <a:gd name="T1" fmla="*/ 0 h 1815"/>
                <a:gd name="T2" fmla="*/ 292308 w 4202"/>
                <a:gd name="T3" fmla="*/ 259507 h 1815"/>
                <a:gd name="T4" fmla="*/ 963 w 4202"/>
                <a:gd name="T5" fmla="*/ 259507 h 1815"/>
                <a:gd name="T6" fmla="*/ 130235 w 4202"/>
                <a:gd name="T7" fmla="*/ 940623 h 1815"/>
                <a:gd name="T8" fmla="*/ 1914023 w 4202"/>
                <a:gd name="T9" fmla="*/ 1750980 h 1815"/>
                <a:gd name="T10" fmla="*/ 4053823 w 4202"/>
                <a:gd name="T11" fmla="*/ 810357 h 1815"/>
                <a:gd name="T12" fmla="*/ 3923588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Google Shape;847;p31">
              <a:extLst>
                <a:ext uri="{FF2B5EF4-FFF2-40B4-BE49-F238E27FC236}">
                  <a16:creationId xmlns:a16="http://schemas.microsoft.com/office/drawing/2014/main" xmlns="" id="{3D97C112-3954-489F-ABF9-8EC3BED5F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18902937 w 39491"/>
                <a:gd name="T1" fmla="*/ 0 h 40034"/>
                <a:gd name="T2" fmla="*/ 551814 w 39491"/>
                <a:gd name="T3" fmla="*/ 15919978 h 40034"/>
                <a:gd name="T4" fmla="*/ 1881218 w 39491"/>
                <a:gd name="T5" fmla="*/ 25938692 h 40034"/>
                <a:gd name="T6" fmla="*/ 2562335 w 39491"/>
                <a:gd name="T7" fmla="*/ 29440656 h 40034"/>
                <a:gd name="T8" fmla="*/ 2562335 w 39491"/>
                <a:gd name="T9" fmla="*/ 31742489 h 40034"/>
                <a:gd name="T10" fmla="*/ 2562335 w 39491"/>
                <a:gd name="T11" fmla="*/ 32002027 h 40034"/>
                <a:gd name="T12" fmla="*/ 2562335 w 39491"/>
                <a:gd name="T13" fmla="*/ 32683113 h 40034"/>
                <a:gd name="T14" fmla="*/ 16212293 w 39491"/>
                <a:gd name="T15" fmla="*/ 38616213 h 40034"/>
                <a:gd name="T16" fmla="*/ 16733264 w 39491"/>
                <a:gd name="T17" fmla="*/ 38621991 h 40034"/>
                <a:gd name="T18" fmla="*/ 30121789 w 39491"/>
                <a:gd name="T19" fmla="*/ 33622774 h 40034"/>
                <a:gd name="T20" fmla="*/ 31353757 w 39491"/>
                <a:gd name="T21" fmla="*/ 33753009 h 40034"/>
                <a:gd name="T22" fmla="*/ 36606706 w 39491"/>
                <a:gd name="T23" fmla="*/ 28500032 h 40034"/>
                <a:gd name="T24" fmla="*/ 35795385 w 39491"/>
                <a:gd name="T25" fmla="*/ 25646386 h 40034"/>
                <a:gd name="T26" fmla="*/ 37286829 w 39491"/>
                <a:gd name="T27" fmla="*/ 19843521 h 40034"/>
                <a:gd name="T28" fmla="*/ 18902937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8;p31">
              <a:extLst>
                <a:ext uri="{FF2B5EF4-FFF2-40B4-BE49-F238E27FC236}">
                  <a16:creationId xmlns:a16="http://schemas.microsoft.com/office/drawing/2014/main" xmlns="" id="{8044336D-C07A-4123-899D-309D89A5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31872769 w 33038"/>
                <a:gd name="T1" fmla="*/ 7458298 h 10655"/>
                <a:gd name="T2" fmla="*/ 29602772 w 33038"/>
                <a:gd name="T3" fmla="*/ 7977343 h 10655"/>
                <a:gd name="T4" fmla="*/ 28370804 w 33038"/>
                <a:gd name="T5" fmla="*/ 7847108 h 10655"/>
                <a:gd name="T6" fmla="*/ 25128345 w 33038"/>
                <a:gd name="T7" fmla="*/ 10279173 h 10655"/>
                <a:gd name="T8" fmla="*/ 25128345 w 33038"/>
                <a:gd name="T9" fmla="*/ 10279173 h 10655"/>
                <a:gd name="T10" fmla="*/ 28370804 w 33038"/>
                <a:gd name="T11" fmla="*/ 7847108 h 10655"/>
                <a:gd name="T12" fmla="*/ 29602772 w 33038"/>
                <a:gd name="T13" fmla="*/ 7977343 h 10655"/>
                <a:gd name="T14" fmla="*/ 31872769 w 33038"/>
                <a:gd name="T15" fmla="*/ 7458298 h 10655"/>
                <a:gd name="T16" fmla="*/ 0 w 33038"/>
                <a:gd name="T17" fmla="*/ 963 h 10655"/>
                <a:gd name="T18" fmla="*/ 0 w 33038"/>
                <a:gd name="T19" fmla="*/ 963 h 10655"/>
                <a:gd name="T20" fmla="*/ 130235 w 33038"/>
                <a:gd name="T21" fmla="*/ 163034 h 10655"/>
                <a:gd name="T22" fmla="*/ 130235 w 33038"/>
                <a:gd name="T23" fmla="*/ 292306 h 10655"/>
                <a:gd name="T24" fmla="*/ 130235 w 33038"/>
                <a:gd name="T25" fmla="*/ 163034 h 10655"/>
                <a:gd name="T26" fmla="*/ 0 w 33038"/>
                <a:gd name="T27" fmla="*/ 963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9;p31">
              <a:extLst>
                <a:ext uri="{FF2B5EF4-FFF2-40B4-BE49-F238E27FC236}">
                  <a16:creationId xmlns:a16="http://schemas.microsoft.com/office/drawing/2014/main" xmlns="" id="{5A3FC5E7-3A79-47A6-BF0B-5C6E2C812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5934066 w 36130"/>
                <a:gd name="T1" fmla="*/ 1492439 h 17780"/>
                <a:gd name="T2" fmla="*/ 2302797 w 36130"/>
                <a:gd name="T3" fmla="*/ 4864171 h 17780"/>
                <a:gd name="T4" fmla="*/ 1362204 w 36130"/>
                <a:gd name="T5" fmla="*/ 4604663 h 17780"/>
                <a:gd name="T6" fmla="*/ 0 w 36130"/>
                <a:gd name="T7" fmla="*/ 6874661 h 17780"/>
                <a:gd name="T8" fmla="*/ 130235 w 36130"/>
                <a:gd name="T9" fmla="*/ 7036764 h 17780"/>
                <a:gd name="T10" fmla="*/ 130235 w 36130"/>
                <a:gd name="T11" fmla="*/ 7166036 h 17780"/>
                <a:gd name="T12" fmla="*/ 6906496 w 36130"/>
                <a:gd name="T13" fmla="*/ 3372695 h 17780"/>
                <a:gd name="T14" fmla="*/ 5934066 w 36130"/>
                <a:gd name="T15" fmla="*/ 1492439 h 17780"/>
                <a:gd name="T16" fmla="*/ 19454752 w 36130"/>
                <a:gd name="T17" fmla="*/ 963 h 17780"/>
                <a:gd name="T18" fmla="*/ 17573534 w 36130"/>
                <a:gd name="T19" fmla="*/ 2173525 h 17780"/>
                <a:gd name="T20" fmla="*/ 19065010 w 36130"/>
                <a:gd name="T21" fmla="*/ 2562336 h 17780"/>
                <a:gd name="T22" fmla="*/ 25549927 w 36130"/>
                <a:gd name="T23" fmla="*/ 10408496 h 17780"/>
                <a:gd name="T24" fmla="*/ 25128348 w 36130"/>
                <a:gd name="T25" fmla="*/ 17152922 h 17780"/>
                <a:gd name="T26" fmla="*/ 28370807 w 36130"/>
                <a:gd name="T27" fmla="*/ 14720821 h 17780"/>
                <a:gd name="T28" fmla="*/ 29602776 w 36130"/>
                <a:gd name="T29" fmla="*/ 14851088 h 17780"/>
                <a:gd name="T30" fmla="*/ 31872773 w 36130"/>
                <a:gd name="T31" fmla="*/ 14332042 h 17780"/>
                <a:gd name="T32" fmla="*/ 34855725 w 36130"/>
                <a:gd name="T33" fmla="*/ 9598106 h 17780"/>
                <a:gd name="T34" fmla="*/ 34596217 w 36130"/>
                <a:gd name="T35" fmla="*/ 7977358 h 17780"/>
                <a:gd name="T36" fmla="*/ 31872773 w 36130"/>
                <a:gd name="T37" fmla="*/ 5804795 h 17780"/>
                <a:gd name="T38" fmla="*/ 31061452 w 36130"/>
                <a:gd name="T39" fmla="*/ 5674560 h 17780"/>
                <a:gd name="T40" fmla="*/ 28370807 w 36130"/>
                <a:gd name="T41" fmla="*/ 6615154 h 17780"/>
                <a:gd name="T42" fmla="*/ 26879331 w 36130"/>
                <a:gd name="T43" fmla="*/ 7036764 h 17780"/>
                <a:gd name="T44" fmla="*/ 24739569 w 36130"/>
                <a:gd name="T45" fmla="*/ 5804795 h 17780"/>
                <a:gd name="T46" fmla="*/ 24187724 w 36130"/>
                <a:gd name="T47" fmla="*/ 2821843 h 17780"/>
                <a:gd name="T48" fmla="*/ 24447231 w 36130"/>
                <a:gd name="T49" fmla="*/ 1362204 h 17780"/>
                <a:gd name="T50" fmla="*/ 24447231 w 36130"/>
                <a:gd name="T51" fmla="*/ 1362204 h 17780"/>
                <a:gd name="T52" fmla="*/ 22566976 w 36130"/>
                <a:gd name="T53" fmla="*/ 2433064 h 17780"/>
                <a:gd name="T54" fmla="*/ 19454752 w 36130"/>
                <a:gd name="T55" fmla="*/ 260470 h 17780"/>
                <a:gd name="T56" fmla="*/ 19454752 w 36130"/>
                <a:gd name="T57" fmla="*/ 963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Google Shape;850;p31">
              <a:extLst>
                <a:ext uri="{FF2B5EF4-FFF2-40B4-BE49-F238E27FC236}">
                  <a16:creationId xmlns:a16="http://schemas.microsoft.com/office/drawing/2014/main" xmlns="" id="{9DD941A9-115E-40EB-A13C-C5AE70C99339}"/>
                </a:ext>
              </a:extLst>
            </p:cNvPr>
            <p:cNvSpPr/>
            <p:nvPr/>
          </p:nvSpPr>
          <p:spPr>
            <a:xfrm>
              <a:off x="5641385" y="2381306"/>
              <a:ext cx="1492311" cy="1007911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51;p31">
              <a:extLst>
                <a:ext uri="{FF2B5EF4-FFF2-40B4-BE49-F238E27FC236}">
                  <a16:creationId xmlns:a16="http://schemas.microsoft.com/office/drawing/2014/main" xmlns="" id="{B57A409E-45C5-4694-9664-3794CFC3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59500 w 270"/>
                <a:gd name="T1" fmla="*/ 963 h 169"/>
                <a:gd name="T2" fmla="*/ 0 w 270"/>
                <a:gd name="T3" fmla="*/ 163030 h 169"/>
                <a:gd name="T4" fmla="*/ 259500 w 270"/>
                <a:gd name="T5" fmla="*/ 963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Google Shape;852;p31">
              <a:extLst>
                <a:ext uri="{FF2B5EF4-FFF2-40B4-BE49-F238E27FC236}">
                  <a16:creationId xmlns:a16="http://schemas.microsoft.com/office/drawing/2014/main" xmlns="" id="{AA043308-1BAD-4D00-9C4E-86568154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982953 w 3093"/>
                <a:gd name="T1" fmla="*/ 963 h 1682"/>
                <a:gd name="T2" fmla="*/ 2982953 w 3093"/>
                <a:gd name="T3" fmla="*/ 963 h 1682"/>
                <a:gd name="T4" fmla="*/ 0 w 3093"/>
                <a:gd name="T5" fmla="*/ 1621707 h 1682"/>
                <a:gd name="T6" fmla="*/ 2982953 w 3093"/>
                <a:gd name="T7" fmla="*/ 963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Google Shape;853;p31">
              <a:extLst>
                <a:ext uri="{FF2B5EF4-FFF2-40B4-BE49-F238E27FC236}">
                  <a16:creationId xmlns:a16="http://schemas.microsoft.com/office/drawing/2014/main" xmlns="" id="{24CFC362-16CA-4E0A-9A33-3D45D9A0A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1881215 w 7126"/>
                <a:gd name="T1" fmla="*/ 260471 h 2522"/>
                <a:gd name="T2" fmla="*/ 4993433 w 7126"/>
                <a:gd name="T3" fmla="*/ 2433075 h 2522"/>
                <a:gd name="T4" fmla="*/ 6873685 w 7126"/>
                <a:gd name="T5" fmla="*/ 1362210 h 2522"/>
                <a:gd name="T6" fmla="*/ 6873685 w 7126"/>
                <a:gd name="T7" fmla="*/ 1362210 h 2522"/>
                <a:gd name="T8" fmla="*/ 4993433 w 7126"/>
                <a:gd name="T9" fmla="*/ 2433075 h 2522"/>
                <a:gd name="T10" fmla="*/ 1881215 w 7126"/>
                <a:gd name="T11" fmla="*/ 260471 h 2522"/>
                <a:gd name="T12" fmla="*/ 1881215 w 7126"/>
                <a:gd name="T13" fmla="*/ 963 h 2522"/>
                <a:gd name="T14" fmla="*/ 0 w 7126"/>
                <a:gd name="T15" fmla="*/ 2173567 h 2522"/>
                <a:gd name="T16" fmla="*/ 0 w 7126"/>
                <a:gd name="T17" fmla="*/ 2173567 h 2522"/>
                <a:gd name="T18" fmla="*/ 1881215 w 7126"/>
                <a:gd name="T19" fmla="*/ 963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Google Shape;854;p31">
              <a:extLst>
                <a:ext uri="{FF2B5EF4-FFF2-40B4-BE49-F238E27FC236}">
                  <a16:creationId xmlns:a16="http://schemas.microsoft.com/office/drawing/2014/main" xmlns="" id="{10A6A2B8-80C2-42D5-8792-40F1E6C6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3794317 w 4068"/>
                <a:gd name="T1" fmla="*/ 0 h 1984"/>
                <a:gd name="T2" fmla="*/ 963 w 4068"/>
                <a:gd name="T3" fmla="*/ 1913046 h 1984"/>
                <a:gd name="T4" fmla="*/ 3924553 w 4068"/>
                <a:gd name="T5" fmla="*/ 0 h 1984"/>
                <a:gd name="T6" fmla="*/ 3794317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Google Shape;855;p31">
              <a:extLst>
                <a:ext uri="{FF2B5EF4-FFF2-40B4-BE49-F238E27FC236}">
                  <a16:creationId xmlns:a16="http://schemas.microsoft.com/office/drawing/2014/main" xmlns="" id="{186FD77E-2B68-49ED-91E8-EFDA90EE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130231 h 135"/>
                <a:gd name="T6" fmla="*/ 0 w 1"/>
                <a:gd name="T7" fmla="*/ 130231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Google Shape;856;p31">
              <a:extLst>
                <a:ext uri="{FF2B5EF4-FFF2-40B4-BE49-F238E27FC236}">
                  <a16:creationId xmlns:a16="http://schemas.microsoft.com/office/drawing/2014/main" xmlns="" id="{9C46E7C7-FDD0-4681-910E-943816756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1355418 w 1405"/>
                <a:gd name="T1" fmla="*/ 963 h 2334"/>
                <a:gd name="T2" fmla="*/ 1355418 w 1405"/>
                <a:gd name="T3" fmla="*/ 963 h 2334"/>
                <a:gd name="T4" fmla="*/ 0 w 1405"/>
                <a:gd name="T5" fmla="*/ 2121428 h 2334"/>
                <a:gd name="T6" fmla="*/ 0 w 1405"/>
                <a:gd name="T7" fmla="*/ 2251662 h 2334"/>
                <a:gd name="T8" fmla="*/ 1355418 w 1405"/>
                <a:gd name="T9" fmla="*/ 963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Google Shape;857;p31">
              <a:extLst>
                <a:ext uri="{FF2B5EF4-FFF2-40B4-BE49-F238E27FC236}">
                  <a16:creationId xmlns:a16="http://schemas.microsoft.com/office/drawing/2014/main" xmlns="" id="{284F2D12-BC0D-4F12-88D1-4094E07F0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43771726 w 47188"/>
                <a:gd name="T1" fmla="*/ 4312352 h 6723"/>
                <a:gd name="T2" fmla="*/ 41469861 w 47188"/>
                <a:gd name="T3" fmla="*/ 6484912 h 6723"/>
                <a:gd name="T4" fmla="*/ 41177555 w 47188"/>
                <a:gd name="T5" fmla="*/ 6484912 h 6723"/>
                <a:gd name="T6" fmla="*/ 40659503 w 47188"/>
                <a:gd name="T7" fmla="*/ 6355640 h 6723"/>
                <a:gd name="T8" fmla="*/ 40659503 w 47188"/>
                <a:gd name="T9" fmla="*/ 6355640 h 6723"/>
                <a:gd name="T10" fmla="*/ 41177555 w 47188"/>
                <a:gd name="T11" fmla="*/ 6484912 h 6723"/>
                <a:gd name="T12" fmla="*/ 41469861 w 47188"/>
                <a:gd name="T13" fmla="*/ 6484912 h 6723"/>
                <a:gd name="T14" fmla="*/ 43771726 w 47188"/>
                <a:gd name="T15" fmla="*/ 4312352 h 6723"/>
                <a:gd name="T16" fmla="*/ 963 w 47188"/>
                <a:gd name="T17" fmla="*/ 130235 h 6723"/>
                <a:gd name="T18" fmla="*/ 130235 w 47188"/>
                <a:gd name="T19" fmla="*/ 1491475 h 6723"/>
                <a:gd name="T20" fmla="*/ 2432099 w 47188"/>
                <a:gd name="T21" fmla="*/ 2982949 h 6723"/>
                <a:gd name="T22" fmla="*/ 2562334 w 47188"/>
                <a:gd name="T23" fmla="*/ 2982949 h 6723"/>
                <a:gd name="T24" fmla="*/ 3891706 w 47188"/>
                <a:gd name="T25" fmla="*/ 2691605 h 6723"/>
                <a:gd name="T26" fmla="*/ 3891706 w 47188"/>
                <a:gd name="T27" fmla="*/ 2691605 h 6723"/>
                <a:gd name="T28" fmla="*/ 2562334 w 47188"/>
                <a:gd name="T29" fmla="*/ 2982949 h 6723"/>
                <a:gd name="T30" fmla="*/ 2432099 w 47188"/>
                <a:gd name="T31" fmla="*/ 2982949 h 6723"/>
                <a:gd name="T32" fmla="*/ 130235 w 47188"/>
                <a:gd name="T33" fmla="*/ 1491475 h 6723"/>
                <a:gd name="T34" fmla="*/ 963 w 47188"/>
                <a:gd name="T35" fmla="*/ 130235 h 6723"/>
                <a:gd name="T36" fmla="*/ 45522708 w 47188"/>
                <a:gd name="T37" fmla="*/ 0 h 6723"/>
                <a:gd name="T38" fmla="*/ 43350147 w 47188"/>
                <a:gd name="T39" fmla="*/ 3113184 h 6723"/>
                <a:gd name="T40" fmla="*/ 43350147 w 47188"/>
                <a:gd name="T41" fmla="*/ 3113184 h 6723"/>
                <a:gd name="T42" fmla="*/ 45522708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8;p31">
              <a:extLst>
                <a:ext uri="{FF2B5EF4-FFF2-40B4-BE49-F238E27FC236}">
                  <a16:creationId xmlns:a16="http://schemas.microsoft.com/office/drawing/2014/main" xmlns="" id="{A97ECB5C-49E8-4E3B-8FFD-78087E7F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961 w 1"/>
                <a:gd name="T1" fmla="*/ 961 h 1"/>
                <a:gd name="T2" fmla="*/ 961 w 1"/>
                <a:gd name="T3" fmla="*/ 961 h 1"/>
                <a:gd name="T4" fmla="*/ 961 w 1"/>
                <a:gd name="T5" fmla="*/ 961 h 1"/>
                <a:gd name="T6" fmla="*/ 961 w 1"/>
                <a:gd name="T7" fmla="*/ 96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9;p31">
              <a:extLst>
                <a:ext uri="{FF2B5EF4-FFF2-40B4-BE49-F238E27FC236}">
                  <a16:creationId xmlns:a16="http://schemas.microsoft.com/office/drawing/2014/main" xmlns="" id="{06CE0F3C-E9A4-4070-AC6A-C8001636D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963 h 2253"/>
                <a:gd name="T2" fmla="*/ 2723453 w 2823"/>
                <a:gd name="T3" fmla="*/ 2173511 h 2253"/>
                <a:gd name="T4" fmla="*/ 0 w 2823"/>
                <a:gd name="T5" fmla="*/ 963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Google Shape;860;p31">
              <a:extLst>
                <a:ext uri="{FF2B5EF4-FFF2-40B4-BE49-F238E27FC236}">
                  <a16:creationId xmlns:a16="http://schemas.microsoft.com/office/drawing/2014/main" xmlns="" id="{39A4BBBA-620B-4DC5-850A-CB3DB96782FD}"/>
                </a:ext>
              </a:extLst>
            </p:cNvPr>
            <p:cNvSpPr/>
            <p:nvPr/>
          </p:nvSpPr>
          <p:spPr>
            <a:xfrm>
              <a:off x="5658806" y="2836712"/>
              <a:ext cx="1465212" cy="551138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61;p31">
              <a:extLst>
                <a:ext uri="{FF2B5EF4-FFF2-40B4-BE49-F238E27FC236}">
                  <a16:creationId xmlns:a16="http://schemas.microsoft.com/office/drawing/2014/main" xmlns="" id="{32E9410D-E86F-450E-B036-C07BCF9B2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5123661 w 5748"/>
                <a:gd name="T1" fmla="*/ 963 h 3934"/>
                <a:gd name="T2" fmla="*/ 4572781 w 5748"/>
                <a:gd name="T3" fmla="*/ 551812 h 3934"/>
                <a:gd name="T4" fmla="*/ 2433025 w 5748"/>
                <a:gd name="T5" fmla="*/ 2821800 h 3934"/>
                <a:gd name="T6" fmla="*/ 2102142 w 5748"/>
                <a:gd name="T7" fmla="*/ 2868111 h 3934"/>
                <a:gd name="T8" fmla="*/ 811319 w 5748"/>
                <a:gd name="T9" fmla="*/ 2433022 h 3934"/>
                <a:gd name="T10" fmla="*/ 636730 w 5748"/>
                <a:gd name="T11" fmla="*/ 2379009 h 3934"/>
                <a:gd name="T12" fmla="*/ 130235 w 5748"/>
                <a:gd name="T13" fmla="*/ 2562294 h 3934"/>
                <a:gd name="T14" fmla="*/ 260469 w 5748"/>
                <a:gd name="T15" fmla="*/ 3243408 h 3934"/>
                <a:gd name="T16" fmla="*/ 2140719 w 5748"/>
                <a:gd name="T17" fmla="*/ 3794257 h 3934"/>
                <a:gd name="T18" fmla="*/ 2562296 w 5748"/>
                <a:gd name="T19" fmla="*/ 3794257 h 3934"/>
                <a:gd name="T20" fmla="*/ 5545239 w 5748"/>
                <a:gd name="T21" fmla="*/ 551812 h 3934"/>
                <a:gd name="T22" fmla="*/ 5123661 w 5748"/>
                <a:gd name="T23" fmla="*/ 963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Google Shape;862;p31">
              <a:extLst>
                <a:ext uri="{FF2B5EF4-FFF2-40B4-BE49-F238E27FC236}">
                  <a16:creationId xmlns:a16="http://schemas.microsoft.com/office/drawing/2014/main" xmlns="" id="{B58161CD-0621-454F-AB85-68A2C45A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3643792 w 7563"/>
                <a:gd name="T1" fmla="*/ 0 h 6741"/>
                <a:gd name="T2" fmla="*/ 1069898 w 7563"/>
                <a:gd name="T3" fmla="*/ 1237744 h 6741"/>
                <a:gd name="T4" fmla="*/ 1621713 w 7563"/>
                <a:gd name="T5" fmla="*/ 5841438 h 6741"/>
                <a:gd name="T6" fmla="*/ 3639940 w 7563"/>
                <a:gd name="T7" fmla="*/ 6503235 h 6741"/>
                <a:gd name="T8" fmla="*/ 6192620 w 7563"/>
                <a:gd name="T9" fmla="*/ 5290557 h 6741"/>
                <a:gd name="T10" fmla="*/ 5674567 w 7563"/>
                <a:gd name="T11" fmla="*/ 718730 h 6741"/>
                <a:gd name="T12" fmla="*/ 3643792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Google Shape;863;p31">
              <a:extLst>
                <a:ext uri="{FF2B5EF4-FFF2-40B4-BE49-F238E27FC236}">
                  <a16:creationId xmlns:a16="http://schemas.microsoft.com/office/drawing/2014/main" xmlns="" id="{22773104-00CD-4338-9B81-B9F6DD0DF6E1}"/>
                </a:ext>
              </a:extLst>
            </p:cNvPr>
            <p:cNvSpPr/>
            <p:nvPr/>
          </p:nvSpPr>
          <p:spPr>
            <a:xfrm>
              <a:off x="6384637" y="3441185"/>
              <a:ext cx="267106" cy="134023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64;p31">
              <a:extLst>
                <a:ext uri="{FF2B5EF4-FFF2-40B4-BE49-F238E27FC236}">
                  <a16:creationId xmlns:a16="http://schemas.microsoft.com/office/drawing/2014/main" xmlns="" id="{DBA760BB-35BE-4779-98B5-6BC7A9D4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3292616 w 6992"/>
                <a:gd name="T1" fmla="*/ 963 h 6211"/>
                <a:gd name="T2" fmla="*/ 1459637 w 6992"/>
                <a:gd name="T3" fmla="*/ 674345 h 6211"/>
                <a:gd name="T4" fmla="*/ 940623 w 6992"/>
                <a:gd name="T5" fmla="*/ 4857389 h 6211"/>
                <a:gd name="T6" fmla="*/ 3252082 w 6992"/>
                <a:gd name="T7" fmla="*/ 5991919 h 6211"/>
                <a:gd name="T8" fmla="*/ 5252941 w 6992"/>
                <a:gd name="T9" fmla="*/ 5278998 h 6211"/>
                <a:gd name="T10" fmla="*/ 5674519 w 6992"/>
                <a:gd name="T11" fmla="*/ 1064086 h 6211"/>
                <a:gd name="T12" fmla="*/ 3292616 w 6992"/>
                <a:gd name="T13" fmla="*/ 963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Google Shape;865;p31">
              <a:extLst>
                <a:ext uri="{FF2B5EF4-FFF2-40B4-BE49-F238E27FC236}">
                  <a16:creationId xmlns:a16="http://schemas.microsoft.com/office/drawing/2014/main" xmlns="" id="{FB35A974-E102-4BA6-B433-5412F1AC475D}"/>
                </a:ext>
              </a:extLst>
            </p:cNvPr>
            <p:cNvSpPr/>
            <p:nvPr/>
          </p:nvSpPr>
          <p:spPr>
            <a:xfrm>
              <a:off x="5879458" y="3458964"/>
              <a:ext cx="183877" cy="120348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66;p31">
              <a:extLst>
                <a:ext uri="{FF2B5EF4-FFF2-40B4-BE49-F238E27FC236}">
                  <a16:creationId xmlns:a16="http://schemas.microsoft.com/office/drawing/2014/main" xmlns="" id="{044553CF-9CB7-4D2B-8B7C-56CFF69A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963 w 8000"/>
                <a:gd name="T1" fmla="*/ 963 h 11551"/>
                <a:gd name="T2" fmla="*/ 963 w 8000"/>
                <a:gd name="T3" fmla="*/ 9468821 h 11551"/>
                <a:gd name="T4" fmla="*/ 422542 w 8000"/>
                <a:gd name="T5" fmla="*/ 10279179 h 11551"/>
                <a:gd name="T6" fmla="*/ 3614839 w 8000"/>
                <a:gd name="T7" fmla="*/ 11143581 h 11551"/>
                <a:gd name="T8" fmla="*/ 7166037 w 8000"/>
                <a:gd name="T9" fmla="*/ 10279179 h 11551"/>
                <a:gd name="T10" fmla="*/ 7717851 w 8000"/>
                <a:gd name="T11" fmla="*/ 9468821 h 11551"/>
                <a:gd name="T12" fmla="*/ 7717851 w 8000"/>
                <a:gd name="T13" fmla="*/ 963 h 11551"/>
                <a:gd name="T14" fmla="*/ 3923577 w 8000"/>
                <a:gd name="T15" fmla="*/ 1103658 h 11551"/>
                <a:gd name="T16" fmla="*/ 963 w 8000"/>
                <a:gd name="T17" fmla="*/ 963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Google Shape;867;p31">
              <a:extLst>
                <a:ext uri="{FF2B5EF4-FFF2-40B4-BE49-F238E27FC236}">
                  <a16:creationId xmlns:a16="http://schemas.microsoft.com/office/drawing/2014/main" xmlns="" id="{F5F790BB-79DE-42D3-9A01-13719FE3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7717851 w 8000"/>
                <a:gd name="T1" fmla="*/ 963 h 11495"/>
                <a:gd name="T2" fmla="*/ 7717851 w 8000"/>
                <a:gd name="T3" fmla="*/ 963 h 11495"/>
                <a:gd name="T4" fmla="*/ 7717851 w 8000"/>
                <a:gd name="T5" fmla="*/ 5026241 h 11495"/>
                <a:gd name="T6" fmla="*/ 7717851 w 8000"/>
                <a:gd name="T7" fmla="*/ 5026241 h 11495"/>
                <a:gd name="T8" fmla="*/ 7717851 w 8000"/>
                <a:gd name="T9" fmla="*/ 963 h 11495"/>
                <a:gd name="T10" fmla="*/ 963 w 8000"/>
                <a:gd name="T11" fmla="*/ 963 h 11495"/>
                <a:gd name="T12" fmla="*/ 963 w 8000"/>
                <a:gd name="T13" fmla="*/ 9468831 h 11495"/>
                <a:gd name="T14" fmla="*/ 422542 w 8000"/>
                <a:gd name="T15" fmla="*/ 10279220 h 11495"/>
                <a:gd name="T16" fmla="*/ 3665002 w 8000"/>
                <a:gd name="T17" fmla="*/ 11089579 h 11495"/>
                <a:gd name="T18" fmla="*/ 7166037 w 8000"/>
                <a:gd name="T19" fmla="*/ 10279220 h 11495"/>
                <a:gd name="T20" fmla="*/ 7717851 w 8000"/>
                <a:gd name="T21" fmla="*/ 9468831 h 11495"/>
                <a:gd name="T22" fmla="*/ 7717851 w 8000"/>
                <a:gd name="T23" fmla="*/ 9338596 h 11495"/>
                <a:gd name="T24" fmla="*/ 7717851 w 8000"/>
                <a:gd name="T25" fmla="*/ 9338596 h 11495"/>
                <a:gd name="T26" fmla="*/ 7717851 w 8000"/>
                <a:gd name="T27" fmla="*/ 9468831 h 11495"/>
                <a:gd name="T28" fmla="*/ 7166037 w 8000"/>
                <a:gd name="T29" fmla="*/ 10279220 h 11495"/>
                <a:gd name="T30" fmla="*/ 3665002 w 8000"/>
                <a:gd name="T31" fmla="*/ 11089579 h 11495"/>
                <a:gd name="T32" fmla="*/ 422542 w 8000"/>
                <a:gd name="T33" fmla="*/ 10279220 h 11495"/>
                <a:gd name="T34" fmla="*/ 963 w 8000"/>
                <a:gd name="T35" fmla="*/ 9468831 h 11495"/>
                <a:gd name="T36" fmla="*/ 963 w 8000"/>
                <a:gd name="T37" fmla="*/ 963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8;p31">
              <a:extLst>
                <a:ext uri="{FF2B5EF4-FFF2-40B4-BE49-F238E27FC236}">
                  <a16:creationId xmlns:a16="http://schemas.microsoft.com/office/drawing/2014/main" xmlns="" id="{74300B67-CDB7-4CD6-9811-1BA97F732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961 w 1"/>
                <a:gd name="T1" fmla="*/ 0 h 4471"/>
                <a:gd name="T2" fmla="*/ 961 w 1"/>
                <a:gd name="T3" fmla="*/ 4312362 h 4471"/>
                <a:gd name="T4" fmla="*/ 961 w 1"/>
                <a:gd name="T5" fmla="*/ 4312362 h 4471"/>
                <a:gd name="T6" fmla="*/ 961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9;p31">
              <a:extLst>
                <a:ext uri="{FF2B5EF4-FFF2-40B4-BE49-F238E27FC236}">
                  <a16:creationId xmlns:a16="http://schemas.microsoft.com/office/drawing/2014/main" xmlns="" id="{7DA548CB-046F-47C7-98FA-24E43C105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811366 w 841"/>
                <a:gd name="T1" fmla="*/ 0 h 404"/>
                <a:gd name="T2" fmla="*/ 684017 w 841"/>
                <a:gd name="T3" fmla="*/ 97433 h 404"/>
                <a:gd name="T4" fmla="*/ 684017 w 841"/>
                <a:gd name="T5" fmla="*/ 97433 h 404"/>
                <a:gd name="T6" fmla="*/ 811366 w 841"/>
                <a:gd name="T7" fmla="*/ 0 h 404"/>
                <a:gd name="T8" fmla="*/ 684017 w 841"/>
                <a:gd name="T9" fmla="*/ 97433 h 404"/>
                <a:gd name="T10" fmla="*/ 684017 w 841"/>
                <a:gd name="T11" fmla="*/ 97433 h 404"/>
                <a:gd name="T12" fmla="*/ 305823 w 841"/>
                <a:gd name="T13" fmla="*/ 278789 h 404"/>
                <a:gd name="T14" fmla="*/ 305823 w 841"/>
                <a:gd name="T15" fmla="*/ 278789 h 404"/>
                <a:gd name="T16" fmla="*/ 681129 w 841"/>
                <a:gd name="T17" fmla="*/ 130232 h 404"/>
                <a:gd name="T18" fmla="*/ 684017 w 841"/>
                <a:gd name="T19" fmla="*/ 97433 h 404"/>
                <a:gd name="T20" fmla="*/ 305823 w 841"/>
                <a:gd name="T21" fmla="*/ 278789 h 404"/>
                <a:gd name="T22" fmla="*/ 0 w 841"/>
                <a:gd name="T23" fmla="*/ 389733 h 404"/>
                <a:gd name="T24" fmla="*/ 305823 w 841"/>
                <a:gd name="T25" fmla="*/ 278789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Google Shape;870;p31">
              <a:extLst>
                <a:ext uri="{FF2B5EF4-FFF2-40B4-BE49-F238E27FC236}">
                  <a16:creationId xmlns:a16="http://schemas.microsoft.com/office/drawing/2014/main" xmlns="" id="{9938D8EB-794F-47F9-820B-A3BE22A4F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963 w 8000"/>
                <a:gd name="T1" fmla="*/ 0 h 11192"/>
                <a:gd name="T2" fmla="*/ 963 w 8000"/>
                <a:gd name="T3" fmla="*/ 9176530 h 11192"/>
                <a:gd name="T4" fmla="*/ 422542 w 8000"/>
                <a:gd name="T5" fmla="*/ 9986889 h 11192"/>
                <a:gd name="T6" fmla="*/ 3665002 w 8000"/>
                <a:gd name="T7" fmla="*/ 10797278 h 11192"/>
                <a:gd name="T8" fmla="*/ 7166037 w 8000"/>
                <a:gd name="T9" fmla="*/ 9986889 h 11192"/>
                <a:gd name="T10" fmla="*/ 7717851 w 8000"/>
                <a:gd name="T11" fmla="*/ 9176530 h 11192"/>
                <a:gd name="T12" fmla="*/ 7717851 w 8000"/>
                <a:gd name="T13" fmla="*/ 9046295 h 11192"/>
                <a:gd name="T14" fmla="*/ 7717851 w 8000"/>
                <a:gd name="T15" fmla="*/ 4733937 h 11192"/>
                <a:gd name="T16" fmla="*/ 7717851 w 8000"/>
                <a:gd name="T17" fmla="*/ 0 h 11192"/>
                <a:gd name="T18" fmla="*/ 6906498 w 8000"/>
                <a:gd name="T19" fmla="*/ 389743 h 11192"/>
                <a:gd name="T20" fmla="*/ 6777226 w 8000"/>
                <a:gd name="T21" fmla="*/ 389743 h 11192"/>
                <a:gd name="T22" fmla="*/ 6777226 w 8000"/>
                <a:gd name="T23" fmla="*/ 519015 h 11192"/>
                <a:gd name="T24" fmla="*/ 6777226 w 8000"/>
                <a:gd name="T25" fmla="*/ 7554818 h 11192"/>
                <a:gd name="T26" fmla="*/ 6355647 w 8000"/>
                <a:gd name="T27" fmla="*/ 8365177 h 11192"/>
                <a:gd name="T28" fmla="*/ 3665002 w 8000"/>
                <a:gd name="T29" fmla="*/ 9305802 h 11192"/>
                <a:gd name="T30" fmla="*/ 1362204 w 8000"/>
                <a:gd name="T31" fmla="*/ 8495443 h 11192"/>
                <a:gd name="T32" fmla="*/ 940625 w 8000"/>
                <a:gd name="T33" fmla="*/ 7554818 h 11192"/>
                <a:gd name="T34" fmla="*/ 940625 w 8000"/>
                <a:gd name="T35" fmla="*/ 519015 h 11192"/>
                <a:gd name="T36" fmla="*/ 940625 w 8000"/>
                <a:gd name="T37" fmla="*/ 389743 h 11192"/>
                <a:gd name="T38" fmla="*/ 682080 w 8000"/>
                <a:gd name="T39" fmla="*/ 389743 h 11192"/>
                <a:gd name="T40" fmla="*/ 963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Google Shape;871;p31">
              <a:extLst>
                <a:ext uri="{FF2B5EF4-FFF2-40B4-BE49-F238E27FC236}">
                  <a16:creationId xmlns:a16="http://schemas.microsoft.com/office/drawing/2014/main" xmlns="" id="{1A2FCF9F-5CED-4FA3-AEBD-AF538C977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3923577 w 8000"/>
                <a:gd name="T1" fmla="*/ 963 h 2253"/>
                <a:gd name="T2" fmla="*/ 963 w 8000"/>
                <a:gd name="T3" fmla="*/ 1070853 h 2253"/>
                <a:gd name="T4" fmla="*/ 422542 w 8000"/>
                <a:gd name="T5" fmla="*/ 1621701 h 2253"/>
                <a:gd name="T6" fmla="*/ 940625 w 8000"/>
                <a:gd name="T7" fmla="*/ 1751935 h 2253"/>
                <a:gd name="T8" fmla="*/ 940625 w 8000"/>
                <a:gd name="T9" fmla="*/ 1881206 h 2253"/>
                <a:gd name="T10" fmla="*/ 3923577 w 8000"/>
                <a:gd name="T11" fmla="*/ 2173511 h 2253"/>
                <a:gd name="T12" fmla="*/ 6777226 w 8000"/>
                <a:gd name="T13" fmla="*/ 1881206 h 2253"/>
                <a:gd name="T14" fmla="*/ 6777226 w 8000"/>
                <a:gd name="T15" fmla="*/ 1751935 h 2253"/>
                <a:gd name="T16" fmla="*/ 7296272 w 8000"/>
                <a:gd name="T17" fmla="*/ 1621701 h 2253"/>
                <a:gd name="T18" fmla="*/ 7717851 w 8000"/>
                <a:gd name="T19" fmla="*/ 1070853 h 2253"/>
                <a:gd name="T20" fmla="*/ 3923577 w 8000"/>
                <a:gd name="T21" fmla="*/ 963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Google Shape;872;p31">
              <a:extLst>
                <a:ext uri="{FF2B5EF4-FFF2-40B4-BE49-F238E27FC236}">
                  <a16:creationId xmlns:a16="http://schemas.microsoft.com/office/drawing/2014/main" xmlns="" id="{D74CAF1F-543B-4218-8B37-589E1F4F3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3501960 w 7126"/>
                <a:gd name="T1" fmla="*/ 963 h 1379"/>
                <a:gd name="T2" fmla="*/ 963 w 7126"/>
                <a:gd name="T3" fmla="*/ 1200135 h 1379"/>
                <a:gd name="T4" fmla="*/ 519014 w 7126"/>
                <a:gd name="T5" fmla="*/ 1330370 h 1379"/>
                <a:gd name="T6" fmla="*/ 3501960 w 7126"/>
                <a:gd name="T7" fmla="*/ 519016 h 1379"/>
                <a:gd name="T8" fmla="*/ 4053773 w 7126"/>
                <a:gd name="T9" fmla="*/ 963 h 1379"/>
                <a:gd name="T10" fmla="*/ 3501960 w 7126"/>
                <a:gd name="T11" fmla="*/ 963 h 1379"/>
                <a:gd name="T12" fmla="*/ 4442583 w 7126"/>
                <a:gd name="T13" fmla="*/ 963 h 1379"/>
                <a:gd name="T14" fmla="*/ 3501960 w 7126"/>
                <a:gd name="T15" fmla="*/ 519016 h 1379"/>
                <a:gd name="T16" fmla="*/ 6355634 w 7126"/>
                <a:gd name="T17" fmla="*/ 1330370 h 1379"/>
                <a:gd name="T18" fmla="*/ 6874648 w 7126"/>
                <a:gd name="T19" fmla="*/ 1200135 h 1379"/>
                <a:gd name="T20" fmla="*/ 4442583 w 7126"/>
                <a:gd name="T21" fmla="*/ 963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Google Shape;873;p31">
              <a:extLst>
                <a:ext uri="{FF2B5EF4-FFF2-40B4-BE49-F238E27FC236}">
                  <a16:creationId xmlns:a16="http://schemas.microsoft.com/office/drawing/2014/main" xmlns="" id="{FF9DA061-5945-4775-B932-DED221B5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982956 w 6050"/>
                <a:gd name="T1" fmla="*/ 0 h 1278"/>
                <a:gd name="T2" fmla="*/ 0 w 6050"/>
                <a:gd name="T3" fmla="*/ 811356 h 1278"/>
                <a:gd name="T4" fmla="*/ 0 w 6050"/>
                <a:gd name="T5" fmla="*/ 940629 h 1278"/>
                <a:gd name="T6" fmla="*/ 2982956 w 6050"/>
                <a:gd name="T7" fmla="*/ 1232937 h 1278"/>
                <a:gd name="T8" fmla="*/ 5836640 w 6050"/>
                <a:gd name="T9" fmla="*/ 940629 h 1278"/>
                <a:gd name="T10" fmla="*/ 5836640 w 6050"/>
                <a:gd name="T11" fmla="*/ 811356 h 1278"/>
                <a:gd name="T12" fmla="*/ 298295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Google Shape;874;p31">
              <a:extLst>
                <a:ext uri="{FF2B5EF4-FFF2-40B4-BE49-F238E27FC236}">
                  <a16:creationId xmlns:a16="http://schemas.microsoft.com/office/drawing/2014/main" xmlns="" id="{9C0B7A33-BECE-4796-B27D-BADF6BBD9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643368 w 6991"/>
                <a:gd name="T1" fmla="*/ 963 h 10038"/>
                <a:gd name="T2" fmla="*/ 1750981 w 6991"/>
                <a:gd name="T3" fmla="*/ 85850 h 10038"/>
                <a:gd name="T4" fmla="*/ 389742 w 6991"/>
                <a:gd name="T5" fmla="*/ 216085 h 10038"/>
                <a:gd name="T6" fmla="*/ 2691604 w 6991"/>
                <a:gd name="T7" fmla="*/ 1577324 h 10038"/>
                <a:gd name="T8" fmla="*/ 2010488 w 6991"/>
                <a:gd name="T9" fmla="*/ 3587811 h 10038"/>
                <a:gd name="T10" fmla="*/ 1069895 w 6991"/>
                <a:gd name="T11" fmla="*/ 4268927 h 10038"/>
                <a:gd name="T12" fmla="*/ 1069895 w 6991"/>
                <a:gd name="T13" fmla="*/ 7381147 h 10038"/>
                <a:gd name="T14" fmla="*/ 2820876 w 6991"/>
                <a:gd name="T15" fmla="*/ 8000484 h 10038"/>
                <a:gd name="T16" fmla="*/ 4183047 w 6991"/>
                <a:gd name="T17" fmla="*/ 7802725 h 10038"/>
                <a:gd name="T18" fmla="*/ 4510110 w 6991"/>
                <a:gd name="T19" fmla="*/ 7768000 h 10038"/>
                <a:gd name="T20" fmla="*/ 5512449 w 6991"/>
                <a:gd name="T21" fmla="*/ 8872589 h 10038"/>
                <a:gd name="T22" fmla="*/ 5512449 w 6991"/>
                <a:gd name="T23" fmla="*/ 9682977 h 10038"/>
                <a:gd name="T24" fmla="*/ 6192603 w 6991"/>
                <a:gd name="T25" fmla="*/ 8872589 h 10038"/>
                <a:gd name="T26" fmla="*/ 6484909 w 6991"/>
                <a:gd name="T27" fmla="*/ 7251874 h 10038"/>
                <a:gd name="T28" fmla="*/ 4571857 w 6991"/>
                <a:gd name="T29" fmla="*/ 5889673 h 10038"/>
                <a:gd name="T30" fmla="*/ 5382214 w 6991"/>
                <a:gd name="T31" fmla="*/ 3879186 h 10038"/>
                <a:gd name="T32" fmla="*/ 5382214 w 6991"/>
                <a:gd name="T33" fmla="*/ 1966103 h 10038"/>
                <a:gd name="T34" fmla="*/ 3890741 w 6991"/>
                <a:gd name="T35" fmla="*/ 216085 h 10038"/>
                <a:gd name="T36" fmla="*/ 2643368 w 6991"/>
                <a:gd name="T37" fmla="*/ 963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Google Shape;875;p31">
              <a:extLst>
                <a:ext uri="{FF2B5EF4-FFF2-40B4-BE49-F238E27FC236}">
                  <a16:creationId xmlns:a16="http://schemas.microsoft.com/office/drawing/2014/main" xmlns="" id="{234161FA-A403-4718-A267-3F351347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1750985 w 4605"/>
                <a:gd name="T1" fmla="*/ 421579 h 1413"/>
                <a:gd name="T2" fmla="*/ 1750985 w 4605"/>
                <a:gd name="T3" fmla="*/ 421579 h 1413"/>
                <a:gd name="T4" fmla="*/ 1750985 w 4605"/>
                <a:gd name="T5" fmla="*/ 421579 h 1413"/>
                <a:gd name="T6" fmla="*/ 1750985 w 4605"/>
                <a:gd name="T7" fmla="*/ 421579 h 1413"/>
                <a:gd name="T8" fmla="*/ 3113190 w 4605"/>
                <a:gd name="T9" fmla="*/ 292307 h 1413"/>
                <a:gd name="T10" fmla="*/ 3113190 w 4605"/>
                <a:gd name="T11" fmla="*/ 292307 h 1413"/>
                <a:gd name="T12" fmla="*/ 3113190 w 4605"/>
                <a:gd name="T13" fmla="*/ 292307 h 1413"/>
                <a:gd name="T14" fmla="*/ 3113190 w 4605"/>
                <a:gd name="T15" fmla="*/ 292307 h 1413"/>
                <a:gd name="T16" fmla="*/ 3113190 w 4605"/>
                <a:gd name="T17" fmla="*/ 292307 h 1413"/>
                <a:gd name="T18" fmla="*/ 3113190 w 4605"/>
                <a:gd name="T19" fmla="*/ 292307 h 1413"/>
                <a:gd name="T20" fmla="*/ 3501970 w 4605"/>
                <a:gd name="T21" fmla="*/ 292307 h 1413"/>
                <a:gd name="T22" fmla="*/ 4442596 w 4605"/>
                <a:gd name="T23" fmla="*/ 1362205 h 1413"/>
                <a:gd name="T24" fmla="*/ 3501970 w 4605"/>
                <a:gd name="T25" fmla="*/ 292307 h 1413"/>
                <a:gd name="T26" fmla="*/ 3501970 w 4605"/>
                <a:gd name="T27" fmla="*/ 292307 h 1413"/>
                <a:gd name="T28" fmla="*/ 3501970 w 4605"/>
                <a:gd name="T29" fmla="*/ 292307 h 1413"/>
                <a:gd name="T30" fmla="*/ 3501970 w 4605"/>
                <a:gd name="T31" fmla="*/ 292307 h 1413"/>
                <a:gd name="T32" fmla="*/ 3501970 w 4605"/>
                <a:gd name="T33" fmla="*/ 292307 h 1413"/>
                <a:gd name="T34" fmla="*/ 0 w 4605"/>
                <a:gd name="T35" fmla="*/ 963 h 1413"/>
                <a:gd name="T36" fmla="*/ 1750985 w 4605"/>
                <a:gd name="T37" fmla="*/ 421579 h 1413"/>
                <a:gd name="T38" fmla="*/ 0 w 4605"/>
                <a:gd name="T39" fmla="*/ 963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Google Shape;876;p31">
              <a:extLst>
                <a:ext uri="{FF2B5EF4-FFF2-40B4-BE49-F238E27FC236}">
                  <a16:creationId xmlns:a16="http://schemas.microsoft.com/office/drawing/2014/main" xmlns="" id="{29640743-22C8-4E14-AAB6-C349EFFFC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1621713 w 6151"/>
                <a:gd name="T1" fmla="*/ 963 h 6320"/>
                <a:gd name="T2" fmla="*/ 1621713 w 6151"/>
                <a:gd name="T3" fmla="*/ 963 h 6320"/>
                <a:gd name="T4" fmla="*/ 681087 w 6151"/>
                <a:gd name="T5" fmla="*/ 682080 h 6320"/>
                <a:gd name="T6" fmla="*/ 963 w 6151"/>
                <a:gd name="T7" fmla="*/ 2302829 h 6320"/>
                <a:gd name="T8" fmla="*/ 681087 w 6151"/>
                <a:gd name="T9" fmla="*/ 3794274 h 6320"/>
                <a:gd name="T10" fmla="*/ 681087 w 6151"/>
                <a:gd name="T11" fmla="*/ 3924540 h 6320"/>
                <a:gd name="T12" fmla="*/ 2432103 w 6151"/>
                <a:gd name="T13" fmla="*/ 4345156 h 6320"/>
                <a:gd name="T14" fmla="*/ 3794308 w 6151"/>
                <a:gd name="T15" fmla="*/ 4215884 h 6320"/>
                <a:gd name="T16" fmla="*/ 4183088 w 6151"/>
                <a:gd name="T17" fmla="*/ 4215884 h 6320"/>
                <a:gd name="T18" fmla="*/ 5123683 w 6151"/>
                <a:gd name="T19" fmla="*/ 5285750 h 6320"/>
                <a:gd name="T20" fmla="*/ 5123683 w 6151"/>
                <a:gd name="T21" fmla="*/ 5416016 h 6320"/>
                <a:gd name="T22" fmla="*/ 5123683 w 6151"/>
                <a:gd name="T23" fmla="*/ 6096140 h 6320"/>
                <a:gd name="T24" fmla="*/ 5803838 w 6151"/>
                <a:gd name="T25" fmla="*/ 5285750 h 6320"/>
                <a:gd name="T26" fmla="*/ 4474432 w 6151"/>
                <a:gd name="T27" fmla="*/ 3534767 h 6320"/>
                <a:gd name="T28" fmla="*/ 1621713 w 6151"/>
                <a:gd name="T29" fmla="*/ 963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Google Shape;877;p31">
              <a:extLst>
                <a:ext uri="{FF2B5EF4-FFF2-40B4-BE49-F238E27FC236}">
                  <a16:creationId xmlns:a16="http://schemas.microsoft.com/office/drawing/2014/main" xmlns="" id="{D60867AF-3357-4DF1-82BF-21B9C2BE7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1881222 w 2958"/>
                <a:gd name="T1" fmla="*/ 0 h 6420"/>
                <a:gd name="T2" fmla="*/ 1750986 w 2958"/>
                <a:gd name="T3" fmla="*/ 130235 h 6420"/>
                <a:gd name="T4" fmla="*/ 551815 w 2958"/>
                <a:gd name="T5" fmla="*/ 940625 h 6420"/>
                <a:gd name="T6" fmla="*/ 421580 w 2958"/>
                <a:gd name="T7" fmla="*/ 1329404 h 6420"/>
                <a:gd name="T8" fmla="*/ 130235 w 2958"/>
                <a:gd name="T9" fmla="*/ 2691608 h 6420"/>
                <a:gd name="T10" fmla="*/ 940626 w 2958"/>
                <a:gd name="T11" fmla="*/ 4442592 h 6420"/>
                <a:gd name="T12" fmla="*/ 0 w 2958"/>
                <a:gd name="T13" fmla="*/ 6192612 h 6420"/>
                <a:gd name="T14" fmla="*/ 1491479 w 2958"/>
                <a:gd name="T15" fmla="*/ 5512489 h 6420"/>
                <a:gd name="T16" fmla="*/ 2043294 w 2958"/>
                <a:gd name="T17" fmla="*/ 5122715 h 6420"/>
                <a:gd name="T18" fmla="*/ 2691613 w 2958"/>
                <a:gd name="T19" fmla="*/ 4052849 h 6420"/>
                <a:gd name="T20" fmla="*/ 1750986 w 2958"/>
                <a:gd name="T21" fmla="*/ 2561373 h 6420"/>
                <a:gd name="T22" fmla="*/ 1881222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8;p31">
              <a:extLst>
                <a:ext uri="{FF2B5EF4-FFF2-40B4-BE49-F238E27FC236}">
                  <a16:creationId xmlns:a16="http://schemas.microsoft.com/office/drawing/2014/main" xmlns="" id="{D60DD8B0-840D-4968-89EC-FEB6A79C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551810 w 2387"/>
                <a:gd name="T1" fmla="*/ 963 h 5446"/>
                <a:gd name="T2" fmla="*/ 551810 w 2387"/>
                <a:gd name="T3" fmla="*/ 963 h 5446"/>
                <a:gd name="T4" fmla="*/ 541219 w 2387"/>
                <a:gd name="T5" fmla="*/ 67525 h 5446"/>
                <a:gd name="T6" fmla="*/ 541219 w 2387"/>
                <a:gd name="T7" fmla="*/ 67525 h 5446"/>
                <a:gd name="T8" fmla="*/ 551810 w 2387"/>
                <a:gd name="T9" fmla="*/ 963 h 5446"/>
                <a:gd name="T10" fmla="*/ 541219 w 2387"/>
                <a:gd name="T11" fmla="*/ 67525 h 5446"/>
                <a:gd name="T12" fmla="*/ 541219 w 2387"/>
                <a:gd name="T13" fmla="*/ 67525 h 5446"/>
                <a:gd name="T14" fmla="*/ 421576 w 2387"/>
                <a:gd name="T15" fmla="*/ 389741 h 5446"/>
                <a:gd name="T16" fmla="*/ 130234 w 2387"/>
                <a:gd name="T17" fmla="*/ 1330364 h 5446"/>
                <a:gd name="T18" fmla="*/ 130234 w 2387"/>
                <a:gd name="T19" fmla="*/ 1751942 h 5446"/>
                <a:gd name="T20" fmla="*/ 940587 w 2387"/>
                <a:gd name="T21" fmla="*/ 3502921 h 5446"/>
                <a:gd name="T22" fmla="*/ 940587 w 2387"/>
                <a:gd name="T23" fmla="*/ 3761465 h 5446"/>
                <a:gd name="T24" fmla="*/ 551810 w 2387"/>
                <a:gd name="T25" fmla="*/ 4734886 h 5446"/>
                <a:gd name="T26" fmla="*/ 0 w 2387"/>
                <a:gd name="T27" fmla="*/ 5252937 h 5446"/>
                <a:gd name="T28" fmla="*/ 1491466 w 2387"/>
                <a:gd name="T29" fmla="*/ 4572815 h 5446"/>
                <a:gd name="T30" fmla="*/ 2043276 w 2387"/>
                <a:gd name="T31" fmla="*/ 4183042 h 5446"/>
                <a:gd name="T32" fmla="*/ 1362194 w 2387"/>
                <a:gd name="T33" fmla="*/ 2302792 h 5446"/>
                <a:gd name="T34" fmla="*/ 541219 w 2387"/>
                <a:gd name="T35" fmla="*/ 67525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9;p31">
              <a:extLst>
                <a:ext uri="{FF2B5EF4-FFF2-40B4-BE49-F238E27FC236}">
                  <a16:creationId xmlns:a16="http://schemas.microsoft.com/office/drawing/2014/main" xmlns="" id="{F4337FAB-DDA8-4AFD-9357-FAFE5C0C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1200124 w 2353"/>
                <a:gd name="T1" fmla="*/ 963 h 2522"/>
                <a:gd name="T2" fmla="*/ 0 w 2353"/>
                <a:gd name="T3" fmla="*/ 1232937 h 2522"/>
                <a:gd name="T4" fmla="*/ 1200124 w 2353"/>
                <a:gd name="T5" fmla="*/ 2432112 h 2522"/>
                <a:gd name="T6" fmla="*/ 2269983 w 2353"/>
                <a:gd name="T7" fmla="*/ 1232937 h 2522"/>
                <a:gd name="T8" fmla="*/ 1200124 w 2353"/>
                <a:gd name="T9" fmla="*/ 963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Google Shape;880;p31">
              <a:extLst>
                <a:ext uri="{FF2B5EF4-FFF2-40B4-BE49-F238E27FC236}">
                  <a16:creationId xmlns:a16="http://schemas.microsoft.com/office/drawing/2014/main" xmlns="" id="{139D99E0-EA5C-46C4-8214-08BCA97ED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1070821 w 2387"/>
                <a:gd name="T1" fmla="*/ 963 h 2354"/>
                <a:gd name="T2" fmla="*/ 0 w 2387"/>
                <a:gd name="T3" fmla="*/ 1070821 h 2354"/>
                <a:gd name="T4" fmla="*/ 1070821 w 2387"/>
                <a:gd name="T5" fmla="*/ 2270944 h 2354"/>
                <a:gd name="T6" fmla="*/ 2302782 w 2387"/>
                <a:gd name="T7" fmla="*/ 1070821 h 2354"/>
                <a:gd name="T8" fmla="*/ 1070821 w 2387"/>
                <a:gd name="T9" fmla="*/ 963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Google Shape;881;p31">
              <a:extLst>
                <a:ext uri="{FF2B5EF4-FFF2-40B4-BE49-F238E27FC236}">
                  <a16:creationId xmlns:a16="http://schemas.microsoft.com/office/drawing/2014/main" xmlns="" id="{DA1590E7-2BAA-41FD-8341-B11341EEEB33}"/>
                </a:ext>
              </a:extLst>
            </p:cNvPr>
            <p:cNvSpPr/>
            <p:nvPr/>
          </p:nvSpPr>
          <p:spPr>
            <a:xfrm>
              <a:off x="5949138" y="4372512"/>
              <a:ext cx="675507" cy="45814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7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253BC03D-AEBF-4CDF-9FFA-E5485B44B319}"/>
              </a:ext>
            </a:extLst>
          </p:cNvPr>
          <p:cNvSpPr/>
          <p:nvPr userDrawn="1"/>
        </p:nvSpPr>
        <p:spPr>
          <a:xfrm>
            <a:off x="211706" y="201613"/>
            <a:ext cx="11739033" cy="6507162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5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94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xmlns="" id="{622EC108-9BFD-47E7-8E5F-EB4DE115E057}"/>
              </a:ext>
            </a:extLst>
          </p:cNvPr>
          <p:cNvSpPr>
            <a:spLocks/>
          </p:cNvSpPr>
          <p:nvPr/>
        </p:nvSpPr>
        <p:spPr bwMode="auto">
          <a:xfrm>
            <a:off x="-1248833" y="3302000"/>
            <a:ext cx="7579784" cy="3994150"/>
          </a:xfrm>
          <a:custGeom>
            <a:avLst/>
            <a:gdLst>
              <a:gd name="T0" fmla="*/ 2147483646 w 190449"/>
              <a:gd name="T1" fmla="*/ 2147483646 h 97404"/>
              <a:gd name="T2" fmla="*/ 2147483646 w 190449"/>
              <a:gd name="T3" fmla="*/ 2147483646 h 97404"/>
              <a:gd name="T4" fmla="*/ 2147483646 w 190449"/>
              <a:gd name="T5" fmla="*/ 2147483646 h 97404"/>
              <a:gd name="T6" fmla="*/ 2147483646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2147483646 h 97404"/>
              <a:gd name="T86" fmla="*/ 2147483646 w 190449"/>
              <a:gd name="T87" fmla="*/ 2147483646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xmlns="" id="{DB3F8A26-DD9C-4391-B914-B0E2AE0B165A}"/>
              </a:ext>
            </a:extLst>
          </p:cNvPr>
          <p:cNvSpPr>
            <a:spLocks/>
          </p:cNvSpPr>
          <p:nvPr/>
        </p:nvSpPr>
        <p:spPr bwMode="auto">
          <a:xfrm>
            <a:off x="-1248834" y="3446522"/>
            <a:ext cx="7247467" cy="3705225"/>
          </a:xfrm>
          <a:custGeom>
            <a:avLst/>
            <a:gdLst>
              <a:gd name="T0" fmla="*/ 2147483646 w 182106"/>
              <a:gd name="T1" fmla="*/ 2147483646 h 90402"/>
              <a:gd name="T2" fmla="*/ 2147483646 w 182106"/>
              <a:gd name="T3" fmla="*/ 2147483646 h 90402"/>
              <a:gd name="T4" fmla="*/ 2147483646 w 182106"/>
              <a:gd name="T5" fmla="*/ 2147483646 h 90402"/>
              <a:gd name="T6" fmla="*/ 2147483646 w 182106"/>
              <a:gd name="T7" fmla="*/ 2147483646 h 90402"/>
              <a:gd name="T8" fmla="*/ 2147483646 w 182106"/>
              <a:gd name="T9" fmla="*/ 2147483646 h 90402"/>
              <a:gd name="T10" fmla="*/ 2147483646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2147483646 h 90402"/>
              <a:gd name="T122" fmla="*/ 2147483646 w 182106"/>
              <a:gd name="T123" fmla="*/ 2147483646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xmlns="" id="{92D14721-0DC7-4265-9746-6B05315E078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7" y="341372"/>
            <a:ext cx="1985433" cy="184943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xmlns="" id="{73EF341E-1611-43C1-8755-0A5AC1AAA2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2147483646 h 16044"/>
                <a:gd name="T4" fmla="*/ 2147483646 w 15448"/>
                <a:gd name="T5" fmla="*/ 2147483646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2147483646 w 15448"/>
                <a:gd name="T21" fmla="*/ 2147483646 h 16044"/>
                <a:gd name="T22" fmla="*/ 214748364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2147483646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xmlns="" id="{38EE3B13-11AA-4244-9A0E-24F6085DC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2147483646 h 14695"/>
                <a:gd name="T2" fmla="*/ 2147483646 w 16330"/>
                <a:gd name="T3" fmla="*/ 2147483646 h 14695"/>
                <a:gd name="T4" fmla="*/ 2147483646 w 16330"/>
                <a:gd name="T5" fmla="*/ 2147483646 h 14695"/>
                <a:gd name="T6" fmla="*/ 2147483646 w 16330"/>
                <a:gd name="T7" fmla="*/ 2147483646 h 14695"/>
                <a:gd name="T8" fmla="*/ 0 w 16330"/>
                <a:gd name="T9" fmla="*/ 2147483646 h 14695"/>
                <a:gd name="T10" fmla="*/ 2147483646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2147483646 h 14695"/>
                <a:gd name="T124" fmla="*/ 2147483646 w 16330"/>
                <a:gd name="T125" fmla="*/ 2147483646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xmlns="" id="{B08D3ACC-C222-4BED-AAFE-A2DB19DCEF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2147483646 h 1109"/>
                <a:gd name="T2" fmla="*/ 2147483646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2147483646 h 1109"/>
                <a:gd name="T8" fmla="*/ 2147483646 w 1291"/>
                <a:gd name="T9" fmla="*/ 2147483646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xmlns="" id="{7D36605F-DD86-4D4C-9A79-0157D680C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2147483646 w 676"/>
                <a:gd name="T1" fmla="*/ 2147483646 h 586"/>
                <a:gd name="T2" fmla="*/ 2147483646 w 676"/>
                <a:gd name="T3" fmla="*/ 2147483646 h 586"/>
                <a:gd name="T4" fmla="*/ 2147483646 w 676"/>
                <a:gd name="T5" fmla="*/ 2147483646 h 586"/>
                <a:gd name="T6" fmla="*/ 2147483646 w 676"/>
                <a:gd name="T7" fmla="*/ 2147483646 h 586"/>
                <a:gd name="T8" fmla="*/ 2147483646 w 676"/>
                <a:gd name="T9" fmla="*/ 21474836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xmlns="" id="{104F87FA-DD4A-443C-AB4F-B89EA3046B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2147483646 w 495"/>
                <a:gd name="T1" fmla="*/ 2147483646 h 423"/>
                <a:gd name="T2" fmla="*/ 2147483646 w 495"/>
                <a:gd name="T3" fmla="*/ 2147483646 h 423"/>
                <a:gd name="T4" fmla="*/ 2147483646 w 495"/>
                <a:gd name="T5" fmla="*/ 2147483646 h 423"/>
                <a:gd name="T6" fmla="*/ 2147483646 w 495"/>
                <a:gd name="T7" fmla="*/ 2147483646 h 423"/>
                <a:gd name="T8" fmla="*/ 2147483646 w 495"/>
                <a:gd name="T9" fmla="*/ 2147483646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xmlns="" id="{29D98DD0-F4CD-4B19-9CDF-D0A73EA3FA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2147483646 h 781"/>
                <a:gd name="T4" fmla="*/ 214748364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xmlns="" id="{E2DB88F0-DD66-4376-8F16-838D623F41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2147483646 w 312"/>
                <a:gd name="T1" fmla="*/ 2147483646 h 332"/>
                <a:gd name="T2" fmla="*/ 0 w 312"/>
                <a:gd name="T3" fmla="*/ 2147483646 h 332"/>
                <a:gd name="T4" fmla="*/ 2147483646 w 312"/>
                <a:gd name="T5" fmla="*/ 2147483646 h 332"/>
                <a:gd name="T6" fmla="*/ 2147483646 w 312"/>
                <a:gd name="T7" fmla="*/ 2147483646 h 332"/>
                <a:gd name="T8" fmla="*/ 2147483646 w 312"/>
                <a:gd name="T9" fmla="*/ 214748364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xmlns="" id="{C9D044E6-D86F-4EAF-B8A3-24ED31532F9E}"/>
              </a:ext>
            </a:extLst>
          </p:cNvPr>
          <p:cNvGrpSpPr>
            <a:grpSpLocks/>
          </p:cNvGrpSpPr>
          <p:nvPr/>
        </p:nvGrpSpPr>
        <p:grpSpPr bwMode="auto">
          <a:xfrm>
            <a:off x="10560052" y="1606550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xmlns="" id="{9F60B2FF-031E-49D7-9847-454FD9F79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2147483646 h 3823"/>
                <a:gd name="T2" fmla="*/ 2147483646 w 4206"/>
                <a:gd name="T3" fmla="*/ 2147483646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2147483646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2147483646 h 3823"/>
                <a:gd name="T52" fmla="*/ 2147483646 w 4206"/>
                <a:gd name="T53" fmla="*/ 2147483646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xmlns="" id="{7CA8D559-8361-4FC7-9B17-140C60A4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2147483646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2147483646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xmlns="" id="{E6D8F5C1-CD79-4972-A9C5-227D85B2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2147483646 h 1077"/>
                <a:gd name="T2" fmla="*/ 2147483646 w 1307"/>
                <a:gd name="T3" fmla="*/ 2147483646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2147483646 h 1077"/>
                <a:gd name="T24" fmla="*/ 2147483646 w 1307"/>
                <a:gd name="T25" fmla="*/ 2147483646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xmlns="" id="{46B7E4DD-F7C6-4FCC-98A7-FE832BA622F2}"/>
              </a:ext>
            </a:extLst>
          </p:cNvPr>
          <p:cNvGrpSpPr>
            <a:grpSpLocks/>
          </p:cNvGrpSpPr>
          <p:nvPr/>
        </p:nvGrpSpPr>
        <p:grpSpPr bwMode="auto">
          <a:xfrm>
            <a:off x="1149390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xmlns="" id="{199E18D0-3E37-4F47-BB80-01BFCF82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2147483646 h 1845"/>
                <a:gd name="T2" fmla="*/ 2147483646 w 2440"/>
                <a:gd name="T3" fmla="*/ 2147483646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2147483646 h 1845"/>
                <a:gd name="T28" fmla="*/ 2147483646 w 2440"/>
                <a:gd name="T29" fmla="*/ 2147483646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xmlns="" id="{6DDC2E28-A6E9-46CE-84F2-9C22B669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2147483646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2147483646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2147483646 h 3477"/>
                <a:gd name="T44" fmla="*/ 2147483646 w 4513"/>
                <a:gd name="T45" fmla="*/ 2147483646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xmlns="" id="{CE10A018-562E-4AF6-831F-8761CD444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2147483646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2147483646 w 1653"/>
                <a:gd name="T9" fmla="*/ 2147483646 h 1326"/>
                <a:gd name="T10" fmla="*/ 2147483646 w 1653"/>
                <a:gd name="T11" fmla="*/ 2147483646 h 1326"/>
                <a:gd name="T12" fmla="*/ 2147483646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2147483646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24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AF2DA-5784-40B5-A2D6-3453B181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20166-1C31-4305-99E6-E4DAFCA0BC8A}" type="datetimeFigureOut">
              <a:rPr lang="vi-VN">
                <a:solidFill>
                  <a:prstClr val="black"/>
                </a:solidFill>
              </a:rPr>
              <a:pPr>
                <a:defRPr/>
              </a:pPr>
              <a:t>04/03/2022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680E7-A336-4589-8B7D-DBC0F198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FC042-EB10-419B-90DF-6322D56B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0AAA-42A1-4686-A885-756B0A1AA93D}" type="slidenum">
              <a:rPr lang="vi-V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785CE-0F79-4C34-8CFF-AE0A2AFD7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34CE4-4AC7-4506-88C5-5657F3EC3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62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BBF15-1BAB-4AE6-82CB-B559B09D003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4716-F85E-417A-B39F-788F215A53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0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1F17D-DF1F-40D9-AB30-029A68F2F91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A8C0-7522-4748-992C-D90C5F83892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04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D5CA2-78A2-46C4-81E7-1BD73E6FCCF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E780A-8279-4B00-B30D-A8B07B72B2A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4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04837-92DA-440D-A5FF-7D49C4ED263F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5420-FB03-4E45-8046-E647716038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81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AF002-D34B-48FA-9C12-AC1ABA258D4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AA06C-6E42-4BC9-A6F0-2A21710CD4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13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F46CF-A2D2-462A-A918-7C3A0707A76E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E53F-C2CA-4804-8FA8-A8C5C04CC5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4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95976-BE1F-4A50-9145-ED95E36E42FC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0360-0495-4154-BACA-41619BE3C9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8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4CCD-4C2E-49E2-944B-22524241B86A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C6BF7-6FC1-4CCD-8330-1B1160F2505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8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B9568-9E57-4CB4-96D2-4C08546856F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8A5E-5616-49FC-92B2-EE9990A447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A485-79FE-46B7-BB87-FF3FE17A5E2D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464F9-E42A-4E21-AC47-A47F5E4FF6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1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785CE-0F79-4C34-8CFF-AE0A2AFD7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34CE4-4AC7-4506-88C5-5657F3EC3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0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BBF15-1BAB-4AE6-82CB-B559B09D003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4716-F85E-417A-B39F-788F215A53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557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1F17D-DF1F-40D9-AB30-029A68F2F91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A8C0-7522-4748-992C-D90C5F83892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89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D5CA2-78A2-46C4-81E7-1BD73E6FCCF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E780A-8279-4B00-B30D-A8B07B72B2A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81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04837-92DA-440D-A5FF-7D49C4ED263F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5420-FB03-4E45-8046-E647716038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77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AF002-D34B-48FA-9C12-AC1ABA258D4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AA06C-6E42-4BC9-A6F0-2A21710CD4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34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F46CF-A2D2-462A-A918-7C3A0707A76E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E53F-C2CA-4804-8FA8-A8C5C04CC5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6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95976-BE1F-4A50-9145-ED95E36E42FC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0360-0495-4154-BACA-41619BE3C9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52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4CCD-4C2E-49E2-944B-22524241B86A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C6BF7-6FC1-4CCD-8330-1B1160F2505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B9568-9E57-4CB4-96D2-4C08546856F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8A5E-5616-49FC-92B2-EE9990A447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91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A485-79FE-46B7-BB87-FF3FE17A5E2D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464F9-E42A-4E21-AC47-A47F5E4FF6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2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785CE-0F79-4C34-8CFF-AE0A2AFD7F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34CE4-4AC7-4506-88C5-5657F3EC3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3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BBF15-1BAB-4AE6-82CB-B559B09D0036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4716-F85E-417A-B39F-788F215A53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45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1F17D-DF1F-40D9-AB30-029A68F2F91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A8C0-7522-4748-992C-D90C5F838928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406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D5CA2-78A2-46C4-81E7-1BD73E6FCCF8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E780A-8279-4B00-B30D-A8B07B72B2A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107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04837-92DA-440D-A5FF-7D49C4ED263F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85420-FB03-4E45-8046-E647716038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AF002-D34B-48FA-9C12-AC1ABA258D45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AA06C-6E42-4BC9-A6F0-2A21710CD4F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88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F46CF-A2D2-462A-A918-7C3A0707A76E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2E53F-C2CA-4804-8FA8-A8C5C04CC53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20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95976-BE1F-4A50-9145-ED95E36E42FC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0360-0495-4154-BACA-41619BE3C9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9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84CCD-4C2E-49E2-944B-22524241B86A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C6BF7-6FC1-4CCD-8330-1B1160F2505C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58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B9568-9E57-4CB4-96D2-4C08546856F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A8A5E-5616-49FC-92B2-EE9990A447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533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3A485-79FE-46B7-BB87-FF3FE17A5E2D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464F9-E42A-4E21-AC47-A47F5E4FF6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775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3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3" y="5003322"/>
            <a:ext cx="8229600" cy="13716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396079" indent="0" algn="ctr">
              <a:buNone/>
            </a:lvl2pPr>
            <a:lvl3pPr marL="792156" indent="0" algn="ctr">
              <a:buNone/>
            </a:lvl3pPr>
            <a:lvl4pPr marL="1188236" indent="0" algn="ctr">
              <a:buNone/>
            </a:lvl4pPr>
            <a:lvl5pPr marL="1584314" indent="0" algn="ctr">
              <a:buNone/>
            </a:lvl5pPr>
            <a:lvl6pPr marL="1980392" indent="0" algn="ctr">
              <a:buNone/>
            </a:lvl6pPr>
            <a:lvl7pPr marL="2376472" indent="0" algn="ctr">
              <a:buNone/>
            </a:lvl7pPr>
            <a:lvl8pPr marL="2772550" indent="0" algn="ctr">
              <a:buNone/>
            </a:lvl8pPr>
            <a:lvl9pPr marL="316862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41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6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3" y="4928702"/>
            <a:ext cx="812800" cy="517524"/>
          </a:xfrm>
        </p:spPr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00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3" y="2895600"/>
            <a:ext cx="8229600" cy="2053590"/>
          </a:xfrm>
        </p:spPr>
        <p:txBody>
          <a:bodyPr/>
          <a:lstStyle>
            <a:lvl1pPr algn="l">
              <a:buNone/>
              <a:defRPr sz="26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3" y="5010150"/>
            <a:ext cx="8229600" cy="1371600"/>
          </a:xfrm>
        </p:spPr>
        <p:txBody>
          <a:bodyPr anchor="t"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9" y="1106942"/>
            <a:ext cx="2286000" cy="508000"/>
          </a:xfrm>
        </p:spPr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FFF39D"/>
                </a:solidFill>
              </a:rPr>
              <a:pPr defTabSz="792156"/>
              <a:t>3/4/2022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10"/>
            <a:ext cx="3657600" cy="512064"/>
          </a:xfrm>
        </p:spPr>
        <p:txBody>
          <a:bodyPr/>
          <a:lstStyle/>
          <a:p>
            <a:pPr defTabSz="792156"/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41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1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8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97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0768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1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3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3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7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058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17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346"/>
              </a:spcBef>
              <a:spcAft>
                <a:spcPts val="867"/>
              </a:spcAft>
              <a:buNone/>
              <a:defRPr sz="1000"/>
            </a:lvl1pPr>
            <a:lvl2pPr>
              <a:buNone/>
              <a:defRPr sz="10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1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4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81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17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8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5" y="264795"/>
            <a:ext cx="2032000" cy="4956048"/>
          </a:xfrm>
        </p:spPr>
        <p:txBody>
          <a:bodyPr rot="0" spcFirstLastPara="0" vertOverflow="overflow" horzOverflow="overflow" vert="horz" wrap="square" lIns="77389" tIns="38694" rIns="77389" bIns="38694" numCol="1" spcCol="232168" rtlCol="0" fromWordArt="0" anchor="t" anchorCtr="0" forceAA="0" compatLnSpc="1">
            <a:normAutofit/>
          </a:bodyPr>
          <a:lstStyle>
            <a:lvl1pPr marL="0" indent="0">
              <a:spcBef>
                <a:spcPts val="86"/>
              </a:spcBef>
              <a:spcAft>
                <a:spcPts val="346"/>
              </a:spcAft>
              <a:buFontTx/>
              <a:buNone/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1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14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67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26" r:id="rId3"/>
    <p:sldLayoutId id="2147483725" r:id="rId4"/>
    <p:sldLayoutId id="214748372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4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2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B36F5C46-5AE0-4453-86FA-B6D1603708D3}" type="datetimeFigureOut">
              <a:rPr lang="en-US" smtClean="0">
                <a:solidFill>
                  <a:prstClr val="black"/>
                </a:solidFill>
              </a:rPr>
              <a:pPr defTabSz="913964"/>
              <a:t>3/4/2022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/>
            <a:fld id="{3098B531-DAD4-4F2B-9FC3-13547AFCA44A}" type="slidenum">
              <a:rPr lang="en-US" smtClean="0">
                <a:solidFill>
                  <a:prstClr val="black"/>
                </a:solidFill>
              </a:rPr>
              <a:pPr defTabSz="91396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7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77389" tIns="38694" rIns="77389" bIns="38694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 lIns="77389" tIns="38694" rIns="77389" bIns="3869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lIns="77389" tIns="38694" rIns="77389" bIns="38694"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defTabSz="792156"/>
            <a:fld id="{12E41B76-20A4-4FCA-8B2D-F661F77FEDE4}" type="datetimeFigureOut">
              <a:rPr lang="en-US" smtClean="0">
                <a:solidFill>
                  <a:srgbClr val="575F6D"/>
                </a:solidFill>
              </a:rPr>
              <a:pPr defTabSz="792156"/>
              <a:t>3/4/2022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9" y="3676285"/>
            <a:ext cx="3200400" cy="487680"/>
          </a:xfrm>
          <a:prstGeom prst="rect">
            <a:avLst/>
          </a:prstGeom>
        </p:spPr>
        <p:txBody>
          <a:bodyPr vert="horz" lIns="77389" tIns="38694" rIns="77389" bIns="38694" anchor="ctr" anchorCtr="0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pPr defTabSz="792156"/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1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217" tIns="39607" rIns="79217" bIns="39607" anchor="t" compatLnSpc="1"/>
          <a:lstStyle/>
          <a:p>
            <a:pPr defTabSz="792156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389" tIns="38694" rIns="77389" bIns="38694" anchor="ctr"/>
          <a:lstStyle/>
          <a:p>
            <a:pPr algn="ctr" defTabSz="792156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9" y="5734050"/>
            <a:ext cx="812800" cy="521208"/>
          </a:xfrm>
          <a:prstGeom prst="rect">
            <a:avLst/>
          </a:prstGeom>
        </p:spPr>
        <p:txBody>
          <a:bodyPr vert="horz" lIns="77389" tIns="38694" rIns="77389" bIns="38694" anchor="ctr"/>
          <a:lstStyle>
            <a:lvl1pPr algn="ctr" eaLnBrk="1" latinLnBrk="0" hangingPunct="1">
              <a:defRPr kumimoji="0" sz="1200" b="1">
                <a:solidFill>
                  <a:srgbClr val="FFFFFF"/>
                </a:solidFill>
              </a:defRPr>
            </a:lvl1pPr>
          </a:lstStyle>
          <a:p>
            <a:pPr defTabSz="792156"/>
            <a:fld id="{2C7AF84D-F29E-4A64-A008-D3F07DA3D056}" type="slidenum">
              <a:rPr lang="en-US" smtClean="0"/>
              <a:pPr defTabSz="79215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26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48" indent="-237648" algn="l" rtl="0" eaLnBrk="1" latinLnBrk="0" hangingPunct="1">
        <a:spcBef>
          <a:spcPts val="520"/>
        </a:spcBef>
        <a:buClr>
          <a:schemeClr val="accent1"/>
        </a:buClr>
        <a:buSzPct val="7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4509" indent="-2376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92156" indent="-15843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9803" indent="-15843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7451" indent="-15843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05096" indent="-15843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42741" indent="-15843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980392" indent="-15843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2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218039" indent="-15843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921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8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843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80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7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725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686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0.png"/><Relationship Id="rId5" Type="http://schemas.openxmlformats.org/officeDocument/2006/relationships/image" Target="../media/image17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10" Type="http://schemas.openxmlformats.org/officeDocument/2006/relationships/image" Target="../media/image440.png"/><Relationship Id="rId4" Type="http://schemas.openxmlformats.org/officeDocument/2006/relationships/image" Target="../media/image381.png"/><Relationship Id="rId9" Type="http://schemas.openxmlformats.org/officeDocument/2006/relationships/image" Target="../media/image4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60.png"/><Relationship Id="rId17" Type="http://schemas.openxmlformats.org/officeDocument/2006/relationships/image" Target="../media/image64.png"/><Relationship Id="rId2" Type="http://schemas.openxmlformats.org/officeDocument/2006/relationships/image" Target="../media/image48.jp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1.pn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600.png"/><Relationship Id="rId3" Type="http://schemas.openxmlformats.org/officeDocument/2006/relationships/image" Target="../media/image38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17" Type="http://schemas.openxmlformats.org/officeDocument/2006/relationships/image" Target="../media/image640.png"/><Relationship Id="rId2" Type="http://schemas.openxmlformats.org/officeDocument/2006/relationships/image" Target="../media/image46.jpg"/><Relationship Id="rId16" Type="http://schemas.openxmlformats.org/officeDocument/2006/relationships/image" Target="../media/image63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Relationship Id="rId14" Type="http://schemas.openxmlformats.org/officeDocument/2006/relationships/image" Target="../media/image6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9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5.pn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956664">
            <a:off x="7591028" y="574872"/>
            <a:ext cx="4495800" cy="2219889"/>
          </a:xfrm>
          <a:prstGeom prst="cloudCallout">
            <a:avLst>
              <a:gd name="adj1" fmla="val -175320"/>
              <a:gd name="adj2" fmla="val 130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Chuyên đề Toán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utoShape 2" descr="C:\Users\MyPC\Downloads\TRANH %E1%BA%A2NH NG%E1%BB%98 NGH%C4%A8NH\teacher-woman-260nw-5326866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0000" l="10000" r="90000">
                        <a14:foregroundMark x1="47692" y1="25357" x2="48846" y2="28929"/>
                        <a14:foregroundMark x1="61154" y1="27500" x2="61923" y2="30000"/>
                        <a14:foregroundMark x1="53462" y1="38214" x2="53462" y2="38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85800" y="2"/>
            <a:ext cx="3962400" cy="3699819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576" y="501084"/>
            <a:ext cx="16176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eart 9"/>
          <p:cNvSpPr/>
          <p:nvPr/>
        </p:nvSpPr>
        <p:spPr>
          <a:xfrm>
            <a:off x="10920547" y="2751807"/>
            <a:ext cx="1242424" cy="10903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+mj-lt"/>
              </a:rPr>
              <a:t>Lớp 4A1</a:t>
            </a:r>
            <a:endParaRPr lang="en-SG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1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76196" y="-60446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6065" y="291908"/>
            <a:ext cx="10201267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vi-VN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sáu </a:t>
            </a:r>
            <a:r>
              <a:rPr lang="en-US" sz="3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vi-VN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vi-VN" sz="3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năm 2022</a:t>
            </a:r>
            <a:endParaRPr lang="en-US" sz="3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88541" y="1089529"/>
            <a:ext cx="1020126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vi-VN" sz="4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6065" y="1879105"/>
            <a:ext cx="10506163" cy="1383665"/>
            <a:chOff x="1499652" y="2032790"/>
            <a:chExt cx="10506163" cy="1383665"/>
          </a:xfrm>
        </p:grpSpPr>
        <p:sp>
          <p:nvSpPr>
            <p:cNvPr id="13" name="Rectangle 16"/>
            <p:cNvSpPr/>
            <p:nvPr/>
          </p:nvSpPr>
          <p:spPr>
            <a:xfrm rot="269291">
              <a:off x="1499652" y="2197439"/>
              <a:ext cx="1448268" cy="1127520"/>
            </a:xfrm>
            <a:custGeom>
              <a:avLst/>
              <a:gdLst>
                <a:gd name="connsiteX0" fmla="*/ 0 w 1322292"/>
                <a:gd name="connsiteY0" fmla="*/ 0 h 1023843"/>
                <a:gd name="connsiteX1" fmla="*/ 1322292 w 1322292"/>
                <a:gd name="connsiteY1" fmla="*/ 0 h 1023843"/>
                <a:gd name="connsiteX2" fmla="*/ 1322292 w 1322292"/>
                <a:gd name="connsiteY2" fmla="*/ 1023843 h 1023843"/>
                <a:gd name="connsiteX3" fmla="*/ 0 w 1322292"/>
                <a:gd name="connsiteY3" fmla="*/ 1023843 h 1023843"/>
                <a:gd name="connsiteX4" fmla="*/ 0 w 1322292"/>
                <a:gd name="connsiteY4" fmla="*/ 0 h 1023843"/>
                <a:gd name="connsiteX0-1" fmla="*/ 38 w 1322330"/>
                <a:gd name="connsiteY0-2" fmla="*/ 0 h 1023843"/>
                <a:gd name="connsiteX1-3" fmla="*/ 1322330 w 1322330"/>
                <a:gd name="connsiteY1-4" fmla="*/ 0 h 1023843"/>
                <a:gd name="connsiteX2-5" fmla="*/ 1322330 w 1322330"/>
                <a:gd name="connsiteY2-6" fmla="*/ 1023843 h 1023843"/>
                <a:gd name="connsiteX3-7" fmla="*/ 38 w 1322330"/>
                <a:gd name="connsiteY3-8" fmla="*/ 1023843 h 1023843"/>
                <a:gd name="connsiteX4-9" fmla="*/ 401820 w 1322330"/>
                <a:gd name="connsiteY4-10" fmla="*/ 432335 h 1023843"/>
                <a:gd name="connsiteX5" fmla="*/ 38 w 1322330"/>
                <a:gd name="connsiteY5" fmla="*/ 0 h 10238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" y="connsiteY5"/>
                </a:cxn>
              </a:cxnLst>
              <a:rect l="l" t="t" r="r" b="b"/>
              <a:pathLst>
                <a:path w="1322330" h="1023843">
                  <a:moveTo>
                    <a:pt x="38" y="0"/>
                  </a:moveTo>
                  <a:lnTo>
                    <a:pt x="1322330" y="0"/>
                  </a:lnTo>
                  <a:lnTo>
                    <a:pt x="1322330" y="1023843"/>
                  </a:lnTo>
                  <a:lnTo>
                    <a:pt x="38" y="1023843"/>
                  </a:lnTo>
                  <a:cubicBezTo>
                    <a:pt x="-4580" y="845146"/>
                    <a:pt x="406438" y="611032"/>
                    <a:pt x="401820" y="43233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78B832"/>
            </a:solidFill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84389" y="2032790"/>
              <a:ext cx="10221426" cy="1383665"/>
              <a:chOff x="1159679" y="3429000"/>
              <a:chExt cx="10221426" cy="138366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38020" y="3429000"/>
                <a:ext cx="9443085" cy="1383665"/>
                <a:chOff x="2052684" y="2617912"/>
                <a:chExt cx="5768788" cy="1092595"/>
              </a:xfrm>
            </p:grpSpPr>
            <p:pic>
              <p:nvPicPr>
                <p:cNvPr id="11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2684" y="2617912"/>
                  <a:ext cx="5768788" cy="10925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2057479" y="2704544"/>
                  <a:ext cx="5121462" cy="653351"/>
                </a:xfrm>
                <a:prstGeom prst="rect">
                  <a:avLst/>
                </a:prstGeom>
                <a:noFill/>
              </p:spPr>
              <p:txBody>
                <a:bodyPr wrap="square" lIns="89301" tIns="44651" rIns="89301" bIns="44651" rtlCol="0">
                  <a:spAutoFit/>
                </a:bodyPr>
                <a:lstStyle/>
                <a:p>
                  <a:pPr algn="ctr"/>
                  <a:r>
                    <a:rPr lang="vi-VN" sz="4800" b="1" dirty="0">
                      <a:solidFill>
                        <a:srgbClr val="00863D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Phép trừ phân số</a:t>
                  </a:r>
                  <a:endParaRPr lang="en-US" sz="4800" b="1" dirty="0">
                    <a:solidFill>
                      <a:srgbClr val="00863D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4" name="Rectangle 16"/>
              <p:cNvSpPr/>
              <p:nvPr/>
            </p:nvSpPr>
            <p:spPr>
              <a:xfrm rot="489815">
                <a:off x="1159679" y="3735310"/>
                <a:ext cx="1135945" cy="905568"/>
              </a:xfrm>
              <a:custGeom>
                <a:avLst/>
                <a:gdLst>
                  <a:gd name="connsiteX0" fmla="*/ 0 w 1322292"/>
                  <a:gd name="connsiteY0" fmla="*/ 0 h 1023843"/>
                  <a:gd name="connsiteX1" fmla="*/ 1322292 w 1322292"/>
                  <a:gd name="connsiteY1" fmla="*/ 0 h 1023843"/>
                  <a:gd name="connsiteX2" fmla="*/ 1322292 w 1322292"/>
                  <a:gd name="connsiteY2" fmla="*/ 1023843 h 1023843"/>
                  <a:gd name="connsiteX3" fmla="*/ 0 w 1322292"/>
                  <a:gd name="connsiteY3" fmla="*/ 1023843 h 1023843"/>
                  <a:gd name="connsiteX4" fmla="*/ 0 w 1322292"/>
                  <a:gd name="connsiteY4" fmla="*/ 0 h 1023843"/>
                  <a:gd name="connsiteX0-1" fmla="*/ 38 w 1322330"/>
                  <a:gd name="connsiteY0-2" fmla="*/ 0 h 1023843"/>
                  <a:gd name="connsiteX1-3" fmla="*/ 1322330 w 1322330"/>
                  <a:gd name="connsiteY1-4" fmla="*/ 0 h 1023843"/>
                  <a:gd name="connsiteX2-5" fmla="*/ 1322330 w 1322330"/>
                  <a:gd name="connsiteY2-6" fmla="*/ 1023843 h 1023843"/>
                  <a:gd name="connsiteX3-7" fmla="*/ 38 w 1322330"/>
                  <a:gd name="connsiteY3-8" fmla="*/ 1023843 h 1023843"/>
                  <a:gd name="connsiteX4-9" fmla="*/ 401820 w 1322330"/>
                  <a:gd name="connsiteY4-10" fmla="*/ 432335 h 1023843"/>
                  <a:gd name="connsiteX5" fmla="*/ 38 w 1322330"/>
                  <a:gd name="connsiteY5" fmla="*/ 0 h 102384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2330" h="1023843">
                    <a:moveTo>
                      <a:pt x="38" y="0"/>
                    </a:moveTo>
                    <a:lnTo>
                      <a:pt x="1322330" y="0"/>
                    </a:lnTo>
                    <a:lnTo>
                      <a:pt x="1322330" y="1023843"/>
                    </a:lnTo>
                    <a:lnTo>
                      <a:pt x="38" y="1023843"/>
                    </a:lnTo>
                    <a:cubicBezTo>
                      <a:pt x="-4580" y="845146"/>
                      <a:pt x="406438" y="611032"/>
                      <a:pt x="401820" y="432335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78B8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624" y="179736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7204" y="1988816"/>
            <a:ext cx="967557" cy="951948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96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2610983" y="3096907"/>
            <a:ext cx="6161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Yêu </a:t>
            </a:r>
            <a:r>
              <a:rPr lang="vi-VN" sz="4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cầu cần đạt</a:t>
            </a:r>
            <a:r>
              <a:rPr lang="vi-VN" sz="4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vi-VN" sz="4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974169" y="3930719"/>
            <a:ext cx="10677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trừ 2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số.</a:t>
            </a:r>
            <a:endParaRPr lang="en-SG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trừ được 2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số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số.</a:t>
            </a:r>
            <a:endParaRPr lang="en-SG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Vận dụng giải </a:t>
            </a:r>
            <a:r>
              <a:rPr lang="nl-NL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có lời văn.</a:t>
            </a:r>
            <a:endParaRPr lang="en-SG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xmlns="" id="{0EF07EA2-F2FF-4984-BF4F-3F73B7ED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933" y="2655949"/>
            <a:ext cx="8255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dirty="0">
                <a:solidFill>
                  <a:srgbClr val="FFFFFF"/>
                </a:solidFill>
                <a:latin typeface="Arial" panose="020B0604020202020204" pitchFamily="34" charset="0"/>
              </a:rPr>
              <a:t>KHÁM PHÁ</a:t>
            </a:r>
            <a:endParaRPr lang="en-US" altLang="en-US" sz="7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1415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5056D14-3C2B-45F5-ADF4-B4C57D8E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18436"/>
              </p:ext>
            </p:extLst>
          </p:nvPr>
        </p:nvGraphicFramePr>
        <p:xfrm>
          <a:off x="8128000" y="2819400"/>
          <a:ext cx="12192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312258453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6974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0571C4F-F37A-4FC7-9EB4-3528FB62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58892"/>
              </p:ext>
            </p:extLst>
          </p:nvPr>
        </p:nvGraphicFramePr>
        <p:xfrm>
          <a:off x="5689600" y="2819400"/>
          <a:ext cx="24384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4473630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90406005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247529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DF76F53-CBB3-4CD1-8D22-C0D345EC2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64345"/>
              </p:ext>
            </p:extLst>
          </p:nvPr>
        </p:nvGraphicFramePr>
        <p:xfrm>
          <a:off x="2032000" y="2819406"/>
          <a:ext cx="36576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1E2F0C5-BB8D-40AC-87BB-9A681F0B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70780"/>
              </p:ext>
            </p:extLst>
          </p:nvPr>
        </p:nvGraphicFramePr>
        <p:xfrm>
          <a:off x="2032000" y="2829561"/>
          <a:ext cx="36576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xmlns="" id="{B4522FEF-1B49-46F0-9776-62E3C6EE4D8C}"/>
              </a:ext>
            </a:extLst>
          </p:cNvPr>
          <p:cNvSpPr>
            <a:spLocks/>
          </p:cNvSpPr>
          <p:nvPr/>
        </p:nvSpPr>
        <p:spPr bwMode="auto">
          <a:xfrm rot="5400000">
            <a:off x="4914902" y="-292099"/>
            <a:ext cx="228596" cy="599440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3484" y="1676445"/>
                <a:ext cx="852917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12" y="1676400"/>
                <a:ext cx="639688" cy="978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20">
            <a:extLst>
              <a:ext uri="{FF2B5EF4-FFF2-40B4-BE49-F238E27FC236}">
                <a16:creationId xmlns:a16="http://schemas.microsoft.com/office/drawing/2014/main" xmlns="" id="{9A5472A6-33AC-45BF-BA6D-0A6B72E42424}"/>
              </a:ext>
            </a:extLst>
          </p:cNvPr>
          <p:cNvSpPr>
            <a:spLocks/>
          </p:cNvSpPr>
          <p:nvPr/>
        </p:nvSpPr>
        <p:spPr bwMode="auto">
          <a:xfrm rot="5400000">
            <a:off x="3670300" y="2857500"/>
            <a:ext cx="381000" cy="3657600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5884" y="4800645"/>
                <a:ext cx="852917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2" y="4800600"/>
                <a:ext cx="639688" cy="978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1">
            <a:extLst>
              <a:ext uri="{FF2B5EF4-FFF2-40B4-BE49-F238E27FC236}">
                <a16:creationId xmlns:a16="http://schemas.microsoft.com/office/drawing/2014/main" xmlns="" id="{F4A13ECA-8959-4F80-8826-7CF5BC977055}"/>
              </a:ext>
            </a:extLst>
          </p:cNvPr>
          <p:cNvSpPr>
            <a:spLocks/>
          </p:cNvSpPr>
          <p:nvPr/>
        </p:nvSpPr>
        <p:spPr bwMode="auto">
          <a:xfrm rot="5400000">
            <a:off x="6718300" y="3467100"/>
            <a:ext cx="381000" cy="24384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f-ZA" altLang="id-ID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xmlns="" id="{FFA64A24-1B2A-466D-8B76-2C2A7939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45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0217376-67FC-4CD1-83D1-1622A1B74C26}"/>
                  </a:ext>
                </a:extLst>
              </p:cNvPr>
              <p:cNvSpPr txBox="1"/>
              <p:nvPr/>
            </p:nvSpPr>
            <p:spPr>
              <a:xfrm>
                <a:off x="2032029" y="533400"/>
                <a:ext cx="9550399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Từ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băng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lấy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băng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giấy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để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cắt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chữ</a:t>
                </a:r>
                <a:r>
                  <a:rPr lang="en-US" sz="32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vi-VN" sz="32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0217376-67FC-4CD1-83D1-1622A1B7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533400"/>
                <a:ext cx="9550399" cy="810991"/>
              </a:xfrm>
              <a:prstGeom prst="rect">
                <a:avLst/>
              </a:prstGeom>
              <a:blipFill rotWithShape="1">
                <a:blip r:embed="rId6"/>
                <a:stretch>
                  <a:fillRect l="-1595" b="-90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621759" y="654933"/>
            <a:ext cx="150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 dụ 1:</a:t>
            </a:r>
            <a:endParaRPr lang="en-US" sz="3200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2129078" y="1213536"/>
            <a:ext cx="955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còn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bao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băng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giấy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69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8" grpId="1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" y="-600501"/>
            <a:ext cx="12192000" cy="749944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5056D14-3C2B-45F5-ADF4-B4C57D8E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01534"/>
              </p:ext>
            </p:extLst>
          </p:nvPr>
        </p:nvGraphicFramePr>
        <p:xfrm>
          <a:off x="8496491" y="1082679"/>
          <a:ext cx="12192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312258453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6974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0571C4F-F37A-4FC7-9EB4-3528FB62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79219"/>
              </p:ext>
            </p:extLst>
          </p:nvPr>
        </p:nvGraphicFramePr>
        <p:xfrm>
          <a:off x="6058091" y="1086167"/>
          <a:ext cx="2438400" cy="166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4473630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90406005"/>
                    </a:ext>
                  </a:extLst>
                </a:gridCol>
              </a:tblGrid>
              <a:tr h="1666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2475296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DF76F53-CBB3-4CD1-8D22-C0D345EC2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02040"/>
              </p:ext>
            </p:extLst>
          </p:nvPr>
        </p:nvGraphicFramePr>
        <p:xfrm>
          <a:off x="2400491" y="1086170"/>
          <a:ext cx="36576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1E2F0C5-BB8D-40AC-87BB-9A681F0B3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17076"/>
              </p:ext>
            </p:extLst>
          </p:nvPr>
        </p:nvGraphicFramePr>
        <p:xfrm>
          <a:off x="2400491" y="1096329"/>
          <a:ext cx="3657600" cy="166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71367864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310004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944545799"/>
                    </a:ext>
                  </a:extLst>
                </a:gridCol>
              </a:tblGrid>
              <a:tr h="16662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58200"/>
                  </a:ext>
                </a:extLst>
              </a:tr>
            </a:tbl>
          </a:graphicData>
        </a:graphic>
      </p:graphicFrame>
      <p:sp>
        <p:nvSpPr>
          <p:cNvPr id="13" name="AutoShape 19">
            <a:extLst>
              <a:ext uri="{FF2B5EF4-FFF2-40B4-BE49-F238E27FC236}">
                <a16:creationId xmlns:a16="http://schemas.microsoft.com/office/drawing/2014/main" xmlns="" id="{B4522FEF-1B49-46F0-9776-62E3C6EE4D8C}"/>
              </a:ext>
            </a:extLst>
          </p:cNvPr>
          <p:cNvSpPr>
            <a:spLocks/>
          </p:cNvSpPr>
          <p:nvPr/>
        </p:nvSpPr>
        <p:spPr bwMode="auto">
          <a:xfrm rot="5400000">
            <a:off x="5345930" y="-2064422"/>
            <a:ext cx="205175" cy="6096000"/>
          </a:xfrm>
          <a:prstGeom prst="leftBrace">
            <a:avLst>
              <a:gd name="adj1" fmla="val 84722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4808" y="-40944"/>
                <a:ext cx="852917" cy="92193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06" y="-40944"/>
                <a:ext cx="852917" cy="921935"/>
              </a:xfrm>
              <a:prstGeom prst="rect">
                <a:avLst/>
              </a:prstGeom>
              <a:blipFill rotWithShape="1">
                <a:blip r:embed="rId3"/>
                <a:stretch>
                  <a:fillRect l="-15000" b="-723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20">
            <a:extLst>
              <a:ext uri="{FF2B5EF4-FFF2-40B4-BE49-F238E27FC236}">
                <a16:creationId xmlns:a16="http://schemas.microsoft.com/office/drawing/2014/main" xmlns="" id="{9A5472A6-33AC-45BF-BA6D-0A6B72E42424}"/>
              </a:ext>
            </a:extLst>
          </p:cNvPr>
          <p:cNvSpPr>
            <a:spLocks/>
          </p:cNvSpPr>
          <p:nvPr/>
        </p:nvSpPr>
        <p:spPr bwMode="auto">
          <a:xfrm rot="5400000">
            <a:off x="4038791" y="1124267"/>
            <a:ext cx="381000" cy="3657600"/>
          </a:xfrm>
          <a:prstGeom prst="rightBrace">
            <a:avLst>
              <a:gd name="adj1" fmla="val 6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f-ZA" altLang="id-ID" sz="1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6264" y="3067371"/>
                <a:ext cx="852917" cy="89048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62" y="3067371"/>
                <a:ext cx="852917" cy="890480"/>
              </a:xfrm>
              <a:prstGeom prst="rect">
                <a:avLst/>
              </a:prstGeom>
              <a:blipFill rotWithShape="1">
                <a:blip r:embed="rId4"/>
                <a:stretch>
                  <a:fillRect l="-15000" b="-109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21">
            <a:extLst>
              <a:ext uri="{FF2B5EF4-FFF2-40B4-BE49-F238E27FC236}">
                <a16:creationId xmlns:a16="http://schemas.microsoft.com/office/drawing/2014/main" xmlns="" id="{F4A13ECA-8959-4F80-8826-7CF5BC977055}"/>
              </a:ext>
            </a:extLst>
          </p:cNvPr>
          <p:cNvSpPr>
            <a:spLocks/>
          </p:cNvSpPr>
          <p:nvPr/>
        </p:nvSpPr>
        <p:spPr bwMode="auto">
          <a:xfrm rot="5400000">
            <a:off x="7086791" y="1733867"/>
            <a:ext cx="381000" cy="2438400"/>
          </a:xfrm>
          <a:prstGeom prst="rightBrace">
            <a:avLst>
              <a:gd name="adj1" fmla="val 40000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af-ZA" altLang="id-ID" sz="18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xmlns="" id="{FFA64A24-1B2A-466D-8B76-2C2A7939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019" y="3100341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621759" y="654933"/>
            <a:ext cx="1507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 dụ 1:</a:t>
            </a:r>
            <a:endParaRPr lang="en-US" sz="3200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780" y="3150517"/>
                <a:ext cx="852917" cy="89048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78" y="3150517"/>
                <a:ext cx="852917" cy="890480"/>
              </a:xfrm>
              <a:prstGeom prst="rect">
                <a:avLst/>
              </a:prstGeom>
              <a:blipFill rotWithShape="1">
                <a:blip r:embed="rId5"/>
                <a:stretch>
                  <a:fillRect l="-15000" b="-109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xmlns="" id="{FBC83CE7-8BC3-4877-9F32-292D5671E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7993" y="4131991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C83CE7-8BC3-4877-9F32-292D5671E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93" y="4131949"/>
                <a:ext cx="639688" cy="978765"/>
              </a:xfrm>
              <a:prstGeom prst="rect">
                <a:avLst/>
              </a:prstGeom>
              <a:blipFill rotWithShape="1">
                <a:blip r:embed="rId6"/>
                <a:stretch>
                  <a:fillRect l="-20000" r="-17143" b="-18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xmlns="" id="{FF1F2340-1AB5-4CEE-8797-E516C8172B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9520" y="4161538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F1F2340-1AB5-4CEE-8797-E516C817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20" y="4161496"/>
                <a:ext cx="639688" cy="978765"/>
              </a:xfrm>
              <a:prstGeom prst="rect">
                <a:avLst/>
              </a:prstGeom>
              <a:blipFill rotWithShape="1">
                <a:blip r:embed="rId7"/>
                <a:stretch>
                  <a:fillRect l="-20000" r="-17143" b="-1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8">
            <a:extLst>
              <a:ext uri="{FF2B5EF4-FFF2-40B4-BE49-F238E27FC236}">
                <a16:creationId xmlns:a16="http://schemas.microsoft.com/office/drawing/2014/main" xmlns="" id="{BAAC2872-8CF0-4760-885F-329944D2E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720" y="4282146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xmlns="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920" y="4313896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3160" y="3153803"/>
                <a:ext cx="852917" cy="89048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159" y="3153803"/>
                <a:ext cx="852917" cy="890480"/>
              </a:xfrm>
              <a:prstGeom prst="rect">
                <a:avLst/>
              </a:prstGeom>
              <a:blipFill rotWithShape="1">
                <a:blip r:embed="rId8"/>
                <a:stretch>
                  <a:fillRect l="-14286" b="-109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0004" y="4192406"/>
                <a:ext cx="852917" cy="890480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04" y="4192406"/>
                <a:ext cx="852917" cy="890480"/>
              </a:xfrm>
              <a:prstGeom prst="rect">
                <a:avLst/>
              </a:prstGeom>
              <a:blipFill rotWithShape="1">
                <a:blip r:embed="rId9"/>
                <a:stretch>
                  <a:fillRect l="-14286" b="-1095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22">
            <a:extLst>
              <a:ext uri="{FF2B5EF4-FFF2-40B4-BE49-F238E27FC236}">
                <a16:creationId xmlns:a16="http://schemas.microsoft.com/office/drawing/2014/main" xmlns="" id="{FFA64A24-1B2A-466D-8B76-2C2A79394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568" y="4316010"/>
            <a:ext cx="71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xmlns="" id="{4058AB3E-E620-4A75-8986-0AD5A84E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757" y="4154258"/>
            <a:ext cx="107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07222011-AE6B-4873-AA47-6DA677F1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048" y="466634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xmlns="" id="{BB7349D4-9B29-4B6A-A958-FB2B6D1A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0400" y="4638345"/>
            <a:ext cx="8081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xmlns="" id="{99300428-413A-4DD7-B666-67BB4FFF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535" y="431767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xmlns="" id="{99300428-413A-4DD7-B666-67BB4FFF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631" y="431767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1">
                <a:extLst>
                  <a:ext uri="{FF2B5EF4-FFF2-40B4-BE49-F238E27FC236}">
                    <a16:creationId xmlns:a16="http://schemas.microsoft.com/office/drawing/2014/main" xmlns="" id="{081AC2DC-882D-4526-B6C4-8A5C78FCAD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26865" y="4186582"/>
                <a:ext cx="639688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it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81AC2DC-882D-4526-B6C4-8A5C78FCA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865" y="4186540"/>
                <a:ext cx="639688" cy="978765"/>
              </a:xfrm>
              <a:prstGeom prst="rect">
                <a:avLst/>
              </a:prstGeom>
              <a:blipFill rotWithShape="1">
                <a:blip r:embed="rId10"/>
                <a:stretch>
                  <a:fillRect l="-20000" r="-17143" b="-12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091E-6 2.13691E-6 L -0.23069 0.154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1" y="7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583E-6 3.42276E-7 L 0.10876 0.00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2" y="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6" grpId="0"/>
      <p:bldP spid="28" grpId="0"/>
      <p:bldP spid="28" grpId="1"/>
      <p:bldP spid="28" grpId="2"/>
      <p:bldP spid="29" grpId="1"/>
      <p:bldP spid="29" grpId="2"/>
      <p:bldP spid="30" grpId="0"/>
      <p:bldP spid="30" grpId="1"/>
      <p:bldP spid="31" grpId="0"/>
      <p:bldP spid="32" grpId="0"/>
      <p:bldP spid="33" grpId="0" animBg="1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7112B1-1E3F-41AA-9019-767D07E8E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1932693" cy="698082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0217376-67FC-4CD1-83D1-1622A1B74C26}"/>
              </a:ext>
            </a:extLst>
          </p:cNvPr>
          <p:cNvSpPr txBox="1"/>
          <p:nvPr/>
        </p:nvSpPr>
        <p:spPr>
          <a:xfrm>
            <a:off x="621733" y="654933"/>
            <a:ext cx="3320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 dụ 2:  Tính   </a:t>
            </a:r>
            <a:endParaRPr lang="en-US" sz="3200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xmlns="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2036" y="1389801"/>
                <a:ext cx="852917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036" y="1389801"/>
                <a:ext cx="852917" cy="978765"/>
              </a:xfrm>
              <a:prstGeom prst="rect">
                <a:avLst/>
              </a:prstGeom>
              <a:blipFill rotWithShape="1">
                <a:blip r:embed="rId3"/>
                <a:stretch>
                  <a:fillRect l="-1428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xmlns="" id="{9464192E-AA83-436B-AE6B-4204165D4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2112" y="1389801"/>
                <a:ext cx="852917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36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64192E-AA83-436B-AE6B-4204165D4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112" y="1389801"/>
                <a:ext cx="852917" cy="978765"/>
              </a:xfrm>
              <a:prstGeom prst="rect">
                <a:avLst/>
              </a:prstGeom>
              <a:blipFill rotWithShape="1">
                <a:blip r:embed="rId4"/>
                <a:stretch>
                  <a:fillRect l="-15000" b="-6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18">
            <a:extLst>
              <a:ext uri="{FF2B5EF4-FFF2-40B4-BE49-F238E27FC236}">
                <a16:creationId xmlns:a16="http://schemas.microsoft.com/office/drawing/2014/main" xmlns="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212" y="1479281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xmlns="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911" y="1479281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endParaRPr lang="en-US" altLang="id-ID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xmlns="" id="{1D240972-F429-4113-B8A6-62C96B61D1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08116" y="1310574"/>
                <a:ext cx="852917" cy="978765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600" b="1" i="1" smtClean="0">
                            <a:solidFill>
                              <a:prstClr val="white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D240972-F429-4113-B8A6-62C96B61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16" y="1310574"/>
                <a:ext cx="852917" cy="978765"/>
              </a:xfrm>
              <a:prstGeom prst="rect">
                <a:avLst/>
              </a:prstGeom>
              <a:blipFill rotWithShape="1">
                <a:blip r:embed="rId5"/>
                <a:stretch>
                  <a:fillRect l="-15108" b="-62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29">
            <a:extLst>
              <a:ext uri="{FF2B5EF4-FFF2-40B4-BE49-F238E27FC236}">
                <a16:creationId xmlns:a16="http://schemas.microsoft.com/office/drawing/2014/main" xmlns="" id="{4058AB3E-E620-4A75-8986-0AD5A84E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431" y="1294300"/>
            <a:ext cx="107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id-ID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id-ID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</a:t>
            </a:r>
          </a:p>
        </p:txBody>
      </p:sp>
      <p:sp>
        <p:nvSpPr>
          <p:cNvPr id="44" name="Line 30">
            <a:extLst>
              <a:ext uri="{FF2B5EF4-FFF2-40B4-BE49-F238E27FC236}">
                <a16:creationId xmlns:a16="http://schemas.microsoft.com/office/drawing/2014/main" xmlns="" id="{BB7349D4-9B29-4B6A-A958-FB2B6D1A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1092" y="1803869"/>
            <a:ext cx="808112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31">
            <a:extLst>
              <a:ext uri="{FF2B5EF4-FFF2-40B4-BE49-F238E27FC236}">
                <a16:creationId xmlns:a16="http://schemas.microsoft.com/office/drawing/2014/main" xmlns="" id="{07222011-AE6B-4873-AA47-6DA677F1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22" y="1727008"/>
            <a:ext cx="5019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id-ID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id-ID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xmlns="" id="{0ED68794-CFBB-4E52-B4E6-C244984B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075" y="1496844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26279BBB-7A19-484C-AAB3-5345CAF0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48" y="2271596"/>
            <a:ext cx="10380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Muốn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trừ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hai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phân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cùng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mẫu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, ta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làm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thế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nào</a:t>
            </a:r>
            <a:r>
              <a:rPr lang="en-US" alt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</a:rPr>
              <a:t>?</a:t>
            </a:r>
            <a:endParaRPr lang="vi-VN" altLang="en-US" b="1" dirty="0">
              <a:solidFill>
                <a:schemeClr val="accent3">
                  <a:lumMod val="60000"/>
                  <a:lumOff val="40000"/>
                </a:schemeClr>
              </a:solidFill>
              <a:latin typeface="HP001 4 hàng" panose="020B06030503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E04BCD43-ABAE-4D39-B5A0-D3B3DCEA8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67" y="2277524"/>
            <a:ext cx="10841196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tử số của phân số thứ nhất cho tử số của phân số thứ </a:t>
            </a: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id-ID" b="1" dirty="0">
                <a:solidFill>
                  <a:schemeClr val="tx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vi-VN" altLang="id-ID" b="1" dirty="0">
              <a:solidFill>
                <a:schemeClr val="tx2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giữ</a:t>
            </a:r>
            <a:r>
              <a:rPr lang="en-US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nguyên</a:t>
            </a:r>
            <a:r>
              <a:rPr lang="vi-VN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d-ID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id-ID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 Box 29">
            <a:extLst>
              <a:ext uri="{FF2B5EF4-FFF2-40B4-BE49-F238E27FC236}">
                <a16:creationId xmlns:a16="http://schemas.microsoft.com/office/drawing/2014/main" xmlns="" id="{4058AB3E-E620-4A75-8986-0AD5A84EC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551" y="4305374"/>
            <a:ext cx="3584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id-ID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 - Tử số</a:t>
            </a:r>
            <a:endParaRPr lang="en-US" altLang="id-ID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xmlns="" id="{07222011-AE6B-4873-AA47-6DA677F1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458" y="5136277"/>
            <a:ext cx="4616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id-ID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nguyên mẫu số</a:t>
            </a:r>
            <a:endParaRPr lang="en-US" altLang="id-ID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Line 30">
            <a:extLst>
              <a:ext uri="{FF2B5EF4-FFF2-40B4-BE49-F238E27FC236}">
                <a16:creationId xmlns:a16="http://schemas.microsoft.com/office/drawing/2014/main" xmlns="" id="{BB7349D4-9B29-4B6A-A958-FB2B6D1A42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5553" y="4986491"/>
            <a:ext cx="37566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30556" y="3999049"/>
            <a:ext cx="4454385" cy="197488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14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7" grpId="1"/>
      <p:bldP spid="48" grpId="0"/>
      <p:bldP spid="49" grpId="0"/>
      <p:bldP spid="50" grpId="0"/>
      <p:bldP spid="5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xmlns="" id="{0EF07EA2-F2FF-4984-BF4F-3F73B7ED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936" y="2655928"/>
            <a:ext cx="70552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dirty="0">
                <a:solidFill>
                  <a:srgbClr val="FFFFFF"/>
                </a:solidFill>
                <a:latin typeface="Arial" panose="020B0604020202020204" pitchFamily="34" charset="0"/>
              </a:rPr>
              <a:t>THỰC HÀNH</a:t>
            </a:r>
            <a:endParaRPr lang="en-US" altLang="en-US" sz="7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32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272954"/>
            <a:ext cx="11573301" cy="634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036" y="395786"/>
            <a:ext cx="8202304" cy="3384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696035" y="3879667"/>
            <a:ext cx="10760091" cy="2625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03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xmlns="" id="{7B3A9D6E-8FFB-45F8-ADBA-DFBB11335A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4368" y="207661"/>
                <a:ext cx="1051180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000" u="sng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Bài</a:t>
                </a:r>
                <a:r>
                  <a:rPr lang="en-US" sz="3000" u="sng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1.</a:t>
                </a:r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b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    </a:t>
                </a:r>
                <a:r>
                  <a:rPr lang="vi-VN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</a:t>
                </a:r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;      </a:t>
                </a:r>
                <a:r>
                  <a:rPr lang="vi-VN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</a:t>
                </a:r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FFFF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3A9D6E-8FFB-45F8-ADBA-DFBB11335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68" y="207661"/>
                <a:ext cx="10511809" cy="1447800"/>
              </a:xfrm>
              <a:prstGeom prst="rect">
                <a:avLst/>
              </a:prstGeom>
              <a:blipFill rotWithShape="1">
                <a:blip r:embed="rId3"/>
                <a:stretch>
                  <a:fillRect l="-1566" t="-5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Hình ảnh 38">
            <a:extLst>
              <a:ext uri="{FF2B5EF4-FFF2-40B4-BE49-F238E27FC236}">
                <a16:creationId xmlns:a16="http://schemas.microsoft.com/office/drawing/2014/main" xmlns="" id="{52CB362C-1B94-4BF6-9A2C-6A6E087C8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3" y="-25254"/>
            <a:ext cx="12227992" cy="69474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00581" y="2170724"/>
            <a:ext cx="2092395" cy="2361324"/>
            <a:chOff x="9195167" y="2117609"/>
            <a:chExt cx="2092395" cy="2361324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821874E1-1633-4951-83F5-1D795135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5167" y="2117609"/>
              <a:ext cx="2092395" cy="2361324"/>
            </a:xfrm>
            <a:prstGeom prst="rect">
              <a:avLst/>
            </a:prstGeom>
          </p:spPr>
        </p:pic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xmlns="" id="{F68AD102-FDED-4510-9021-F27A39035B5D}"/>
                </a:ext>
              </a:extLst>
            </p:cNvPr>
            <p:cNvSpPr/>
            <p:nvPr/>
          </p:nvSpPr>
          <p:spPr>
            <a:xfrm>
              <a:off x="9642800" y="3086498"/>
              <a:ext cx="1196889" cy="1180494"/>
            </a:xfrm>
            <a:prstGeom prst="ellipse">
              <a:avLst/>
            </a:prstGeom>
            <a:solidFill>
              <a:srgbClr val="FFE181"/>
            </a:solidFill>
            <a:ln>
              <a:solidFill>
                <a:srgbClr val="FFE18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xmlns="" id="{9A28E6EE-DB0E-44C6-85C8-E759A02AC49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87282" y="3104091"/>
                  <a:ext cx="848253" cy="1091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>
                  <a:lvl1pPr algn="l" rtl="0" eaLnBrk="1" latinLnBrk="0" hangingPunct="1">
                    <a:spcBef>
                      <a:spcPct val="0"/>
                    </a:spcBef>
                    <a:buNone/>
                    <a:defRPr kumimoji="0" sz="4100" b="1" kern="1200">
                      <a:solidFill>
                        <a:schemeClr val="tx2"/>
                      </a:solidFill>
                      <a:effectLst>
                        <a:outerShdw blurRad="31750" dist="25400" dir="5400000" algn="tl" rotWithShape="0">
                          <a:srgbClr val="000000">
                            <a:alpha val="25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</a:defRPr>
                  </a:lvl1pPr>
                  <a:extLst/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    </a:t>
                  </a:r>
                </a:p>
              </p:txBody>
            </p:sp>
          </mc:Choice>
          <mc:Fallback xmlns="">
            <p:sp>
              <p:nvSpPr>
                <p:cNvPr id="16" name="Tit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A28E6EE-DB0E-44C6-85C8-E759A02AC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7282" y="3104091"/>
                  <a:ext cx="848253" cy="10919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317" t="-559" r="-115108" b="-22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9802401" y="21289"/>
            <a:ext cx="2092395" cy="2361324"/>
            <a:chOff x="9684834" y="21289"/>
            <a:chExt cx="2092395" cy="2361324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D4CE0548-2F60-4D34-B4C1-31C842CD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834" y="21289"/>
              <a:ext cx="2092395" cy="2361324"/>
            </a:xfrm>
            <a:prstGeom prst="rect">
              <a:avLst/>
            </a:prstGeom>
          </p:spPr>
        </p:pic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1FA24279-3D61-4DC9-90C5-939F615129D4}"/>
                </a:ext>
              </a:extLst>
            </p:cNvPr>
            <p:cNvSpPr/>
            <p:nvPr/>
          </p:nvSpPr>
          <p:spPr>
            <a:xfrm>
              <a:off x="10132586" y="990230"/>
              <a:ext cx="1196889" cy="118049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518DCB9B-3DB1-4E52-8E05-B47AAB7B2A3F}"/>
                </a:ext>
              </a:extLst>
            </p:cNvPr>
            <p:cNvSpPr txBox="1">
              <a:spLocks/>
            </p:cNvSpPr>
            <p:nvPr/>
          </p:nvSpPr>
          <p:spPr>
            <a:xfrm>
              <a:off x="10280778" y="1183251"/>
              <a:ext cx="848253" cy="10919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100" b="1" kern="120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vi-VN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15079" y="4320107"/>
            <a:ext cx="2092395" cy="2361324"/>
            <a:chOff x="8197434" y="4330231"/>
            <a:chExt cx="2092395" cy="2361324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009E1F59-E698-43FF-B24B-532DC26D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434" y="4330231"/>
              <a:ext cx="2092395" cy="2361324"/>
            </a:xfrm>
            <a:prstGeom prst="rect">
              <a:avLst/>
            </a:prstGeom>
          </p:spPr>
        </p:pic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xmlns="" id="{1C008E5D-EBE5-46F2-8CD8-44F584855C84}"/>
                </a:ext>
              </a:extLst>
            </p:cNvPr>
            <p:cNvSpPr/>
            <p:nvPr/>
          </p:nvSpPr>
          <p:spPr>
            <a:xfrm>
              <a:off x="8645186" y="5302254"/>
              <a:ext cx="1196889" cy="118049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xmlns="" id="{B8551337-B81C-4070-96CF-E259235471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33011" y="5309393"/>
                  <a:ext cx="848253" cy="1091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>
                  <a:lvl1pPr algn="l" rtl="0" eaLnBrk="1" latinLnBrk="0" hangingPunct="1">
                    <a:spcBef>
                      <a:spcPct val="0"/>
                    </a:spcBef>
                    <a:buNone/>
                    <a:defRPr kumimoji="0" sz="4100" b="1" kern="1200">
                      <a:solidFill>
                        <a:schemeClr val="tx2"/>
                      </a:solidFill>
                      <a:effectLst>
                        <a:outerShdw blurRad="31750" dist="25400" dir="5400000" algn="tl" rotWithShape="0">
                          <a:srgbClr val="000000">
                            <a:alpha val="25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</a:defRPr>
                  </a:lvl1pPr>
                  <a:extLst/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    </a:t>
                  </a:r>
                </a:p>
              </p:txBody>
            </p:sp>
          </mc:Choice>
          <mc:Fallback xmlns="">
            <p:sp>
              <p:nvSpPr>
                <p:cNvPr id="23" name="Tit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8551337-B81C-4070-96CF-E25923547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011" y="5309393"/>
                  <a:ext cx="848253" cy="10919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755" t="-559" r="-113669" b="-223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-77086" y="2128258"/>
            <a:ext cx="2812913" cy="2140303"/>
            <a:chOff x="-77086" y="2128258"/>
            <a:chExt cx="2812913" cy="2140303"/>
          </a:xfrm>
        </p:grpSpPr>
        <p:sp>
          <p:nvSpPr>
            <p:cNvPr id="34" name="Hình chữ nhật: Góc Tròn 33">
              <a:extLst>
                <a:ext uri="{FF2B5EF4-FFF2-40B4-BE49-F238E27FC236}">
                  <a16:creationId xmlns:a16="http://schemas.microsoft.com/office/drawing/2014/main" xmlns="" id="{5BB9AF4D-19F5-4997-9001-6B0105660C10}"/>
                </a:ext>
              </a:extLst>
            </p:cNvPr>
            <p:cNvSpPr/>
            <p:nvPr/>
          </p:nvSpPr>
          <p:spPr>
            <a:xfrm>
              <a:off x="860691" y="3293860"/>
              <a:ext cx="1875136" cy="974701"/>
            </a:xfrm>
            <a:prstGeom prst="roundRect">
              <a:avLst/>
            </a:prstGeom>
            <a:solidFill>
              <a:srgbClr val="FFE18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2">
                  <a:extLst>
                    <a:ext uri="{FF2B5EF4-FFF2-40B4-BE49-F238E27FC236}">
                      <a16:creationId xmlns:a16="http://schemas.microsoft.com/office/drawing/2014/main" xmlns="" id="{DC472E2E-0613-4E31-89AC-5BF8487BAD0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15577" y="3280796"/>
                  <a:ext cx="1226827" cy="9747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>
                  <a:lvl1pPr algn="l" rtl="0" eaLnBrk="1" latinLnBrk="0" hangingPunct="1">
                    <a:spcBef>
                      <a:spcPct val="0"/>
                    </a:spcBef>
                    <a:buNone/>
                    <a:defRPr kumimoji="0" sz="4100" b="1" kern="1200">
                      <a:solidFill>
                        <a:schemeClr val="tx2"/>
                      </a:solidFill>
                      <a:effectLst>
                        <a:outerShdw blurRad="31750" dist="25400" dir="5400000" algn="tl" rotWithShape="0">
                          <a:srgbClr val="000000">
                            <a:alpha val="25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</a:defRPr>
                  </a:lvl1pPr>
                  <a:extLst/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vi-VN" sz="4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             </a:t>
                  </a:r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it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C472E2E-0613-4E31-89AC-5BF8487BA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577" y="3280796"/>
                  <a:ext cx="1226827" cy="97470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85" r="-190594" b="-17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xmlns="" id="{7691F2C6-615E-4BAE-8276-D3A55BCE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5218">
              <a:off x="-77086" y="2128258"/>
              <a:ext cx="1619932" cy="1491302"/>
            </a:xfrm>
            <a:prstGeom prst="rect">
              <a:avLst/>
            </a:prstGeom>
          </p:spPr>
        </p:pic>
      </p:grp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DBBFADEB-1D8E-4220-9C1D-C8454012F6B5}"/>
              </a:ext>
            </a:extLst>
          </p:cNvPr>
          <p:cNvSpPr txBox="1"/>
          <p:nvPr/>
        </p:nvSpPr>
        <p:spPr>
          <a:xfrm>
            <a:off x="1632281" y="115637"/>
            <a:ext cx="604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>
                <a:solidFill>
                  <a:srgbClr val="FEFF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Ong tìm mật</a:t>
            </a:r>
            <a:endParaRPr lang="en-US" sz="4800">
              <a:solidFill>
                <a:srgbClr val="FEFF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2237" y="4562794"/>
            <a:ext cx="2904716" cy="2365503"/>
            <a:chOff x="662237" y="4562794"/>
            <a:chExt cx="2904716" cy="2365503"/>
          </a:xfrm>
        </p:grpSpPr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xmlns="" id="{EB7B6988-099D-4B66-89CF-B837C2DC9545}"/>
                </a:ext>
              </a:extLst>
            </p:cNvPr>
            <p:cNvSpPr/>
            <p:nvPr/>
          </p:nvSpPr>
          <p:spPr>
            <a:xfrm>
              <a:off x="1848778" y="5664984"/>
              <a:ext cx="1681730" cy="974701"/>
            </a:xfrm>
            <a:prstGeom prst="roundRect">
              <a:avLst/>
            </a:prstGeom>
            <a:solidFill>
              <a:srgbClr val="FFE18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xmlns="" id="{878218B6-248C-479B-A264-776A36BD96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2692" y="5625795"/>
                  <a:ext cx="1514261" cy="130250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>
                  <a:lvl1pPr algn="l" rtl="0" eaLnBrk="1" latinLnBrk="0" hangingPunct="1">
                    <a:spcBef>
                      <a:spcPct val="0"/>
                    </a:spcBef>
                    <a:buNone/>
                    <a:defRPr kumimoji="0" sz="4100" b="1" kern="1200">
                      <a:solidFill>
                        <a:schemeClr val="tx2"/>
                      </a:solidFill>
                      <a:effectLst>
                        <a:outerShdw blurRad="31750" dist="25400" dir="5400000" algn="tl" rotWithShape="0">
                          <a:srgbClr val="000000">
                            <a:alpha val="25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</a:defRPr>
                  </a:lvl1pPr>
                  <a:extLst/>
                </a:lstStyle>
                <a:p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</a:t>
                  </a:r>
                </a:p>
              </p:txBody>
            </p:sp>
          </mc:Choice>
          <mc:Fallback xmlns="">
            <p:sp>
              <p:nvSpPr>
                <p:cNvPr id="28" name="Tit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78218B6-248C-479B-A264-776A36BD9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692" y="5625795"/>
                  <a:ext cx="1514261" cy="130250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6129" r="-407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xmlns="" id="{68296560-CF34-49F4-B43B-350749E01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91829">
              <a:off x="662237" y="4562794"/>
              <a:ext cx="1683857" cy="155015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4346" y="94932"/>
            <a:ext cx="3115732" cy="2307302"/>
            <a:chOff x="704346" y="94932"/>
            <a:chExt cx="3115732" cy="2307302"/>
          </a:xfrm>
        </p:grpSpPr>
        <p:sp>
          <p:nvSpPr>
            <p:cNvPr id="30" name="Hình chữ nhật: Góc Tròn 29">
              <a:extLst>
                <a:ext uri="{FF2B5EF4-FFF2-40B4-BE49-F238E27FC236}">
                  <a16:creationId xmlns:a16="http://schemas.microsoft.com/office/drawing/2014/main" xmlns="" id="{7C11CE5E-BCFE-4F0E-A02C-538AE82EA49F}"/>
                </a:ext>
              </a:extLst>
            </p:cNvPr>
            <p:cNvSpPr/>
            <p:nvPr/>
          </p:nvSpPr>
          <p:spPr>
            <a:xfrm>
              <a:off x="1762230" y="1314173"/>
              <a:ext cx="2057848" cy="974701"/>
            </a:xfrm>
            <a:prstGeom prst="roundRect">
              <a:avLst/>
            </a:prstGeom>
            <a:solidFill>
              <a:srgbClr val="FFE18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itle 2">
                  <a:extLst>
                    <a:ext uri="{FF2B5EF4-FFF2-40B4-BE49-F238E27FC236}">
                      <a16:creationId xmlns:a16="http://schemas.microsoft.com/office/drawing/2014/main" xmlns="" id="{ABE9C0A3-EABF-4518-8AC5-AFE6B58C4BA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20002" y="1272120"/>
                  <a:ext cx="1875136" cy="11301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Autofit/>
                </a:bodyPr>
                <a:lstStyle>
                  <a:lvl1pPr algn="l" rtl="0" eaLnBrk="1" latinLnBrk="0" hangingPunct="1">
                    <a:spcBef>
                      <a:spcPct val="0"/>
                    </a:spcBef>
                    <a:buNone/>
                    <a:defRPr kumimoji="0" sz="4100" b="1" kern="1200">
                      <a:solidFill>
                        <a:schemeClr val="tx2"/>
                      </a:solidFill>
                      <a:effectLst>
                        <a:outerShdw blurRad="31750" dist="25400" dir="5400000" algn="tl" rotWithShape="0">
                          <a:srgbClr val="000000">
                            <a:alpha val="25000"/>
                          </a:srgbClr>
                        </a:outerShdw>
                      </a:effectLst>
                      <a:latin typeface="+mj-lt"/>
                      <a:ea typeface="+mj-ea"/>
                      <a:cs typeface="+mj-cs"/>
                    </a:defRPr>
                  </a:lvl1pPr>
                  <a:extLst/>
                </a:lstStyle>
                <a:p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-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itle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BE9C0A3-EABF-4518-8AC5-AFE6B58C4B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002" y="1272120"/>
                  <a:ext cx="1875136" cy="113011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3029" r="-13029" b="-21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xmlns="" id="{21F9B8B0-D51F-4C2D-A132-B3168E4BE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6589">
              <a:off x="704346" y="94932"/>
              <a:ext cx="1619931" cy="1491302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701339" y="1358111"/>
            <a:ext cx="6037186" cy="915772"/>
            <a:chOff x="967152" y="1884386"/>
            <a:chExt cx="6037186" cy="915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xmlns="" id="{E126A0D8-0CF9-44C4-9F0F-99220C64B4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7152" y="1884386"/>
                  <a:ext cx="2893673" cy="81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prstClr val="white"/>
                      </a:solidFill>
                      <a:cs typeface="Arial" panose="020B0604020202020204" pitchFamily="34" charset="0"/>
                    </a:rPr>
                    <a:t>  -</a:t>
                  </a:r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6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126A0D8-0CF9-44C4-9F0F-99220C64B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7152" y="1884386"/>
                  <a:ext cx="2893673" cy="81099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263" b="-105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 Box 18">
              <a:extLst>
                <a:ext uri="{FF2B5EF4-FFF2-40B4-BE49-F238E27FC236}">
                  <a16:creationId xmlns:a16="http://schemas.microsoft.com/office/drawing/2014/main" xmlns="" id="{0858B348-9C67-4396-9C4B-187F2AFEE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443" y="2034521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xmlns="" id="{8B7D2AAD-2EAF-46F2-ADA7-89FA93D095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9308" y="1922520"/>
                  <a:ext cx="1551295" cy="81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−  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B7D2AAD-2EAF-46F2-ADA7-89FA93D09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9308" y="1922520"/>
                  <a:ext cx="1551295" cy="81099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236" r="-787" b="-105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 Box 18">
              <a:extLst>
                <a:ext uri="{FF2B5EF4-FFF2-40B4-BE49-F238E27FC236}">
                  <a16:creationId xmlns:a16="http://schemas.microsoft.com/office/drawing/2014/main" xmlns="" id="{BD280135-3846-419A-A3ED-1AA8067A0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1595" y="2034521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xmlns="" id="{BD3AE24E-E1A6-478D-8ECD-862EC1B656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15" y="1936428"/>
                  <a:ext cx="1015999" cy="81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D3AE24E-E1A6-478D-8ECD-862EC1B65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15" y="1936428"/>
                  <a:ext cx="1015999" cy="81099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5663" b="-97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xmlns="" id="{9648ED1F-0147-4A3B-8DA7-E2B91AF01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88339" y="1910234"/>
                  <a:ext cx="1015999" cy="8899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 smtClean="0">
                      <a:solidFill>
                        <a:srgbClr val="FFFF0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648ED1F-0147-4A3B-8DA7-E2B91AF013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88339" y="1910234"/>
                  <a:ext cx="1015999" cy="88992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5663" b="-1095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Text Box 18">
              <a:extLst>
                <a:ext uri="{FF2B5EF4-FFF2-40B4-BE49-F238E27FC236}">
                  <a16:creationId xmlns:a16="http://schemas.microsoft.com/office/drawing/2014/main" xmlns="" id="{BBA95208-5DDE-42E9-A4EA-45D27B778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2099" y="2046529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80628" y="3520088"/>
            <a:ext cx="5053289" cy="859806"/>
            <a:chOff x="967125" y="2959100"/>
            <a:chExt cx="5053289" cy="859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4">
                  <a:extLst>
                    <a:ext uri="{FF2B5EF4-FFF2-40B4-BE49-F238E27FC236}">
                      <a16:creationId xmlns:a16="http://schemas.microsoft.com/office/drawing/2014/main" xmlns="" id="{E02DFD07-FF0E-47B4-8A2C-3B6416236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7125" y="2959100"/>
                  <a:ext cx="2235200" cy="832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prstClr val="white"/>
                      </a:solidFill>
                      <a:cs typeface="Arial" panose="020B0604020202020204" pitchFamily="34" charset="0"/>
                    </a:rPr>
                    <a:t>  </a:t>
                  </a:r>
                  <a:r>
                    <a:rPr lang="en-US" altLang="en-US" sz="3200" b="1" dirty="0">
                      <a:solidFill>
                        <a:prstClr val="white"/>
                      </a:solidFill>
                      <a:cs typeface="Times New Roman" panose="02020603050405020304" pitchFamily="18" charset="0"/>
                    </a:rPr>
                    <a:t>-</a:t>
                  </a:r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02DFD07-FF0E-47B4-8A2C-3B6416236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5344" y="2959100"/>
                  <a:ext cx="1676400" cy="83234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9455" r="-3636" b="-656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 Box 18">
              <a:extLst>
                <a:ext uri="{FF2B5EF4-FFF2-40B4-BE49-F238E27FC236}">
                  <a16:creationId xmlns:a16="http://schemas.microsoft.com/office/drawing/2014/main" xmlns="" id="{971697D3-F659-439D-89A0-91B88C5B73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572" y="3085290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4">
                  <a:extLst>
                    <a:ext uri="{FF2B5EF4-FFF2-40B4-BE49-F238E27FC236}">
                      <a16:creationId xmlns:a16="http://schemas.microsoft.com/office/drawing/2014/main" xmlns="" id="{D25C9672-FD7D-443B-B539-E4642C1E66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43347" y="3007915"/>
                  <a:ext cx="1625601" cy="81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−  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25C9672-FD7D-443B-B539-E4642C1E6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3347" y="3007915"/>
                  <a:ext cx="1625601" cy="81099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9363" b="-97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 Box 18">
              <a:extLst>
                <a:ext uri="{FF2B5EF4-FFF2-40B4-BE49-F238E27FC236}">
                  <a16:creationId xmlns:a16="http://schemas.microsoft.com/office/drawing/2014/main" xmlns="" id="{D6C99414-CEB5-4F38-BC72-42CF1D667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396" y="3109892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4">
                  <a:extLst>
                    <a:ext uri="{FF2B5EF4-FFF2-40B4-BE49-F238E27FC236}">
                      <a16:creationId xmlns:a16="http://schemas.microsoft.com/office/drawing/2014/main" xmlns="" id="{F61763CA-6AC1-43CF-8A90-8B3EB8E284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99028" y="3005899"/>
                  <a:ext cx="786672" cy="802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61763CA-6AC1-43CF-8A90-8B3EB8E28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9028" y="3005899"/>
                  <a:ext cx="786672" cy="8023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0155" b="-98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">
              <a:extLst>
                <a:ext uri="{FF2B5EF4-FFF2-40B4-BE49-F238E27FC236}">
                  <a16:creationId xmlns:a16="http://schemas.microsoft.com/office/drawing/2014/main" xmlns="" id="{8AEFC651-3747-4697-BACA-7930A9B4D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467" y="3117073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xmlns="" id="{446D3535-E0CA-46F6-8251-83D9C8051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814" y="3125411"/>
              <a:ext cx="609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dirty="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3935" y="5168051"/>
            <a:ext cx="4552146" cy="858508"/>
            <a:chOff x="1170350" y="4025537"/>
            <a:chExt cx="4552146" cy="858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xmlns="" id="{1049E9DB-AA5D-46DB-BDAF-1DF48450A2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0350" y="4025537"/>
                  <a:ext cx="2487273" cy="832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prstClr val="white"/>
                      </a:solidFill>
                      <a:cs typeface="Arial" panose="020B0604020202020204" pitchFamily="34" charset="0"/>
                    </a:rPr>
                    <a:t>  </a:t>
                  </a:r>
                  <a:r>
                    <a:rPr lang="en-US" altLang="en-US" sz="3200" b="1" dirty="0">
                      <a:solidFill>
                        <a:prstClr val="white"/>
                      </a:solidFill>
                      <a:cs typeface="Times New Roman" panose="02020603050405020304" pitchFamily="18" charset="0"/>
                    </a:rPr>
                    <a:t>-</a:t>
                  </a:r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srgbClr val="FF000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049E9DB-AA5D-46DB-BDAF-1DF48450A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70350" y="4025537"/>
                  <a:ext cx="2487273" cy="83234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6127" b="-73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 Box 18">
              <a:extLst>
                <a:ext uri="{FF2B5EF4-FFF2-40B4-BE49-F238E27FC236}">
                  <a16:creationId xmlns:a16="http://schemas.microsoft.com/office/drawing/2014/main" xmlns="" id="{7D762963-9D35-4172-9EE6-8EFED7E8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9671" y="4172197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xmlns="" id="{AEBA678F-8F8E-4F0F-B79C-DDB7D0FFD2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5912" y="4073054"/>
                  <a:ext cx="1625601" cy="81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prstClr val="white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−  </m:t>
                          </m:r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EBA678F-8F8E-4F0F-B79C-DDB7D0FFD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5912" y="4073054"/>
                  <a:ext cx="1625601" cy="81099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9738" b="-977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 Box 18">
              <a:extLst>
                <a:ext uri="{FF2B5EF4-FFF2-40B4-BE49-F238E27FC236}">
                  <a16:creationId xmlns:a16="http://schemas.microsoft.com/office/drawing/2014/main" xmlns="" id="{B11420CB-0A89-4CA3-B9E4-F21F568CC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247" y="4144313"/>
              <a:ext cx="6096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d-ID" sz="3600" dirty="0">
                  <a:solidFill>
                    <a:prstClr val="white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4">
                  <a:extLst>
                    <a:ext uri="{FF2B5EF4-FFF2-40B4-BE49-F238E27FC236}">
                      <a16:creationId xmlns:a16="http://schemas.microsoft.com/office/drawing/2014/main" xmlns="" id="{F6D994EC-AE19-4CF3-8D25-830C2416CC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06497" y="4049494"/>
                  <a:ext cx="1015999" cy="832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 smtClean="0">
                      <a:solidFill>
                        <a:srgbClr val="FFFF00"/>
                      </a:solidFill>
                      <a:latin typeface="HP001 4 hàng" panose="020B06030503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 Box 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6D994EC-AE19-4CF3-8D25-830C2416C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6497" y="4049494"/>
                  <a:ext cx="1015999" cy="83234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5663" b="-73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70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7429E-7 -4.44444E-6 L 0.41032 0.57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16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222E-6 -4.81481E-6 L 0.59723 -0.3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45E-6 -1.48148E-6 L 0.47401 -0.35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4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46C913-69A4-4E2F-AA29-9655AB91470E}"/>
              </a:ext>
            </a:extLst>
          </p:cNvPr>
          <p:cNvSpPr txBox="1"/>
          <p:nvPr/>
        </p:nvSpPr>
        <p:spPr>
          <a:xfrm>
            <a:off x="609600" y="609603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2: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Rút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gọn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330907F-92C0-4952-8611-ACE46A89A500}"/>
              </a:ext>
            </a:extLst>
          </p:cNvPr>
          <p:cNvCxnSpPr/>
          <p:nvPr/>
        </p:nvCxnSpPr>
        <p:spPr>
          <a:xfrm>
            <a:off x="1769664" y="1194378"/>
            <a:ext cx="1446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B4262BF-6ACB-47E0-93A1-D1C2C65BC138}"/>
              </a:ext>
            </a:extLst>
          </p:cNvPr>
          <p:cNvCxnSpPr/>
          <p:nvPr/>
        </p:nvCxnSpPr>
        <p:spPr>
          <a:xfrm>
            <a:off x="3677913" y="1194378"/>
            <a:ext cx="8221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xmlns="" id="{3B8B651E-FC03-4B00-87DD-CEED23CD0A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200" y="1375084"/>
                <a:ext cx="21336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3B8B651E-FC03-4B00-87DD-CEED23CD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1375084"/>
                <a:ext cx="1600200" cy="834716"/>
              </a:xfrm>
              <a:prstGeom prst="rect">
                <a:avLst/>
              </a:prstGeom>
              <a:blipFill>
                <a:blip r:embed="rId3"/>
                <a:stretch>
                  <a:fillRect l="-9506" b="-167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id="{462920AF-0B7A-4990-A3DC-387ADC93A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800" y="1370191"/>
                <a:ext cx="23368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2920AF-0B7A-4990-A3DC-387ADC93A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8800" y="1370191"/>
                <a:ext cx="2336800" cy="834716"/>
              </a:xfrm>
              <a:prstGeom prst="rect">
                <a:avLst/>
              </a:prstGeom>
              <a:blipFill rotWithShape="1">
                <a:blip r:embed="rId4"/>
                <a:stretch>
                  <a:fillRect l="-6789" b="-7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id="{4808EB05-1222-4B92-89C3-9A3E234457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0704" y="1386286"/>
                <a:ext cx="2133600" cy="802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08EB05-1222-4B92-89C3-9A3E2344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0704" y="1386286"/>
                <a:ext cx="2133600" cy="802527"/>
              </a:xfrm>
              <a:prstGeom prst="rect">
                <a:avLst/>
              </a:prstGeom>
              <a:blipFill rotWithShape="1">
                <a:blip r:embed="rId5"/>
                <a:stretch>
                  <a:fillRect l="-7429"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xmlns="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264" y="3010308"/>
                <a:ext cx="18288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264" y="3010308"/>
                <a:ext cx="1828800" cy="834716"/>
              </a:xfrm>
              <a:prstGeom prst="rect">
                <a:avLst/>
              </a:prstGeom>
              <a:blipFill rotWithShape="1">
                <a:blip r:embed="rId6"/>
                <a:stretch>
                  <a:fillRect l="-8333" b="-6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8">
            <a:extLst>
              <a:ext uri="{FF2B5EF4-FFF2-40B4-BE49-F238E27FC236}">
                <a16:creationId xmlns:a16="http://schemas.microsoft.com/office/drawing/2014/main" xmlns="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864" y="312460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prstClr val="white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7264" y="3010308"/>
                <a:ext cx="1219200" cy="834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264" y="3010308"/>
                <a:ext cx="1219200" cy="834716"/>
              </a:xfrm>
              <a:prstGeom prst="rect">
                <a:avLst/>
              </a:prstGeom>
              <a:blipFill rotWithShape="1">
                <a:blip r:embed="rId7"/>
                <a:stretch>
                  <a:fillRect l="-13000" b="-6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Curved Down 9">
            <a:extLst>
              <a:ext uri="{FF2B5EF4-FFF2-40B4-BE49-F238E27FC236}">
                <a16:creationId xmlns:a16="http://schemas.microsoft.com/office/drawing/2014/main" xmlns="" id="{571C7F25-1522-4BD6-BC55-B509529B9B0A}"/>
              </a:ext>
            </a:extLst>
          </p:cNvPr>
          <p:cNvSpPr/>
          <p:nvPr/>
        </p:nvSpPr>
        <p:spPr>
          <a:xfrm>
            <a:off x="2176065" y="2705511"/>
            <a:ext cx="2377403" cy="351329"/>
          </a:xfrm>
          <a:prstGeom prst="curvedDown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4057637" y="2934108"/>
            <a:ext cx="963227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2AC34C-47B7-49D1-AF7E-1D76AFE74C2D}"/>
              </a:ext>
            </a:extLst>
          </p:cNvPr>
          <p:cNvSpPr txBox="1"/>
          <p:nvPr/>
        </p:nvSpPr>
        <p:spPr>
          <a:xfrm>
            <a:off x="3027881" y="2413408"/>
            <a:ext cx="8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4028086" y="3428319"/>
            <a:ext cx="604008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983A7D-770F-403E-BB6D-7DF1C55E313D}"/>
              </a:ext>
            </a:extLst>
          </p:cNvPr>
          <p:cNvSpPr txBox="1"/>
          <p:nvPr/>
        </p:nvSpPr>
        <p:spPr>
          <a:xfrm>
            <a:off x="2988866" y="4000908"/>
            <a:ext cx="8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rrow: Curved Up 12">
            <a:extLst>
              <a:ext uri="{FF2B5EF4-FFF2-40B4-BE49-F238E27FC236}">
                <a16:creationId xmlns:a16="http://schemas.microsoft.com/office/drawing/2014/main" xmlns="" id="{EB954E9F-92E5-4164-BBF4-333EF0922637}"/>
              </a:ext>
            </a:extLst>
          </p:cNvPr>
          <p:cNvSpPr/>
          <p:nvPr/>
        </p:nvSpPr>
        <p:spPr>
          <a:xfrm>
            <a:off x="2074465" y="3772308"/>
            <a:ext cx="2479003" cy="351328"/>
          </a:xfrm>
          <a:prstGeom prst="curvedUpArrow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4057637" y="3391308"/>
            <a:ext cx="963227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FFFF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8">
            <a:extLst>
              <a:ext uri="{FF2B5EF4-FFF2-40B4-BE49-F238E27FC236}">
                <a16:creationId xmlns:a16="http://schemas.microsoft.com/office/drawing/2014/main" xmlns="" id="{9BDBECB9-3CCD-4B1B-96C7-2A8C5D6B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664" y="316270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prstClr val="white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xmlns="" id="{2DE5C06B-DB97-4C3A-A76A-B8AEF3055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2465" y="3010310"/>
                <a:ext cx="16256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E5C06B-DB97-4C3A-A76A-B8AEF30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2465" y="3010310"/>
                <a:ext cx="1625601" cy="810991"/>
              </a:xfrm>
              <a:prstGeom prst="rect">
                <a:avLst/>
              </a:prstGeom>
              <a:blipFill rotWithShape="1">
                <a:blip r:embed="rId8"/>
                <a:stretch>
                  <a:fillRect l="-9363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18">
            <a:extLst>
              <a:ext uri="{FF2B5EF4-FFF2-40B4-BE49-F238E27FC236}">
                <a16:creationId xmlns:a16="http://schemas.microsoft.com/office/drawing/2014/main" xmlns="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464" y="316270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 dirty="0">
                <a:solidFill>
                  <a:prstClr val="white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52864" y="3010308"/>
                <a:ext cx="812800" cy="803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2864" y="3010308"/>
                <a:ext cx="812800" cy="803682"/>
              </a:xfrm>
              <a:prstGeom prst="rect">
                <a:avLst/>
              </a:prstGeom>
              <a:blipFill rotWithShape="1">
                <a:blip r:embed="rId9"/>
                <a:stretch>
                  <a:fillRect l="-19549" r="-2256"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xmlns="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5696" y="4616408"/>
                <a:ext cx="1371600" cy="83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696" y="4616408"/>
                <a:ext cx="1371600" cy="832344"/>
              </a:xfrm>
              <a:prstGeom prst="rect">
                <a:avLst/>
              </a:prstGeom>
              <a:blipFill rotWithShape="1">
                <a:blip r:embed="rId10"/>
                <a:stretch>
                  <a:fillRect l="-11111" r="-11111" b="-5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8">
            <a:extLst>
              <a:ext uri="{FF2B5EF4-FFF2-40B4-BE49-F238E27FC236}">
                <a16:creationId xmlns:a16="http://schemas.microsoft.com/office/drawing/2014/main" xmlns="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896" y="469260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9696" y="4616408"/>
                <a:ext cx="914400" cy="799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696" y="4616408"/>
                <a:ext cx="914400" cy="799001"/>
              </a:xfrm>
              <a:prstGeom prst="rect">
                <a:avLst/>
              </a:prstGeom>
              <a:blipFill rotWithShape="1">
                <a:blip r:embed="rId11"/>
                <a:stretch>
                  <a:fillRect l="-16667" r="-17333" b="-106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>
            <a:extLst>
              <a:ext uri="{FF2B5EF4-FFF2-40B4-BE49-F238E27FC236}">
                <a16:creationId xmlns:a16="http://schemas.microsoft.com/office/drawing/2014/main" xmlns="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3227476" y="4540208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3264096" y="5047482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3227476" y="4997408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xmlns="" id="{9BDBECB9-3CCD-4B1B-96C7-2A8C5D6B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496" y="476880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">
                <a:extLst>
                  <a:ext uri="{FF2B5EF4-FFF2-40B4-BE49-F238E27FC236}">
                    <a16:creationId xmlns:a16="http://schemas.microsoft.com/office/drawing/2014/main" xmlns="" id="{2DE5C06B-DB97-4C3A-A76A-B8AEF3055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6095" y="4616408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E5C06B-DB97-4C3A-A76A-B8AEF30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6095" y="4616408"/>
                <a:ext cx="1219201" cy="810991"/>
              </a:xfrm>
              <a:prstGeom prst="rect">
                <a:avLst/>
              </a:prstGeom>
              <a:blipFill rotWithShape="1">
                <a:blip r:embed="rId12"/>
                <a:stretch>
                  <a:fillRect l="-12500" r="-13500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18">
            <a:extLst>
              <a:ext uri="{FF2B5EF4-FFF2-40B4-BE49-F238E27FC236}">
                <a16:creationId xmlns:a16="http://schemas.microsoft.com/office/drawing/2014/main" xmlns="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96" y="476880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3896" y="4616408"/>
                <a:ext cx="609600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896" y="4616408"/>
                <a:ext cx="609600" cy="802399"/>
              </a:xfrm>
              <a:prstGeom prst="rect">
                <a:avLst/>
              </a:prstGeom>
              <a:blipFill rotWithShape="1">
                <a:blip r:embed="rId13"/>
                <a:stretch>
                  <a:fillRect l="-26000" r="-36000"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4">
                <a:extLst>
                  <a:ext uri="{FF2B5EF4-FFF2-40B4-BE49-F238E27FC236}">
                    <a16:creationId xmlns:a16="http://schemas.microsoft.com/office/drawing/2014/main" xmlns="" id="{BB74718B-FFDB-4C98-9043-0F8EDDFE1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320" y="5724168"/>
                <a:ext cx="1371600" cy="80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r>
                  <a:rPr lang="en-US" altLang="en-US" sz="3200" b="1" dirty="0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74718B-FFDB-4C98-9043-0F8EDDFE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320" y="5724168"/>
                <a:ext cx="1371600" cy="802399"/>
              </a:xfrm>
              <a:prstGeom prst="rect">
                <a:avLst/>
              </a:prstGeom>
              <a:blipFill rotWithShape="1">
                <a:blip r:embed="rId14"/>
                <a:stretch>
                  <a:fillRect l="-11556" b="-10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18">
            <a:extLst>
              <a:ext uri="{FF2B5EF4-FFF2-40B4-BE49-F238E27FC236}">
                <a16:creationId xmlns:a16="http://schemas.microsoft.com/office/drawing/2014/main" xmlns="" id="{751C84F5-7138-4ABC-87C9-3B774937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20" y="580036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8320" y="5724168"/>
                <a:ext cx="9144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 -</a:t>
                </a:r>
                <a:endParaRPr lang="en-US" altLang="en-US" sz="3200" b="1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8320" y="5724168"/>
                <a:ext cx="914400" cy="801310"/>
              </a:xfrm>
              <a:prstGeom prst="rect">
                <a:avLst/>
              </a:prstGeom>
              <a:blipFill rotWithShape="1">
                <a:blip r:embed="rId15"/>
                <a:stretch>
                  <a:fillRect l="-17333" r="-16667" b="-114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itle 1">
            <a:extLst>
              <a:ext uri="{FF2B5EF4-FFF2-40B4-BE49-F238E27FC236}">
                <a16:creationId xmlns:a16="http://schemas.microsoft.com/office/drawing/2014/main" xmlns="" id="{EBA6D84D-BD84-43AF-8EBA-2E7D4EF66C82}"/>
              </a:ext>
            </a:extLst>
          </p:cNvPr>
          <p:cNvSpPr txBox="1">
            <a:spLocks/>
          </p:cNvSpPr>
          <p:nvPr/>
        </p:nvSpPr>
        <p:spPr>
          <a:xfrm>
            <a:off x="3216100" y="5647968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endParaRPr lang="vi-VN" sz="36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95F2CF1E-61EA-44D4-A20E-55176B7BD9C4}"/>
              </a:ext>
            </a:extLst>
          </p:cNvPr>
          <p:cNvCxnSpPr>
            <a:cxnSpLocks/>
          </p:cNvCxnSpPr>
          <p:nvPr/>
        </p:nvCxnSpPr>
        <p:spPr>
          <a:xfrm>
            <a:off x="3252720" y="6102990"/>
            <a:ext cx="4530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8DEE2F23-D690-4A73-ABD3-A55CAD1C0DDD}"/>
              </a:ext>
            </a:extLst>
          </p:cNvPr>
          <p:cNvSpPr txBox="1">
            <a:spLocks/>
          </p:cNvSpPr>
          <p:nvPr/>
        </p:nvSpPr>
        <p:spPr>
          <a:xfrm>
            <a:off x="3216100" y="6105168"/>
            <a:ext cx="722420" cy="588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8">
            <a:extLst>
              <a:ext uri="{FF2B5EF4-FFF2-40B4-BE49-F238E27FC236}">
                <a16:creationId xmlns:a16="http://schemas.microsoft.com/office/drawing/2014/main" xmlns="" id="{9BDBECB9-3CCD-4B1B-96C7-2A8C5D6B4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20" y="587656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xmlns="" id="{2DE5C06B-DB97-4C3A-A76A-B8AEF3055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719" y="5724168"/>
                <a:ext cx="1219201" cy="810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−  </m:t>
                        </m:r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3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E5C06B-DB97-4C3A-A76A-B8AEF305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4719" y="5724168"/>
                <a:ext cx="1219201" cy="810991"/>
              </a:xfrm>
              <a:prstGeom prst="rect">
                <a:avLst/>
              </a:prstGeom>
              <a:blipFill rotWithShape="1">
                <a:blip r:embed="rId16"/>
                <a:stretch>
                  <a:fillRect l="-13000" r="-13000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18">
            <a:extLst>
              <a:ext uri="{FF2B5EF4-FFF2-40B4-BE49-F238E27FC236}">
                <a16:creationId xmlns:a16="http://schemas.microsoft.com/office/drawing/2014/main" xmlns="" id="{8C47B97B-6E91-470D-953D-3108298B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20" y="587656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">
                <a:extLst>
                  <a:ext uri="{FF2B5EF4-FFF2-40B4-BE49-F238E27FC236}">
                    <a16:creationId xmlns:a16="http://schemas.microsoft.com/office/drawing/2014/main" xmlns="" id="{2A7E7FE7-DE6C-40C8-B930-C36AF4985F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2520" y="5724168"/>
                <a:ext cx="609600" cy="801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chemeClr val="bg1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3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7E7FE7-DE6C-40C8-B930-C36AF4985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2520" y="5724168"/>
                <a:ext cx="609600" cy="801310"/>
              </a:xfrm>
              <a:prstGeom prst="rect">
                <a:avLst/>
              </a:prstGeom>
              <a:blipFill rotWithShape="1">
                <a:blip r:embed="rId17"/>
                <a:stretch>
                  <a:fillRect l="-25000" r="-37000" b="-114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18">
            <a:extLst>
              <a:ext uri="{FF2B5EF4-FFF2-40B4-BE49-F238E27FC236}">
                <a16:creationId xmlns:a16="http://schemas.microsoft.com/office/drawing/2014/main" xmlns="" id="{3ECCDB1C-ACFE-497B-97BF-316AA1DF7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20" y="5844818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d-ID" sz="3600">
                <a:solidFill>
                  <a:schemeClr val="bg1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2E6083D-7956-4FF2-801E-BD1ADAB0444E}"/>
              </a:ext>
            </a:extLst>
          </p:cNvPr>
          <p:cNvSpPr txBox="1"/>
          <p:nvPr/>
        </p:nvSpPr>
        <p:spPr>
          <a:xfrm>
            <a:off x="6300720" y="5876568"/>
            <a:ext cx="65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5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32" grpId="1" animBg="1"/>
      <p:bldP spid="33" grpId="0"/>
      <p:bldP spid="34" grpId="0"/>
      <p:bldP spid="34" grpId="1"/>
      <p:bldP spid="36" grpId="0"/>
      <p:bldP spid="36" grpId="1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xmlns="" id="{0EF07EA2-F2FF-4984-BF4F-3F73B7ED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060" y="2650522"/>
            <a:ext cx="60180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200" b="1" dirty="0">
                <a:solidFill>
                  <a:srgbClr val="FFFFFF"/>
                </a:solidFill>
                <a:latin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708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903" y="1377079"/>
            <a:ext cx="1180531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1771" y="806693"/>
                <a:ext cx="777922" cy="81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1771" y="806693"/>
                <a:ext cx="777922" cy="811248"/>
              </a:xfrm>
              <a:prstGeom prst="rect">
                <a:avLst/>
              </a:prstGeom>
              <a:blipFill rotWithShape="1">
                <a:blip r:embed="rId3"/>
                <a:stretch>
                  <a:fillRect l="-20472" r="-27559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29903" y="848237"/>
            <a:ext cx="687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69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831" y="368162"/>
            <a:ext cx="25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vi-VN" sz="2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92706" y="857247"/>
            <a:ext cx="4694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040" y="327218"/>
            <a:ext cx="933051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vi-VN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Đổng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2004,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5311" y="1931403"/>
            <a:ext cx="1180531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19812" y="1375700"/>
            <a:ext cx="133066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6827" y="368162"/>
            <a:ext cx="25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vi-V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4978" y="861285"/>
            <a:ext cx="4694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9898" y="847251"/>
            <a:ext cx="687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833" y="1935893"/>
            <a:ext cx="1180531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19812" y="1371457"/>
            <a:ext cx="133066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96952" y="4253541"/>
            <a:ext cx="8363799" cy="479944"/>
            <a:chOff x="1796952" y="4253541"/>
            <a:chExt cx="8363799" cy="47994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796952" y="4471907"/>
              <a:ext cx="8363799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60976" y="426036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810599" y="426036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684056" y="426036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120785" y="4264912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728584" y="428993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232706" y="427628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811898" y="426036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41905" y="431040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91497" y="4305857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768450" y="428993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06700" y="427628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872245" y="4262638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65081" y="426036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16987" y="426491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160751" y="427628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71160" y="4253541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938443" y="431040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88035" y="4305857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64988" y="428993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402466" y="4283109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55" y="2984211"/>
            <a:ext cx="25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Tóm tắt:</a:t>
            </a:r>
          </a:p>
        </p:txBody>
      </p:sp>
      <p:sp>
        <p:nvSpPr>
          <p:cNvPr id="63" name="AutoShape 70"/>
          <p:cNvSpPr>
            <a:spLocks/>
          </p:cNvSpPr>
          <p:nvPr/>
        </p:nvSpPr>
        <p:spPr bwMode="auto">
          <a:xfrm rot="16200000" flipH="1" flipV="1">
            <a:off x="2647683" y="3680355"/>
            <a:ext cx="548143" cy="2190464"/>
          </a:xfrm>
          <a:prstGeom prst="rightBrace">
            <a:avLst>
              <a:gd name="adj1" fmla="val 132353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71"/>
          <p:cNvSpPr>
            <a:spLocks/>
          </p:cNvSpPr>
          <p:nvPr/>
        </p:nvSpPr>
        <p:spPr bwMode="auto">
          <a:xfrm rot="16200000" flipV="1">
            <a:off x="5641773" y="-10643"/>
            <a:ext cx="671846" cy="8302347"/>
          </a:xfrm>
          <a:prstGeom prst="rightBrace">
            <a:avLst>
              <a:gd name="adj1" fmla="val 125000"/>
              <a:gd name="adj2" fmla="val 49835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73"/>
          <p:cNvSpPr txBox="1">
            <a:spLocks noChangeArrowheads="1"/>
          </p:cNvSpPr>
          <p:nvPr/>
        </p:nvSpPr>
        <p:spPr bwMode="auto">
          <a:xfrm>
            <a:off x="5486197" y="5255236"/>
            <a:ext cx="400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 dirty="0" err="1">
                <a:solidFill>
                  <a:srgbClr val="FFC000"/>
                </a:solidFill>
              </a:rPr>
              <a:t>Huy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chương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bạc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và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huy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chương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đồng</a:t>
            </a:r>
            <a:endParaRPr lang="en-US" sz="2000" i="1" dirty="0">
              <a:solidFill>
                <a:srgbClr val="FFC000"/>
              </a:solidFill>
            </a:endParaRPr>
          </a:p>
        </p:txBody>
      </p:sp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1891849" y="5818909"/>
            <a:ext cx="199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 dirty="0" err="1">
                <a:solidFill>
                  <a:srgbClr val="FFC000"/>
                </a:solidFill>
              </a:rPr>
              <a:t>Huy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chương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vàng</a:t>
            </a:r>
            <a:endParaRPr lang="en-US" sz="2000" i="1" dirty="0">
              <a:solidFill>
                <a:srgbClr val="FFC000"/>
              </a:solidFill>
            </a:endParaRPr>
          </a:p>
        </p:txBody>
      </p:sp>
      <p:sp>
        <p:nvSpPr>
          <p:cNvPr id="72" name="AutoShape 70"/>
          <p:cNvSpPr>
            <a:spLocks/>
          </p:cNvSpPr>
          <p:nvPr/>
        </p:nvSpPr>
        <p:spPr bwMode="auto">
          <a:xfrm rot="16200000" flipH="1" flipV="1">
            <a:off x="6794329" y="1710485"/>
            <a:ext cx="548143" cy="6102827"/>
          </a:xfrm>
          <a:prstGeom prst="rightBrace">
            <a:avLst>
              <a:gd name="adj1" fmla="val 132353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2793" y="5049659"/>
                <a:ext cx="777922" cy="81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2793" y="5049659"/>
                <a:ext cx="777922" cy="811248"/>
              </a:xfrm>
              <a:prstGeom prst="rect">
                <a:avLst/>
              </a:prstGeom>
              <a:blipFill rotWithShape="1">
                <a:blip r:embed="rId4"/>
                <a:stretch>
                  <a:fillRect l="-19531" r="-27344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9890" y="2984211"/>
                <a:ext cx="777922" cy="803682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6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890" y="2984211"/>
                <a:ext cx="777922" cy="803682"/>
              </a:xfrm>
              <a:prstGeom prst="rect">
                <a:avLst/>
              </a:prstGeom>
              <a:blipFill rotWithShape="1">
                <a:blip r:embed="rId5"/>
                <a:stretch>
                  <a:fillRect l="-21805" t="-2941" r="-34586" b="-13971"/>
                </a:stretch>
              </a:blipFill>
              <a:ln w="28575"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5486196" y="5243197"/>
            <a:ext cx="400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 dirty="0" err="1">
                <a:solidFill>
                  <a:srgbClr val="FFC000"/>
                </a:solidFill>
              </a:rPr>
              <a:t>Huy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chương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bạc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và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huy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chương</a:t>
            </a:r>
            <a:r>
              <a:rPr lang="en-US" sz="2000" i="1" dirty="0">
                <a:solidFill>
                  <a:srgbClr val="FFC000"/>
                </a:solidFill>
              </a:rPr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đồng</a:t>
            </a:r>
            <a:endParaRPr lang="en-US" sz="2000" i="1" dirty="0">
              <a:solidFill>
                <a:srgbClr val="FFC000"/>
              </a:solidFill>
            </a:endParaRPr>
          </a:p>
        </p:txBody>
      </p:sp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267" y="5055642"/>
            <a:ext cx="777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2112E-6 -4.45883E-6 L -0.00013 0.09644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9" grpId="0"/>
      <p:bldP spid="71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61" grpId="0"/>
      <p:bldP spid="63" grpId="0" animBg="1"/>
      <p:bldP spid="64" grpId="0" animBg="1"/>
      <p:bldP spid="66" grpId="0"/>
      <p:bldP spid="66" grpId="1"/>
      <p:bldP spid="66" grpId="2"/>
      <p:bldP spid="67" grpId="0"/>
      <p:bldP spid="72" grpId="0" animBg="1"/>
      <p:bldP spid="73" grpId="0"/>
      <p:bldP spid="74" grpId="0" animBg="1"/>
      <p:bldP spid="74" grpId="1" animBg="1"/>
      <p:bldP spid="75" grpId="0"/>
      <p:bldP spid="75" grpId="1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2226" y="4082536"/>
                <a:ext cx="777922" cy="81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26" y="4082536"/>
                <a:ext cx="777922" cy="811248"/>
              </a:xfrm>
              <a:prstGeom prst="rect">
                <a:avLst/>
              </a:prstGeom>
              <a:blipFill rotWithShape="1">
                <a:blip r:embed="rId3"/>
                <a:stretch>
                  <a:fillRect l="-20472" r="-27559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4801" y="284328"/>
            <a:ext cx="164682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vi-VN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800" b="1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163" y="3511217"/>
            <a:ext cx="1180531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Số huy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83304" y="1537589"/>
            <a:ext cx="8363799" cy="479944"/>
            <a:chOff x="805218" y="3766780"/>
            <a:chExt cx="8363799" cy="47994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805218" y="3985146"/>
              <a:ext cx="8363799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69242" y="377360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8865" y="377360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692322" y="377360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29051" y="3778151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682258" y="380317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240972" y="378952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820164" y="377360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50171" y="382364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199763" y="381909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776716" y="380317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14966" y="3789524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880511" y="3775877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473347" y="3773605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25253" y="377815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69017" y="378952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79426" y="3766780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46709" y="382364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496301" y="3819096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73254" y="3803173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410732" y="3796348"/>
              <a:ext cx="0" cy="4230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114" y="316645"/>
            <a:ext cx="25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Tóm tắt:</a:t>
            </a:r>
          </a:p>
        </p:txBody>
      </p:sp>
      <p:sp>
        <p:nvSpPr>
          <p:cNvPr id="63" name="AutoShape 70"/>
          <p:cNvSpPr>
            <a:spLocks/>
          </p:cNvSpPr>
          <p:nvPr/>
        </p:nvSpPr>
        <p:spPr bwMode="auto">
          <a:xfrm rot="16200000" flipH="1" flipV="1">
            <a:off x="2634035" y="964403"/>
            <a:ext cx="548143" cy="2190464"/>
          </a:xfrm>
          <a:prstGeom prst="rightBrace">
            <a:avLst>
              <a:gd name="adj1" fmla="val 132353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71"/>
          <p:cNvSpPr>
            <a:spLocks/>
          </p:cNvSpPr>
          <p:nvPr/>
        </p:nvSpPr>
        <p:spPr bwMode="auto">
          <a:xfrm rot="16200000" flipV="1">
            <a:off x="5628125" y="-2726595"/>
            <a:ext cx="671846" cy="8302347"/>
          </a:xfrm>
          <a:prstGeom prst="rightBrace">
            <a:avLst>
              <a:gd name="adj1" fmla="val 125000"/>
              <a:gd name="adj2" fmla="val 49835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73"/>
          <p:cNvSpPr txBox="1">
            <a:spLocks noChangeArrowheads="1"/>
          </p:cNvSpPr>
          <p:nvPr/>
        </p:nvSpPr>
        <p:spPr bwMode="auto">
          <a:xfrm>
            <a:off x="5329439" y="2360463"/>
            <a:ext cx="400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2000" i="1" dirty="0">
                <a:solidFill>
                  <a:schemeClr val="bg1"/>
                </a:solidFill>
              </a:rPr>
              <a:t>h</a:t>
            </a:r>
            <a:r>
              <a:rPr lang="en-US" sz="2000" i="1" dirty="0" err="1">
                <a:solidFill>
                  <a:schemeClr val="bg1"/>
                </a:solidFill>
              </a:rPr>
              <a:t>uy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chương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bạc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và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huy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chương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đồng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1572290" y="2681410"/>
            <a:ext cx="2707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0033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i="1" dirty="0" err="1">
                <a:solidFill>
                  <a:schemeClr val="bg1"/>
                </a:solidFill>
              </a:rPr>
              <a:t>Huy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chương</a:t>
            </a:r>
            <a:r>
              <a:rPr lang="vi-VN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vàng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2" name="AutoShape 70"/>
          <p:cNvSpPr>
            <a:spLocks/>
          </p:cNvSpPr>
          <p:nvPr/>
        </p:nvSpPr>
        <p:spPr bwMode="auto">
          <a:xfrm rot="16200000" flipH="1" flipV="1">
            <a:off x="6780681" y="-1005467"/>
            <a:ext cx="548143" cy="6102827"/>
          </a:xfrm>
          <a:prstGeom prst="rightBrace">
            <a:avLst>
              <a:gd name="adj1" fmla="val 132353"/>
              <a:gd name="adj2" fmla="val 50000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8022" y="2070217"/>
                <a:ext cx="777922" cy="81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8022" y="2070217"/>
                <a:ext cx="777922" cy="811248"/>
              </a:xfrm>
              <a:prstGeom prst="rect">
                <a:avLst/>
              </a:prstGeom>
              <a:blipFill rotWithShape="1">
                <a:blip r:embed="rId4"/>
                <a:stretch>
                  <a:fillRect l="-19531" r="-27344" b="-10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6242" y="284327"/>
                <a:ext cx="737549" cy="803682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altLang="en-US" sz="36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6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242" y="284327"/>
                <a:ext cx="737549" cy="803682"/>
              </a:xfrm>
              <a:prstGeom prst="rect">
                <a:avLst/>
              </a:prstGeom>
              <a:blipFill rotWithShape="1">
                <a:blip r:embed="rId5"/>
                <a:stretch>
                  <a:fillRect l="-23016" t="-2941" r="-42063" b="-13971"/>
                </a:stretch>
              </a:blipFill>
              <a:ln w="28575"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873" y="1990238"/>
            <a:ext cx="777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?</a:t>
            </a:r>
            <a:endParaRPr lang="en-US" altLang="en-US" sz="32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161" y="3041053"/>
            <a:ext cx="2502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chemeClr val="bg1"/>
                </a:solidFill>
                <a:cs typeface="Times New Roman" pitchFamily="18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9145" y="4062319"/>
                <a:ext cx="777922" cy="79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9145" y="4062319"/>
                <a:ext cx="777922" cy="791370"/>
              </a:xfrm>
              <a:prstGeom prst="rect">
                <a:avLst/>
              </a:prstGeom>
              <a:blipFill rotWithShape="1">
                <a:blip r:embed="rId6"/>
                <a:stretch>
                  <a:fillRect l="-19531" r="-27344" b="-107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881" y="4212902"/>
            <a:ext cx="511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rgbClr val="FFC000"/>
                </a:solidFill>
                <a:cs typeface="Times New Roman" pitchFamily="18" charset="0"/>
              </a:rPr>
              <a:t>  -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xmlns="" id="{FA0516B2-FCE7-42AA-9464-3E6E1EF88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234" y="4216611"/>
            <a:ext cx="5112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rgbClr val="FFC000"/>
                </a:solidFill>
                <a:cs typeface="Times New Roman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4322" y="4078827"/>
                <a:ext cx="777922" cy="790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4322" y="4078827"/>
                <a:ext cx="777922" cy="790345"/>
              </a:xfrm>
              <a:prstGeom prst="rect">
                <a:avLst/>
              </a:prstGeom>
              <a:blipFill rotWithShape="1">
                <a:blip r:embed="rId7"/>
                <a:stretch>
                  <a:fillRect l="-19531" r="-28125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5371077" y="4098057"/>
            <a:ext cx="367221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">
                <a:extLst>
                  <a:ext uri="{FF2B5EF4-FFF2-40B4-BE49-F238E27FC236}">
                    <a16:creationId xmlns:a16="http://schemas.microsoft.com/office/drawing/2014/main" xmlns="" id="{FA0516B2-FCE7-42AA-9464-3E6E1EF88C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2760" y="5141510"/>
                <a:ext cx="777922" cy="790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prstClr val="white"/>
                    </a:solidFill>
                    <a:latin typeface="HP001 4 hàng" panose="020B06030503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vi-VN" altLang="en-US" sz="3200" b="1" i="1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3200" b="1" dirty="0">
                  <a:solidFill>
                    <a:srgbClr val="FFFF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 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0516B2-FCE7-42AA-9464-3E6E1EF88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2760" y="5141510"/>
                <a:ext cx="777922" cy="790345"/>
              </a:xfrm>
              <a:prstGeom prst="rect">
                <a:avLst/>
              </a:prstGeom>
              <a:blipFill rotWithShape="1">
                <a:blip r:embed="rId8"/>
                <a:stretch>
                  <a:fillRect l="-20313" r="-27344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5284635" y="5170649"/>
            <a:ext cx="367221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00049" y="5170649"/>
            <a:ext cx="142227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số: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8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5" grpId="0"/>
      <p:bldP spid="47" grpId="0"/>
      <p:bldP spid="48" grpId="0"/>
      <p:bldP spid="49" grpId="0"/>
      <p:bldP spid="50" grpId="0"/>
      <p:bldP spid="51" grpId="0"/>
      <p:bldP spid="54" grpId="0"/>
      <p:bldP spid="59" grpId="0"/>
      <p:bldP spid="60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>
            <a:extLst>
              <a:ext uri="{FF2B5EF4-FFF2-40B4-BE49-F238E27FC236}">
                <a16:creationId xmlns:a16="http://schemas.microsoft.com/office/drawing/2014/main" xmlns="" id="{0EF07EA2-F2FF-4984-BF4F-3F73B7ED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936" y="2096369"/>
            <a:ext cx="705526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2844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7416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1988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656013" indent="1588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dirty="0">
                <a:solidFill>
                  <a:srgbClr val="FFFFFF"/>
                </a:solidFill>
                <a:latin typeface="Arial" panose="020B0604020202020204" pitchFamily="34" charset="0"/>
              </a:rPr>
              <a:t>VẬN DỤNG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dirty="0">
                <a:solidFill>
                  <a:srgbClr val="FFFFFF"/>
                </a:solidFill>
                <a:latin typeface="Arial" panose="020B0604020202020204" pitchFamily="34" charset="0"/>
              </a:rPr>
              <a:t>- TRẢI NGHIỆM</a:t>
            </a:r>
            <a:endParaRPr lang="en-US" altLang="en-US" sz="7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43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336800" y="228601"/>
            <a:ext cx="70104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80" y="3352801"/>
            <a:ext cx="1607720" cy="213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991600"/>
            <a:ext cx="2133600" cy="2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73437" y="304807"/>
            <a:ext cx="8005260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173437" y="986863"/>
                <a:ext cx="981536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vi-VN" sz="4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kết quả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437" y="986863"/>
                <a:ext cx="981536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2093394" y="3352801"/>
                <a:ext cx="8085303" cy="3006325"/>
              </a:xfrm>
              <a:prstGeom prst="star6">
                <a:avLst/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 smtClean="0">
                    <a:solidFill>
                      <a:schemeClr val="tx1"/>
                    </a:solidFill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394" y="3352801"/>
                <a:ext cx="8085303" cy="3006325"/>
              </a:xfrm>
              <a:prstGeom prst="star6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236" y="6115735"/>
            <a:ext cx="625648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336800" y="228601"/>
            <a:ext cx="70104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80" y="3550691"/>
            <a:ext cx="1331384" cy="193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06" y="3496870"/>
            <a:ext cx="1591733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4705 -0.04005 C 0.05694 -0.04908 0.07187 -0.05394 0.08715 -0.05394 C 0.10486 -0.05394 0.11892 -0.04908 0.12882 -0.04005 L 0.17604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6648" y="1060684"/>
            <a:ext cx="8817537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641600" y="283320"/>
            <a:ext cx="91440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194"/>
            <a:r>
              <a:rPr lang="vi-VN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cộng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4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  <a:endParaRPr lang="en-US" sz="4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467536" y="2893742"/>
            <a:ext cx="8270065" cy="284404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 defTabSz="913877"/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, ta </a:t>
            </a:r>
            <a:r>
              <a:rPr lang="vi-VN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tử số với nhau </a:t>
            </a:r>
            <a:r>
              <a:rPr lang="en-US" sz="3200" b="1" dirty="0" err="1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aril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FF00"/>
              </a:solidFill>
              <a:latin typeface="Aaril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35" y="6115733"/>
            <a:ext cx="625648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336800" y="228601"/>
            <a:ext cx="70104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3677649"/>
            <a:ext cx="1591733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80" y="3550691"/>
            <a:ext cx="1331384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2882 -0.07315 C 0.0349 -0.08958 0.0441 -0.09838 0.05365 -0.09838 C 0.06459 -0.09838 0.07327 -0.08958 0.07934 -0.07315 L 0.10868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469236" y="381001"/>
                <a:ext cx="10909965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vi-VN" sz="44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4400" b="1" i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36" y="381001"/>
                <a:ext cx="10909965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203201" y="3810001"/>
                <a:ext cx="89407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</a:t>
                </a:r>
                <a14:m>
                  <m:oMath xmlns:m="http://schemas.openxmlformats.org/officeDocument/2006/math">
                    <m:r>
                      <a:rPr lang="en-US" sz="4800" b="1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8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8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 smtClean="0">
                    <a:solidFill>
                      <a:srgbClr val="FF0000"/>
                    </a:solidFill>
                    <a:latin typeface="Aari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vi-VN" sz="48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8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FF0000"/>
                    </a:solidFill>
                    <a:latin typeface="Aaril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Aaril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vi-VN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3810001"/>
                <a:ext cx="89407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236" y="6262462"/>
            <a:ext cx="625648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3004"/>
            <a:ext cx="12192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336800" y="228601"/>
            <a:ext cx="70104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417" y="3620481"/>
            <a:ext cx="1593227" cy="1865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680" y="3550691"/>
            <a:ext cx="1331384" cy="19353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1192895" y="1308042"/>
            <a:ext cx="9967077" cy="1441279"/>
          </a:xfrm>
          <a:prstGeom prst="cloudCallout">
            <a:avLst>
              <a:gd name="adj1" fmla="val 25262"/>
              <a:gd name="adj2" fmla="val 1100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nhé!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có buổi học bổ ích. </a:t>
            </a:r>
          </a:p>
        </p:txBody>
      </p:sp>
    </p:spTree>
    <p:extLst>
      <p:ext uri="{BB962C8B-B14F-4D97-AF65-F5344CB8AC3E}">
        <p14:creationId xmlns:p14="http://schemas.microsoft.com/office/powerpoint/2010/main" val="26044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704 L 0.01892 -0.19699 C 0.02743 -0.23287 0.04045 -0.25185 0.05382 -0.25185 C 0.06927 -0.25185 0.08142 -0.23287 0.0901 -0.19699 L 0.1316 -0.037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46295083"/>
</p:tagLst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994</Words>
  <Application>Microsoft Office PowerPoint</Application>
  <PresentationFormat>Custom</PresentationFormat>
  <Paragraphs>170</Paragraphs>
  <Slides>22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1_Office Theme</vt:lpstr>
      <vt:lpstr>4_Office Theme</vt:lpstr>
      <vt:lpstr>2_Office Theme</vt:lpstr>
      <vt:lpstr>Office Theme</vt:lpstr>
      <vt:lpstr>3_Office Theme</vt:lpstr>
      <vt:lpstr>5_Office Theme</vt:lpstr>
      <vt:lpstr>1_Oriel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HP</cp:lastModifiedBy>
  <cp:revision>72</cp:revision>
  <dcterms:created xsi:type="dcterms:W3CDTF">2021-05-27T05:02:00Z</dcterms:created>
  <dcterms:modified xsi:type="dcterms:W3CDTF">2022-03-04T05:39:45Z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