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5"/>
  </p:notesMasterIdLst>
  <p:sldIdLst>
    <p:sldId id="283" r:id="rId2"/>
    <p:sldId id="260" r:id="rId3"/>
    <p:sldId id="286" r:id="rId4"/>
    <p:sldId id="284" r:id="rId5"/>
    <p:sldId id="285" r:id="rId6"/>
    <p:sldId id="287" r:id="rId7"/>
    <p:sldId id="288" r:id="rId8"/>
    <p:sldId id="263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6" r:id="rId18"/>
    <p:sldId id="312" r:id="rId19"/>
    <p:sldId id="313" r:id="rId20"/>
    <p:sldId id="298" r:id="rId21"/>
    <p:sldId id="299" r:id="rId22"/>
    <p:sldId id="264" r:id="rId23"/>
    <p:sldId id="271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0C4E"/>
    <a:srgbClr val="F9C9F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77" d="100"/>
          <a:sy n="77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90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74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1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86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92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77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20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124671"/>
            <a:ext cx="3050323" cy="2440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35782"/>
            <a:ext cx="933656" cy="7468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498417" y="157627"/>
            <a:ext cx="11650133" cy="6434666"/>
          </a:xfrm>
          <a:prstGeom prst="round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773379" y="5810441"/>
            <a:ext cx="11761689" cy="1047559"/>
          </a:xfrm>
          <a:prstGeom prst="rect">
            <a:avLst/>
          </a:prstGeom>
        </p:spPr>
      </p:pic>
      <p:pic>
        <p:nvPicPr>
          <p:cNvPr id="4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3716" y="5186242"/>
            <a:ext cx="1680670" cy="2184870"/>
          </a:xfrm>
          <a:prstGeom prst="rect">
            <a:avLst/>
          </a:prstGeom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4374">
            <a:off x="-732759" y="5971100"/>
            <a:ext cx="2187393" cy="155763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B350F7FA-112C-41AE-B21D-B1B48C7EA1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" y="0"/>
            <a:ext cx="5248394" cy="1182098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0BE794D9-4246-42BC-9C2C-45DD5E54EC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0910" y="0"/>
            <a:ext cx="5248394" cy="1182098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FDCE3CDE-FB27-4CB1-B9D4-63C84A72C4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6" y="-119859"/>
            <a:ext cx="1981556" cy="9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997446" y="3164523"/>
            <a:ext cx="3172763" cy="1859280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717206" y="1150144"/>
            <a:ext cx="3172763" cy="1859280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7016258" y="2532905"/>
            <a:ext cx="3702098" cy="2169477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0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 rot="604889">
            <a:off x="2380766" y="1485528"/>
            <a:ext cx="2299219" cy="2303835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 rot="21221316">
            <a:off x="1268395" y="4004307"/>
            <a:ext cx="1996365" cy="2000373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 rot="21221316">
            <a:off x="5735245" y="1788087"/>
            <a:ext cx="1872017" cy="1875775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 rot="604889">
            <a:off x="9083039" y="2040163"/>
            <a:ext cx="1620446" cy="1623699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4"/>
          </p:nvPr>
        </p:nvSpPr>
        <p:spPr>
          <a:xfrm rot="604889">
            <a:off x="7208594" y="3902502"/>
            <a:ext cx="2097966" cy="2102178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0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>
            <a:off x="2605762" y="1884285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395442" y="1884285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>
          <a:xfrm>
            <a:off x="3983007" y="3822657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>
          <a:xfrm>
            <a:off x="7772687" y="3822657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9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" r="953" b="72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98790" y="633478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14F5D1-8711-42B6-94E2-96393E35F87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810" y="202311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D5EB85-25A8-4FA8-8BAA-09672C08513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" y="79629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4EE629-5314-4570-8B89-F8B9B23DD97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390" y="-16954500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E374D7-257C-45DD-8484-EDA38A600BE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9881" y="-16906095"/>
            <a:ext cx="1881378" cy="1625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E692BE-CEF3-4039-9898-84CDA878584D}"/>
              </a:ext>
            </a:extLst>
          </p:cNvPr>
          <p:cNvSpPr txBox="1"/>
          <p:nvPr userDrawn="1"/>
        </p:nvSpPr>
        <p:spPr>
          <a:xfrm>
            <a:off x="2042580" y="8418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4B9FCA-EAF6-4650-BE26-5AC36208278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90" y="20535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microsoft.com/office/2007/relationships/hdphoto" Target="../media/hdphoto1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14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114910" y="5819980"/>
            <a:ext cx="12192000" cy="1047559"/>
          </a:xfrm>
          <a:prstGeom prst="rect">
            <a:avLst/>
          </a:prstGeom>
        </p:spPr>
      </p:pic>
      <p:pic>
        <p:nvPicPr>
          <p:cNvPr id="4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71" y="617087"/>
            <a:ext cx="2676614" cy="2479481"/>
          </a:xfrm>
          <a:prstGeom prst="rect">
            <a:avLst/>
          </a:prstGeom>
        </p:spPr>
      </p:pic>
      <p:pic>
        <p:nvPicPr>
          <p:cNvPr id="5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417" y="4890937"/>
            <a:ext cx="1680670" cy="21848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046471" y="3606489"/>
            <a:ext cx="8475370" cy="1877437"/>
            <a:chOff x="-1492116" y="2639878"/>
            <a:chExt cx="8475370" cy="1877437"/>
          </a:xfrm>
        </p:grpSpPr>
        <p:sp>
          <p:nvSpPr>
            <p:cNvPr id="8" name="文本框 6"/>
            <p:cNvSpPr txBox="1"/>
            <p:nvPr/>
          </p:nvSpPr>
          <p:spPr>
            <a:xfrm>
              <a:off x="-1492116" y="2639878"/>
              <a:ext cx="8406468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600" dirty="0">
                  <a:solidFill>
                    <a:schemeClr val="bg1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迷你简准圆" panose="03000509000000000000" pitchFamily="65" charset="-122"/>
                  <a:cs typeface="Times New Roman" panose="02020603050405020304" pitchFamily="18" charset="0"/>
                </a:rPr>
                <a:t>LUYỆN TẬP</a:t>
              </a:r>
              <a:endParaRPr lang="zh-CN" altLang="en-US" sz="116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-1407628" y="2639878"/>
              <a:ext cx="839088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迷你简准圆" panose="03000509000000000000" pitchFamily="65" charset="-122"/>
                  <a:cs typeface="Times New Roman" panose="02020603050405020304" pitchFamily="18" charset="0"/>
                </a:rPr>
                <a:t>LUYỆN TẬP</a:t>
              </a:r>
              <a:endParaRPr lang="zh-CN" altLang="en-US" sz="115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69" y="5182384"/>
            <a:ext cx="2187393" cy="1557639"/>
          </a:xfrm>
          <a:prstGeom prst="rect">
            <a:avLst/>
          </a:prstGeom>
        </p:spPr>
      </p:pic>
      <p:sp>
        <p:nvSpPr>
          <p:cNvPr id="12" name="文本框 6"/>
          <p:cNvSpPr txBox="1"/>
          <p:nvPr/>
        </p:nvSpPr>
        <p:spPr>
          <a:xfrm>
            <a:off x="3832410" y="5779398"/>
            <a:ext cx="8390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(</a:t>
            </a:r>
            <a:r>
              <a:rPr lang="en-US" altLang="zh-CN" sz="5400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Trang</a:t>
            </a:r>
            <a:r>
              <a:rPr lang="en-US" altLang="zh-CN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 136)</a:t>
            </a:r>
            <a:endParaRPr lang="zh-CN" altLang="en-US" sz="54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VN Thang Vu" panose="03090702030407020404" pitchFamily="66" charset="0"/>
              <a:ea typeface="迷你简准圆" panose="03000509000000000000" pitchFamily="65" charset="-122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4639327" y="2632203"/>
            <a:ext cx="3220753" cy="92333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latin typeface="UTM Davida" panose="02040603050506020204" pitchFamily="18" charset="0"/>
                <a:ea typeface="迷你简准圆" panose="03000509000000000000" pitchFamily="65" charset="-122"/>
              </a:rPr>
              <a:t>MÔN TOÁN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latin typeface="UTM Davida" panose="02040603050506020204" pitchFamily="18" charset="0"/>
              <a:ea typeface="迷你简准圆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39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088" y="1069241"/>
                <a:ext cx="244675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88" y="1069241"/>
                <a:ext cx="2446759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5884" y="28017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84" y="2801788"/>
                <a:ext cx="184403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1995" y="4534335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95" y="4534335"/>
                <a:ext cx="2151808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1847" y="1069241"/>
                <a:ext cx="3948260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7" y="1069241"/>
                <a:ext cx="3948260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28515" y="1069241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515" y="1069241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89915" y="2801595"/>
                <a:ext cx="3812005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915" y="2801595"/>
                <a:ext cx="3812005" cy="1392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01920" y="2792936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920" y="2792936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21847" y="4533370"/>
                <a:ext cx="4352217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7" y="4533370"/>
                <a:ext cx="4352217" cy="13924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40921" y="4906154"/>
                <a:ext cx="11536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921" y="4906154"/>
                <a:ext cx="1153649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52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2488" y="1069241"/>
                <a:ext cx="244675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488" y="1069241"/>
                <a:ext cx="2446759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03284" y="28017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284" y="2801788"/>
                <a:ext cx="184403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49395" y="4534335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395" y="4534335"/>
                <a:ext cx="2151808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9247" y="1069241"/>
                <a:ext cx="3770328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47" y="1069241"/>
                <a:ext cx="3770328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82251" y="1069241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251" y="1069241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47315" y="2801595"/>
                <a:ext cx="3770328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315" y="2801595"/>
                <a:ext cx="3770328" cy="1392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09355" y="2801532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355" y="2801532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79247" y="4533370"/>
                <a:ext cx="450770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47" y="4533370"/>
                <a:ext cx="4507709" cy="13923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58481" y="4906154"/>
                <a:ext cx="11536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481" y="4906154"/>
                <a:ext cx="1153649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80" y="2066523"/>
            <a:ext cx="1985211" cy="2862322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Viết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rút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gọn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9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210" y="1860347"/>
            <a:ext cx="9669063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3303717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156" y="4890262"/>
            <a:ext cx="990068" cy="1832123"/>
            <a:chOff x="448272" y="733220"/>
            <a:chExt cx="742551" cy="137409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97825" y="1069364"/>
              <a:ext cx="0" cy="768485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48272" y="733220"/>
              <a:ext cx="742551" cy="435147"/>
            </a:xfrm>
            <a:custGeom>
              <a:avLst/>
              <a:gdLst>
                <a:gd name="T0" fmla="*/ 325 w 379"/>
                <a:gd name="T1" fmla="*/ 93 h 221"/>
                <a:gd name="T2" fmla="*/ 317 w 379"/>
                <a:gd name="T3" fmla="*/ 93 h 221"/>
                <a:gd name="T4" fmla="*/ 239 w 379"/>
                <a:gd name="T5" fmla="*/ 33 h 221"/>
                <a:gd name="T6" fmla="*/ 188 w 379"/>
                <a:gd name="T7" fmla="*/ 51 h 221"/>
                <a:gd name="T8" fmla="*/ 133 w 379"/>
                <a:gd name="T9" fmla="*/ 0 h 221"/>
                <a:gd name="T10" fmla="*/ 78 w 379"/>
                <a:gd name="T11" fmla="*/ 55 h 221"/>
                <a:gd name="T12" fmla="*/ 78 w 379"/>
                <a:gd name="T13" fmla="*/ 56 h 221"/>
                <a:gd name="T14" fmla="*/ 66 w 379"/>
                <a:gd name="T15" fmla="*/ 55 h 221"/>
                <a:gd name="T16" fmla="*/ 0 w 379"/>
                <a:gd name="T17" fmla="*/ 122 h 221"/>
                <a:gd name="T18" fmla="*/ 66 w 379"/>
                <a:gd name="T19" fmla="*/ 188 h 221"/>
                <a:gd name="T20" fmla="*/ 97 w 379"/>
                <a:gd name="T21" fmla="*/ 181 h 221"/>
                <a:gd name="T22" fmla="*/ 157 w 379"/>
                <a:gd name="T23" fmla="*/ 221 h 221"/>
                <a:gd name="T24" fmla="*/ 212 w 379"/>
                <a:gd name="T25" fmla="*/ 190 h 221"/>
                <a:gd name="T26" fmla="*/ 239 w 379"/>
                <a:gd name="T27" fmla="*/ 194 h 221"/>
                <a:gd name="T28" fmla="*/ 284 w 379"/>
                <a:gd name="T29" fmla="*/ 180 h 221"/>
                <a:gd name="T30" fmla="*/ 325 w 379"/>
                <a:gd name="T31" fmla="*/ 200 h 221"/>
                <a:gd name="T32" fmla="*/ 379 w 379"/>
                <a:gd name="T33" fmla="*/ 146 h 221"/>
                <a:gd name="T34" fmla="*/ 325 w 379"/>
                <a:gd name="T35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221">
                  <a:moveTo>
                    <a:pt x="325" y="93"/>
                  </a:moveTo>
                  <a:cubicBezTo>
                    <a:pt x="322" y="93"/>
                    <a:pt x="320" y="93"/>
                    <a:pt x="317" y="93"/>
                  </a:cubicBezTo>
                  <a:cubicBezTo>
                    <a:pt x="308" y="59"/>
                    <a:pt x="276" y="33"/>
                    <a:pt x="239" y="33"/>
                  </a:cubicBezTo>
                  <a:cubicBezTo>
                    <a:pt x="220" y="33"/>
                    <a:pt x="202" y="40"/>
                    <a:pt x="188" y="51"/>
                  </a:cubicBezTo>
                  <a:cubicBezTo>
                    <a:pt x="186" y="23"/>
                    <a:pt x="162" y="0"/>
                    <a:pt x="133" y="0"/>
                  </a:cubicBezTo>
                  <a:cubicBezTo>
                    <a:pt x="102" y="0"/>
                    <a:pt x="78" y="2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4" y="56"/>
                    <a:pt x="70" y="55"/>
                    <a:pt x="66" y="55"/>
                  </a:cubicBezTo>
                  <a:cubicBezTo>
                    <a:pt x="30" y="55"/>
                    <a:pt x="0" y="85"/>
                    <a:pt x="0" y="122"/>
                  </a:cubicBezTo>
                  <a:cubicBezTo>
                    <a:pt x="0" y="158"/>
                    <a:pt x="30" y="188"/>
                    <a:pt x="66" y="188"/>
                  </a:cubicBezTo>
                  <a:cubicBezTo>
                    <a:pt x="78" y="188"/>
                    <a:pt x="88" y="185"/>
                    <a:pt x="97" y="181"/>
                  </a:cubicBezTo>
                  <a:cubicBezTo>
                    <a:pt x="107" y="204"/>
                    <a:pt x="130" y="221"/>
                    <a:pt x="157" y="221"/>
                  </a:cubicBezTo>
                  <a:cubicBezTo>
                    <a:pt x="180" y="221"/>
                    <a:pt x="201" y="208"/>
                    <a:pt x="212" y="190"/>
                  </a:cubicBezTo>
                  <a:cubicBezTo>
                    <a:pt x="220" y="193"/>
                    <a:pt x="229" y="194"/>
                    <a:pt x="239" y="194"/>
                  </a:cubicBezTo>
                  <a:cubicBezTo>
                    <a:pt x="256" y="194"/>
                    <a:pt x="271" y="189"/>
                    <a:pt x="284" y="180"/>
                  </a:cubicBezTo>
                  <a:cubicBezTo>
                    <a:pt x="294" y="192"/>
                    <a:pt x="309" y="200"/>
                    <a:pt x="325" y="200"/>
                  </a:cubicBezTo>
                  <a:cubicBezTo>
                    <a:pt x="355" y="200"/>
                    <a:pt x="379" y="176"/>
                    <a:pt x="379" y="146"/>
                  </a:cubicBezTo>
                  <a:cubicBezTo>
                    <a:pt x="379" y="117"/>
                    <a:pt x="355" y="93"/>
                    <a:pt x="325" y="93"/>
                  </a:cubicBezTo>
                  <a:close/>
                </a:path>
              </a:pathLst>
            </a:custGeom>
            <a:solidFill>
              <a:srgbClr val="EAF7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638923" y="1568385"/>
              <a:ext cx="306688" cy="538927"/>
              <a:chOff x="2707" y="1337"/>
              <a:chExt cx="276" cy="4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28"/>
              <p:cNvSpPr>
                <a:spLocks noChangeArrowheads="1"/>
              </p:cNvSpPr>
              <p:nvPr/>
            </p:nvSpPr>
            <p:spPr bwMode="auto">
              <a:xfrm>
                <a:off x="2835" y="1454"/>
                <a:ext cx="28" cy="3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Oval 29"/>
              <p:cNvSpPr>
                <a:spLocks noChangeArrowheads="1"/>
              </p:cNvSpPr>
              <p:nvPr/>
            </p:nvSpPr>
            <p:spPr bwMode="auto">
              <a:xfrm>
                <a:off x="2707" y="1337"/>
                <a:ext cx="270" cy="270"/>
              </a:xfrm>
              <a:prstGeom prst="ellipse">
                <a:avLst/>
              </a:pr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2849" y="1471"/>
                <a:ext cx="134" cy="81"/>
              </a:xfrm>
              <a:custGeom>
                <a:avLst/>
                <a:gdLst>
                  <a:gd name="T0" fmla="*/ 56 w 56"/>
                  <a:gd name="T1" fmla="*/ 7 h 34"/>
                  <a:gd name="T2" fmla="*/ 0 w 56"/>
                  <a:gd name="T3" fmla="*/ 0 h 34"/>
                  <a:gd name="T4" fmla="*/ 45 w 56"/>
                  <a:gd name="T5" fmla="*/ 34 h 34"/>
                  <a:gd name="T6" fmla="*/ 56 w 56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56" y="7"/>
                    </a:moveTo>
                    <a:cubicBezTo>
                      <a:pt x="38" y="14"/>
                      <a:pt x="17" y="12"/>
                      <a:pt x="0" y="0"/>
                    </a:cubicBezTo>
                    <a:cubicBezTo>
                      <a:pt x="9" y="19"/>
                      <a:pt x="26" y="31"/>
                      <a:pt x="45" y="34"/>
                    </a:cubicBezTo>
                    <a:cubicBezTo>
                      <a:pt x="51" y="26"/>
                      <a:pt x="55" y="17"/>
                      <a:pt x="56" y="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2849" y="1364"/>
                <a:ext cx="124" cy="112"/>
              </a:xfrm>
              <a:custGeom>
                <a:avLst/>
                <a:gdLst>
                  <a:gd name="T0" fmla="*/ 34 w 52"/>
                  <a:gd name="T1" fmla="*/ 0 h 47"/>
                  <a:gd name="T2" fmla="*/ 0 w 52"/>
                  <a:gd name="T3" fmla="*/ 45 h 47"/>
                  <a:gd name="T4" fmla="*/ 52 w 52"/>
                  <a:gd name="T5" fmla="*/ 23 h 47"/>
                  <a:gd name="T6" fmla="*/ 34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34" y="0"/>
                    </a:moveTo>
                    <a:cubicBezTo>
                      <a:pt x="31" y="19"/>
                      <a:pt x="19" y="36"/>
                      <a:pt x="0" y="45"/>
                    </a:cubicBezTo>
                    <a:cubicBezTo>
                      <a:pt x="21" y="47"/>
                      <a:pt x="40" y="38"/>
                      <a:pt x="52" y="23"/>
                    </a:cubicBezTo>
                    <a:cubicBezTo>
                      <a:pt x="48" y="14"/>
                      <a:pt x="42" y="6"/>
                      <a:pt x="34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2796" y="1337"/>
                <a:ext cx="86" cy="134"/>
              </a:xfrm>
              <a:custGeom>
                <a:avLst/>
                <a:gdLst>
                  <a:gd name="T0" fmla="*/ 0 w 36"/>
                  <a:gd name="T1" fmla="*/ 4 h 56"/>
                  <a:gd name="T2" fmla="*/ 22 w 36"/>
                  <a:gd name="T3" fmla="*/ 56 h 56"/>
                  <a:gd name="T4" fmla="*/ 29 w 36"/>
                  <a:gd name="T5" fmla="*/ 0 h 56"/>
                  <a:gd name="T6" fmla="*/ 22 w 36"/>
                  <a:gd name="T7" fmla="*/ 0 h 56"/>
                  <a:gd name="T8" fmla="*/ 0 w 36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6">
                    <a:moveTo>
                      <a:pt x="0" y="4"/>
                    </a:moveTo>
                    <a:cubicBezTo>
                      <a:pt x="15" y="16"/>
                      <a:pt x="24" y="35"/>
                      <a:pt x="22" y="56"/>
                    </a:cubicBezTo>
                    <a:cubicBezTo>
                      <a:pt x="34" y="39"/>
                      <a:pt x="36" y="18"/>
                      <a:pt x="29" y="0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4" y="0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2715" y="1390"/>
                <a:ext cx="134" cy="81"/>
              </a:xfrm>
              <a:custGeom>
                <a:avLst/>
                <a:gdLst>
                  <a:gd name="T0" fmla="*/ 0 w 56"/>
                  <a:gd name="T1" fmla="*/ 28 h 34"/>
                  <a:gd name="T2" fmla="*/ 56 w 56"/>
                  <a:gd name="T3" fmla="*/ 34 h 34"/>
                  <a:gd name="T4" fmla="*/ 11 w 56"/>
                  <a:gd name="T5" fmla="*/ 0 h 34"/>
                  <a:gd name="T6" fmla="*/ 0 w 56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0" y="28"/>
                    </a:moveTo>
                    <a:cubicBezTo>
                      <a:pt x="18" y="20"/>
                      <a:pt x="39" y="22"/>
                      <a:pt x="56" y="34"/>
                    </a:cubicBezTo>
                    <a:cubicBezTo>
                      <a:pt x="47" y="15"/>
                      <a:pt x="30" y="3"/>
                      <a:pt x="11" y="0"/>
                    </a:cubicBezTo>
                    <a:cubicBezTo>
                      <a:pt x="5" y="8"/>
                      <a:pt x="1" y="17"/>
                      <a:pt x="0" y="28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2724" y="1466"/>
                <a:ext cx="125" cy="112"/>
              </a:xfrm>
              <a:custGeom>
                <a:avLst/>
                <a:gdLst>
                  <a:gd name="T0" fmla="*/ 18 w 52"/>
                  <a:gd name="T1" fmla="*/ 47 h 47"/>
                  <a:gd name="T2" fmla="*/ 52 w 52"/>
                  <a:gd name="T3" fmla="*/ 2 h 47"/>
                  <a:gd name="T4" fmla="*/ 0 w 52"/>
                  <a:gd name="T5" fmla="*/ 25 h 47"/>
                  <a:gd name="T6" fmla="*/ 18 w 5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18" y="47"/>
                    </a:moveTo>
                    <a:cubicBezTo>
                      <a:pt x="21" y="28"/>
                      <a:pt x="33" y="11"/>
                      <a:pt x="52" y="2"/>
                    </a:cubicBezTo>
                    <a:cubicBezTo>
                      <a:pt x="31" y="0"/>
                      <a:pt x="12" y="9"/>
                      <a:pt x="0" y="25"/>
                    </a:cubicBezTo>
                    <a:cubicBezTo>
                      <a:pt x="4" y="34"/>
                      <a:pt x="10" y="42"/>
                      <a:pt x="18" y="4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2815" y="1471"/>
                <a:ext cx="87" cy="136"/>
              </a:xfrm>
              <a:custGeom>
                <a:avLst/>
                <a:gdLst>
                  <a:gd name="T0" fmla="*/ 36 w 36"/>
                  <a:gd name="T1" fmla="*/ 52 h 57"/>
                  <a:gd name="T2" fmla="*/ 14 w 36"/>
                  <a:gd name="T3" fmla="*/ 0 h 57"/>
                  <a:gd name="T4" fmla="*/ 8 w 36"/>
                  <a:gd name="T5" fmla="*/ 56 h 57"/>
                  <a:gd name="T6" fmla="*/ 14 w 36"/>
                  <a:gd name="T7" fmla="*/ 57 h 57"/>
                  <a:gd name="T8" fmla="*/ 36 w 36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36" y="52"/>
                    </a:moveTo>
                    <a:cubicBezTo>
                      <a:pt x="21" y="40"/>
                      <a:pt x="12" y="21"/>
                      <a:pt x="14" y="0"/>
                    </a:cubicBezTo>
                    <a:cubicBezTo>
                      <a:pt x="2" y="17"/>
                      <a:pt x="0" y="38"/>
                      <a:pt x="8" y="56"/>
                    </a:cubicBezTo>
                    <a:cubicBezTo>
                      <a:pt x="10" y="56"/>
                      <a:pt x="12" y="57"/>
                      <a:pt x="14" y="57"/>
                    </a:cubicBezTo>
                    <a:cubicBezTo>
                      <a:pt x="22" y="57"/>
                      <a:pt x="30" y="55"/>
                      <a:pt x="36" y="52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39147" y="3143421"/>
            <a:ext cx="466445" cy="273344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2381229" y="0"/>
            <a:ext cx="901601" cy="528352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9781171" y="276755"/>
            <a:ext cx="1185005" cy="694428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flipH="1">
            <a:off x="7683700" y="753110"/>
            <a:ext cx="744257" cy="436145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224" y="176303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solidFill>
            <a:schemeClr val="lt1">
              <a:alpha val="69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6000" b="1" dirty="0">
                <a:solidFill>
                  <a:schemeClr val="accent1"/>
                </a:solidFill>
              </a:rPr>
              <a:t> 2: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Tìm</a:t>
            </a:r>
            <a:r>
              <a:rPr lang="en-US" altLang="en-US" sz="6000" b="1" dirty="0">
                <a:solidFill>
                  <a:schemeClr val="accent1"/>
                </a:solidFill>
              </a:rPr>
              <a:t> x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832972" y="1499492"/>
            <a:ext cx="5438274" cy="2489477"/>
            <a:chOff x="718744" y="1689182"/>
            <a:chExt cx="5438274" cy="2489477"/>
          </a:xfrm>
        </p:grpSpPr>
        <p:sp>
          <p:nvSpPr>
            <p:cNvPr id="40" name="矩形 5"/>
            <p:cNvSpPr>
              <a:spLocks noChangeAspect="1"/>
            </p:cNvSpPr>
            <p:nvPr/>
          </p:nvSpPr>
          <p:spPr>
            <a:xfrm>
              <a:off x="718744" y="1689182"/>
              <a:ext cx="5438274" cy="2489477"/>
            </a:xfrm>
            <a:custGeom>
              <a:avLst/>
              <a:gdLst>
                <a:gd name="connsiteX0" fmla="*/ 0 w 9384121"/>
                <a:gd name="connsiteY0" fmla="*/ 0 h 1506113"/>
                <a:gd name="connsiteX1" fmla="*/ 9384121 w 9384121"/>
                <a:gd name="connsiteY1" fmla="*/ 0 h 1506113"/>
                <a:gd name="connsiteX2" fmla="*/ 9384121 w 9384121"/>
                <a:gd name="connsiteY2" fmla="*/ 1506113 h 1506113"/>
                <a:gd name="connsiteX3" fmla="*/ 0 w 9384121"/>
                <a:gd name="connsiteY3" fmla="*/ 1506113 h 1506113"/>
                <a:gd name="connsiteX4" fmla="*/ 0 w 9384121"/>
                <a:gd name="connsiteY4" fmla="*/ 0 h 1506113"/>
                <a:gd name="connsiteX0" fmla="*/ 0 w 9393746"/>
                <a:gd name="connsiteY0" fmla="*/ 57752 h 1506113"/>
                <a:gd name="connsiteX1" fmla="*/ 9393746 w 9393746"/>
                <a:gd name="connsiteY1" fmla="*/ 0 h 1506113"/>
                <a:gd name="connsiteX2" fmla="*/ 9393746 w 9393746"/>
                <a:gd name="connsiteY2" fmla="*/ 1506113 h 1506113"/>
                <a:gd name="connsiteX3" fmla="*/ 9625 w 9393746"/>
                <a:gd name="connsiteY3" fmla="*/ 1506113 h 1506113"/>
                <a:gd name="connsiteX4" fmla="*/ 0 w 9393746"/>
                <a:gd name="connsiteY4" fmla="*/ 57752 h 1506113"/>
                <a:gd name="connsiteX0" fmla="*/ 1168813 w 10562559"/>
                <a:gd name="connsiteY0" fmla="*/ 215651 h 1664012"/>
                <a:gd name="connsiteX1" fmla="*/ 10562559 w 10562559"/>
                <a:gd name="connsiteY1" fmla="*/ 157899 h 1664012"/>
                <a:gd name="connsiteX2" fmla="*/ 10562559 w 10562559"/>
                <a:gd name="connsiteY2" fmla="*/ 1664012 h 1664012"/>
                <a:gd name="connsiteX3" fmla="*/ 1178438 w 10562559"/>
                <a:gd name="connsiteY3" fmla="*/ 1664012 h 1664012"/>
                <a:gd name="connsiteX4" fmla="*/ 1168813 w 10562559"/>
                <a:gd name="connsiteY4" fmla="*/ 215651 h 1664012"/>
                <a:gd name="connsiteX0" fmla="*/ 1168813 w 10562559"/>
                <a:gd name="connsiteY0" fmla="*/ 326691 h 1775052"/>
                <a:gd name="connsiteX1" fmla="*/ 10562559 w 10562559"/>
                <a:gd name="connsiteY1" fmla="*/ 268939 h 1775052"/>
                <a:gd name="connsiteX2" fmla="*/ 10562559 w 10562559"/>
                <a:gd name="connsiteY2" fmla="*/ 1775052 h 1775052"/>
                <a:gd name="connsiteX3" fmla="*/ 1178438 w 10562559"/>
                <a:gd name="connsiteY3" fmla="*/ 1775052 h 1775052"/>
                <a:gd name="connsiteX4" fmla="*/ 1168813 w 10562559"/>
                <a:gd name="connsiteY4" fmla="*/ 326691 h 1775052"/>
                <a:gd name="connsiteX0" fmla="*/ 1168813 w 10562559"/>
                <a:gd name="connsiteY0" fmla="*/ 326691 h 2061941"/>
                <a:gd name="connsiteX1" fmla="*/ 10562559 w 10562559"/>
                <a:gd name="connsiteY1" fmla="*/ 268939 h 2061941"/>
                <a:gd name="connsiteX2" fmla="*/ 10562559 w 10562559"/>
                <a:gd name="connsiteY2" fmla="*/ 1775052 h 2061941"/>
                <a:gd name="connsiteX3" fmla="*/ 1178438 w 10562559"/>
                <a:gd name="connsiteY3" fmla="*/ 1775052 h 2061941"/>
                <a:gd name="connsiteX4" fmla="*/ 1168813 w 10562559"/>
                <a:gd name="connsiteY4" fmla="*/ 326691 h 2061941"/>
                <a:gd name="connsiteX0" fmla="*/ 1159782 w 11212294"/>
                <a:gd name="connsiteY0" fmla="*/ 261548 h 1888556"/>
                <a:gd name="connsiteX1" fmla="*/ 10409149 w 11212294"/>
                <a:gd name="connsiteY1" fmla="*/ 300049 h 1888556"/>
                <a:gd name="connsiteX2" fmla="*/ 10553528 w 11212294"/>
                <a:gd name="connsiteY2" fmla="*/ 1709909 h 1888556"/>
                <a:gd name="connsiteX3" fmla="*/ 1169407 w 11212294"/>
                <a:gd name="connsiteY3" fmla="*/ 1709909 h 1888556"/>
                <a:gd name="connsiteX4" fmla="*/ 1159782 w 11212294"/>
                <a:gd name="connsiteY4" fmla="*/ 261548 h 1888556"/>
                <a:gd name="connsiteX0" fmla="*/ 1157470 w 11198477"/>
                <a:gd name="connsiteY0" fmla="*/ 208624 h 1830306"/>
                <a:gd name="connsiteX1" fmla="*/ 10369782 w 11198477"/>
                <a:gd name="connsiteY1" fmla="*/ 333587 h 1830306"/>
                <a:gd name="connsiteX2" fmla="*/ 10551216 w 11198477"/>
                <a:gd name="connsiteY2" fmla="*/ 1656985 h 1830306"/>
                <a:gd name="connsiteX3" fmla="*/ 1167095 w 11198477"/>
                <a:gd name="connsiteY3" fmla="*/ 1656985 h 1830306"/>
                <a:gd name="connsiteX4" fmla="*/ 1157470 w 11198477"/>
                <a:gd name="connsiteY4" fmla="*/ 208624 h 1830306"/>
                <a:gd name="connsiteX0" fmla="*/ 1157470 w 12195291"/>
                <a:gd name="connsiteY0" fmla="*/ 83980 h 1688293"/>
                <a:gd name="connsiteX1" fmla="*/ 10369782 w 12195291"/>
                <a:gd name="connsiteY1" fmla="*/ 208943 h 1688293"/>
                <a:gd name="connsiteX2" fmla="*/ 12176532 w 12195291"/>
                <a:gd name="connsiteY2" fmla="*/ 502931 h 1688293"/>
                <a:gd name="connsiteX3" fmla="*/ 10551216 w 12195291"/>
                <a:gd name="connsiteY3" fmla="*/ 1532341 h 1688293"/>
                <a:gd name="connsiteX4" fmla="*/ 1167095 w 12195291"/>
                <a:gd name="connsiteY4" fmla="*/ 1532341 h 1688293"/>
                <a:gd name="connsiteX5" fmla="*/ 1157470 w 12195291"/>
                <a:gd name="connsiteY5" fmla="*/ 83980 h 16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291" h="1688293">
                  <a:moveTo>
                    <a:pt x="1157470" y="83980"/>
                  </a:moveTo>
                  <a:cubicBezTo>
                    <a:pt x="2691251" y="-136586"/>
                    <a:pt x="8533272" y="139118"/>
                    <a:pt x="10369782" y="208943"/>
                  </a:cubicBezTo>
                  <a:cubicBezTo>
                    <a:pt x="12206292" y="278768"/>
                    <a:pt x="12146293" y="282365"/>
                    <a:pt x="12176532" y="502931"/>
                  </a:cubicBezTo>
                  <a:cubicBezTo>
                    <a:pt x="12206771" y="723497"/>
                    <a:pt x="12386122" y="1360773"/>
                    <a:pt x="10551216" y="1532341"/>
                  </a:cubicBezTo>
                  <a:cubicBezTo>
                    <a:pt x="8716310" y="1703909"/>
                    <a:pt x="2732719" y="1773735"/>
                    <a:pt x="1167095" y="1532341"/>
                  </a:cubicBezTo>
                  <a:cubicBezTo>
                    <a:pt x="-398529" y="1290947"/>
                    <a:pt x="-376311" y="304546"/>
                    <a:pt x="1157470" y="83980"/>
                  </a:cubicBez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99903" y="2182971"/>
                  <a:ext cx="4746171" cy="13923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800" b="1" dirty="0">
                            <a:ln/>
                            <a:solidFill>
                              <a:schemeClr val="accent6">
                                <a:lumMod val="50000"/>
                              </a:schemeClr>
                            </a:solidFill>
                          </a:rPr>
                          <m:t>x</m:t>
                        </m:r>
                        <m:r>
                          <a:rPr lang="en-US" sz="4800" b="1" i="1" dirty="0" smtClean="0">
                            <a:ln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903" y="2182971"/>
                  <a:ext cx="4746171" cy="13923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708820" y="3988969"/>
            <a:ext cx="5438274" cy="2489477"/>
            <a:chOff x="5708820" y="3645523"/>
            <a:chExt cx="5438274" cy="2489477"/>
          </a:xfrm>
        </p:grpSpPr>
        <p:sp>
          <p:nvSpPr>
            <p:cNvPr id="43" name="矩形 5"/>
            <p:cNvSpPr>
              <a:spLocks noChangeAspect="1"/>
            </p:cNvSpPr>
            <p:nvPr/>
          </p:nvSpPr>
          <p:spPr>
            <a:xfrm>
              <a:off x="5708820" y="3645523"/>
              <a:ext cx="5438274" cy="2489477"/>
            </a:xfrm>
            <a:custGeom>
              <a:avLst/>
              <a:gdLst>
                <a:gd name="connsiteX0" fmla="*/ 0 w 9384121"/>
                <a:gd name="connsiteY0" fmla="*/ 0 h 1506113"/>
                <a:gd name="connsiteX1" fmla="*/ 9384121 w 9384121"/>
                <a:gd name="connsiteY1" fmla="*/ 0 h 1506113"/>
                <a:gd name="connsiteX2" fmla="*/ 9384121 w 9384121"/>
                <a:gd name="connsiteY2" fmla="*/ 1506113 h 1506113"/>
                <a:gd name="connsiteX3" fmla="*/ 0 w 9384121"/>
                <a:gd name="connsiteY3" fmla="*/ 1506113 h 1506113"/>
                <a:gd name="connsiteX4" fmla="*/ 0 w 9384121"/>
                <a:gd name="connsiteY4" fmla="*/ 0 h 1506113"/>
                <a:gd name="connsiteX0" fmla="*/ 0 w 9393746"/>
                <a:gd name="connsiteY0" fmla="*/ 57752 h 1506113"/>
                <a:gd name="connsiteX1" fmla="*/ 9393746 w 9393746"/>
                <a:gd name="connsiteY1" fmla="*/ 0 h 1506113"/>
                <a:gd name="connsiteX2" fmla="*/ 9393746 w 9393746"/>
                <a:gd name="connsiteY2" fmla="*/ 1506113 h 1506113"/>
                <a:gd name="connsiteX3" fmla="*/ 9625 w 9393746"/>
                <a:gd name="connsiteY3" fmla="*/ 1506113 h 1506113"/>
                <a:gd name="connsiteX4" fmla="*/ 0 w 9393746"/>
                <a:gd name="connsiteY4" fmla="*/ 57752 h 1506113"/>
                <a:gd name="connsiteX0" fmla="*/ 1168813 w 10562559"/>
                <a:gd name="connsiteY0" fmla="*/ 215651 h 1664012"/>
                <a:gd name="connsiteX1" fmla="*/ 10562559 w 10562559"/>
                <a:gd name="connsiteY1" fmla="*/ 157899 h 1664012"/>
                <a:gd name="connsiteX2" fmla="*/ 10562559 w 10562559"/>
                <a:gd name="connsiteY2" fmla="*/ 1664012 h 1664012"/>
                <a:gd name="connsiteX3" fmla="*/ 1178438 w 10562559"/>
                <a:gd name="connsiteY3" fmla="*/ 1664012 h 1664012"/>
                <a:gd name="connsiteX4" fmla="*/ 1168813 w 10562559"/>
                <a:gd name="connsiteY4" fmla="*/ 215651 h 1664012"/>
                <a:gd name="connsiteX0" fmla="*/ 1168813 w 10562559"/>
                <a:gd name="connsiteY0" fmla="*/ 326691 h 1775052"/>
                <a:gd name="connsiteX1" fmla="*/ 10562559 w 10562559"/>
                <a:gd name="connsiteY1" fmla="*/ 268939 h 1775052"/>
                <a:gd name="connsiteX2" fmla="*/ 10562559 w 10562559"/>
                <a:gd name="connsiteY2" fmla="*/ 1775052 h 1775052"/>
                <a:gd name="connsiteX3" fmla="*/ 1178438 w 10562559"/>
                <a:gd name="connsiteY3" fmla="*/ 1775052 h 1775052"/>
                <a:gd name="connsiteX4" fmla="*/ 1168813 w 10562559"/>
                <a:gd name="connsiteY4" fmla="*/ 326691 h 1775052"/>
                <a:gd name="connsiteX0" fmla="*/ 1168813 w 10562559"/>
                <a:gd name="connsiteY0" fmla="*/ 326691 h 2061941"/>
                <a:gd name="connsiteX1" fmla="*/ 10562559 w 10562559"/>
                <a:gd name="connsiteY1" fmla="*/ 268939 h 2061941"/>
                <a:gd name="connsiteX2" fmla="*/ 10562559 w 10562559"/>
                <a:gd name="connsiteY2" fmla="*/ 1775052 h 2061941"/>
                <a:gd name="connsiteX3" fmla="*/ 1178438 w 10562559"/>
                <a:gd name="connsiteY3" fmla="*/ 1775052 h 2061941"/>
                <a:gd name="connsiteX4" fmla="*/ 1168813 w 10562559"/>
                <a:gd name="connsiteY4" fmla="*/ 326691 h 2061941"/>
                <a:gd name="connsiteX0" fmla="*/ 1159782 w 11212294"/>
                <a:gd name="connsiteY0" fmla="*/ 261548 h 1888556"/>
                <a:gd name="connsiteX1" fmla="*/ 10409149 w 11212294"/>
                <a:gd name="connsiteY1" fmla="*/ 300049 h 1888556"/>
                <a:gd name="connsiteX2" fmla="*/ 10553528 w 11212294"/>
                <a:gd name="connsiteY2" fmla="*/ 1709909 h 1888556"/>
                <a:gd name="connsiteX3" fmla="*/ 1169407 w 11212294"/>
                <a:gd name="connsiteY3" fmla="*/ 1709909 h 1888556"/>
                <a:gd name="connsiteX4" fmla="*/ 1159782 w 11212294"/>
                <a:gd name="connsiteY4" fmla="*/ 261548 h 1888556"/>
                <a:gd name="connsiteX0" fmla="*/ 1157470 w 11198477"/>
                <a:gd name="connsiteY0" fmla="*/ 208624 h 1830306"/>
                <a:gd name="connsiteX1" fmla="*/ 10369782 w 11198477"/>
                <a:gd name="connsiteY1" fmla="*/ 333587 h 1830306"/>
                <a:gd name="connsiteX2" fmla="*/ 10551216 w 11198477"/>
                <a:gd name="connsiteY2" fmla="*/ 1656985 h 1830306"/>
                <a:gd name="connsiteX3" fmla="*/ 1167095 w 11198477"/>
                <a:gd name="connsiteY3" fmla="*/ 1656985 h 1830306"/>
                <a:gd name="connsiteX4" fmla="*/ 1157470 w 11198477"/>
                <a:gd name="connsiteY4" fmla="*/ 208624 h 1830306"/>
                <a:gd name="connsiteX0" fmla="*/ 1157470 w 12195291"/>
                <a:gd name="connsiteY0" fmla="*/ 83980 h 1688293"/>
                <a:gd name="connsiteX1" fmla="*/ 10369782 w 12195291"/>
                <a:gd name="connsiteY1" fmla="*/ 208943 h 1688293"/>
                <a:gd name="connsiteX2" fmla="*/ 12176532 w 12195291"/>
                <a:gd name="connsiteY2" fmla="*/ 502931 h 1688293"/>
                <a:gd name="connsiteX3" fmla="*/ 10551216 w 12195291"/>
                <a:gd name="connsiteY3" fmla="*/ 1532341 h 1688293"/>
                <a:gd name="connsiteX4" fmla="*/ 1167095 w 12195291"/>
                <a:gd name="connsiteY4" fmla="*/ 1532341 h 1688293"/>
                <a:gd name="connsiteX5" fmla="*/ 1157470 w 12195291"/>
                <a:gd name="connsiteY5" fmla="*/ 83980 h 16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291" h="1688293">
                  <a:moveTo>
                    <a:pt x="1157470" y="83980"/>
                  </a:moveTo>
                  <a:cubicBezTo>
                    <a:pt x="2691251" y="-136586"/>
                    <a:pt x="8533272" y="139118"/>
                    <a:pt x="10369782" y="208943"/>
                  </a:cubicBezTo>
                  <a:cubicBezTo>
                    <a:pt x="12206292" y="278768"/>
                    <a:pt x="12146293" y="282365"/>
                    <a:pt x="12176532" y="502931"/>
                  </a:cubicBezTo>
                  <a:cubicBezTo>
                    <a:pt x="12206771" y="723497"/>
                    <a:pt x="12386122" y="1360773"/>
                    <a:pt x="10551216" y="1532341"/>
                  </a:cubicBezTo>
                  <a:cubicBezTo>
                    <a:pt x="8716310" y="1703909"/>
                    <a:pt x="2732719" y="1773735"/>
                    <a:pt x="1167095" y="1532341"/>
                  </a:cubicBezTo>
                  <a:cubicBezTo>
                    <a:pt x="-398529" y="1290947"/>
                    <a:pt x="-376311" y="304546"/>
                    <a:pt x="1157470" y="83980"/>
                  </a:cubicBez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692164" y="4213345"/>
                  <a:ext cx="3800271" cy="13922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164" y="4213345"/>
                  <a:ext cx="3800271" cy="13922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5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" y="3280093"/>
            <a:ext cx="1693825" cy="32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81" y="2419075"/>
            <a:ext cx="2426245" cy="2426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x</m:t>
                      </m:r>
                      <m:r>
                        <a:rPr lang="en-US" sz="4800" b="1" i="1" dirty="0" smtClean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905" y="3278255"/>
            <a:ext cx="4952685" cy="707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7979" y="2286000"/>
            <a:ext cx="597269" cy="8903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16" y="2731168"/>
            <a:ext cx="2089913" cy="2494577"/>
          </a:xfrm>
          <a:prstGeom prst="rect">
            <a:avLst/>
          </a:prstGeom>
        </p:spPr>
      </p:pic>
      <p:sp>
        <p:nvSpPr>
          <p:cNvPr id="10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081" y="4432780"/>
            <a:ext cx="9669063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thừa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chưa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tích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thừa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đã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5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0" y="1586903"/>
            <a:ext cx="3940768" cy="3940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x</m:t>
                      </m:r>
                      <m:r>
                        <a:rPr lang="en-US" sz="4800" b="1" i="1" dirty="0" smtClean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0668" y="2823847"/>
                <a:ext cx="2788777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2823847"/>
                <a:ext cx="2788777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0668" y="4428322"/>
                <a:ext cx="2470805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4428322"/>
                <a:ext cx="2470805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8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54" y="2325088"/>
            <a:ext cx="2689624" cy="2697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905" y="3278255"/>
            <a:ext cx="4952685" cy="707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7979" y="2286000"/>
            <a:ext cx="597269" cy="8903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16" y="2731168"/>
            <a:ext cx="2089913" cy="2494577"/>
          </a:xfrm>
          <a:prstGeom prst="rect">
            <a:avLst/>
          </a:prstGeom>
        </p:spPr>
      </p:pic>
      <p:sp>
        <p:nvSpPr>
          <p:cNvPr id="10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335" y="4373593"/>
            <a:ext cx="7964898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bị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chia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thương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44" y="2219753"/>
            <a:ext cx="3342656" cy="3352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0668" y="2603533"/>
                <a:ext cx="2925032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2603533"/>
                <a:ext cx="2925032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0668" y="4187691"/>
                <a:ext cx="2163028" cy="1383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4187691"/>
                <a:ext cx="2163028" cy="1383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2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F4981A70-831A-4302-9BF5-F5F647BA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64217"/>
            <a:ext cx="86106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</a:rPr>
              <a:t> 4: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Một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hình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bình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hành</a:t>
            </a:r>
            <a:r>
              <a:rPr lang="en-US" altLang="en-US" sz="3200" b="1" dirty="0">
                <a:latin typeface="Times New Roman" panose="02020603050405020304" pitchFamily="18" charset="0"/>
              </a:rPr>
              <a:t> có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diện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tích</a:t>
            </a:r>
            <a:r>
              <a:rPr lang="en-US" altLang="en-US" sz="3200" b="1" dirty="0">
                <a:latin typeface="Times New Roman" panose="02020603050405020304" pitchFamily="18" charset="0"/>
              </a:rPr>
              <a:t>      m</a:t>
            </a:r>
            <a:r>
              <a:rPr lang="en-US" altLang="en-US" sz="32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</a:p>
          <a:p>
            <a:pPr>
              <a:spcBef>
                <a:spcPts val="6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chiều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3200" b="1" dirty="0">
                <a:latin typeface="Times New Roman" panose="02020603050405020304" pitchFamily="18" charset="0"/>
              </a:rPr>
              <a:t>      m.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độ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dài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đáy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của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hình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3200" b="1" dirty="0">
                <a:latin typeface="Times New Roman" panose="02020603050405020304" pitchFamily="18" charset="0"/>
              </a:rPr>
              <a:t>.</a:t>
            </a:r>
            <a:r>
              <a:rPr lang="en-US" altLang="en-US" sz="3200" dirty="0"/>
              <a:t> </a:t>
            </a:r>
          </a:p>
        </p:txBody>
      </p:sp>
      <p:graphicFrame>
        <p:nvGraphicFramePr>
          <p:cNvPr id="28675" name="Object 5">
            <a:extLst>
              <a:ext uri="{FF2B5EF4-FFF2-40B4-BE49-F238E27FC236}">
                <a16:creationId xmlns:a16="http://schemas.microsoft.com/office/drawing/2014/main" id="{6F058F54-E418-442D-89B2-6B5E20EAFF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2550" y="355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28675" name="Object 5">
                        <a:extLst>
                          <a:ext uri="{FF2B5EF4-FFF2-40B4-BE49-F238E27FC236}">
                            <a16:creationId xmlns:a16="http://schemas.microsoft.com/office/drawing/2014/main" id="{6F058F54-E418-442D-89B2-6B5E20EAFF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35528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11">
            <a:extLst>
              <a:ext uri="{FF2B5EF4-FFF2-40B4-BE49-F238E27FC236}">
                <a16:creationId xmlns:a16="http://schemas.microsoft.com/office/drawing/2014/main" id="{DE576E02-468C-4821-AE6C-1A30B9951F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2550" y="5686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28676" name="Object 11">
                        <a:extLst>
                          <a:ext uri="{FF2B5EF4-FFF2-40B4-BE49-F238E27FC236}">
                            <a16:creationId xmlns:a16="http://schemas.microsoft.com/office/drawing/2014/main" id="{DE576E02-468C-4821-AE6C-1A30B9951F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5686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4">
            <a:extLst>
              <a:ext uri="{FF2B5EF4-FFF2-40B4-BE49-F238E27FC236}">
                <a16:creationId xmlns:a16="http://schemas.microsoft.com/office/drawing/2014/main" id="{45AB73C7-EE50-4491-B31E-6C0F1D015E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673425"/>
              </p:ext>
            </p:extLst>
          </p:nvPr>
        </p:nvGraphicFramePr>
        <p:xfrm>
          <a:off x="8763000" y="1022986"/>
          <a:ext cx="5413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28677" name="Object 14">
                        <a:extLst>
                          <a:ext uri="{FF2B5EF4-FFF2-40B4-BE49-F238E27FC236}">
                            <a16:creationId xmlns:a16="http://schemas.microsoft.com/office/drawing/2014/main" id="{45AB73C7-EE50-4491-B31E-6C0F1D015E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1022986"/>
                        <a:ext cx="541338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14">
            <a:extLst>
              <a:ext uri="{FF2B5EF4-FFF2-40B4-BE49-F238E27FC236}">
                <a16:creationId xmlns:a16="http://schemas.microsoft.com/office/drawing/2014/main" id="{71C371B4-81AA-4BD0-9472-0EDE233B5D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769850"/>
              </p:ext>
            </p:extLst>
          </p:nvPr>
        </p:nvGraphicFramePr>
        <p:xfrm>
          <a:off x="3679031" y="1526223"/>
          <a:ext cx="5413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28678" name="Object 14">
                        <a:extLst>
                          <a:ext uri="{FF2B5EF4-FFF2-40B4-BE49-F238E27FC236}">
                            <a16:creationId xmlns:a16="http://schemas.microsoft.com/office/drawing/2014/main" id="{71C371B4-81AA-4BD0-9472-0EDE233B5D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031" y="1526223"/>
                        <a:ext cx="541337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 Box 3">
            <a:extLst>
              <a:ext uri="{FF2B5EF4-FFF2-40B4-BE49-F238E27FC236}">
                <a16:creationId xmlns:a16="http://schemas.microsoft.com/office/drawing/2014/main" id="{5661825C-E6A8-493C-AECA-24FD27492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0532" y="2669772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5">
            <a:extLst>
              <a:ext uri="{FF2B5EF4-FFF2-40B4-BE49-F238E27FC236}">
                <a16:creationId xmlns:a16="http://schemas.microsoft.com/office/drawing/2014/main" id="{CB13301E-5105-4C69-8DDD-44CD65125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435917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… m ?</a:t>
            </a:r>
            <a:endParaRPr lang="en-US" altLang="en-US" sz="2800" b="1" dirty="0">
              <a:solidFill>
                <a:srgbClr val="002060"/>
              </a:solidFill>
              <a:latin typeface=".Vn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C951AA-BC42-4146-B83F-B9029F031C25}"/>
              </a:ext>
            </a:extLst>
          </p:cNvPr>
          <p:cNvSpPr/>
          <p:nvPr/>
        </p:nvSpPr>
        <p:spPr>
          <a:xfrm>
            <a:off x="1447800" y="3592830"/>
            <a:ext cx="9067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    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D39E9D-264B-43FB-A346-144346B2EB83}"/>
              </a:ext>
            </a:extLst>
          </p:cNvPr>
          <p:cNvSpPr/>
          <p:nvPr/>
        </p:nvSpPr>
        <p:spPr>
          <a:xfrm>
            <a:off x="1447800" y="4597717"/>
            <a:ext cx="91313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    m </a:t>
            </a:r>
          </a:p>
        </p:txBody>
      </p:sp>
      <p:graphicFrame>
        <p:nvGraphicFramePr>
          <p:cNvPr id="28683" name="Object 14">
            <a:extLst>
              <a:ext uri="{FF2B5EF4-FFF2-40B4-BE49-F238E27FC236}">
                <a16:creationId xmlns:a16="http://schemas.microsoft.com/office/drawing/2014/main" id="{DE6A789B-2E1D-48FC-B1AA-CDA213B85E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348691"/>
              </p:ext>
            </p:extLst>
          </p:nvPr>
        </p:nvGraphicFramePr>
        <p:xfrm>
          <a:off x="3074195" y="3327401"/>
          <a:ext cx="5413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28683" name="Object 14">
                        <a:extLst>
                          <a:ext uri="{FF2B5EF4-FFF2-40B4-BE49-F238E27FC236}">
                            <a16:creationId xmlns:a16="http://schemas.microsoft.com/office/drawing/2014/main" id="{DE6A789B-2E1D-48FC-B1AA-CDA213B85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195" y="3327401"/>
                        <a:ext cx="541337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4">
            <a:extLst>
              <a:ext uri="{FF2B5EF4-FFF2-40B4-BE49-F238E27FC236}">
                <a16:creationId xmlns:a16="http://schemas.microsoft.com/office/drawing/2014/main" id="{BE546712-6503-4871-89DB-8BF5F8C96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018183"/>
              </p:ext>
            </p:extLst>
          </p:nvPr>
        </p:nvGraphicFramePr>
        <p:xfrm>
          <a:off x="3205064" y="4384212"/>
          <a:ext cx="5413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0" imgW="152334" imgH="393529" progId="Equation.3">
                  <p:embed/>
                </p:oleObj>
              </mc:Choice>
              <mc:Fallback>
                <p:oleObj name="Equation" r:id="rId10" imgW="152334" imgH="393529" progId="Equation.3">
                  <p:embed/>
                  <p:pic>
                    <p:nvPicPr>
                      <p:cNvPr id="28684" name="Object 14">
                        <a:extLst>
                          <a:ext uri="{FF2B5EF4-FFF2-40B4-BE49-F238E27FC236}">
                            <a16:creationId xmlns:a16="http://schemas.microsoft.com/office/drawing/2014/main" id="{BE546712-6503-4871-89DB-8BF5F8C964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064" y="4384212"/>
                        <a:ext cx="541337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5" name="Text Box 3">
            <a:extLst>
              <a:ext uri="{FF2B5EF4-FFF2-40B4-BE49-F238E27FC236}">
                <a16:creationId xmlns:a16="http://schemas.microsoft.com/office/drawing/2014/main" id="{8AE0C00D-F857-4B75-B40E-344EAC581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050" y="2886075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6" name="Text Box 3">
            <a:extLst>
              <a:ext uri="{FF2B5EF4-FFF2-40B4-BE49-F238E27FC236}">
                <a16:creationId xmlns:a16="http://schemas.microsoft.com/office/drawing/2014/main" id="{17BA0291-FAD2-4A60-9DF3-3C5146A22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10001"/>
            <a:ext cx="579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687" name="Text Box 3">
            <a:extLst>
              <a:ext uri="{FF2B5EF4-FFF2-40B4-BE49-F238E27FC236}">
                <a16:creationId xmlns:a16="http://schemas.microsoft.com/office/drawing/2014/main" id="{5D8DD260-5196-4863-97CE-3CDC74EFC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4610101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</a:p>
        </p:txBody>
      </p:sp>
      <p:sp>
        <p:nvSpPr>
          <p:cNvPr id="28688" name="Text Box 3">
            <a:extLst>
              <a:ext uri="{FF2B5EF4-FFF2-40B4-BE49-F238E27FC236}">
                <a16:creationId xmlns:a16="http://schemas.microsoft.com/office/drawing/2014/main" id="{788384AD-6D6A-47D2-AC43-8B04BE64F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400040"/>
            <a:ext cx="579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m</a:t>
            </a:r>
          </a:p>
        </p:txBody>
      </p:sp>
      <p:graphicFrame>
        <p:nvGraphicFramePr>
          <p:cNvPr id="28689" name="Object 1">
            <a:extLst>
              <a:ext uri="{FF2B5EF4-FFF2-40B4-BE49-F238E27FC236}">
                <a16:creationId xmlns:a16="http://schemas.microsoft.com/office/drawing/2014/main" id="{3EE30DDB-5281-4914-8A17-9833A247F3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486695"/>
              </p:ext>
            </p:extLst>
          </p:nvPr>
        </p:nvGraphicFramePr>
        <p:xfrm>
          <a:off x="6326189" y="4421189"/>
          <a:ext cx="5413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1" imgW="152334" imgH="393529" progId="Equation.3">
                  <p:embed/>
                </p:oleObj>
              </mc:Choice>
              <mc:Fallback>
                <p:oleObj name="Equation" r:id="rId11" imgW="152334" imgH="393529" progId="Equation.3">
                  <p:embed/>
                  <p:pic>
                    <p:nvPicPr>
                      <p:cNvPr id="28689" name="Object 1">
                        <a:extLst>
                          <a:ext uri="{FF2B5EF4-FFF2-40B4-BE49-F238E27FC236}">
                            <a16:creationId xmlns:a16="http://schemas.microsoft.com/office/drawing/2014/main" id="{3EE30DDB-5281-4914-8A17-9833A247F3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9" y="4421189"/>
                        <a:ext cx="541337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0" name="Object 2">
            <a:extLst>
              <a:ext uri="{FF2B5EF4-FFF2-40B4-BE49-F238E27FC236}">
                <a16:creationId xmlns:a16="http://schemas.microsoft.com/office/drawing/2014/main" id="{33301C98-D8E0-4B45-8BB1-193224BD10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269252"/>
              </p:ext>
            </p:extLst>
          </p:nvPr>
        </p:nvGraphicFramePr>
        <p:xfrm>
          <a:off x="7307264" y="4411664"/>
          <a:ext cx="5413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2" imgW="152334" imgH="393529" progId="Equation.3">
                  <p:embed/>
                </p:oleObj>
              </mc:Choice>
              <mc:Fallback>
                <p:oleObj name="Equation" r:id="rId12" imgW="152334" imgH="393529" progId="Equation.3">
                  <p:embed/>
                  <p:pic>
                    <p:nvPicPr>
                      <p:cNvPr id="28690" name="Object 2">
                        <a:extLst>
                          <a:ext uri="{FF2B5EF4-FFF2-40B4-BE49-F238E27FC236}">
                            <a16:creationId xmlns:a16="http://schemas.microsoft.com/office/drawing/2014/main" id="{33301C98-D8E0-4B45-8BB1-193224BD1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4" y="4411664"/>
                        <a:ext cx="541337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1" name="TextBox 3">
            <a:extLst>
              <a:ext uri="{FF2B5EF4-FFF2-40B4-BE49-F238E27FC236}">
                <a16:creationId xmlns:a16="http://schemas.microsoft.com/office/drawing/2014/main" id="{3E674DEE-DCEC-4EAF-84D4-634CAB264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264" y="4652964"/>
            <a:ext cx="554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8692" name="TextBox 23">
            <a:extLst>
              <a:ext uri="{FF2B5EF4-FFF2-40B4-BE49-F238E27FC236}">
                <a16:creationId xmlns:a16="http://schemas.microsoft.com/office/drawing/2014/main" id="{B94A8D73-8D3A-438E-A50C-EB44C064E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239" y="4610101"/>
            <a:ext cx="554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693" name="TextBox 24">
            <a:extLst>
              <a:ext uri="{FF2B5EF4-FFF2-40B4-BE49-F238E27FC236}">
                <a16:creationId xmlns:a16="http://schemas.microsoft.com/office/drawing/2014/main" id="{0063C202-66E8-4BEE-BAD1-41A1976D1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800" y="4637088"/>
            <a:ext cx="554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694" name="TextBox 25">
            <a:extLst>
              <a:ext uri="{FF2B5EF4-FFF2-40B4-BE49-F238E27FC236}">
                <a16:creationId xmlns:a16="http://schemas.microsoft.com/office/drawing/2014/main" id="{C245E1EB-DFA8-4283-84C5-75DC8BB1E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614" y="5339715"/>
            <a:ext cx="554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41" grpId="0"/>
      <p:bldP spid="42" grpId="0"/>
      <p:bldP spid="43" grpId="0"/>
      <p:bldP spid="28685" grpId="0"/>
      <p:bldP spid="28686" grpId="0"/>
      <p:bldP spid="28687" grpId="0"/>
      <p:bldP spid="28688" grpId="0"/>
      <p:bldP spid="28691" grpId="0"/>
      <p:bldP spid="28692" grpId="0"/>
      <p:bldP spid="28693" grpId="0"/>
      <p:bldP spid="286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A43C7E0-9F33-4FE9-9C6F-EB5FFB21BA29}"/>
              </a:ext>
            </a:extLst>
          </p:cNvPr>
          <p:cNvSpPr/>
          <p:nvPr/>
        </p:nvSpPr>
        <p:spPr>
          <a:xfrm>
            <a:off x="8656638" y="3851276"/>
            <a:ext cx="639762" cy="6445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D7F57D-9EA1-4D1E-BC37-BF09B12FAD46}"/>
              </a:ext>
            </a:extLst>
          </p:cNvPr>
          <p:cNvSpPr/>
          <p:nvPr/>
        </p:nvSpPr>
        <p:spPr>
          <a:xfrm>
            <a:off x="8656638" y="2286001"/>
            <a:ext cx="639762" cy="6445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B4269-8611-4F10-8F39-8457E23128CB}"/>
              </a:ext>
            </a:extLst>
          </p:cNvPr>
          <p:cNvSpPr/>
          <p:nvPr/>
        </p:nvSpPr>
        <p:spPr>
          <a:xfrm>
            <a:off x="4008438" y="3851276"/>
            <a:ext cx="639762" cy="6445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4DF694-0B08-4B6E-B8BB-20EE5B580DB7}"/>
              </a:ext>
            </a:extLst>
          </p:cNvPr>
          <p:cNvSpPr/>
          <p:nvPr/>
        </p:nvSpPr>
        <p:spPr>
          <a:xfrm>
            <a:off x="3990976" y="2276475"/>
            <a:ext cx="639763" cy="6429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F192CF-6259-4785-8495-2B00B688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38" y="3849688"/>
            <a:ext cx="639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A8736E-C8C6-465B-BDB1-1C05A9EC0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38" y="2286001"/>
            <a:ext cx="639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D0D53-242B-46BA-941A-C42000542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3849688"/>
            <a:ext cx="639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B11253-2CB9-423C-8C8F-7E57A117E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2286001"/>
            <a:ext cx="639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6" name="Text Box 3">
            <a:extLst>
              <a:ext uri="{FF2B5EF4-FFF2-40B4-BE49-F238E27FC236}">
                <a16:creationId xmlns:a16="http://schemas.microsoft.com/office/drawing/2014/main" id="{CD950411-0045-4E87-AC0E-348F4E0A3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611" y="1368427"/>
            <a:ext cx="579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</p:txBody>
      </p:sp>
      <p:graphicFrame>
        <p:nvGraphicFramePr>
          <p:cNvPr id="28" name="Object 4">
            <a:extLst>
              <a:ext uri="{FF2B5EF4-FFF2-40B4-BE49-F238E27FC236}">
                <a16:creationId xmlns:a16="http://schemas.microsoft.com/office/drawing/2014/main" id="{71B38761-55A9-49AA-8974-DAF8D1662D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1263" y="2185988"/>
          <a:ext cx="1244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244600" imgH="889000" progId="Equation.DSMT4">
                  <p:embed/>
                </p:oleObj>
              </mc:Choice>
              <mc:Fallback>
                <p:oleObj name="Equation" r:id="rId3" imgW="1244600" imgH="889000" progId="Equation.DSMT4">
                  <p:embed/>
                  <p:pic>
                    <p:nvPicPr>
                      <p:cNvPr id="28" name="Object 4">
                        <a:extLst>
                          <a:ext uri="{FF2B5EF4-FFF2-40B4-BE49-F238E27FC236}">
                            <a16:creationId xmlns:a16="http://schemas.microsoft.com/office/drawing/2014/main" id="{71B38761-55A9-49AA-8974-DAF8D1662D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2185988"/>
                        <a:ext cx="1244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>
            <a:extLst>
              <a:ext uri="{FF2B5EF4-FFF2-40B4-BE49-F238E27FC236}">
                <a16:creationId xmlns:a16="http://schemas.microsoft.com/office/drawing/2014/main" id="{24A16875-62A4-4775-BABB-11D30FBE65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1263" y="3730625"/>
          <a:ext cx="1244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1244600" imgH="889000" progId="Equation.DSMT4">
                  <p:embed/>
                </p:oleObj>
              </mc:Choice>
              <mc:Fallback>
                <p:oleObj name="Equation" r:id="rId5" imgW="1244600" imgH="889000" progId="Equation.DSMT4">
                  <p:embed/>
                  <p:pic>
                    <p:nvPicPr>
                      <p:cNvPr id="29" name="Object 4">
                        <a:extLst>
                          <a:ext uri="{FF2B5EF4-FFF2-40B4-BE49-F238E27FC236}">
                            <a16:creationId xmlns:a16="http://schemas.microsoft.com/office/drawing/2014/main" id="{24A16875-62A4-4775-BABB-11D30FBE65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3730625"/>
                        <a:ext cx="1244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>
            <a:extLst>
              <a:ext uri="{FF2B5EF4-FFF2-40B4-BE49-F238E27FC236}">
                <a16:creationId xmlns:a16="http://schemas.microsoft.com/office/drawing/2014/main" id="{0AF7FDDF-45CD-4161-A2C9-0E676D6574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2950" y="2200275"/>
          <a:ext cx="1333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1333500" imgH="889000" progId="Equation.DSMT4">
                  <p:embed/>
                </p:oleObj>
              </mc:Choice>
              <mc:Fallback>
                <p:oleObj name="Equation" r:id="rId7" imgW="1333500" imgH="889000" progId="Equation.DSMT4">
                  <p:embed/>
                  <p:pic>
                    <p:nvPicPr>
                      <p:cNvPr id="30" name="Object 4">
                        <a:extLst>
                          <a:ext uri="{FF2B5EF4-FFF2-40B4-BE49-F238E27FC236}">
                            <a16:creationId xmlns:a16="http://schemas.microsoft.com/office/drawing/2014/main" id="{0AF7FDDF-45CD-4161-A2C9-0E676D6574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200275"/>
                        <a:ext cx="1333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>
            <a:extLst>
              <a:ext uri="{FF2B5EF4-FFF2-40B4-BE49-F238E27FC236}">
                <a16:creationId xmlns:a16="http://schemas.microsoft.com/office/drawing/2014/main" id="{C4208232-BE02-4F32-9BC7-47BB8AFFEE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2950" y="3744913"/>
          <a:ext cx="1333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1333500" imgH="889000" progId="Equation.DSMT4">
                  <p:embed/>
                </p:oleObj>
              </mc:Choice>
              <mc:Fallback>
                <p:oleObj name="Equation" r:id="rId9" imgW="1333500" imgH="889000" progId="Equation.DSMT4">
                  <p:embed/>
                  <p:pic>
                    <p:nvPicPr>
                      <p:cNvPr id="31" name="Object 4">
                        <a:extLst>
                          <a:ext uri="{FF2B5EF4-FFF2-40B4-BE49-F238E27FC236}">
                            <a16:creationId xmlns:a16="http://schemas.microsoft.com/office/drawing/2014/main" id="{C4208232-BE02-4F32-9BC7-47BB8AFFEE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744913"/>
                        <a:ext cx="1333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3">
            <a:extLst>
              <a:ext uri="{FF2B5EF4-FFF2-40B4-BE49-F238E27FC236}">
                <a16:creationId xmlns:a16="http://schemas.microsoft.com/office/drawing/2014/main" id="{7248EB1D-6D55-421E-8917-DDD432F15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252" y="659608"/>
            <a:ext cx="7421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 AI NHANH NHẤT?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 animBg="1"/>
      <p:bldP spid="33" grpId="0" animBg="1"/>
      <p:bldP spid="2" grpId="0" animBg="1"/>
      <p:bldP spid="43" grpId="0"/>
      <p:bldP spid="42" grpId="0"/>
      <p:bldP spid="3" grpId="0"/>
      <p:bldP spid="39" grpId="0"/>
      <p:bldP spid="26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12192000" cy="6867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87453" y="3564362"/>
            <a:ext cx="6587062" cy="1600438"/>
            <a:chOff x="3187453" y="3564362"/>
            <a:chExt cx="6587062" cy="1600438"/>
          </a:xfrm>
        </p:grpSpPr>
        <p:sp>
          <p:nvSpPr>
            <p:cNvPr id="8" name="文本框 6"/>
            <p:cNvSpPr txBox="1"/>
            <p:nvPr/>
          </p:nvSpPr>
          <p:spPr>
            <a:xfrm>
              <a:off x="3187453" y="3589555"/>
              <a:ext cx="64267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 ĐỘNG</a:t>
              </a:r>
              <a:endParaRPr lang="zh-CN" altLang="en-US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219516" y="3564362"/>
              <a:ext cx="6554999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 ĐỘNG</a:t>
              </a:r>
              <a:endParaRPr lang="zh-CN" altLang="en-US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3870336" y="3589555"/>
            <a:ext cx="5061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rPr>
              <a:t>CỦNG CỐ</a:t>
            </a:r>
            <a:endParaRPr lang="zh-CN" altLang="en-US" sz="960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merican Sans" panose="02040603050506020204" pitchFamily="18" charset="0"/>
              <a:ea typeface="迷你简准圆" panose="03000509000000000000" pitchFamily="65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3954554" y="3573698"/>
            <a:ext cx="5061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rPr>
              <a:t>CỦNG CỐ</a:t>
            </a:r>
            <a:endParaRPr lang="zh-CN" altLang="en-US" sz="96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merican Sans" panose="02040603050506020204" pitchFamily="18" charset="0"/>
              <a:ea typeface="迷你简准圆" panose="03000509000000000000" pitchFamily="65" charset="-122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798">
            <a:off x="234923" y="4326497"/>
            <a:ext cx="787224" cy="467414"/>
          </a:xfrm>
          <a:prstGeom prst="rect">
            <a:avLst/>
          </a:prstGeom>
        </p:spPr>
      </p:pic>
      <p:pic>
        <p:nvPicPr>
          <p:cNvPr id="4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7" y="-11745"/>
            <a:ext cx="8541431" cy="650087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3" y="898985"/>
            <a:ext cx="762091" cy="855236"/>
          </a:xfrm>
          <a:prstGeom prst="rect">
            <a:avLst/>
          </a:prstGeom>
        </p:spPr>
      </p:pic>
      <p:pic>
        <p:nvPicPr>
          <p:cNvPr id="7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615" y="165186"/>
            <a:ext cx="1017372" cy="1274731"/>
          </a:xfrm>
          <a:prstGeom prst="rect">
            <a:avLst/>
          </a:prstGeom>
        </p:spPr>
      </p:pic>
      <p:sp>
        <p:nvSpPr>
          <p:cNvPr id="14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917" y="1439917"/>
            <a:ext cx="9669063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91" y="2555796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08" b="96338" l="5650" r="98305">
                        <a14:foregroundMark x1="37571" y1="32958" x2="47458" y2="40000"/>
                        <a14:foregroundMark x1="55085" y1="32113" x2="61017" y2="40282"/>
                        <a14:foregroundMark x1="49435" y1="41127" x2="51695" y2="49296"/>
                        <a14:foregroundMark x1="46045" y1="65634" x2="55085" y2="77746"/>
                        <a14:foregroundMark x1="30226" y1="78873" x2="41525" y2="84507"/>
                        <a14:foregroundMark x1="30791" y1="78028" x2="64407" y2="77465"/>
                        <a14:foregroundMark x1="64689" y1="77746" x2="79096" y2="80845"/>
                        <a14:foregroundMark x1="67514" y1="69014" x2="71186" y2="71549"/>
                        <a14:foregroundMark x1="67797" y1="71549" x2="77966" y2="77746"/>
                        <a14:foregroundMark x1="68927" y1="70141" x2="77966" y2="74085"/>
                        <a14:foregroundMark x1="74294" y1="70141" x2="79379" y2="74648"/>
                        <a14:foregroundMark x1="79096" y1="68451" x2="81921" y2="81690"/>
                        <a14:foregroundMark x1="34463" y1="69859" x2="25141" y2="84507"/>
                        <a14:foregroundMark x1="24859" y1="83099" x2="27966" y2="76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59" y="3722469"/>
            <a:ext cx="3342656" cy="33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86" y="577516"/>
            <a:ext cx="9875764" cy="63669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95698" y="2921619"/>
            <a:ext cx="86649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ctr">
              <a:buFontTx/>
              <a:buChar char="-"/>
              <a:defRPr/>
            </a:pP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buFontTx/>
              <a:buChar char="-"/>
              <a:defRPr/>
            </a:pP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0174" y="1721290"/>
            <a:ext cx="67867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Dặn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dò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1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16" name="图片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5" y="4603371"/>
            <a:ext cx="1922200" cy="22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86" y="577516"/>
            <a:ext cx="9875764" cy="63669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54552" y="2898626"/>
            <a:ext cx="67867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Chúc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các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em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  <a:p>
            <a:pPr algn="ctr"/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Học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tốt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14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114910" y="5819980"/>
            <a:ext cx="12192000" cy="1047559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82" y="419145"/>
            <a:ext cx="2676614" cy="2479481"/>
          </a:xfrm>
          <a:prstGeom prst="rect">
            <a:avLst/>
          </a:prstGeom>
        </p:spPr>
      </p:pic>
      <p:pic>
        <p:nvPicPr>
          <p:cNvPr id="16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9" y="5041160"/>
            <a:ext cx="2187393" cy="1557639"/>
          </a:xfrm>
          <a:prstGeom prst="rect">
            <a:avLst/>
          </a:prstGeom>
        </p:spPr>
      </p:pic>
      <p:pic>
        <p:nvPicPr>
          <p:cNvPr id="17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87" y="1856827"/>
            <a:ext cx="2343793" cy="4523619"/>
          </a:xfrm>
          <a:prstGeom prst="rect">
            <a:avLst/>
          </a:prstGeom>
        </p:spPr>
      </p:pic>
      <p:pic>
        <p:nvPicPr>
          <p:cNvPr id="18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68" y="4673697"/>
            <a:ext cx="802839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920" y="1074823"/>
            <a:ext cx="8628996" cy="1638910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105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ngược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508" y="3184460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40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3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9279427" y="3114502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4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214579" y="3184460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5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6292403" y="3114502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755679" y="1151394"/>
                <a:ext cx="87043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679" y="1151394"/>
                <a:ext cx="870430" cy="13923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9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1" y="1246737"/>
            <a:ext cx="7396020" cy="158504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434474"/>
              </p:ext>
            </p:extLst>
          </p:nvPr>
        </p:nvGraphicFramePr>
        <p:xfrm>
          <a:off x="5079146" y="1509895"/>
          <a:ext cx="213201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4" imgW="583920" imgH="393480" progId="Equation.3">
                  <p:embed/>
                </p:oleObj>
              </mc:Choice>
              <mc:Fallback>
                <p:oleObj name="Equation" r:id="rId4" imgW="583920" imgH="393480" progId="Equation.3">
                  <p:embed/>
                  <p:pic>
                    <p:nvPicPr>
                      <p:cNvPr id="4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146" y="1509895"/>
                        <a:ext cx="213201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82508" y="3184460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155362" y="3141111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7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6222040" y="3141111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8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9190894" y="3184460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9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16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516" y="462587"/>
            <a:ext cx="7396020" cy="1692771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                    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011456"/>
              </p:ext>
            </p:extLst>
          </p:nvPr>
        </p:nvGraphicFramePr>
        <p:xfrm>
          <a:off x="4467225" y="787400"/>
          <a:ext cx="1714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4" imgW="469800" imgH="393480" progId="Equation.3">
                  <p:embed/>
                </p:oleObj>
              </mc:Choice>
              <mc:Fallback>
                <p:oleObj name="Equation" r:id="rId4" imgW="469800" imgH="393480" progId="Equation.3">
                  <p:embed/>
                  <p:pic>
                    <p:nvPicPr>
                      <p:cNvPr id="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787400"/>
                        <a:ext cx="17145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211597" y="3130003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155362" y="3141111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7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121936" y="3130003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8"/>
                  <a:stretch>
                    <a:fillRect b="-2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9190894" y="3184460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9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787400"/>
            <a:ext cx="1025646" cy="12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1246737"/>
            <a:ext cx="9669063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:Muốn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3303717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12192000" cy="6867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16452" y="3589555"/>
            <a:ext cx="7087936" cy="1580538"/>
            <a:chOff x="2916452" y="3589555"/>
            <a:chExt cx="7087936" cy="1580538"/>
          </a:xfrm>
        </p:grpSpPr>
        <p:sp>
          <p:nvSpPr>
            <p:cNvPr id="8" name="文本框 6"/>
            <p:cNvSpPr txBox="1"/>
            <p:nvPr/>
          </p:nvSpPr>
          <p:spPr>
            <a:xfrm>
              <a:off x="2916452" y="3589555"/>
              <a:ext cx="696876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迷你简准圆" panose="03000509000000000000" pitchFamily="65" charset="-122"/>
                  <a:cs typeface="Times New Roman" panose="02020603050405020304" pitchFamily="18" charset="0"/>
                </a:rPr>
                <a:t>LUYỆN TẬP</a:t>
              </a:r>
              <a:endParaRPr lang="zh-CN" altLang="en-US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013372" y="3600433"/>
              <a:ext cx="699101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迷你简准圆" panose="03000509000000000000" pitchFamily="65" charset="-122"/>
                  <a:cs typeface="Times New Roman" panose="02020603050405020304" pitchFamily="18" charset="0"/>
                </a:rPr>
                <a:t>LUYỆN TẬP</a:t>
              </a:r>
              <a:endParaRPr lang="zh-CN" altLang="en-US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156" y="4890262"/>
            <a:ext cx="990068" cy="1832123"/>
            <a:chOff x="448272" y="733220"/>
            <a:chExt cx="742551" cy="137409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97825" y="1069364"/>
              <a:ext cx="0" cy="768485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48272" y="733220"/>
              <a:ext cx="742551" cy="435147"/>
            </a:xfrm>
            <a:custGeom>
              <a:avLst/>
              <a:gdLst>
                <a:gd name="T0" fmla="*/ 325 w 379"/>
                <a:gd name="T1" fmla="*/ 93 h 221"/>
                <a:gd name="T2" fmla="*/ 317 w 379"/>
                <a:gd name="T3" fmla="*/ 93 h 221"/>
                <a:gd name="T4" fmla="*/ 239 w 379"/>
                <a:gd name="T5" fmla="*/ 33 h 221"/>
                <a:gd name="T6" fmla="*/ 188 w 379"/>
                <a:gd name="T7" fmla="*/ 51 h 221"/>
                <a:gd name="T8" fmla="*/ 133 w 379"/>
                <a:gd name="T9" fmla="*/ 0 h 221"/>
                <a:gd name="T10" fmla="*/ 78 w 379"/>
                <a:gd name="T11" fmla="*/ 55 h 221"/>
                <a:gd name="T12" fmla="*/ 78 w 379"/>
                <a:gd name="T13" fmla="*/ 56 h 221"/>
                <a:gd name="T14" fmla="*/ 66 w 379"/>
                <a:gd name="T15" fmla="*/ 55 h 221"/>
                <a:gd name="T16" fmla="*/ 0 w 379"/>
                <a:gd name="T17" fmla="*/ 122 h 221"/>
                <a:gd name="T18" fmla="*/ 66 w 379"/>
                <a:gd name="T19" fmla="*/ 188 h 221"/>
                <a:gd name="T20" fmla="*/ 97 w 379"/>
                <a:gd name="T21" fmla="*/ 181 h 221"/>
                <a:gd name="T22" fmla="*/ 157 w 379"/>
                <a:gd name="T23" fmla="*/ 221 h 221"/>
                <a:gd name="T24" fmla="*/ 212 w 379"/>
                <a:gd name="T25" fmla="*/ 190 h 221"/>
                <a:gd name="T26" fmla="*/ 239 w 379"/>
                <a:gd name="T27" fmla="*/ 194 h 221"/>
                <a:gd name="T28" fmla="*/ 284 w 379"/>
                <a:gd name="T29" fmla="*/ 180 h 221"/>
                <a:gd name="T30" fmla="*/ 325 w 379"/>
                <a:gd name="T31" fmla="*/ 200 h 221"/>
                <a:gd name="T32" fmla="*/ 379 w 379"/>
                <a:gd name="T33" fmla="*/ 146 h 221"/>
                <a:gd name="T34" fmla="*/ 325 w 379"/>
                <a:gd name="T35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221">
                  <a:moveTo>
                    <a:pt x="325" y="93"/>
                  </a:moveTo>
                  <a:cubicBezTo>
                    <a:pt x="322" y="93"/>
                    <a:pt x="320" y="93"/>
                    <a:pt x="317" y="93"/>
                  </a:cubicBezTo>
                  <a:cubicBezTo>
                    <a:pt x="308" y="59"/>
                    <a:pt x="276" y="33"/>
                    <a:pt x="239" y="33"/>
                  </a:cubicBezTo>
                  <a:cubicBezTo>
                    <a:pt x="220" y="33"/>
                    <a:pt x="202" y="40"/>
                    <a:pt x="188" y="51"/>
                  </a:cubicBezTo>
                  <a:cubicBezTo>
                    <a:pt x="186" y="23"/>
                    <a:pt x="162" y="0"/>
                    <a:pt x="133" y="0"/>
                  </a:cubicBezTo>
                  <a:cubicBezTo>
                    <a:pt x="102" y="0"/>
                    <a:pt x="78" y="2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4" y="56"/>
                    <a:pt x="70" y="55"/>
                    <a:pt x="66" y="55"/>
                  </a:cubicBezTo>
                  <a:cubicBezTo>
                    <a:pt x="30" y="55"/>
                    <a:pt x="0" y="85"/>
                    <a:pt x="0" y="122"/>
                  </a:cubicBezTo>
                  <a:cubicBezTo>
                    <a:pt x="0" y="158"/>
                    <a:pt x="30" y="188"/>
                    <a:pt x="66" y="188"/>
                  </a:cubicBezTo>
                  <a:cubicBezTo>
                    <a:pt x="78" y="188"/>
                    <a:pt x="88" y="185"/>
                    <a:pt x="97" y="181"/>
                  </a:cubicBezTo>
                  <a:cubicBezTo>
                    <a:pt x="107" y="204"/>
                    <a:pt x="130" y="221"/>
                    <a:pt x="157" y="221"/>
                  </a:cubicBezTo>
                  <a:cubicBezTo>
                    <a:pt x="180" y="221"/>
                    <a:pt x="201" y="208"/>
                    <a:pt x="212" y="190"/>
                  </a:cubicBezTo>
                  <a:cubicBezTo>
                    <a:pt x="220" y="193"/>
                    <a:pt x="229" y="194"/>
                    <a:pt x="239" y="194"/>
                  </a:cubicBezTo>
                  <a:cubicBezTo>
                    <a:pt x="256" y="194"/>
                    <a:pt x="271" y="189"/>
                    <a:pt x="284" y="180"/>
                  </a:cubicBezTo>
                  <a:cubicBezTo>
                    <a:pt x="294" y="192"/>
                    <a:pt x="309" y="200"/>
                    <a:pt x="325" y="200"/>
                  </a:cubicBezTo>
                  <a:cubicBezTo>
                    <a:pt x="355" y="200"/>
                    <a:pt x="379" y="176"/>
                    <a:pt x="379" y="146"/>
                  </a:cubicBezTo>
                  <a:cubicBezTo>
                    <a:pt x="379" y="117"/>
                    <a:pt x="355" y="93"/>
                    <a:pt x="325" y="93"/>
                  </a:cubicBezTo>
                  <a:close/>
                </a:path>
              </a:pathLst>
            </a:custGeom>
            <a:solidFill>
              <a:srgbClr val="EAF7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647814" y="1568385"/>
              <a:ext cx="300021" cy="538927"/>
              <a:chOff x="2715" y="1337"/>
              <a:chExt cx="270" cy="4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28"/>
              <p:cNvSpPr>
                <a:spLocks noChangeArrowheads="1"/>
              </p:cNvSpPr>
              <p:nvPr/>
            </p:nvSpPr>
            <p:spPr bwMode="auto">
              <a:xfrm>
                <a:off x="2835" y="1454"/>
                <a:ext cx="28" cy="3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Oval 29"/>
              <p:cNvSpPr>
                <a:spLocks noChangeArrowheads="1"/>
              </p:cNvSpPr>
              <p:nvPr/>
            </p:nvSpPr>
            <p:spPr bwMode="auto">
              <a:xfrm>
                <a:off x="2715" y="1337"/>
                <a:ext cx="270" cy="270"/>
              </a:xfrm>
              <a:prstGeom prst="ellipse">
                <a:avLst/>
              </a:pr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2849" y="1471"/>
                <a:ext cx="134" cy="81"/>
              </a:xfrm>
              <a:custGeom>
                <a:avLst/>
                <a:gdLst>
                  <a:gd name="T0" fmla="*/ 56 w 56"/>
                  <a:gd name="T1" fmla="*/ 7 h 34"/>
                  <a:gd name="T2" fmla="*/ 0 w 56"/>
                  <a:gd name="T3" fmla="*/ 0 h 34"/>
                  <a:gd name="T4" fmla="*/ 45 w 56"/>
                  <a:gd name="T5" fmla="*/ 34 h 34"/>
                  <a:gd name="T6" fmla="*/ 56 w 56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56" y="7"/>
                    </a:moveTo>
                    <a:cubicBezTo>
                      <a:pt x="38" y="14"/>
                      <a:pt x="17" y="12"/>
                      <a:pt x="0" y="0"/>
                    </a:cubicBezTo>
                    <a:cubicBezTo>
                      <a:pt x="9" y="19"/>
                      <a:pt x="26" y="31"/>
                      <a:pt x="45" y="34"/>
                    </a:cubicBezTo>
                    <a:cubicBezTo>
                      <a:pt x="51" y="26"/>
                      <a:pt x="55" y="17"/>
                      <a:pt x="56" y="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2849" y="1364"/>
                <a:ext cx="124" cy="112"/>
              </a:xfrm>
              <a:custGeom>
                <a:avLst/>
                <a:gdLst>
                  <a:gd name="T0" fmla="*/ 34 w 52"/>
                  <a:gd name="T1" fmla="*/ 0 h 47"/>
                  <a:gd name="T2" fmla="*/ 0 w 52"/>
                  <a:gd name="T3" fmla="*/ 45 h 47"/>
                  <a:gd name="T4" fmla="*/ 52 w 52"/>
                  <a:gd name="T5" fmla="*/ 23 h 47"/>
                  <a:gd name="T6" fmla="*/ 34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34" y="0"/>
                    </a:moveTo>
                    <a:cubicBezTo>
                      <a:pt x="31" y="19"/>
                      <a:pt x="19" y="36"/>
                      <a:pt x="0" y="45"/>
                    </a:cubicBezTo>
                    <a:cubicBezTo>
                      <a:pt x="21" y="47"/>
                      <a:pt x="40" y="38"/>
                      <a:pt x="52" y="23"/>
                    </a:cubicBezTo>
                    <a:cubicBezTo>
                      <a:pt x="48" y="14"/>
                      <a:pt x="42" y="6"/>
                      <a:pt x="34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2796" y="1337"/>
                <a:ext cx="86" cy="134"/>
              </a:xfrm>
              <a:custGeom>
                <a:avLst/>
                <a:gdLst>
                  <a:gd name="T0" fmla="*/ 0 w 36"/>
                  <a:gd name="T1" fmla="*/ 4 h 56"/>
                  <a:gd name="T2" fmla="*/ 22 w 36"/>
                  <a:gd name="T3" fmla="*/ 56 h 56"/>
                  <a:gd name="T4" fmla="*/ 29 w 36"/>
                  <a:gd name="T5" fmla="*/ 0 h 56"/>
                  <a:gd name="T6" fmla="*/ 22 w 36"/>
                  <a:gd name="T7" fmla="*/ 0 h 56"/>
                  <a:gd name="T8" fmla="*/ 0 w 36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6">
                    <a:moveTo>
                      <a:pt x="0" y="4"/>
                    </a:moveTo>
                    <a:cubicBezTo>
                      <a:pt x="15" y="16"/>
                      <a:pt x="24" y="35"/>
                      <a:pt x="22" y="56"/>
                    </a:cubicBezTo>
                    <a:cubicBezTo>
                      <a:pt x="34" y="39"/>
                      <a:pt x="36" y="18"/>
                      <a:pt x="29" y="0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4" y="0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2715" y="1390"/>
                <a:ext cx="134" cy="81"/>
              </a:xfrm>
              <a:custGeom>
                <a:avLst/>
                <a:gdLst>
                  <a:gd name="T0" fmla="*/ 0 w 56"/>
                  <a:gd name="T1" fmla="*/ 28 h 34"/>
                  <a:gd name="T2" fmla="*/ 56 w 56"/>
                  <a:gd name="T3" fmla="*/ 34 h 34"/>
                  <a:gd name="T4" fmla="*/ 11 w 56"/>
                  <a:gd name="T5" fmla="*/ 0 h 34"/>
                  <a:gd name="T6" fmla="*/ 0 w 56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0" y="28"/>
                    </a:moveTo>
                    <a:cubicBezTo>
                      <a:pt x="18" y="20"/>
                      <a:pt x="39" y="22"/>
                      <a:pt x="56" y="34"/>
                    </a:cubicBezTo>
                    <a:cubicBezTo>
                      <a:pt x="47" y="15"/>
                      <a:pt x="30" y="3"/>
                      <a:pt x="11" y="0"/>
                    </a:cubicBezTo>
                    <a:cubicBezTo>
                      <a:pt x="5" y="8"/>
                      <a:pt x="1" y="17"/>
                      <a:pt x="0" y="28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2724" y="1466"/>
                <a:ext cx="125" cy="112"/>
              </a:xfrm>
              <a:custGeom>
                <a:avLst/>
                <a:gdLst>
                  <a:gd name="T0" fmla="*/ 18 w 52"/>
                  <a:gd name="T1" fmla="*/ 47 h 47"/>
                  <a:gd name="T2" fmla="*/ 52 w 52"/>
                  <a:gd name="T3" fmla="*/ 2 h 47"/>
                  <a:gd name="T4" fmla="*/ 0 w 52"/>
                  <a:gd name="T5" fmla="*/ 25 h 47"/>
                  <a:gd name="T6" fmla="*/ 18 w 5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18" y="47"/>
                    </a:moveTo>
                    <a:cubicBezTo>
                      <a:pt x="21" y="28"/>
                      <a:pt x="33" y="11"/>
                      <a:pt x="52" y="2"/>
                    </a:cubicBezTo>
                    <a:cubicBezTo>
                      <a:pt x="31" y="0"/>
                      <a:pt x="12" y="9"/>
                      <a:pt x="0" y="25"/>
                    </a:cubicBezTo>
                    <a:cubicBezTo>
                      <a:pt x="4" y="34"/>
                      <a:pt x="10" y="42"/>
                      <a:pt x="18" y="4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2815" y="1471"/>
                <a:ext cx="87" cy="136"/>
              </a:xfrm>
              <a:custGeom>
                <a:avLst/>
                <a:gdLst>
                  <a:gd name="T0" fmla="*/ 36 w 36"/>
                  <a:gd name="T1" fmla="*/ 52 h 57"/>
                  <a:gd name="T2" fmla="*/ 14 w 36"/>
                  <a:gd name="T3" fmla="*/ 0 h 57"/>
                  <a:gd name="T4" fmla="*/ 8 w 36"/>
                  <a:gd name="T5" fmla="*/ 56 h 57"/>
                  <a:gd name="T6" fmla="*/ 14 w 36"/>
                  <a:gd name="T7" fmla="*/ 57 h 57"/>
                  <a:gd name="T8" fmla="*/ 36 w 36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36" y="52"/>
                    </a:moveTo>
                    <a:cubicBezTo>
                      <a:pt x="21" y="40"/>
                      <a:pt x="12" y="21"/>
                      <a:pt x="14" y="0"/>
                    </a:cubicBezTo>
                    <a:cubicBezTo>
                      <a:pt x="2" y="17"/>
                      <a:pt x="0" y="38"/>
                      <a:pt x="8" y="56"/>
                    </a:cubicBezTo>
                    <a:cubicBezTo>
                      <a:pt x="10" y="56"/>
                      <a:pt x="12" y="57"/>
                      <a:pt x="14" y="57"/>
                    </a:cubicBezTo>
                    <a:cubicBezTo>
                      <a:pt x="22" y="57"/>
                      <a:pt x="30" y="55"/>
                      <a:pt x="36" y="52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39147" y="3143421"/>
            <a:ext cx="466445" cy="273344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2381229" y="0"/>
            <a:ext cx="901601" cy="528352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9781171" y="276755"/>
            <a:ext cx="1185005" cy="694428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flipH="1">
            <a:off x="7683700" y="753110"/>
            <a:ext cx="744257" cy="436145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15" y="623969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6000" b="1" dirty="0">
                <a:solidFill>
                  <a:schemeClr val="accent1"/>
                </a:solidFill>
              </a:rPr>
              <a:t> 1: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Tính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rồi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rút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gọn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39444" y="1849336"/>
            <a:ext cx="2883566" cy="2119360"/>
            <a:chOff x="1929307" y="2202995"/>
            <a:chExt cx="2883566" cy="2119360"/>
          </a:xfrm>
        </p:grpSpPr>
        <p:sp>
          <p:nvSpPr>
            <p:cNvPr id="22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206219" y="2402717"/>
                  <a:ext cx="2329740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219" y="2402717"/>
                  <a:ext cx="2329740" cy="13923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5172262" y="1849336"/>
            <a:ext cx="2883566" cy="2119360"/>
            <a:chOff x="1929307" y="2202995"/>
            <a:chExt cx="2883566" cy="2119360"/>
          </a:xfrm>
        </p:grpSpPr>
        <p:sp>
          <p:nvSpPr>
            <p:cNvPr id="25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563918" y="2471694"/>
                  <a:ext cx="2151808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18" y="2471694"/>
                  <a:ext cx="2151808" cy="13923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8690439" y="1849336"/>
            <a:ext cx="2883566" cy="2119360"/>
            <a:chOff x="1929307" y="2202995"/>
            <a:chExt cx="2883566" cy="2119360"/>
          </a:xfrm>
        </p:grpSpPr>
        <p:sp>
          <p:nvSpPr>
            <p:cNvPr id="28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555959" y="2471694"/>
                  <a:ext cx="1844031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959" y="2471694"/>
                  <a:ext cx="1844031" cy="13923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49191" y="4145322"/>
            <a:ext cx="2883566" cy="2119360"/>
            <a:chOff x="1929307" y="2202995"/>
            <a:chExt cx="2883566" cy="2119360"/>
          </a:xfrm>
        </p:grpSpPr>
        <p:sp>
          <p:nvSpPr>
            <p:cNvPr id="31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147709" y="2471693"/>
                  <a:ext cx="2446759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7709" y="2471693"/>
                  <a:ext cx="2446759" cy="13923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4088399" y="4145321"/>
            <a:ext cx="2883566" cy="2119360"/>
            <a:chOff x="1929307" y="2202995"/>
            <a:chExt cx="2883566" cy="2119360"/>
          </a:xfrm>
        </p:grpSpPr>
        <p:sp>
          <p:nvSpPr>
            <p:cNvPr id="34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563918" y="2471694"/>
                  <a:ext cx="1844031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18" y="2471694"/>
                  <a:ext cx="1844031" cy="13923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7606576" y="4145321"/>
            <a:ext cx="2883566" cy="2119360"/>
            <a:chOff x="1929307" y="2202995"/>
            <a:chExt cx="2883566" cy="2119360"/>
          </a:xfrm>
        </p:grpSpPr>
        <p:sp>
          <p:nvSpPr>
            <p:cNvPr id="37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10029" y="2470125"/>
                  <a:ext cx="2151808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029" y="2470125"/>
                  <a:ext cx="2151808" cy="13923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93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02107" y="1411386"/>
                <a:ext cx="232974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7" y="1411386"/>
                <a:ext cx="2329740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0039" y="3070137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39" y="3070137"/>
                <a:ext cx="2151808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0039" y="47288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39" y="4728888"/>
                <a:ext cx="1844031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31847" y="1411386"/>
                <a:ext cx="418069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7" y="1411386"/>
                <a:ext cx="4180696" cy="1392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70447" y="1411193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447" y="1411193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/>
          <p:cNvSpPr/>
          <p:nvPr/>
        </p:nvSpPr>
        <p:spPr>
          <a:xfrm>
            <a:off x="6845969" y="1061891"/>
            <a:ext cx="1359568" cy="3489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V="1">
            <a:off x="6721643" y="2890705"/>
            <a:ext cx="1359568" cy="3588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97147" y="3070330"/>
                <a:ext cx="4413131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147" y="3070330"/>
                <a:ext cx="4413131" cy="13924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77364" y="3068283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364" y="3068283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40737" y="4729081"/>
                <a:ext cx="418069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737" y="4729081"/>
                <a:ext cx="4180696" cy="13924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79337" y="4728888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337" y="4728888"/>
                <a:ext cx="1228990" cy="13923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1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562</TotalTime>
  <Words>514</Words>
  <Application>Microsoft Office PowerPoint</Application>
  <PresentationFormat>Widescreen</PresentationFormat>
  <Paragraphs>129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等线</vt:lpstr>
      <vt:lpstr>微软雅黑</vt:lpstr>
      <vt:lpstr>.VnArial</vt:lpstr>
      <vt:lpstr>Algerian</vt:lpstr>
      <vt:lpstr>Arial</vt:lpstr>
      <vt:lpstr>Cambria Math</vt:lpstr>
      <vt:lpstr>Tahoma</vt:lpstr>
      <vt:lpstr>Times New Roman</vt:lpstr>
      <vt:lpstr>UTM American Sans</vt:lpstr>
      <vt:lpstr>UTM Cookies</vt:lpstr>
      <vt:lpstr>UTM Davida</vt:lpstr>
      <vt:lpstr>UTM Showcard</vt:lpstr>
      <vt:lpstr>UVN Thang Vu</vt:lpstr>
      <vt:lpstr>包图主题2</vt:lpstr>
      <vt:lpstr>Equation</vt:lpstr>
      <vt:lpstr>Microsoft Equation 3.0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KTUTS; WIN7</dc:creator>
  <cp:lastModifiedBy>trieutrung hieu</cp:lastModifiedBy>
  <cp:revision>134</cp:revision>
  <dcterms:created xsi:type="dcterms:W3CDTF">2017-08-18T03:02:00Z</dcterms:created>
  <dcterms:modified xsi:type="dcterms:W3CDTF">2022-03-13T07:55:19Z</dcterms:modified>
  <cp:version>R24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