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61" r:id="rId2"/>
  </p:sldMasterIdLst>
  <p:notesMasterIdLst>
    <p:notesMasterId r:id="rId26"/>
  </p:notesMasterIdLst>
  <p:sldIdLst>
    <p:sldId id="257" r:id="rId3"/>
    <p:sldId id="314" r:id="rId4"/>
    <p:sldId id="292" r:id="rId5"/>
    <p:sldId id="319" r:id="rId6"/>
    <p:sldId id="321" r:id="rId7"/>
    <p:sldId id="322" r:id="rId8"/>
    <p:sldId id="262" r:id="rId9"/>
    <p:sldId id="323" r:id="rId10"/>
    <p:sldId id="324" r:id="rId11"/>
    <p:sldId id="285" r:id="rId12"/>
    <p:sldId id="286" r:id="rId13"/>
    <p:sldId id="287" r:id="rId14"/>
    <p:sldId id="290" r:id="rId15"/>
    <p:sldId id="291" r:id="rId16"/>
    <p:sldId id="326" r:id="rId17"/>
    <p:sldId id="293" r:id="rId18"/>
    <p:sldId id="288" r:id="rId19"/>
    <p:sldId id="289" r:id="rId20"/>
    <p:sldId id="294" r:id="rId21"/>
    <p:sldId id="295" r:id="rId22"/>
    <p:sldId id="296" r:id="rId23"/>
    <p:sldId id="297" r:id="rId24"/>
    <p:sldId id="325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NI-Times" pitchFamily="2" charset="0"/>
      <p:regular r:id="rId31"/>
      <p:bold r:id="rId32"/>
      <p:italic r:id="rId33"/>
      <p:boldItalic r:id="rId34"/>
    </p:embeddedFont>
    <p:embeddedFont>
      <p:font typeface="HP001 4 hàng" charset="0"/>
      <p:regular r:id="rId35"/>
      <p:bold r:id="rId36"/>
    </p:embeddedFont>
    <p:embeddedFont>
      <p:font typeface="Calibri Light" pitchFamily="34" charset="0"/>
      <p:regular r:id="rId37"/>
      <p:italic r:id="rId38"/>
    </p:embeddedFont>
    <p:embeddedFont>
      <p:font typeface="Tahoma" pitchFamily="34" charset="0"/>
      <p:regular r:id="rId39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5050"/>
    <a:srgbClr val="0000FF"/>
    <a:srgbClr val="66FF99"/>
    <a:srgbClr val="7AF0C3"/>
    <a:srgbClr val="5FFFD5"/>
    <a:srgbClr val="9FF5F1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>
        <p:scale>
          <a:sx n="42" d="100"/>
          <a:sy n="42" d="100"/>
        </p:scale>
        <p:origin x="-1794" y="-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wmf"/><Relationship Id="rId7" Type="http://schemas.openxmlformats.org/officeDocument/2006/relationships/image" Target="../media/image9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DD076CA8-54A6-44CC-BC4E-A60BFA669E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411645B4-F98D-4F0F-B099-63D911CA81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0C03D851-4269-4330-BD57-34D3F95314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="" xmlns:a16="http://schemas.microsoft.com/office/drawing/2014/main" id="{EACA90E6-587D-4DD7-9FE8-BCFA4C26BC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="" xmlns:a16="http://schemas.microsoft.com/office/drawing/2014/main" id="{15C8CEB5-DECB-47DB-93EE-A531B03AC3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="" xmlns:a16="http://schemas.microsoft.com/office/drawing/2014/main" id="{0BCED5C2-D286-418B-BD85-4635E1B13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248FA-8FB9-4536-BAE1-BDCDEBFC1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61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48FA-8FB9-4536-BAE1-BDCDEBFC1C9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2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3219A6-B71B-4D29-80C9-D84BD4D26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86B835E-4FF5-4802-AEDC-AFFAA386E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9E88B9-0AD2-49EB-9958-16424D307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C40BD-0D02-474E-B056-84343A36A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63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36AB394-46C1-4206-9726-9FD1AB70E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5BA0550-790E-4B81-BEE5-69108427C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D10FA2-9087-4C6B-8707-DE83167C2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7A105-C6F7-4C5A-B366-611127FBA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29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3A20110-EBF3-4988-848C-F5EE43ADB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8A60528-1AFC-4B1C-AFF7-AEE41584D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468A230-30D9-4D4E-867B-D7BECFC4E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C2CA3-6381-49B4-B69A-BD7594470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1907BF0-BE2C-48CC-B5B7-4F4D0AFA7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B3C60FB-00A2-4B1B-A984-18B6A0282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FED644-E974-4E8E-A269-BF4950BBD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18404-E49D-46A8-B098-F9970F7DF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40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8EC4FF-6380-4799-86F1-FE3BB459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6AEC4D-A030-4229-B347-8D2251B5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DD8152-2E6F-4E3D-A1BC-5D6928EB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B582-5133-4B44-83DD-97957333C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0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0FDCE-AE73-4B14-92EB-D7E7EC76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6B0940-B053-4EB1-81AA-91895C5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EC766-4D15-4620-9028-AC0B595C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8FE5-F508-4F2A-A990-052C80C5C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09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D7325D-5F29-4F71-B698-AE2046B3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C7F37-9109-4BEF-900D-8ED9DEDE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3014A-CA89-4D2F-91A4-D1D837F6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D7EC-B9DF-4998-8600-9B72AF92D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1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EC05A68-E76D-4895-B868-0BC55BBB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1111C4A-2971-41B5-B6E4-FEEEDB61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C2E92C5-54B6-410A-9438-3237186C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4F1A-E357-4ACC-9864-4708D259A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2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C72C5D9-3791-4D67-9E49-C866728B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11B2FC3-3972-49DD-B953-4AF7EE2B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5E3AA88-989E-4B20-8A6B-5109D054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0B3B-EA49-46FE-B266-B2E21A5B3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77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FC26A60-E064-441D-AE5B-7291FF37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A8C35A9-AE89-41BF-BD34-F74D5A45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E8972AE-C24E-4150-AA94-1B3EE38D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8F53-2497-45FB-8531-08DE779C0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3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7EB8A8B-DBA2-4B74-99B2-1152FECE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DEB9D74-6592-4645-A876-67862748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66BE4AE-1C46-48A2-BA82-F1C02B54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CA69-4D42-4709-8C1C-FD6788994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8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515FB66-01AE-4CC5-821C-3D51CFE52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606C651-A169-45EA-84F3-FBC05DD30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A216C6A-93DA-471E-AD07-1EC360633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F6EBA-01F0-4884-B61F-897AC6500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70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EEEAF70-ECB5-4A35-A5DC-57F3FDA4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2F15C19-2845-4986-8C26-B6309A58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7BDB8C7-D9EC-410D-B020-8D8C075E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BF59-F2B0-4440-8351-4DC17DBCD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887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FC2F7F8-1F03-4FC1-BE3A-A14839B4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4CD6ECC-0FF7-4285-9BD0-9EBFF0A8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52E82AB-1898-469A-9C8A-0E8B02B4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6A6A-1A27-42BA-AB8D-096A2E832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9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8ED6D-F9F1-4BCA-8057-E008D440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AAEABD-3DE4-4BCA-A324-B5A9E16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BC0EC1-8A51-427F-ACCB-896757B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59C1-B6AE-4B44-89EC-2C3B5FD9A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1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29ED8-5D2D-4B07-837F-F1E602F0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B0D07-48AE-4E56-98D9-1A89D734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666A17-C422-44DA-B716-11048E56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E0E6-24C6-4D19-AFCA-B257CC7B6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92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7E36ABE-0ED1-4741-A7D3-677AB6A0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51E16BF-8A68-4FC9-A450-E82C9A34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3022EC-5B0A-4364-83C1-52606BCC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86A1-F0A3-4091-B3DE-7F02FBABA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21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66B578D-5017-4220-BE77-AFBEA2EA1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AEF6CB5-656D-4050-B957-A83008A8D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764EAB8-B5F1-4250-9E23-9C94C95F5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9DD3-AA11-4CFE-9806-486646D14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8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F59E53-C8CE-4273-A208-F7A3653A0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832620-8638-4246-838C-FB46D889D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7BC1BB-2BE5-4F4D-A1CB-6F58D5D51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FF44B-42C2-42C5-9D12-FF17004B2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066F61D-25D3-4B11-AAC9-C4C57147F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AC594D5-B22C-40DA-9413-114CF481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7C380BD-FCE6-4181-B082-2BC18D19B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1B106-FEBB-4B63-A5A5-03F3091AE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2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5CE8153-C714-4428-9913-2946276ED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0830966-FEA6-4091-8876-57951642C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BF635AE-A5E6-410E-A8A9-00951DCE6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0C9CA-2E67-4F09-88F9-E4A2C8F93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0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2CDE74F-9280-4AFC-B7D1-8EE2596D2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04C0900-9587-4168-82B3-C7842C4D5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B46FBFF-E731-4F48-902F-7522E9DBD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D3789-ACE5-466E-AA9A-68CA120E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28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BD2E06-3B61-469E-AAB4-48669196E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64DFF3-CC99-459C-860A-991E19C5A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AFD0F2-DBF8-4B4F-8133-FD7A8672D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12B88-C19A-4132-96BE-84AE879B8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5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E3293F-15E8-4A30-8201-CCB7162A5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4658AA-5458-460E-BCCF-3C0072688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A280AC-766E-42A0-89F1-C9AAAC0D8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45CB7-9F63-47D8-BCAB-26C0537F2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4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D899E88-4483-4024-9C65-9DBB71E33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8AE90EF-9659-499D-AD24-57D29D3F5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7E3C941-CE4C-401D-922E-9E8CC98AC1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6D049B3E-0225-41B2-85AB-F54841E8C6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AB3A6F8-C5D2-453B-8752-27C909CAA8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BB82CE-8B34-44A6-8659-C374F5362A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EF7E209-7CCB-4DA3-9D15-DDCE12676B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EF8D75D4-932C-4E9B-9D6F-4FAFBCDE4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47ECE-607E-4E3D-9F95-2860972F3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D33490-25CF-4088-B847-6BD9A833F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8B331C-D511-4617-8D44-8EB84BA71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E915D2-842C-4665-9472-3A3BCC139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slide" Target="slide13.xml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12" Type="http://schemas.openxmlformats.org/officeDocument/2006/relationships/slide" Target="slide15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9.png"/><Relationship Id="rId1" Type="http://schemas.openxmlformats.org/officeDocument/2006/relationships/audio" Target="file:///G:\LOC%20MOC\GA%20&#272;T-%20TOAN%20L&#212;C\LA%20PLAYA%20(ROMANCE%20GUITAR)%201.MP3" TargetMode="External"/><Relationship Id="rId6" Type="http://schemas.openxmlformats.org/officeDocument/2006/relationships/image" Target="../media/image24.gif"/><Relationship Id="rId11" Type="http://schemas.openxmlformats.org/officeDocument/2006/relationships/slide" Target="slide17.xml"/><Relationship Id="rId5" Type="http://schemas.openxmlformats.org/officeDocument/2006/relationships/image" Target="../media/image23.gif"/><Relationship Id="rId15" Type="http://schemas.openxmlformats.org/officeDocument/2006/relationships/image" Target="../media/image27.png"/><Relationship Id="rId10" Type="http://schemas.openxmlformats.org/officeDocument/2006/relationships/slide" Target="slide19.xml"/><Relationship Id="rId4" Type="http://schemas.openxmlformats.org/officeDocument/2006/relationships/image" Target="../media/image22.gif"/><Relationship Id="rId9" Type="http://schemas.openxmlformats.org/officeDocument/2006/relationships/slide" Target="slide21.xml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gi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0.wmf"/><Relationship Id="rId10" Type="http://schemas.openxmlformats.org/officeDocument/2006/relationships/slide" Target="slide10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png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8.bin"/><Relationship Id="rId9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image" Target="../media/image4.wmf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.jpeg"/><Relationship Id="rId9" Type="http://schemas.openxmlformats.org/officeDocument/2006/relationships/image" Target="../media/image11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4C4C246A-0FC3-4734-9BBD-C0A804F7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44" y="641350"/>
            <a:ext cx="8780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21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3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29773963-6BC4-456D-943C-3F1F6DC1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944688"/>
            <a:ext cx="9359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Luyện tập chung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93E6FD28-F26A-4253-9945-DBB75EE3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0176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Toán</a:t>
            </a:r>
            <a:endParaRPr lang="en-US" altLang="en-US" sz="3600" b="1" u="sng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Sun 9">
            <a:extLst>
              <a:ext uri="{FF2B5EF4-FFF2-40B4-BE49-F238E27FC236}">
                <a16:creationId xmlns="" xmlns:a16="http://schemas.microsoft.com/office/drawing/2014/main" id="{83A336B0-71A4-4AB8-B76C-3695671935C2}"/>
              </a:ext>
            </a:extLst>
          </p:cNvPr>
          <p:cNvSpPr/>
          <p:nvPr/>
        </p:nvSpPr>
        <p:spPr>
          <a:xfrm>
            <a:off x="8458200" y="2819400"/>
            <a:ext cx="3298825" cy="1873250"/>
          </a:xfrm>
          <a:prstGeom prst="sun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>
                <a:solidFill>
                  <a:srgbClr val="000000"/>
                </a:solidFill>
                <a:latin typeface="Calibri Light" panose="020F0302020204030204"/>
              </a:rPr>
              <a:t>Trang 139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extLst>
              <a:ext uri="{FF2B5EF4-FFF2-40B4-BE49-F238E27FC236}">
                <a16:creationId xmlns="" xmlns:a16="http://schemas.microsoft.com/office/drawing/2014/main" id="{C986CA7E-0718-4375-A808-B3FEECB8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8839200" cy="1676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TROØ CHÔI LAÄT OÂ SOÁ</a:t>
            </a:r>
          </a:p>
        </p:txBody>
      </p:sp>
      <p:pic>
        <p:nvPicPr>
          <p:cNvPr id="11267" name="Picture 3" descr="4">
            <a:extLst>
              <a:ext uri="{FF2B5EF4-FFF2-40B4-BE49-F238E27FC236}">
                <a16:creationId xmlns="" xmlns:a16="http://schemas.microsoft.com/office/drawing/2014/main" id="{FF05C97D-40AC-445C-B102-F88EA3D379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470150"/>
            <a:ext cx="1117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Bellcoll">
            <a:extLst>
              <a:ext uri="{FF2B5EF4-FFF2-40B4-BE49-F238E27FC236}">
                <a16:creationId xmlns="" xmlns:a16="http://schemas.microsoft.com/office/drawing/2014/main" id="{C80D388B-A381-4CD7-8A53-6E5300233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470150"/>
            <a:ext cx="101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roc1">
            <a:extLst>
              <a:ext uri="{FF2B5EF4-FFF2-40B4-BE49-F238E27FC236}">
                <a16:creationId xmlns="" xmlns:a16="http://schemas.microsoft.com/office/drawing/2014/main" id="{5AD5DCFF-8E02-4F56-8CDD-4EF5FDF37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54635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ireworks_big_burst_md_wht">
            <a:extLst>
              <a:ext uri="{FF2B5EF4-FFF2-40B4-BE49-F238E27FC236}">
                <a16:creationId xmlns="" xmlns:a16="http://schemas.microsoft.com/office/drawing/2014/main" id="{1BB13E07-8E46-4251-BC05-32D8E59D2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546350"/>
            <a:ext cx="132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RESENTS">
            <a:extLst>
              <a:ext uri="{FF2B5EF4-FFF2-40B4-BE49-F238E27FC236}">
                <a16:creationId xmlns="" xmlns:a16="http://schemas.microsoft.com/office/drawing/2014/main" id="{EB17D82E-A009-42E9-BA68-37CA2275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393950"/>
            <a:ext cx="101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BirdTakeGift">
            <a:extLst>
              <a:ext uri="{FF2B5EF4-FFF2-40B4-BE49-F238E27FC236}">
                <a16:creationId xmlns="" xmlns:a16="http://schemas.microsoft.com/office/drawing/2014/main" id="{432B78D5-C98B-4059-BBAE-EAFD0899B0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7200" y="2470150"/>
            <a:ext cx="1320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26">
            <a:hlinkClick r:id="rId9" action="ppaction://hlinksldjump" highlightClick="1"/>
            <a:extLst>
              <a:ext uri="{FF2B5EF4-FFF2-40B4-BE49-F238E27FC236}">
                <a16:creationId xmlns="" xmlns:a16="http://schemas.microsoft.com/office/drawing/2014/main" id="{8150EF0A-0EC2-41DB-BB92-AAEBC39E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274" name="AutoShape 27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D40285B0-1516-47FB-B012-C8260DBE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275" name="AutoShape 28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179C1EC1-BBB3-4A30-89AE-B82DEFF7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276" name="AutoShape 29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001A0F18-0F7A-4278-85C5-F56845579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277" name="AutoShape 30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26C50B80-093C-4A8E-8565-E27B964F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278" name="AutoShape 31">
            <a:hlinkClick r:id="rId14" action="ppaction://hlinksldjump" highlightClick="1"/>
            <a:extLst>
              <a:ext uri="{FF2B5EF4-FFF2-40B4-BE49-F238E27FC236}">
                <a16:creationId xmlns="" xmlns:a16="http://schemas.microsoft.com/office/drawing/2014/main" id="{9C7CE36A-4541-44C4-8777-7A31259F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460750"/>
            <a:ext cx="14224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25632" name="LA PLAYA (ROMANCE GUITAR) 1.MP3">
            <a:hlinkClick r:id="" action="ppaction://media"/>
            <a:extLst>
              <a:ext uri="{FF2B5EF4-FFF2-40B4-BE49-F238E27FC236}">
                <a16:creationId xmlns="" xmlns:a16="http://schemas.microsoft.com/office/drawing/2014/main" id="{EE00C13C-12B9-4857-9887-019F8EB2593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4008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Trẻ Em, Mầm Non, Em Nhỏ, Trẻ Con, Tải hình PNG 65 - Free.Vector6.com">
            <a:hlinkClick r:id="" action="ppaction://hlinkshowjump?jump=lastslide"/>
            <a:extLst>
              <a:ext uri="{FF2B5EF4-FFF2-40B4-BE49-F238E27FC236}">
                <a16:creationId xmlns="" xmlns:a16="http://schemas.microsoft.com/office/drawing/2014/main" id="{77E6C389-8D59-499C-8066-2690F455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58" y="3725111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33" fill="hold"/>
                                        <p:tgtEl>
                                          <p:spTgt spid="25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3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>
            <a:extLst>
              <a:ext uri="{FF2B5EF4-FFF2-40B4-BE49-F238E27FC236}">
                <a16:creationId xmlns="" xmlns:a16="http://schemas.microsoft.com/office/drawing/2014/main" id="{191518C5-DD77-4EDF-8909-2ED6F8FBC674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803400" y="8382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AutoShape 6">
            <a:extLst>
              <a:ext uri="{FF2B5EF4-FFF2-40B4-BE49-F238E27FC236}">
                <a16:creationId xmlns="" xmlns:a16="http://schemas.microsoft.com/office/drawing/2014/main" id="{FDFC8A0D-7925-4B3B-8DB1-08E57CC5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1905000"/>
            <a:ext cx="8128000" cy="3352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Neâu phaân soá töông öùng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pSp>
        <p:nvGrpSpPr>
          <p:cNvPr id="12293" name="Group 20">
            <a:extLst>
              <a:ext uri="{FF2B5EF4-FFF2-40B4-BE49-F238E27FC236}">
                <a16:creationId xmlns="" xmlns:a16="http://schemas.microsoft.com/office/drawing/2014/main" id="{3CF3B6FA-21DB-4A2B-8B36-36ABAE828BA8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4038600"/>
            <a:ext cx="5080000" cy="533400"/>
            <a:chOff x="1968" y="1920"/>
            <a:chExt cx="2400" cy="336"/>
          </a:xfrm>
        </p:grpSpPr>
        <p:grpSp>
          <p:nvGrpSpPr>
            <p:cNvPr id="12296" name="Group 15">
              <a:extLst>
                <a:ext uri="{FF2B5EF4-FFF2-40B4-BE49-F238E27FC236}">
                  <a16:creationId xmlns="" xmlns:a16="http://schemas.microsoft.com/office/drawing/2014/main" id="{2BB53CC1-A642-4545-ACAD-45202A841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064"/>
              <a:ext cx="2400" cy="192"/>
              <a:chOff x="1584" y="2880"/>
              <a:chExt cx="2400" cy="192"/>
            </a:xfrm>
          </p:grpSpPr>
          <p:sp>
            <p:nvSpPr>
              <p:cNvPr id="12299" name="Line 8">
                <a:extLst>
                  <a:ext uri="{FF2B5EF4-FFF2-40B4-BE49-F238E27FC236}">
                    <a16:creationId xmlns="" xmlns:a16="http://schemas.microsoft.com/office/drawing/2014/main" id="{182A4C41-479E-483B-8672-BD3C56931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976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0" name="Line 9">
                <a:extLst>
                  <a:ext uri="{FF2B5EF4-FFF2-40B4-BE49-F238E27FC236}">
                    <a16:creationId xmlns="" xmlns:a16="http://schemas.microsoft.com/office/drawing/2014/main" id="{6ED20CAE-BD24-4EA3-A455-880A00DFE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1" name="Line 10">
                <a:extLst>
                  <a:ext uri="{FF2B5EF4-FFF2-40B4-BE49-F238E27FC236}">
                    <a16:creationId xmlns="" xmlns:a16="http://schemas.microsoft.com/office/drawing/2014/main" id="{423A92DD-BDB4-473E-86BE-DFB7A27AF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2" name="Line 11">
                <a:extLst>
                  <a:ext uri="{FF2B5EF4-FFF2-40B4-BE49-F238E27FC236}">
                    <a16:creationId xmlns="" xmlns:a16="http://schemas.microsoft.com/office/drawing/2014/main" id="{C4A59531-8FC6-48A5-8C0C-3DF34C472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3" name="Line 12">
                <a:extLst>
                  <a:ext uri="{FF2B5EF4-FFF2-40B4-BE49-F238E27FC236}">
                    <a16:creationId xmlns="" xmlns:a16="http://schemas.microsoft.com/office/drawing/2014/main" id="{00EF58DB-EE77-47AE-834B-7E41FE9E8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4" name="Line 13">
                <a:extLst>
                  <a:ext uri="{FF2B5EF4-FFF2-40B4-BE49-F238E27FC236}">
                    <a16:creationId xmlns="" xmlns:a16="http://schemas.microsoft.com/office/drawing/2014/main" id="{DD894FCD-BFFD-4641-91B4-86370D525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5" name="Line 14">
                <a:extLst>
                  <a:ext uri="{FF2B5EF4-FFF2-40B4-BE49-F238E27FC236}">
                    <a16:creationId xmlns="" xmlns:a16="http://schemas.microsoft.com/office/drawing/2014/main" id="{15DC5007-CFFD-4B6C-9875-7BB29C608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297" name="Freeform 16">
              <a:extLst>
                <a:ext uri="{FF2B5EF4-FFF2-40B4-BE49-F238E27FC236}">
                  <a16:creationId xmlns="" xmlns:a16="http://schemas.microsoft.com/office/drawing/2014/main" id="{EF3B9467-9C61-4460-8440-38142A1F3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920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768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64" y="120"/>
                    <a:pt x="528" y="0"/>
                    <a:pt x="768" y="0"/>
                  </a:cubicBezTo>
                  <a:cubicBezTo>
                    <a:pt x="1008" y="0"/>
                    <a:pt x="1224" y="120"/>
                    <a:pt x="1440" y="24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2298" name="Freeform 17">
              <a:extLst>
                <a:ext uri="{FF2B5EF4-FFF2-40B4-BE49-F238E27FC236}">
                  <a16:creationId xmlns="" xmlns:a16="http://schemas.microsoft.com/office/drawing/2014/main" id="{2AA74BD7-9CB1-4826-BAB9-CD75255E4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944"/>
              <a:ext cx="960" cy="216"/>
            </a:xfrm>
            <a:custGeom>
              <a:avLst/>
              <a:gdLst>
                <a:gd name="T0" fmla="*/ 0 w 960"/>
                <a:gd name="T1" fmla="*/ 216 h 216"/>
                <a:gd name="T2" fmla="*/ 336 w 960"/>
                <a:gd name="T3" fmla="*/ 24 h 216"/>
                <a:gd name="T4" fmla="*/ 720 w 960"/>
                <a:gd name="T5" fmla="*/ 72 h 216"/>
                <a:gd name="T6" fmla="*/ 960 w 960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216"/>
                <a:gd name="T14" fmla="*/ 960 w 96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216">
                  <a:moveTo>
                    <a:pt x="0" y="216"/>
                  </a:moveTo>
                  <a:cubicBezTo>
                    <a:pt x="108" y="132"/>
                    <a:pt x="216" y="48"/>
                    <a:pt x="336" y="24"/>
                  </a:cubicBezTo>
                  <a:cubicBezTo>
                    <a:pt x="456" y="0"/>
                    <a:pt x="616" y="40"/>
                    <a:pt x="720" y="72"/>
                  </a:cubicBezTo>
                  <a:cubicBezTo>
                    <a:pt x="824" y="104"/>
                    <a:pt x="892" y="160"/>
                    <a:pt x="960" y="216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294" name="Rectangle 18">
            <a:extLst>
              <a:ext uri="{FF2B5EF4-FFF2-40B4-BE49-F238E27FC236}">
                <a16:creationId xmlns="" xmlns:a16="http://schemas.microsoft.com/office/drawing/2014/main" id="{61696A8C-3C9D-4761-AD90-9159082C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352800"/>
            <a:ext cx="812800" cy="5334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5" name="Rectangle 19">
            <a:extLst>
              <a:ext uri="{FF2B5EF4-FFF2-40B4-BE49-F238E27FC236}">
                <a16:creationId xmlns="" xmlns:a16="http://schemas.microsoft.com/office/drawing/2014/main" id="{6CE85084-4CC8-4B3F-B636-D607C847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3505200"/>
            <a:ext cx="609600" cy="457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8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E9D6CF36-A832-41AD-AB20-26B2B719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120" y="3619500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997786C8-2B52-486C-AD61-89B5613D68C6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803400" y="-1524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6" name="AutoShape 4">
            <a:extLst>
              <a:ext uri="{FF2B5EF4-FFF2-40B4-BE49-F238E27FC236}">
                <a16:creationId xmlns="" xmlns:a16="http://schemas.microsoft.com/office/drawing/2014/main" id="{3BA23707-E077-42CE-9E02-6DE4E8882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914400"/>
            <a:ext cx="8128000" cy="3352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Neâu phaân soá töông öùng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pSp>
        <p:nvGrpSpPr>
          <p:cNvPr id="13317" name="Group 5">
            <a:extLst>
              <a:ext uri="{FF2B5EF4-FFF2-40B4-BE49-F238E27FC236}">
                <a16:creationId xmlns="" xmlns:a16="http://schemas.microsoft.com/office/drawing/2014/main" id="{D63433CF-579D-40B2-BFF9-326E4C75C2AA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3048000"/>
            <a:ext cx="5080000" cy="533400"/>
            <a:chOff x="1968" y="1920"/>
            <a:chExt cx="2400" cy="336"/>
          </a:xfrm>
        </p:grpSpPr>
        <p:grpSp>
          <p:nvGrpSpPr>
            <p:cNvPr id="13328" name="Group 6">
              <a:extLst>
                <a:ext uri="{FF2B5EF4-FFF2-40B4-BE49-F238E27FC236}">
                  <a16:creationId xmlns="" xmlns:a16="http://schemas.microsoft.com/office/drawing/2014/main" id="{B1C7C596-6DBC-4A58-861D-C336F78C9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064"/>
              <a:ext cx="2400" cy="192"/>
              <a:chOff x="1584" y="2880"/>
              <a:chExt cx="2400" cy="192"/>
            </a:xfrm>
          </p:grpSpPr>
          <p:sp>
            <p:nvSpPr>
              <p:cNvPr id="13331" name="Line 7">
                <a:extLst>
                  <a:ext uri="{FF2B5EF4-FFF2-40B4-BE49-F238E27FC236}">
                    <a16:creationId xmlns="" xmlns:a16="http://schemas.microsoft.com/office/drawing/2014/main" id="{735562F6-3E8B-4673-A5B1-5DFDDB2ED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976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2" name="Line 8">
                <a:extLst>
                  <a:ext uri="{FF2B5EF4-FFF2-40B4-BE49-F238E27FC236}">
                    <a16:creationId xmlns="" xmlns:a16="http://schemas.microsoft.com/office/drawing/2014/main" id="{8E29A4D1-D552-4C66-A5D6-56C20DEE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3" name="Line 9">
                <a:extLst>
                  <a:ext uri="{FF2B5EF4-FFF2-40B4-BE49-F238E27FC236}">
                    <a16:creationId xmlns="" xmlns:a16="http://schemas.microsoft.com/office/drawing/2014/main" id="{C46956C5-4E0B-4CE5-8D45-A56EE4BC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4" name="Line 10">
                <a:extLst>
                  <a:ext uri="{FF2B5EF4-FFF2-40B4-BE49-F238E27FC236}">
                    <a16:creationId xmlns="" xmlns:a16="http://schemas.microsoft.com/office/drawing/2014/main" id="{93B8F4A3-D54C-4FCA-B9FF-29BED679E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5" name="Line 11">
                <a:extLst>
                  <a:ext uri="{FF2B5EF4-FFF2-40B4-BE49-F238E27FC236}">
                    <a16:creationId xmlns="" xmlns:a16="http://schemas.microsoft.com/office/drawing/2014/main" id="{6C06323E-2B83-4183-B464-015CAE29D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6" name="Line 12">
                <a:extLst>
                  <a:ext uri="{FF2B5EF4-FFF2-40B4-BE49-F238E27FC236}">
                    <a16:creationId xmlns="" xmlns:a16="http://schemas.microsoft.com/office/drawing/2014/main" id="{F94C356A-315B-4C2D-A999-97C1C6486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7" name="Line 13">
                <a:extLst>
                  <a:ext uri="{FF2B5EF4-FFF2-40B4-BE49-F238E27FC236}">
                    <a16:creationId xmlns="" xmlns:a16="http://schemas.microsoft.com/office/drawing/2014/main" id="{EBD2493E-ADAF-4CFB-96A6-F82051AE9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9" name="Freeform 14">
              <a:extLst>
                <a:ext uri="{FF2B5EF4-FFF2-40B4-BE49-F238E27FC236}">
                  <a16:creationId xmlns="" xmlns:a16="http://schemas.microsoft.com/office/drawing/2014/main" id="{B1BEC5D4-37F7-4A34-8B0E-9BCE56622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920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768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64" y="120"/>
                    <a:pt x="528" y="0"/>
                    <a:pt x="768" y="0"/>
                  </a:cubicBezTo>
                  <a:cubicBezTo>
                    <a:pt x="1008" y="0"/>
                    <a:pt x="1224" y="120"/>
                    <a:pt x="1440" y="240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330" name="Freeform 15">
              <a:extLst>
                <a:ext uri="{FF2B5EF4-FFF2-40B4-BE49-F238E27FC236}">
                  <a16:creationId xmlns="" xmlns:a16="http://schemas.microsoft.com/office/drawing/2014/main" id="{2B179C86-9354-4373-A654-7D31CC7D7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944"/>
              <a:ext cx="960" cy="216"/>
            </a:xfrm>
            <a:custGeom>
              <a:avLst/>
              <a:gdLst>
                <a:gd name="T0" fmla="*/ 0 w 960"/>
                <a:gd name="T1" fmla="*/ 216 h 216"/>
                <a:gd name="T2" fmla="*/ 336 w 960"/>
                <a:gd name="T3" fmla="*/ 24 h 216"/>
                <a:gd name="T4" fmla="*/ 720 w 960"/>
                <a:gd name="T5" fmla="*/ 72 h 216"/>
                <a:gd name="T6" fmla="*/ 960 w 960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216"/>
                <a:gd name="T14" fmla="*/ 960 w 96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216">
                  <a:moveTo>
                    <a:pt x="0" y="216"/>
                  </a:moveTo>
                  <a:cubicBezTo>
                    <a:pt x="108" y="132"/>
                    <a:pt x="216" y="48"/>
                    <a:pt x="336" y="24"/>
                  </a:cubicBezTo>
                  <a:cubicBezTo>
                    <a:pt x="456" y="0"/>
                    <a:pt x="616" y="40"/>
                    <a:pt x="720" y="72"/>
                  </a:cubicBezTo>
                  <a:cubicBezTo>
                    <a:pt x="824" y="104"/>
                    <a:pt x="892" y="160"/>
                    <a:pt x="960" y="216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318" name="Rectangle 16">
            <a:extLst>
              <a:ext uri="{FF2B5EF4-FFF2-40B4-BE49-F238E27FC236}">
                <a16:creationId xmlns="" xmlns:a16="http://schemas.microsoft.com/office/drawing/2014/main" id="{EDB1DEAD-63EF-4A1A-850C-8F340C267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362200"/>
            <a:ext cx="812800" cy="5334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9" name="Rectangle 17">
            <a:extLst>
              <a:ext uri="{FF2B5EF4-FFF2-40B4-BE49-F238E27FC236}">
                <a16:creationId xmlns="" xmlns:a16="http://schemas.microsoft.com/office/drawing/2014/main" id="{AFCE9468-650D-4FA6-97E2-A1F1B2C76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514600"/>
            <a:ext cx="609600" cy="457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?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F074AD34-DA8C-43D7-A493-AC101E3D9B84}"/>
              </a:ext>
            </a:extLst>
          </p:cNvPr>
          <p:cNvGrpSpPr>
            <a:grpSpLocks/>
          </p:cNvGrpSpPr>
          <p:nvPr/>
        </p:nvGrpSpPr>
        <p:grpSpPr bwMode="auto">
          <a:xfrm>
            <a:off x="711200" y="1524000"/>
            <a:ext cx="9042400" cy="2355850"/>
            <a:chOff x="336" y="1008"/>
            <a:chExt cx="4272" cy="1484"/>
          </a:xfrm>
        </p:grpSpPr>
        <p:grpSp>
          <p:nvGrpSpPr>
            <p:cNvPr id="13322" name="Group 19">
              <a:extLst>
                <a:ext uri="{FF2B5EF4-FFF2-40B4-BE49-F238E27FC236}">
                  <a16:creationId xmlns="" xmlns:a16="http://schemas.microsoft.com/office/drawing/2014/main" id="{DE59BCF2-AB29-457F-B852-C9111FB3D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392"/>
              <a:ext cx="1488" cy="576"/>
              <a:chOff x="2592" y="1392"/>
              <a:chExt cx="1488" cy="576"/>
            </a:xfrm>
          </p:grpSpPr>
          <p:sp>
            <p:nvSpPr>
              <p:cNvPr id="13324" name="Rectangle 20">
                <a:extLst>
                  <a:ext uri="{FF2B5EF4-FFF2-40B4-BE49-F238E27FC236}">
                    <a16:creationId xmlns="" xmlns:a16="http://schemas.microsoft.com/office/drawing/2014/main" id="{7A859AAA-E3F8-44AB-B886-CE8BA742E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336" cy="48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3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5" name="Rectangle 21">
                <a:extLst>
                  <a:ext uri="{FF2B5EF4-FFF2-40B4-BE49-F238E27FC236}">
                    <a16:creationId xmlns="" xmlns:a16="http://schemas.microsoft.com/office/drawing/2014/main" id="{4CD8C1D4-7DDD-4953-9124-94806267D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336" cy="48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2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6" name="Line 22">
                <a:extLst>
                  <a:ext uri="{FF2B5EF4-FFF2-40B4-BE49-F238E27FC236}">
                    <a16:creationId xmlns="" xmlns:a16="http://schemas.microsoft.com/office/drawing/2014/main" id="{43196A89-48D5-47CD-AC4B-84A4C89DC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7" name="Line 23">
                <a:extLst>
                  <a:ext uri="{FF2B5EF4-FFF2-40B4-BE49-F238E27FC236}">
                    <a16:creationId xmlns="" xmlns:a16="http://schemas.microsoft.com/office/drawing/2014/main" id="{78FD160B-4A55-4E88-8DB7-39FA194A3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728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323" name="Picture 24" descr="PRESENTS">
              <a:extLst>
                <a:ext uri="{FF2B5EF4-FFF2-40B4-BE49-F238E27FC236}">
                  <a16:creationId xmlns="" xmlns:a16="http://schemas.microsoft.com/office/drawing/2014/main" id="{8AC46FCD-AB6D-4998-B30F-A9364B2C9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008"/>
              <a:ext cx="1104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AutoShape 2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930CFFA9-6A38-410E-81EC-0E7710A67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6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9FA81B77-B3FE-4EEA-B946-50D9DCCD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909" y="3657600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="" xmlns:a16="http://schemas.microsoft.com/office/drawing/2014/main" id="{7975FA75-C46D-461D-9524-F3784ECA8685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0922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AutoShape 3">
            <a:extLst>
              <a:ext uri="{FF2B5EF4-FFF2-40B4-BE49-F238E27FC236}">
                <a16:creationId xmlns="" xmlns:a16="http://schemas.microsoft.com/office/drawing/2014/main" id="{0E2B067B-8C38-4551-9EA4-2E26DC83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8839200" cy="3733800"/>
          </a:xfrm>
          <a:prstGeom prst="flowChartAlternateProcess">
            <a:avLst/>
          </a:prstGeom>
          <a:solidFill>
            <a:srgbClr val="5FFF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Ñieàn daáu thích hôïp vaøo oâ troáng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  (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&gt; , &lt; , =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="" xmlns:a16="http://schemas.microsoft.com/office/drawing/2014/main" id="{7C61B61D-5848-424F-B675-662A06238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9663" y="2841625"/>
          <a:ext cx="24971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545863" imgH="393529" progId="Equation.3">
                  <p:embed/>
                </p:oleObj>
              </mc:Choice>
              <mc:Fallback>
                <p:oleObj name="Equation" r:id="rId3" imgW="545863" imgH="393529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="" xmlns:a16="http://schemas.microsoft.com/office/drawing/2014/main" id="{7C61B61D-5848-424F-B675-662A06238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841625"/>
                        <a:ext cx="249713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35582C17-95DD-4F2F-90E6-EE6BDDB3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200400"/>
            <a:ext cx="914400" cy="609600"/>
          </a:xfrm>
          <a:prstGeom prst="rect">
            <a:avLst/>
          </a:prstGeom>
          <a:solidFill>
            <a:srgbClr val="5FFFD5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E359F38E-5C16-46C8-AADE-8F732E5D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91" y="3461084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="" xmlns:a16="http://schemas.microsoft.com/office/drawing/2014/main" id="{170EC2D5-BA6A-487B-B679-28E95E0E48B7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0922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1" name="AutoShape 3">
            <a:extLst>
              <a:ext uri="{FF2B5EF4-FFF2-40B4-BE49-F238E27FC236}">
                <a16:creationId xmlns="" xmlns:a16="http://schemas.microsoft.com/office/drawing/2014/main" id="{3AEA2AEF-1BF9-454C-BB88-79C88F7C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8839200" cy="3733800"/>
          </a:xfrm>
          <a:prstGeom prst="flowChartAlternateProcess">
            <a:avLst/>
          </a:prstGeom>
          <a:solidFill>
            <a:srgbClr val="5FFF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Ñieàn daáu thích hôïp vaøo oâ troáng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  (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&gt; , &lt; , =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="" xmlns:a16="http://schemas.microsoft.com/office/drawing/2014/main" id="{4151860B-AB27-4548-AA34-429BE8159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9663" y="2841625"/>
          <a:ext cx="24971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4" imgW="545863" imgH="393529" progId="Equation.3">
                  <p:embed/>
                </p:oleObj>
              </mc:Choice>
              <mc:Fallback>
                <p:oleObj name="Equation" r:id="rId4" imgW="545863" imgH="393529" progId="Equation.3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="" xmlns:a16="http://schemas.microsoft.com/office/drawing/2014/main" id="{4151860B-AB27-4548-AA34-429BE8159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841625"/>
                        <a:ext cx="249713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4BD5AF8B-598B-4E20-A249-F571AA90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200400"/>
            <a:ext cx="914400" cy="609600"/>
          </a:xfrm>
          <a:prstGeom prst="rect">
            <a:avLst/>
          </a:prstGeom>
          <a:solidFill>
            <a:srgbClr val="5FFFD5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2673914F-221B-4285-811E-5560D791E4C6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1066800"/>
            <a:ext cx="6400800" cy="3962400"/>
            <a:chOff x="48" y="672"/>
            <a:chExt cx="3024" cy="2496"/>
          </a:xfrm>
        </p:grpSpPr>
        <p:sp>
          <p:nvSpPr>
            <p:cNvPr id="17416" name="Rectangle 7">
              <a:extLst>
                <a:ext uri="{FF2B5EF4-FFF2-40B4-BE49-F238E27FC236}">
                  <a16:creationId xmlns="" xmlns:a16="http://schemas.microsoft.com/office/drawing/2014/main" id="{8922EF34-DB61-4D38-A9A4-B52869AE5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9"/>
              <a:ext cx="336" cy="336"/>
            </a:xfrm>
            <a:prstGeom prst="rect">
              <a:avLst/>
            </a:prstGeom>
            <a:solidFill>
              <a:srgbClr val="5FF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&gt;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17417" name="Picture 8" descr="Bellcoll">
              <a:extLst>
                <a:ext uri="{FF2B5EF4-FFF2-40B4-BE49-F238E27FC236}">
                  <a16:creationId xmlns="" xmlns:a16="http://schemas.microsoft.com/office/drawing/2014/main" id="{3B4754C5-EF48-4B3E-9CA5-FECAA966FB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72"/>
              <a:ext cx="120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utoShape 25">
            <a:hlinkClick r:id="rId7" action="ppaction://hlinksldjump" highlightClick="1"/>
            <a:extLst>
              <a:ext uri="{FF2B5EF4-FFF2-40B4-BE49-F238E27FC236}">
                <a16:creationId xmlns="" xmlns:a16="http://schemas.microsoft.com/office/drawing/2014/main" id="{EA2E2D82-2CEA-4C44-B755-652FE8AAD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="" xmlns:a16="http://schemas.microsoft.com/office/drawing/2014/main" id="{0817D7FF-359E-4315-870B-FA8AFFD87EF8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304800"/>
            <a:ext cx="10566400" cy="5334000"/>
            <a:chOff x="576" y="192"/>
            <a:chExt cx="4992" cy="3360"/>
          </a:xfrm>
        </p:grpSpPr>
        <p:sp>
          <p:nvSpPr>
            <p:cNvPr id="18435" name="AutoShape 2">
              <a:extLst>
                <a:ext uri="{FF2B5EF4-FFF2-40B4-BE49-F238E27FC236}">
                  <a16:creationId xmlns="" xmlns:a16="http://schemas.microsoft.com/office/drawing/2014/main" id="{E9346B36-5F2A-4D26-83F9-C7BC0754E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8390">
              <a:off x="672" y="96"/>
              <a:ext cx="672" cy="86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66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36" name="Rectangle 3">
              <a:extLst>
                <a:ext uri="{FF2B5EF4-FFF2-40B4-BE49-F238E27FC236}">
                  <a16:creationId xmlns="" xmlns:a16="http://schemas.microsoft.com/office/drawing/2014/main" id="{C07EF2C8-06B5-49F5-B659-622F0D53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68"/>
              <a:ext cx="3984" cy="278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 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Ñieàn vaøo choã chaám sao cho thích hôïp.</a:t>
              </a: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Trong hai phaân soá cuøng maãu soá, phaân soá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naøo coù töû soá beù hôn thì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……………………………………..,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phaân soá naøo coù töû soá lôùn hôn thì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…………………</a:t>
              </a: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="" xmlns:a16="http://schemas.microsoft.com/office/drawing/2014/main" id="{FB7D919B-B61F-46D1-BB57-30FC43E9CA95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304800"/>
            <a:ext cx="10566400" cy="5334000"/>
            <a:chOff x="576" y="192"/>
            <a:chExt cx="4992" cy="3360"/>
          </a:xfrm>
        </p:grpSpPr>
        <p:sp>
          <p:nvSpPr>
            <p:cNvPr id="19465" name="AutoShape 3">
              <a:extLst>
                <a:ext uri="{FF2B5EF4-FFF2-40B4-BE49-F238E27FC236}">
                  <a16:creationId xmlns="" xmlns:a16="http://schemas.microsoft.com/office/drawing/2014/main" id="{BCD2672B-4BB5-4A58-A064-49141DD423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8390">
              <a:off x="672" y="96"/>
              <a:ext cx="672" cy="86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66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466" name="Rectangle 4">
              <a:extLst>
                <a:ext uri="{FF2B5EF4-FFF2-40B4-BE49-F238E27FC236}">
                  <a16:creationId xmlns="" xmlns:a16="http://schemas.microsoft.com/office/drawing/2014/main" id="{FD0DA5FF-74A1-4F2A-82CB-5D741BA9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68"/>
              <a:ext cx="3984" cy="278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 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Ñieàn vaøo choã chaám sao cho thích hôïp.</a:t>
              </a: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Trong hai phaân soá cuøng maãu soá, phaân soá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naøo coù töû soá beù hôn thì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……………………………………..,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phaân soá naøo coù töû soá lôùn hôn thì  </a:t>
              </a:r>
              <a:r>
                <a:rPr kumimoji="0" lang="en-US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…………………</a:t>
              </a: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F2BDCB0A-F9E1-40DD-B5CB-4E517EA2FD78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1524000"/>
            <a:ext cx="11056436" cy="3657600"/>
            <a:chOff x="16" y="1008"/>
            <a:chExt cx="3891" cy="2304"/>
          </a:xfrm>
        </p:grpSpPr>
        <p:grpSp>
          <p:nvGrpSpPr>
            <p:cNvPr id="19461" name="Group 6">
              <a:extLst>
                <a:ext uri="{FF2B5EF4-FFF2-40B4-BE49-F238E27FC236}">
                  <a16:creationId xmlns="" xmlns:a16="http://schemas.microsoft.com/office/drawing/2014/main" id="{19C88AB8-1E7A-46E7-851D-50059D032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" y="2160"/>
              <a:ext cx="1369" cy="935"/>
              <a:chOff x="2538" y="2160"/>
              <a:chExt cx="1369" cy="935"/>
            </a:xfrm>
          </p:grpSpPr>
          <p:sp>
            <p:nvSpPr>
              <p:cNvPr id="19463" name="Rectangle 7">
                <a:extLst>
                  <a:ext uri="{FF2B5EF4-FFF2-40B4-BE49-F238E27FC236}">
                    <a16:creationId xmlns="" xmlns:a16="http://schemas.microsoft.com/office/drawing/2014/main" id="{BBD30EBC-9DAD-4E09-A5C7-8C210539E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2160"/>
                <a:ext cx="1119" cy="384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rgbClr val="00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-Times" panose="020B0604020202020204" pitchFamily="2" charset="0"/>
                    <a:ea typeface="+mn-ea"/>
                    <a:cs typeface="+mn-cs"/>
                  </a:rPr>
                  <a:t>phaân soá ñoù beù hôn</a:t>
                </a: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VNI-Times" panose="020B0604020202020204" pitchFamily="2" charset="0"/>
                    <a:ea typeface="+mn-ea"/>
                    <a:cs typeface="+mn-cs"/>
                  </a:rPr>
                  <a:t> ,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9464" name="Rectangle 8">
                <a:extLst>
                  <a:ext uri="{FF2B5EF4-FFF2-40B4-BE49-F238E27FC236}">
                    <a16:creationId xmlns="" xmlns:a16="http://schemas.microsoft.com/office/drawing/2014/main" id="{CEB6B5F9-1744-4079-ACAC-AF9548F1F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615"/>
                <a:ext cx="888" cy="480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rgbClr val="00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VNI-Times" panose="020B0604020202020204" pitchFamily="2" charset="0"/>
                    <a:ea typeface="+mn-ea"/>
                    <a:cs typeface="+mn-cs"/>
                  </a:rPr>
                  <a:t>phaân soá ñoù lôùn hôn</a:t>
                </a: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VNI-Times" panose="020B0604020202020204" pitchFamily="2" charset="0"/>
                    <a:ea typeface="+mn-ea"/>
                    <a:cs typeface="+mn-cs"/>
                  </a:rPr>
                  <a:t> .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9462" name="Picture 9" descr="4">
              <a:extLst>
                <a:ext uri="{FF2B5EF4-FFF2-40B4-BE49-F238E27FC236}">
                  <a16:creationId xmlns="" xmlns:a16="http://schemas.microsoft.com/office/drawing/2014/main" id="{B4EBCA9C-ED92-4C09-8A9F-809E8870E8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1008"/>
              <a:ext cx="153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2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C9663D85-158E-4D8E-8CDE-D9540EC9B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>
            <a:extLst>
              <a:ext uri="{FF2B5EF4-FFF2-40B4-BE49-F238E27FC236}">
                <a16:creationId xmlns="" xmlns:a16="http://schemas.microsoft.com/office/drawing/2014/main" id="{59C90FDB-8F6D-4EEE-B4BC-38EA00C9571F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533400"/>
            <a:ext cx="10160000" cy="4038600"/>
            <a:chOff x="672" y="720"/>
            <a:chExt cx="4800" cy="2544"/>
          </a:xfrm>
        </p:grpSpPr>
        <p:sp>
          <p:nvSpPr>
            <p:cNvPr id="14353" name="AutoShape 3">
              <a:extLst>
                <a:ext uri="{FF2B5EF4-FFF2-40B4-BE49-F238E27FC236}">
                  <a16:creationId xmlns="" xmlns:a16="http://schemas.microsoft.com/office/drawing/2014/main" id="{E712197D-A64C-4655-A803-93F82C3FF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8390">
              <a:off x="768" y="624"/>
              <a:ext cx="672" cy="86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66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4</a:t>
              </a: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354" name="AutoShape 4">
              <a:extLst>
                <a:ext uri="{FF2B5EF4-FFF2-40B4-BE49-F238E27FC236}">
                  <a16:creationId xmlns="" xmlns:a16="http://schemas.microsoft.com/office/drawing/2014/main" id="{7935B068-6288-4E98-AC4B-AA03C2406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152"/>
              <a:ext cx="3840" cy="2112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Ñieàn soá thích hôïp vaøo oâ troáng.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</p:txBody>
        </p:sp>
      </p:grpSp>
      <p:sp>
        <p:nvSpPr>
          <p:cNvPr id="14339" name="Rectangle 7">
            <a:extLst>
              <a:ext uri="{FF2B5EF4-FFF2-40B4-BE49-F238E27FC236}">
                <a16:creationId xmlns="" xmlns:a16="http://schemas.microsoft.com/office/drawing/2014/main" id="{8CA26160-5ACD-4052-A418-CFBD58BD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38500"/>
            <a:ext cx="508000" cy="3810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0" name="Line 9">
            <a:extLst>
              <a:ext uri="{FF2B5EF4-FFF2-40B4-BE49-F238E27FC236}">
                <a16:creationId xmlns="" xmlns:a16="http://schemas.microsoft.com/office/drawing/2014/main" id="{595BE9AE-5ADB-44D1-88FF-266E0BEC5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341" name="Group 13">
            <a:extLst>
              <a:ext uri="{FF2B5EF4-FFF2-40B4-BE49-F238E27FC236}">
                <a16:creationId xmlns="" xmlns:a16="http://schemas.microsoft.com/office/drawing/2014/main" id="{EB9E9BBA-0EED-40CE-8385-FB4C37117C95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819400"/>
            <a:ext cx="2540000" cy="1219200"/>
            <a:chOff x="1680" y="1776"/>
            <a:chExt cx="1200" cy="768"/>
          </a:xfrm>
        </p:grpSpPr>
        <p:sp>
          <p:nvSpPr>
            <p:cNvPr id="14349" name="Rectangle 6">
              <a:extLst>
                <a:ext uri="{FF2B5EF4-FFF2-40B4-BE49-F238E27FC236}">
                  <a16:creationId xmlns="" xmlns:a16="http://schemas.microsoft.com/office/drawing/2014/main" id="{A88B8CBF-9218-4A7C-9A5E-5DAAB947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776"/>
              <a:ext cx="384" cy="76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350" name="Rectangle 8">
              <a:extLst>
                <a:ext uri="{FF2B5EF4-FFF2-40B4-BE49-F238E27FC236}">
                  <a16:creationId xmlns="" xmlns:a16="http://schemas.microsoft.com/office/drawing/2014/main" id="{B400B287-4EF1-4DB6-AA85-FB2784065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776"/>
              <a:ext cx="384" cy="76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351" name="Line 10">
              <a:extLst>
                <a:ext uri="{FF2B5EF4-FFF2-40B4-BE49-F238E27FC236}">
                  <a16:creationId xmlns="" xmlns:a16="http://schemas.microsoft.com/office/drawing/2014/main" id="{CA220FA0-347A-4324-8146-026E05F0D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352" name="Rectangle 11">
              <a:extLst>
                <a:ext uri="{FF2B5EF4-FFF2-40B4-BE49-F238E27FC236}">
                  <a16:creationId xmlns="" xmlns:a16="http://schemas.microsoft.com/office/drawing/2014/main" id="{D47C5074-B529-4B55-85B3-67058F72E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208"/>
              <a:ext cx="336" cy="33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342" name="Rectangle 15">
            <a:extLst>
              <a:ext uri="{FF2B5EF4-FFF2-40B4-BE49-F238E27FC236}">
                <a16:creationId xmlns="" xmlns:a16="http://schemas.microsoft.com/office/drawing/2014/main" id="{C8E9C71C-2B67-420B-950E-43035AE8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819400"/>
            <a:ext cx="812800" cy="1219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3" name="Rectangle 16">
            <a:extLst>
              <a:ext uri="{FF2B5EF4-FFF2-40B4-BE49-F238E27FC236}">
                <a16:creationId xmlns="" xmlns:a16="http://schemas.microsoft.com/office/drawing/2014/main" id="{9C005047-CC76-41AA-ACB5-56D77237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0" y="2819400"/>
            <a:ext cx="812800" cy="1219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4" name="Line 17">
            <a:extLst>
              <a:ext uri="{FF2B5EF4-FFF2-40B4-BE49-F238E27FC236}">
                <a16:creationId xmlns="" xmlns:a16="http://schemas.microsoft.com/office/drawing/2014/main" id="{3291D496-0B16-4569-87A6-668B56412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5" name="Rectangle 18">
            <a:extLst>
              <a:ext uri="{FF2B5EF4-FFF2-40B4-BE49-F238E27FC236}">
                <a16:creationId xmlns="" xmlns:a16="http://schemas.microsoft.com/office/drawing/2014/main" id="{0313125A-7103-4867-92E7-A8EDC8CE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2819400"/>
            <a:ext cx="711200" cy="533400"/>
          </a:xfrm>
          <a:prstGeom prst="rect">
            <a:avLst/>
          </a:prstGeom>
          <a:solidFill>
            <a:srgbClr val="66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6" name="Line 19">
            <a:extLst>
              <a:ext uri="{FF2B5EF4-FFF2-40B4-BE49-F238E27FC236}">
                <a16:creationId xmlns="" xmlns:a16="http://schemas.microsoft.com/office/drawing/2014/main" id="{5E8F95E0-4B39-4F70-BFF7-303172837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7" name="Line 20">
            <a:extLst>
              <a:ext uri="{FF2B5EF4-FFF2-40B4-BE49-F238E27FC236}">
                <a16:creationId xmlns="" xmlns:a16="http://schemas.microsoft.com/office/drawing/2014/main" id="{17B452F2-FE50-4C99-A6AE-33E38503F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48" name="Rectangle 21">
            <a:extLst>
              <a:ext uri="{FF2B5EF4-FFF2-40B4-BE49-F238E27FC236}">
                <a16:creationId xmlns="" xmlns:a16="http://schemas.microsoft.com/office/drawing/2014/main" id="{9E05966C-7ABB-4F0D-B1E6-0D2D8B01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3257550"/>
            <a:ext cx="508000" cy="381000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9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78E8ECB0-C935-4B13-8BF3-1B29D2E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17" y="3742824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="" xmlns:a16="http://schemas.microsoft.com/office/drawing/2014/main" id="{097F15CA-BDA5-40A3-87FC-0F14235058A9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533400"/>
            <a:ext cx="10160000" cy="4038600"/>
            <a:chOff x="672" y="720"/>
            <a:chExt cx="4800" cy="2544"/>
          </a:xfrm>
        </p:grpSpPr>
        <p:sp>
          <p:nvSpPr>
            <p:cNvPr id="15382" name="AutoShape 3">
              <a:extLst>
                <a:ext uri="{FF2B5EF4-FFF2-40B4-BE49-F238E27FC236}">
                  <a16:creationId xmlns="" xmlns:a16="http://schemas.microsoft.com/office/drawing/2014/main" id="{E4FAFFA2-ABE4-4359-A5F5-B9C6FE5BBB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18390">
              <a:off x="768" y="624"/>
              <a:ext cx="672" cy="86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66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4</a:t>
              </a: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83" name="AutoShape 4">
              <a:extLst>
                <a:ext uri="{FF2B5EF4-FFF2-40B4-BE49-F238E27FC236}">
                  <a16:creationId xmlns="" xmlns:a16="http://schemas.microsoft.com/office/drawing/2014/main" id="{21C91554-6A61-4E37-AF83-F4EE80392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152"/>
              <a:ext cx="3840" cy="2112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Ñieàn soá thích hôïp vaøo oâ troáng.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endParaRPr>
            </a:p>
          </p:txBody>
        </p:sp>
      </p:grpSp>
      <p:sp>
        <p:nvSpPr>
          <p:cNvPr id="15363" name="Rectangle 5">
            <a:extLst>
              <a:ext uri="{FF2B5EF4-FFF2-40B4-BE49-F238E27FC236}">
                <a16:creationId xmlns="" xmlns:a16="http://schemas.microsoft.com/office/drawing/2014/main" id="{016D9C47-EE28-4E2E-9A4A-67284800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38500"/>
            <a:ext cx="508000" cy="3810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4" name="Line 6">
            <a:extLst>
              <a:ext uri="{FF2B5EF4-FFF2-40B4-BE49-F238E27FC236}">
                <a16:creationId xmlns="" xmlns:a16="http://schemas.microsoft.com/office/drawing/2014/main" id="{48BC67F8-43A7-4F09-A58B-D3511E745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5365" name="Group 7">
            <a:extLst>
              <a:ext uri="{FF2B5EF4-FFF2-40B4-BE49-F238E27FC236}">
                <a16:creationId xmlns="" xmlns:a16="http://schemas.microsoft.com/office/drawing/2014/main" id="{AB4E7281-493F-4352-929A-84E01141C494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819400"/>
            <a:ext cx="2540000" cy="1219200"/>
            <a:chOff x="1680" y="1776"/>
            <a:chExt cx="1200" cy="768"/>
          </a:xfrm>
        </p:grpSpPr>
        <p:sp>
          <p:nvSpPr>
            <p:cNvPr id="15378" name="Rectangle 8">
              <a:extLst>
                <a:ext uri="{FF2B5EF4-FFF2-40B4-BE49-F238E27FC236}">
                  <a16:creationId xmlns="" xmlns:a16="http://schemas.microsoft.com/office/drawing/2014/main" id="{13724C62-E393-45AD-83DE-866B3743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776"/>
              <a:ext cx="384" cy="76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79" name="Rectangle 9">
              <a:extLst>
                <a:ext uri="{FF2B5EF4-FFF2-40B4-BE49-F238E27FC236}">
                  <a16:creationId xmlns="" xmlns:a16="http://schemas.microsoft.com/office/drawing/2014/main" id="{E22716B4-4250-4EFA-8DBD-95F5E448E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776"/>
              <a:ext cx="384" cy="76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80" name="Line 10">
              <a:extLst>
                <a:ext uri="{FF2B5EF4-FFF2-40B4-BE49-F238E27FC236}">
                  <a16:creationId xmlns="" xmlns:a16="http://schemas.microsoft.com/office/drawing/2014/main" id="{F362A057-80A0-4889-98F6-B07CA3CCD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81" name="Rectangle 11">
              <a:extLst>
                <a:ext uri="{FF2B5EF4-FFF2-40B4-BE49-F238E27FC236}">
                  <a16:creationId xmlns="" xmlns:a16="http://schemas.microsoft.com/office/drawing/2014/main" id="{45D1FF85-4197-4A8C-BB39-02BF3B01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208"/>
              <a:ext cx="336" cy="33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366" name="Rectangle 12">
            <a:extLst>
              <a:ext uri="{FF2B5EF4-FFF2-40B4-BE49-F238E27FC236}">
                <a16:creationId xmlns="" xmlns:a16="http://schemas.microsoft.com/office/drawing/2014/main" id="{38C5D77D-733E-4983-BFD7-247FE737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819400"/>
            <a:ext cx="812800" cy="1219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7" name="Rectangle 13">
            <a:extLst>
              <a:ext uri="{FF2B5EF4-FFF2-40B4-BE49-F238E27FC236}">
                <a16:creationId xmlns="" xmlns:a16="http://schemas.microsoft.com/office/drawing/2014/main" id="{86D2F731-2A0F-4770-9C52-B586D429F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200" y="2819400"/>
            <a:ext cx="812800" cy="1219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8" name="Line 14">
            <a:extLst>
              <a:ext uri="{FF2B5EF4-FFF2-40B4-BE49-F238E27FC236}">
                <a16:creationId xmlns="" xmlns:a16="http://schemas.microsoft.com/office/drawing/2014/main" id="{B594A5DC-A5F3-42E2-9797-65482E9AA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9" name="Rectangle 15">
            <a:extLst>
              <a:ext uri="{FF2B5EF4-FFF2-40B4-BE49-F238E27FC236}">
                <a16:creationId xmlns="" xmlns:a16="http://schemas.microsoft.com/office/drawing/2014/main" id="{87C9CCDE-B563-499E-A31E-66A17FD43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2819400"/>
            <a:ext cx="711200" cy="533400"/>
          </a:xfrm>
          <a:prstGeom prst="rect">
            <a:avLst/>
          </a:prstGeom>
          <a:solidFill>
            <a:srgbClr val="66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70" name="Line 16">
            <a:extLst>
              <a:ext uri="{FF2B5EF4-FFF2-40B4-BE49-F238E27FC236}">
                <a16:creationId xmlns="" xmlns:a16="http://schemas.microsoft.com/office/drawing/2014/main" id="{1E2271F6-9E77-4856-9ED6-B51C222BD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71" name="Line 17">
            <a:extLst>
              <a:ext uri="{FF2B5EF4-FFF2-40B4-BE49-F238E27FC236}">
                <a16:creationId xmlns="" xmlns:a16="http://schemas.microsoft.com/office/drawing/2014/main" id="{01C07114-9057-4F1D-891B-ABE1D101B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72" name="Rectangle 18">
            <a:extLst>
              <a:ext uri="{FF2B5EF4-FFF2-40B4-BE49-F238E27FC236}">
                <a16:creationId xmlns="" xmlns:a16="http://schemas.microsoft.com/office/drawing/2014/main" id="{0CCF1F19-6C36-4502-9DFA-1A1D26D6E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3257550"/>
            <a:ext cx="508000" cy="381000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" name="Group 19">
            <a:extLst>
              <a:ext uri="{FF2B5EF4-FFF2-40B4-BE49-F238E27FC236}">
                <a16:creationId xmlns="" xmlns:a16="http://schemas.microsoft.com/office/drawing/2014/main" id="{D3F95CB3-87BB-4638-AD49-EC649114F0CE}"/>
              </a:ext>
            </a:extLst>
          </p:cNvPr>
          <p:cNvGrpSpPr>
            <a:grpSpLocks/>
          </p:cNvGrpSpPr>
          <p:nvPr/>
        </p:nvGrpSpPr>
        <p:grpSpPr bwMode="auto">
          <a:xfrm>
            <a:off x="-711200" y="1676400"/>
            <a:ext cx="11277600" cy="3352800"/>
            <a:chOff x="-336" y="1056"/>
            <a:chExt cx="5328" cy="2112"/>
          </a:xfrm>
        </p:grpSpPr>
        <p:pic>
          <p:nvPicPr>
            <p:cNvPr id="15375" name="Picture 20" descr="fireworks_big_burst_md_wht">
              <a:extLst>
                <a:ext uri="{FF2B5EF4-FFF2-40B4-BE49-F238E27FC236}">
                  <a16:creationId xmlns="" xmlns:a16="http://schemas.microsoft.com/office/drawing/2014/main" id="{C3707891-A8F7-44FC-A2A4-C7CE9C3D61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6" y="1056"/>
              <a:ext cx="187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Rectangle 21">
              <a:extLst>
                <a:ext uri="{FF2B5EF4-FFF2-40B4-BE49-F238E27FC236}">
                  <a16:creationId xmlns="" xmlns:a16="http://schemas.microsoft.com/office/drawing/2014/main" id="{41438341-0242-4769-8FB2-0C3E45AC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240" cy="240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6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77" name="Rectangle 22">
              <a:extLst>
                <a:ext uri="{FF2B5EF4-FFF2-40B4-BE49-F238E27FC236}">
                  <a16:creationId xmlns="" xmlns:a16="http://schemas.microsoft.com/office/drawing/2014/main" id="{25697F35-364A-4528-8EFA-48382DACC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824"/>
              <a:ext cx="240" cy="240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4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FE0EBC9D-C0B8-4ACA-BD29-224F1DB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937" y="3771900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5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C4F0D673-EB16-4879-9F98-8231C83F9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="" xmlns:a16="http://schemas.microsoft.com/office/drawing/2014/main" id="{335B7E99-A4EC-48B5-81FC-7AF6D85E77B3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4986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3" name="AutoShape 3">
            <a:extLst>
              <a:ext uri="{FF2B5EF4-FFF2-40B4-BE49-F238E27FC236}">
                <a16:creationId xmlns="" xmlns:a16="http://schemas.microsoft.com/office/drawing/2014/main" id="{190CF7D5-E76E-4D85-AADB-BF015985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990600"/>
            <a:ext cx="8534400" cy="3962400"/>
          </a:xfrm>
          <a:prstGeom prst="flowChartAlternateProcess">
            <a:avLst/>
          </a:prstGeom>
          <a:solidFill>
            <a:srgbClr val="CC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Tính :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="" xmlns:a16="http://schemas.microsoft.com/office/drawing/2014/main" id="{B3AE0409-7AB7-419E-8FB5-1B44E2E88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667000"/>
          <a:ext cx="29464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3" imgW="533169" imgH="393529" progId="Equation.3">
                  <p:embed/>
                </p:oleObj>
              </mc:Choice>
              <mc:Fallback>
                <p:oleObj name="Equation" r:id="rId3" imgW="533169" imgH="393529" progId="Equation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="" xmlns:a16="http://schemas.microsoft.com/office/drawing/2014/main" id="{B3AE0409-7AB7-419E-8FB5-1B44E2E88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2946400" cy="16303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A98AF010-0CD1-43B1-BD3E-603CA450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91" y="3461084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B3224BE-859B-4EEC-8587-AC9CEE361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3142"/>
            <a:ext cx="7772400" cy="838200"/>
          </a:xfrm>
        </p:spPr>
        <p:txBody>
          <a:bodyPr/>
          <a:lstStyle/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1: Cho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sau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aphicFrame>
        <p:nvGraphicFramePr>
          <p:cNvPr id="4099" name="Object 5">
            <a:extLst>
              <a:ext uri="{FF2B5EF4-FFF2-40B4-BE49-F238E27FC236}">
                <a16:creationId xmlns="" xmlns:a16="http://schemas.microsoft.com/office/drawing/2014/main" id="{5697B2F6-2D15-4342-86E2-611E509E7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41698"/>
              </p:ext>
            </p:extLst>
          </p:nvPr>
        </p:nvGraphicFramePr>
        <p:xfrm>
          <a:off x="5486400" y="533400"/>
          <a:ext cx="3858065" cy="111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4" imgW="1917700" imgH="558800" progId="Equation.3">
                  <p:embed/>
                </p:oleObj>
              </mc:Choice>
              <mc:Fallback>
                <p:oleObj name="Equation" r:id="rId4" imgW="1917700" imgH="558800" progId="Equation.3">
                  <p:embed/>
                  <p:pic>
                    <p:nvPicPr>
                      <p:cNvPr id="4099" name="Object 5">
                        <a:extLst>
                          <a:ext uri="{FF2B5EF4-FFF2-40B4-BE49-F238E27FC236}">
                            <a16:creationId xmlns="" xmlns:a16="http://schemas.microsoft.com/office/drawing/2014/main" id="{5697B2F6-2D15-4342-86E2-611E509E7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"/>
                        <a:ext cx="3858065" cy="1110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3A07DE-7CD5-41D9-9C24-588AF9367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55" y="2057400"/>
            <a:ext cx="110834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="" xmlns:a16="http://schemas.microsoft.com/office/drawing/2014/main" id="{FE7FCBC0-0C42-4AF2-9280-2142BFF65972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14986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="" xmlns:a16="http://schemas.microsoft.com/office/drawing/2014/main" id="{D877AC3D-FE67-4D09-A117-BD6205C6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990600"/>
            <a:ext cx="8534400" cy="3962400"/>
          </a:xfrm>
          <a:prstGeom prst="flowChartAlternateProcess">
            <a:avLst/>
          </a:prstGeom>
          <a:solidFill>
            <a:srgbClr val="CC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Tính :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="" xmlns:a16="http://schemas.microsoft.com/office/drawing/2014/main" id="{2E24C274-C2D5-4852-BB61-98EA02CF6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667000"/>
          <a:ext cx="29464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4" imgW="533169" imgH="393529" progId="Equation.3">
                  <p:embed/>
                </p:oleObj>
              </mc:Choice>
              <mc:Fallback>
                <p:oleObj name="Equation" r:id="rId4" imgW="533169" imgH="393529" progId="Equation.3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="" xmlns:a16="http://schemas.microsoft.com/office/drawing/2014/main" id="{2E24C274-C2D5-4852-BB61-98EA02CF6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2946400" cy="16303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C370490A-7ABA-46DB-97B6-003783E691D8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1295400"/>
            <a:ext cx="11074400" cy="3733800"/>
            <a:chOff x="48" y="816"/>
            <a:chExt cx="5232" cy="2352"/>
          </a:xfrm>
        </p:grpSpPr>
        <p:graphicFrame>
          <p:nvGraphicFramePr>
            <p:cNvPr id="21515" name="Object 6">
              <a:extLst>
                <a:ext uri="{FF2B5EF4-FFF2-40B4-BE49-F238E27FC236}">
                  <a16:creationId xmlns="" xmlns:a16="http://schemas.microsoft.com/office/drawing/2014/main" id="{818B4A90-589E-4E74-86B0-9D8D81BEE7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2" y="1680"/>
            <a:ext cx="2008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7" name="Equation" r:id="rId6" imgW="736280" imgH="393529" progId="Equation.3">
                    <p:embed/>
                  </p:oleObj>
                </mc:Choice>
                <mc:Fallback>
                  <p:oleObj name="Equation" r:id="rId6" imgW="736280" imgH="393529" progId="Equation.3">
                    <p:embed/>
                    <p:pic>
                      <p:nvPicPr>
                        <p:cNvPr id="21515" name="Object 6">
                          <a:extLst>
                            <a:ext uri="{FF2B5EF4-FFF2-40B4-BE49-F238E27FC236}">
                              <a16:creationId xmlns="" xmlns:a16="http://schemas.microsoft.com/office/drawing/2014/main" id="{818B4A90-589E-4E74-86B0-9D8D81BEE7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2" y="1680"/>
                          <a:ext cx="2008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16" name="Picture 7" descr="Froc1">
              <a:extLst>
                <a:ext uri="{FF2B5EF4-FFF2-40B4-BE49-F238E27FC236}">
                  <a16:creationId xmlns="" xmlns:a16="http://schemas.microsoft.com/office/drawing/2014/main" id="{019E97AD-204C-4D59-BB1F-FEF6184D1D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816"/>
              <a:ext cx="1392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512921A-B916-477E-A9F2-BD9C512F17BE}"/>
              </a:ext>
            </a:extLst>
          </p:cNvPr>
          <p:cNvCxnSpPr/>
          <p:nvPr/>
        </p:nvCxnSpPr>
        <p:spPr>
          <a:xfrm rot="5400000">
            <a:off x="7086600" y="28956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A79067F-E334-4817-88E2-CE09D29EF712}"/>
              </a:ext>
            </a:extLst>
          </p:cNvPr>
          <p:cNvCxnSpPr/>
          <p:nvPr/>
        </p:nvCxnSpPr>
        <p:spPr>
          <a:xfrm rot="5400000">
            <a:off x="8991600" y="38100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AC95849-B76F-41F8-8143-ED3DFCC33FC5}"/>
              </a:ext>
            </a:extLst>
          </p:cNvPr>
          <p:cNvCxnSpPr/>
          <p:nvPr/>
        </p:nvCxnSpPr>
        <p:spPr>
          <a:xfrm rot="5400000">
            <a:off x="8991600" y="28956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1A616C7-0123-467E-A281-176BE42DC3C9}"/>
              </a:ext>
            </a:extLst>
          </p:cNvPr>
          <p:cNvCxnSpPr/>
          <p:nvPr/>
        </p:nvCxnSpPr>
        <p:spPr>
          <a:xfrm rot="5400000">
            <a:off x="7086600" y="38100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46C43A4C-9374-44F8-871D-9AFBD5BE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3659981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5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46BF12FE-3241-4716-BAD5-43288864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47C255C2-6046-4911-BD8C-65269840EAAC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25146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531" name="AutoShape 3">
            <a:extLst>
              <a:ext uri="{FF2B5EF4-FFF2-40B4-BE49-F238E27FC236}">
                <a16:creationId xmlns="" xmlns:a16="http://schemas.microsoft.com/office/drawing/2014/main" id="{2AADDCDB-120D-4F66-914E-163F99E7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533400"/>
            <a:ext cx="7518400" cy="533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Tìm       cuûa 12.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="" xmlns:a16="http://schemas.microsoft.com/office/drawing/2014/main" id="{548F5CBA-62FF-4882-836C-C93D60DFF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676400"/>
          <a:ext cx="6858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="" xmlns:a16="http://schemas.microsoft.com/office/drawing/2014/main" id="{548F5CBA-62FF-4882-836C-C93D60DFF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76400"/>
                        <a:ext cx="6858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A7464D9D-404C-40E2-A4EE-F22B250B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59981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="" xmlns:a16="http://schemas.microsoft.com/office/drawing/2014/main" id="{E6EFDCA9-326B-445B-BEF9-872E78929356}"/>
              </a:ext>
            </a:extLst>
          </p:cNvPr>
          <p:cNvSpPr>
            <a:spLocks noChangeArrowheads="1"/>
          </p:cNvSpPr>
          <p:nvPr/>
        </p:nvSpPr>
        <p:spPr bwMode="auto">
          <a:xfrm rot="-5418390">
            <a:off x="2514600" y="-228600"/>
            <a:ext cx="10668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</a:t>
            </a: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555" name="AutoShape 3">
            <a:extLst>
              <a:ext uri="{FF2B5EF4-FFF2-40B4-BE49-F238E27FC236}">
                <a16:creationId xmlns="" xmlns:a16="http://schemas.microsoft.com/office/drawing/2014/main" id="{586AEDBA-1557-4921-ABCC-5A9EE2FF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533400"/>
            <a:ext cx="7518400" cy="533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anose="020B0604020202020204" pitchFamily="2" charset="0"/>
                <a:ea typeface="+mn-ea"/>
                <a:cs typeface="+mn-cs"/>
              </a:rPr>
              <a:t>Tìm       cuûa 12.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anose="020B0604020202020204" pitchFamily="2" charset="0"/>
              <a:ea typeface="+mn-ea"/>
              <a:cs typeface="+mn-cs"/>
            </a:endParaRP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="" xmlns:a16="http://schemas.microsoft.com/office/drawing/2014/main" id="{0BF92C04-1121-40D8-B576-E197A016D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676400"/>
          <a:ext cx="6858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="" xmlns:a16="http://schemas.microsoft.com/office/drawing/2014/main" id="{0BF92C04-1121-40D8-B576-E197A016D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76400"/>
                        <a:ext cx="6858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29CC607D-5C34-4DEE-BBEF-DD380F98644A}"/>
              </a:ext>
            </a:extLst>
          </p:cNvPr>
          <p:cNvGrpSpPr>
            <a:grpSpLocks/>
          </p:cNvGrpSpPr>
          <p:nvPr/>
        </p:nvGrpSpPr>
        <p:grpSpPr bwMode="auto">
          <a:xfrm>
            <a:off x="-609600" y="1143000"/>
            <a:ext cx="12801600" cy="5638800"/>
            <a:chOff x="-288" y="720"/>
            <a:chExt cx="6048" cy="3552"/>
          </a:xfrm>
        </p:grpSpPr>
        <p:sp>
          <p:nvSpPr>
            <p:cNvPr id="23559" name="AutoShape 6">
              <a:extLst>
                <a:ext uri="{FF2B5EF4-FFF2-40B4-BE49-F238E27FC236}">
                  <a16:creationId xmlns="" xmlns:a16="http://schemas.microsoft.com/office/drawing/2014/main" id="{C2440000-D6BC-462B-8F4D-4DA9A9618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20"/>
              <a:ext cx="4896" cy="2352"/>
            </a:xfrm>
            <a:prstGeom prst="irregularSeal2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anose="020B0604020202020204" pitchFamily="2" charset="0"/>
                  <a:ea typeface="+mn-ea"/>
                  <a:cs typeface="+mn-cs"/>
                </a:rPr>
                <a:t>       cuûa 12 laø : 12 x       = 3</a:t>
              </a:r>
            </a:p>
          </p:txBody>
        </p:sp>
        <p:graphicFrame>
          <p:nvGraphicFramePr>
            <p:cNvPr id="23560" name="Object 7">
              <a:extLst>
                <a:ext uri="{FF2B5EF4-FFF2-40B4-BE49-F238E27FC236}">
                  <a16:creationId xmlns="" xmlns:a16="http://schemas.microsoft.com/office/drawing/2014/main" id="{CF1D4CE1-15C4-4FDD-8955-C71AB816AE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757"/>
            <a:ext cx="324" cy="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4" name="Equation" r:id="rId6" imgW="152334" imgH="393529" progId="Equation.3">
                    <p:embed/>
                  </p:oleObj>
                </mc:Choice>
                <mc:Fallback>
                  <p:oleObj name="Equation" r:id="rId6" imgW="152334" imgH="393529" progId="Equation.3">
                    <p:embed/>
                    <p:pic>
                      <p:nvPicPr>
                        <p:cNvPr id="23560" name="Object 7">
                          <a:extLst>
                            <a:ext uri="{FF2B5EF4-FFF2-40B4-BE49-F238E27FC236}">
                              <a16:creationId xmlns="" xmlns:a16="http://schemas.microsoft.com/office/drawing/2014/main" id="{CF1D4CE1-15C4-4FDD-8955-C71AB816AE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757"/>
                          <a:ext cx="324" cy="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Object 8">
              <a:extLst>
                <a:ext uri="{FF2B5EF4-FFF2-40B4-BE49-F238E27FC236}">
                  <a16:creationId xmlns="" xmlns:a16="http://schemas.microsoft.com/office/drawing/2014/main" id="{531E1F15-1E5F-4C6B-9B0D-C745614066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36" y="2736"/>
            <a:ext cx="324" cy="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5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23561" name="Object 8">
                          <a:extLst>
                            <a:ext uri="{FF2B5EF4-FFF2-40B4-BE49-F238E27FC236}">
                              <a16:creationId xmlns="" xmlns:a16="http://schemas.microsoft.com/office/drawing/2014/main" id="{531E1F15-1E5F-4C6B-9B0D-C745614066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" y="2736"/>
                          <a:ext cx="324" cy="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62" name="Picture 9" descr="BirdTakeGift">
              <a:extLst>
                <a:ext uri="{FF2B5EF4-FFF2-40B4-BE49-F238E27FC236}">
                  <a16:creationId xmlns="" xmlns:a16="http://schemas.microsoft.com/office/drawing/2014/main" id="{94751259-29AF-4BF3-92D9-C6943582B5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88" y="720"/>
              <a:ext cx="259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25">
            <a:hlinkClick r:id="rId9" action="ppaction://hlinksldjump" highlightClick="1"/>
            <a:extLst>
              <a:ext uri="{FF2B5EF4-FFF2-40B4-BE49-F238E27FC236}">
                <a16:creationId xmlns="" xmlns:a16="http://schemas.microsoft.com/office/drawing/2014/main" id="{CFFD002E-F8A6-4DCF-886C-579BFAAE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533400"/>
          </a:xfrm>
          <a:prstGeom prst="actionButtonBackPrevious">
            <a:avLst/>
          </a:prstGeom>
          <a:solidFill>
            <a:srgbClr val="9F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="" xmlns:a16="http://schemas.microsoft.com/office/drawing/2014/main" id="{FE4D86C1-5AC3-4EF9-984C-600343FEA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33575">
            <a:off x="1333624" y="703376"/>
            <a:ext cx="8439150" cy="43449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0653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42101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>
            <a:extLst>
              <a:ext uri="{FF2B5EF4-FFF2-40B4-BE49-F238E27FC236}">
                <a16:creationId xmlns="" xmlns:a16="http://schemas.microsoft.com/office/drawing/2014/main" id="{1D755540-D438-42B3-8F9D-E96A4CC489DE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8060329"/>
              </p:ext>
            </p:extLst>
          </p:nvPr>
        </p:nvGraphicFramePr>
        <p:xfrm>
          <a:off x="704850" y="2541671"/>
          <a:ext cx="2971800" cy="121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41671"/>
                        <a:ext cx="2971800" cy="121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>
            <a:extLst>
              <a:ext uri="{FF2B5EF4-FFF2-40B4-BE49-F238E27FC236}">
                <a16:creationId xmlns="" xmlns:a16="http://schemas.microsoft.com/office/drawing/2014/main" id="{0B6C6E83-4456-4B03-9522-FEC83637C521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1784132"/>
              </p:ext>
            </p:extLst>
          </p:nvPr>
        </p:nvGraphicFramePr>
        <p:xfrm>
          <a:off x="2190750" y="4581270"/>
          <a:ext cx="159204" cy="3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4581270"/>
                        <a:ext cx="159204" cy="30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3">
            <a:extLst>
              <a:ext uri="{FF2B5EF4-FFF2-40B4-BE49-F238E27FC236}">
                <a16:creationId xmlns="" xmlns:a16="http://schemas.microsoft.com/office/drawing/2014/main" id="{4B5A61C6-125F-4B0E-99A9-664AFE38EC68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4749111"/>
              </p:ext>
            </p:extLst>
          </p:nvPr>
        </p:nvGraphicFramePr>
        <p:xfrm>
          <a:off x="914400" y="1447800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>
            <a:extLst>
              <a:ext uri="{FF2B5EF4-FFF2-40B4-BE49-F238E27FC236}">
                <a16:creationId xmlns="" xmlns:a16="http://schemas.microsoft.com/office/drawing/2014/main" id="{F3B8E963-66E1-4B3F-9626-E471FA4C5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3429"/>
              </p:ext>
            </p:extLst>
          </p:nvPr>
        </p:nvGraphicFramePr>
        <p:xfrm>
          <a:off x="6644050" y="2494888"/>
          <a:ext cx="3011366" cy="129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0" imgW="914400" imgH="393700" progId="Equation.3">
                  <p:embed/>
                </p:oleObj>
              </mc:Choice>
              <mc:Fallback>
                <p:oleObj name="Equation" r:id="rId10" imgW="9144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050" y="2494888"/>
                        <a:ext cx="3011366" cy="1297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>
            <a:extLst>
              <a:ext uri="{FF2B5EF4-FFF2-40B4-BE49-F238E27FC236}">
                <a16:creationId xmlns="" xmlns:a16="http://schemas.microsoft.com/office/drawing/2014/main" id="{C6DDBCFE-C7F0-4D74-A6CD-80FD9B1CC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66941"/>
              </p:ext>
            </p:extLst>
          </p:nvPr>
        </p:nvGraphicFramePr>
        <p:xfrm>
          <a:off x="6678813" y="3810000"/>
          <a:ext cx="2826075" cy="12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12" imgW="926698" imgH="393529" progId="Equation.3">
                  <p:embed/>
                </p:oleObj>
              </mc:Choice>
              <mc:Fallback>
                <p:oleObj name="Equation" r:id="rId12" imgW="92669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813" y="3810000"/>
                        <a:ext cx="2826075" cy="12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>
            <a:extLst>
              <a:ext uri="{FF2B5EF4-FFF2-40B4-BE49-F238E27FC236}">
                <a16:creationId xmlns="" xmlns:a16="http://schemas.microsoft.com/office/drawing/2014/main" id="{B0CF0883-D742-4DB4-9FE1-6AECFA569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023953"/>
              </p:ext>
            </p:extLst>
          </p:nvPr>
        </p:nvGraphicFramePr>
        <p:xfrm>
          <a:off x="704850" y="3932897"/>
          <a:ext cx="2865664" cy="120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14" imgW="939600" imgH="393480" progId="Equation.3">
                  <p:embed/>
                </p:oleObj>
              </mc:Choice>
              <mc:Fallback>
                <p:oleObj name="Equation" r:id="rId14" imgW="939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932897"/>
                        <a:ext cx="2865664" cy="1200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11">
            <a:extLst>
              <a:ext uri="{FF2B5EF4-FFF2-40B4-BE49-F238E27FC236}">
                <a16:creationId xmlns="" xmlns:a16="http://schemas.microsoft.com/office/drawing/2014/main" id="{13986C50-E3E2-497F-9189-58D42FE0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52" y="341153"/>
            <a:ext cx="2165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a) Rút gọn:</a:t>
            </a:r>
          </a:p>
        </p:txBody>
      </p:sp>
      <p:graphicFrame>
        <p:nvGraphicFramePr>
          <p:cNvPr id="5129" name="Object 14">
            <a:extLst>
              <a:ext uri="{FF2B5EF4-FFF2-40B4-BE49-F238E27FC236}">
                <a16:creationId xmlns="" xmlns:a16="http://schemas.microsoft.com/office/drawing/2014/main" id="{13360B03-B298-41C1-A38A-189405ACD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11415"/>
              </p:ext>
            </p:extLst>
          </p:nvPr>
        </p:nvGraphicFramePr>
        <p:xfrm>
          <a:off x="6540561" y="1374054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61" y="1374054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9">
            <a:extLst>
              <a:ext uri="{FF2B5EF4-FFF2-40B4-BE49-F238E27FC236}">
                <a16:creationId xmlns="" xmlns:a16="http://schemas.microsoft.com/office/drawing/2014/main" id="{0D2F44A6-2AD7-4AFD-9B89-3D9E8F015CA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93073622"/>
              </p:ext>
            </p:extLst>
          </p:nvPr>
        </p:nvGraphicFramePr>
        <p:xfrm>
          <a:off x="8091851" y="943817"/>
          <a:ext cx="11588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18" imgW="114151" imgH="215619" progId="Equation.3">
                  <p:embed/>
                </p:oleObj>
              </mc:Choice>
              <mc:Fallback>
                <p:oleObj name="Equation" r:id="rId18" imgW="114151" imgH="21561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851" y="943817"/>
                        <a:ext cx="115887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1985F8EC-55AA-409B-9F0B-3A549F80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277" y="1638996"/>
            <a:ext cx="3759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VNI-Times" panose="020B0604020202020204" pitchFamily="2" charset="0"/>
              </a:rPr>
              <a:t> 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  <a:endParaRPr lang="en-US" altLang="en-US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="" xmlns:a16="http://schemas.microsoft.com/office/drawing/2014/main" id="{361C7DC3-C0D8-41DD-BDF8-E3613D56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026" y="1596158"/>
            <a:ext cx="3759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  <a:endParaRPr lang="en-US" altLang="en-US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="" xmlns:a16="http://schemas.microsoft.com/office/drawing/2014/main" id="{E1B68C29-E012-4BD7-8B4E-BA2636406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9317" y="1471886"/>
            <a:ext cx="11073" cy="391422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3">
            <a:extLst>
              <a:ext uri="{FF2B5EF4-FFF2-40B4-BE49-F238E27FC236}">
                <a16:creationId xmlns="" xmlns:a16="http://schemas.microsoft.com/office/drawing/2014/main" id="{5CE89CB0-0698-4677-BDA1-C59777731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19138"/>
              </p:ext>
            </p:extLst>
          </p:nvPr>
        </p:nvGraphicFramePr>
        <p:xfrm>
          <a:off x="4080542" y="323568"/>
          <a:ext cx="4431712" cy="95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19" imgW="1917700" imgH="558800" progId="Equation.3">
                  <p:embed/>
                </p:oleObj>
              </mc:Choice>
              <mc:Fallback>
                <p:oleObj name="Equation" r:id="rId19" imgW="1917700" imgH="558800" progId="Equation.3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="" xmlns:a16="http://schemas.microsoft.com/office/drawing/2014/main" id="{41241A00-7DEC-4CED-A860-B4F8BCAB2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542" y="323568"/>
                        <a:ext cx="4431712" cy="955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10B18B6-271A-4FAE-BCED-71A869F821FB}"/>
              </a:ext>
            </a:extLst>
          </p:cNvPr>
          <p:cNvSpPr/>
          <p:nvPr/>
        </p:nvSpPr>
        <p:spPr bwMode="auto">
          <a:xfrm>
            <a:off x="704850" y="1374054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D2C608-6C1A-4623-9C68-2F3E842E8894}"/>
              </a:ext>
            </a:extLst>
          </p:cNvPr>
          <p:cNvSpPr/>
          <p:nvPr/>
        </p:nvSpPr>
        <p:spPr bwMode="auto">
          <a:xfrm>
            <a:off x="9057051" y="2530297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FB2F20E-1076-4A36-ACE7-BBC358FA2AF4}"/>
              </a:ext>
            </a:extLst>
          </p:cNvPr>
          <p:cNvSpPr/>
          <p:nvPr/>
        </p:nvSpPr>
        <p:spPr bwMode="auto">
          <a:xfrm>
            <a:off x="8890482" y="3819213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6204FDF-94A8-4504-85CD-1784FA08A085}"/>
              </a:ext>
            </a:extLst>
          </p:cNvPr>
          <p:cNvSpPr/>
          <p:nvPr/>
        </p:nvSpPr>
        <p:spPr bwMode="auto">
          <a:xfrm>
            <a:off x="6363186" y="1256155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AAE3281-082A-4CB0-8EBC-9295A44DE4B9}"/>
              </a:ext>
            </a:extLst>
          </p:cNvPr>
          <p:cNvSpPr/>
          <p:nvPr/>
        </p:nvSpPr>
        <p:spPr bwMode="auto">
          <a:xfrm>
            <a:off x="3038898" y="2533083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BD5957E-ECE2-4D99-9EEF-70677A457526}"/>
              </a:ext>
            </a:extLst>
          </p:cNvPr>
          <p:cNvSpPr/>
          <p:nvPr/>
        </p:nvSpPr>
        <p:spPr bwMode="auto">
          <a:xfrm>
            <a:off x="3028377" y="3911722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0" name="Object 19">
            <a:extLst>
              <a:ext uri="{FF2B5EF4-FFF2-40B4-BE49-F238E27FC236}">
                <a16:creationId xmlns="" xmlns:a16="http://schemas.microsoft.com/office/drawing/2014/main" id="{0D2F44A6-2AD7-4AFD-9B89-3D9E8F015CA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85210817"/>
              </p:ext>
            </p:extLst>
          </p:nvPr>
        </p:nvGraphicFramePr>
        <p:xfrm>
          <a:off x="5883453" y="404885"/>
          <a:ext cx="115887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5130" name="Object 19">
                        <a:extLst>
                          <a:ext uri="{FF2B5EF4-FFF2-40B4-BE49-F238E27FC236}">
                            <a16:creationId xmlns="" xmlns:a16="http://schemas.microsoft.com/office/drawing/2014/main" id="{0D2F44A6-2AD7-4AFD-9B89-3D9E8F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453" y="404885"/>
                        <a:ext cx="115887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8">
            <a:extLst>
              <a:ext uri="{FF2B5EF4-FFF2-40B4-BE49-F238E27FC236}">
                <a16:creationId xmlns="" xmlns:a16="http://schemas.microsoft.com/office/drawing/2014/main" id="{01C05F72-69D9-4F28-9202-DDF92140D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873" y="329625"/>
            <a:ext cx="5052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Các phân số bằng nhau:</a:t>
            </a:r>
          </a:p>
        </p:txBody>
      </p:sp>
      <p:graphicFrame>
        <p:nvGraphicFramePr>
          <p:cNvPr id="24" name="Object 4">
            <a:extLst>
              <a:ext uri="{FF2B5EF4-FFF2-40B4-BE49-F238E27FC236}">
                <a16:creationId xmlns="" xmlns:a16="http://schemas.microsoft.com/office/drawing/2014/main" id="{40E2E289-3B5D-48B8-B13F-AA7B0BB40C3F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83252128"/>
              </p:ext>
            </p:extLst>
          </p:nvPr>
        </p:nvGraphicFramePr>
        <p:xfrm>
          <a:off x="4464350" y="375075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="" xmlns:a16="http://schemas.microsoft.com/office/drawing/2014/main" id="{40E2E289-3B5D-48B8-B13F-AA7B0BB40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350" y="3750756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9">
            <a:extLst>
              <a:ext uri="{FF2B5EF4-FFF2-40B4-BE49-F238E27FC236}">
                <a16:creationId xmlns="" xmlns:a16="http://schemas.microsoft.com/office/drawing/2014/main" id="{FC74CEB9-C923-4383-9170-75FFBC62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22" y="304800"/>
            <a:ext cx="2165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Rút gọn: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="" xmlns:a16="http://schemas.microsoft.com/office/drawing/2014/main" id="{159D58C2-B394-4028-B805-6C0EC2D7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2" y="73368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aphicFrame>
        <p:nvGraphicFramePr>
          <p:cNvPr id="35" name="Object 17">
            <a:extLst>
              <a:ext uri="{FF2B5EF4-FFF2-40B4-BE49-F238E27FC236}">
                <a16:creationId xmlns="" xmlns:a16="http://schemas.microsoft.com/office/drawing/2014/main" id="{AC53124A-C389-404D-8AB5-C8B93DE0C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1564"/>
              </p:ext>
            </p:extLst>
          </p:nvPr>
        </p:nvGraphicFramePr>
        <p:xfrm>
          <a:off x="7916074" y="3043572"/>
          <a:ext cx="3316836" cy="165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0" name="Equation" r:id="rId8" imgW="787058" imgH="393529" progId="Equation.3">
                  <p:embed/>
                </p:oleObj>
              </mc:Choice>
              <mc:Fallback>
                <p:oleObj name="Equation" r:id="rId8" imgW="787058" imgH="393529" progId="Equation.3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="" xmlns:a16="http://schemas.microsoft.com/office/drawing/2014/main" id="{AC53124A-C389-404D-8AB5-C8B93DE0C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074" y="3043572"/>
                        <a:ext cx="3316836" cy="165841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11">
            <a:extLst>
              <a:ext uri="{FF2B5EF4-FFF2-40B4-BE49-F238E27FC236}">
                <a16:creationId xmlns="" xmlns:a16="http://schemas.microsoft.com/office/drawing/2014/main" id="{0F8A909B-65A9-4616-98F5-0634A908B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0054" y="356882"/>
            <a:ext cx="72160" cy="4899266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0" name="Object 3">
            <a:extLst>
              <a:ext uri="{FF2B5EF4-FFF2-40B4-BE49-F238E27FC236}">
                <a16:creationId xmlns="" xmlns:a16="http://schemas.microsoft.com/office/drawing/2014/main" id="{BD9D5FFF-54EC-46B6-8260-80C7273A2A4A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8111788"/>
              </p:ext>
            </p:extLst>
          </p:nvPr>
        </p:nvGraphicFramePr>
        <p:xfrm>
          <a:off x="244045" y="2283292"/>
          <a:ext cx="2865664" cy="116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" name="Equation" r:id="rId10" imgW="965160" imgH="393480" progId="Equation.3">
                  <p:embed/>
                </p:oleObj>
              </mc:Choice>
              <mc:Fallback>
                <p:oleObj name="Equation" r:id="rId10" imgW="965160" imgH="393480" progId="Equation.3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="" xmlns:a16="http://schemas.microsoft.com/office/drawing/2014/main" id="{1D755540-D438-42B3-8F9D-E96A4CC48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45" y="2283292"/>
                        <a:ext cx="2865664" cy="1168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>
            <a:extLst>
              <a:ext uri="{FF2B5EF4-FFF2-40B4-BE49-F238E27FC236}">
                <a16:creationId xmlns="" xmlns:a16="http://schemas.microsoft.com/office/drawing/2014/main" id="{AC7DE76C-489A-4231-9D3B-2240DFE10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633867"/>
              </p:ext>
            </p:extLst>
          </p:nvPr>
        </p:nvGraphicFramePr>
        <p:xfrm>
          <a:off x="1729945" y="4322891"/>
          <a:ext cx="159204" cy="3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="" xmlns:a16="http://schemas.microsoft.com/office/drawing/2014/main" id="{0B6C6E83-4456-4B03-9522-FEC83637C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945" y="4322891"/>
                        <a:ext cx="159204" cy="30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="" xmlns:a16="http://schemas.microsoft.com/office/drawing/2014/main" id="{C94821DA-2BC0-41E2-B171-995A68BC964A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6719714"/>
              </p:ext>
            </p:extLst>
          </p:nvPr>
        </p:nvGraphicFramePr>
        <p:xfrm>
          <a:off x="2521088" y="478631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Equation" r:id="rId13" imgW="139639" imgH="393529" progId="Equation.3">
                  <p:embed/>
                </p:oleObj>
              </mc:Choice>
              <mc:Fallback>
                <p:oleObj name="Equation" r:id="rId13" imgW="139639" imgH="393529" progId="Equation.3">
                  <p:embed/>
                  <p:pic>
                    <p:nvPicPr>
                      <p:cNvPr id="5124" name="Object 13">
                        <a:extLst>
                          <a:ext uri="{FF2B5EF4-FFF2-40B4-BE49-F238E27FC236}">
                            <a16:creationId xmlns="" xmlns:a16="http://schemas.microsoft.com/office/drawing/2014/main" id="{4B5A61C6-125F-4B0E-99A9-664AFE38E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088" y="478631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>
            <a:extLst>
              <a:ext uri="{FF2B5EF4-FFF2-40B4-BE49-F238E27FC236}">
                <a16:creationId xmlns="" xmlns:a16="http://schemas.microsoft.com/office/drawing/2014/main" id="{ED16427E-7BF9-4435-9309-D793DFD0A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62617"/>
              </p:ext>
            </p:extLst>
          </p:nvPr>
        </p:nvGraphicFramePr>
        <p:xfrm>
          <a:off x="3693690" y="2218858"/>
          <a:ext cx="3011366" cy="129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Equation" r:id="rId15" imgW="914400" imgH="393700" progId="Equation.3">
                  <p:embed/>
                </p:oleObj>
              </mc:Choice>
              <mc:Fallback>
                <p:oleObj name="Equation" r:id="rId15" imgW="914400" imgH="393700" progId="Equation.3">
                  <p:embed/>
                  <p:pic>
                    <p:nvPicPr>
                      <p:cNvPr id="5125" name="Object 6">
                        <a:extLst>
                          <a:ext uri="{FF2B5EF4-FFF2-40B4-BE49-F238E27FC236}">
                            <a16:creationId xmlns="" xmlns:a16="http://schemas.microsoft.com/office/drawing/2014/main" id="{F3B8E963-66E1-4B3F-9626-E471FA4C5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90" y="2218858"/>
                        <a:ext cx="3011366" cy="1297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>
            <a:extLst>
              <a:ext uri="{FF2B5EF4-FFF2-40B4-BE49-F238E27FC236}">
                <a16:creationId xmlns="" xmlns:a16="http://schemas.microsoft.com/office/drawing/2014/main" id="{7694B6CA-D554-4752-B269-D952639F4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046667"/>
              </p:ext>
            </p:extLst>
          </p:nvPr>
        </p:nvGraphicFramePr>
        <p:xfrm>
          <a:off x="3693983" y="3693396"/>
          <a:ext cx="2826075" cy="12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17" imgW="926698" imgH="393529" progId="Equation.3">
                  <p:embed/>
                </p:oleObj>
              </mc:Choice>
              <mc:Fallback>
                <p:oleObj name="Equation" r:id="rId17" imgW="926698" imgH="393529" progId="Equation.3">
                  <p:embed/>
                  <p:pic>
                    <p:nvPicPr>
                      <p:cNvPr id="5126" name="Object 7">
                        <a:extLst>
                          <a:ext uri="{FF2B5EF4-FFF2-40B4-BE49-F238E27FC236}">
                            <a16:creationId xmlns="" xmlns:a16="http://schemas.microsoft.com/office/drawing/2014/main" id="{C6DDBCFE-C7F0-4D74-A6CD-80FD9B1CC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983" y="3693396"/>
                        <a:ext cx="2826075" cy="12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>
            <a:extLst>
              <a:ext uri="{FF2B5EF4-FFF2-40B4-BE49-F238E27FC236}">
                <a16:creationId xmlns="" xmlns:a16="http://schemas.microsoft.com/office/drawing/2014/main" id="{94A9913A-9E75-4440-A23E-D4C668E70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685167"/>
              </p:ext>
            </p:extLst>
          </p:nvPr>
        </p:nvGraphicFramePr>
        <p:xfrm>
          <a:off x="262492" y="3687293"/>
          <a:ext cx="2788763" cy="116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Equation" r:id="rId19" imgW="939600" imgH="393480" progId="Equation.3">
                  <p:embed/>
                </p:oleObj>
              </mc:Choice>
              <mc:Fallback>
                <p:oleObj name="Equation" r:id="rId19" imgW="939600" imgH="393480" progId="Equation.3">
                  <p:embed/>
                  <p:pic>
                    <p:nvPicPr>
                      <p:cNvPr id="5127" name="Object 8">
                        <a:extLst>
                          <a:ext uri="{FF2B5EF4-FFF2-40B4-BE49-F238E27FC236}">
                            <a16:creationId xmlns="" xmlns:a16="http://schemas.microsoft.com/office/drawing/2014/main" id="{B0CF0883-D742-4DB4-9FE1-6AECFA569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2" y="3687293"/>
                        <a:ext cx="2788763" cy="1168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>
            <a:extLst>
              <a:ext uri="{FF2B5EF4-FFF2-40B4-BE49-F238E27FC236}">
                <a16:creationId xmlns="" xmlns:a16="http://schemas.microsoft.com/office/drawing/2014/main" id="{801EC718-1E43-448E-A67F-61D1CBA5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80459"/>
              </p:ext>
            </p:extLst>
          </p:nvPr>
        </p:nvGraphicFramePr>
        <p:xfrm>
          <a:off x="3871358" y="506383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5129" name="Object 14">
                        <a:extLst>
                          <a:ext uri="{FF2B5EF4-FFF2-40B4-BE49-F238E27FC236}">
                            <a16:creationId xmlns="" xmlns:a16="http://schemas.microsoft.com/office/drawing/2014/main" id="{13360B03-B298-41C1-A38A-189405ACD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358" y="506383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="" xmlns:a16="http://schemas.microsoft.com/office/drawing/2014/main" id="{80CFA876-C27D-45A6-B5D3-469A5550ECC0}"/>
              </a:ext>
            </a:extLst>
          </p:cNvPr>
          <p:cNvSpPr/>
          <p:nvPr/>
        </p:nvSpPr>
        <p:spPr bwMode="auto">
          <a:xfrm>
            <a:off x="2311538" y="404885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140726F-D0A3-42E4-AFE5-8EAA3AD0EE22}"/>
              </a:ext>
            </a:extLst>
          </p:cNvPr>
          <p:cNvSpPr/>
          <p:nvPr/>
        </p:nvSpPr>
        <p:spPr bwMode="auto">
          <a:xfrm>
            <a:off x="6070601" y="2283710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8EB6298-D2A8-4DAE-9025-3EDC122A06EE}"/>
              </a:ext>
            </a:extLst>
          </p:cNvPr>
          <p:cNvSpPr/>
          <p:nvPr/>
        </p:nvSpPr>
        <p:spPr bwMode="auto">
          <a:xfrm>
            <a:off x="5869603" y="3588884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BBA4F27-EEEC-4773-9611-29E899924F65}"/>
              </a:ext>
            </a:extLst>
          </p:cNvPr>
          <p:cNvSpPr/>
          <p:nvPr/>
        </p:nvSpPr>
        <p:spPr bwMode="auto">
          <a:xfrm>
            <a:off x="3693983" y="388484"/>
            <a:ext cx="819150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262320F-E3CC-40C1-9AA3-08729AC25DAA}"/>
              </a:ext>
            </a:extLst>
          </p:cNvPr>
          <p:cNvSpPr/>
          <p:nvPr/>
        </p:nvSpPr>
        <p:spPr bwMode="auto">
          <a:xfrm>
            <a:off x="2578093" y="2274704"/>
            <a:ext cx="603776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CDBB32D-47B3-483A-ABA1-2E0999DE5E29}"/>
              </a:ext>
            </a:extLst>
          </p:cNvPr>
          <p:cNvSpPr/>
          <p:nvPr/>
        </p:nvSpPr>
        <p:spPr bwMode="auto">
          <a:xfrm>
            <a:off x="2438094" y="3644018"/>
            <a:ext cx="651429" cy="1211716"/>
          </a:xfrm>
          <a:prstGeom prst="ellipse">
            <a:avLst/>
          </a:prstGeom>
          <a:noFill/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" name="Object 16">
            <a:extLst>
              <a:ext uri="{FF2B5EF4-FFF2-40B4-BE49-F238E27FC236}">
                <a16:creationId xmlns="" xmlns:a16="http://schemas.microsoft.com/office/drawing/2014/main" id="{7CC70829-6153-4812-98C0-B81FC6501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89286"/>
              </p:ext>
            </p:extLst>
          </p:nvPr>
        </p:nvGraphicFramePr>
        <p:xfrm>
          <a:off x="7489357" y="1200266"/>
          <a:ext cx="4059392" cy="155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8" name="Equation" r:id="rId23" imgW="761669" imgH="393529" progId="Equation.3">
                  <p:embed/>
                </p:oleObj>
              </mc:Choice>
              <mc:Fallback>
                <p:oleObj name="Equation" r:id="rId23" imgW="761669" imgH="393529" progId="Equation.3">
                  <p:embed/>
                  <p:pic>
                    <p:nvPicPr>
                      <p:cNvPr id="11269" name="Object 16">
                        <a:extLst>
                          <a:ext uri="{FF2B5EF4-FFF2-40B4-BE49-F238E27FC236}">
                            <a16:creationId xmlns="" xmlns:a16="http://schemas.microsoft.com/office/drawing/2014/main" id="{E69BD98F-54D7-4E55-B210-06A6E9FFA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357" y="1200266"/>
                        <a:ext cx="4059392" cy="1557440"/>
                      </a:xfrm>
                      <a:prstGeom prst="rect">
                        <a:avLst/>
                      </a:prstGeom>
                      <a:solidFill>
                        <a:srgbClr val="12E83B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4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ình nền PowerPoint đẹp về Y tế và Động vật - Vương Quốc Đồ Ngủ">
            <a:extLst>
              <a:ext uri="{FF2B5EF4-FFF2-40B4-BE49-F238E27FC236}">
                <a16:creationId xmlns="" xmlns:a16="http://schemas.microsoft.com/office/drawing/2014/main" id="{7581E697-3A80-446A-975D-4827E775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17" y="0"/>
            <a:ext cx="8703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4A8CFBB-7361-49F4-94BA-0D2473F61C54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1036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kern="0" dirty="0" err="1">
                <a:solidFill>
                  <a:srgbClr val="009900"/>
                </a:solidFill>
              </a:rPr>
              <a:t>Lớp</a:t>
            </a:r>
            <a:r>
              <a:rPr lang="en-US" altLang="en-US" kern="0" dirty="0">
                <a:solidFill>
                  <a:srgbClr val="009900"/>
                </a:solidFill>
              </a:rPr>
              <a:t> 4A </a:t>
            </a:r>
            <a:r>
              <a:rPr lang="en-US" altLang="en-US" kern="0" dirty="0" err="1">
                <a:solidFill>
                  <a:srgbClr val="009900"/>
                </a:solidFill>
              </a:rPr>
              <a:t>có</a:t>
            </a:r>
            <a:r>
              <a:rPr lang="en-US" altLang="en-US" kern="0" dirty="0">
                <a:solidFill>
                  <a:srgbClr val="009900"/>
                </a:solidFill>
              </a:rPr>
              <a:t> 32 </a:t>
            </a:r>
            <a:r>
              <a:rPr lang="en-US" altLang="en-US" kern="0" dirty="0" err="1">
                <a:solidFill>
                  <a:srgbClr val="009900"/>
                </a:solidFill>
              </a:rPr>
              <a:t>học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sinh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được</a:t>
            </a:r>
            <a:r>
              <a:rPr lang="en-US" altLang="en-US" kern="0" dirty="0">
                <a:solidFill>
                  <a:srgbClr val="009900"/>
                </a:solidFill>
              </a:rPr>
              <a:t> chia </a:t>
            </a:r>
            <a:r>
              <a:rPr lang="en-US" altLang="en-US" kern="0" dirty="0" err="1">
                <a:solidFill>
                  <a:srgbClr val="009900"/>
                </a:solidFill>
              </a:rPr>
              <a:t>đều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làm</a:t>
            </a:r>
            <a:r>
              <a:rPr lang="en-US" altLang="en-US" kern="0" dirty="0">
                <a:solidFill>
                  <a:srgbClr val="009900"/>
                </a:solidFill>
              </a:rPr>
              <a:t> 4 </a:t>
            </a:r>
            <a:r>
              <a:rPr lang="en-US" altLang="en-US" kern="0" dirty="0" err="1">
                <a:solidFill>
                  <a:srgbClr val="009900"/>
                </a:solidFill>
              </a:rPr>
              <a:t>tổ</a:t>
            </a:r>
            <a:r>
              <a:rPr lang="en-US" altLang="en-US" kern="0" dirty="0">
                <a:solidFill>
                  <a:srgbClr val="009900"/>
                </a:solidFill>
              </a:rPr>
              <a:t>. </a:t>
            </a:r>
            <a:r>
              <a:rPr lang="en-US" altLang="en-US" kern="0" dirty="0" err="1">
                <a:solidFill>
                  <a:srgbClr val="009900"/>
                </a:solidFill>
              </a:rPr>
              <a:t>Hỏi</a:t>
            </a:r>
            <a:r>
              <a:rPr lang="en-US" altLang="en-US" kern="0" dirty="0">
                <a:solidFill>
                  <a:srgbClr val="009900"/>
                </a:solidFill>
              </a:rPr>
              <a:t>:</a:t>
            </a:r>
          </a:p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kern="0" dirty="0"/>
              <a:t>a</a:t>
            </a:r>
            <a:r>
              <a:rPr lang="en-US" altLang="en-US" kern="0" dirty="0">
                <a:solidFill>
                  <a:srgbClr val="009900"/>
                </a:solidFill>
              </a:rPr>
              <a:t>. 3 </a:t>
            </a:r>
            <a:r>
              <a:rPr lang="en-US" altLang="en-US" kern="0" dirty="0" err="1">
                <a:solidFill>
                  <a:srgbClr val="009900"/>
                </a:solidFill>
              </a:rPr>
              <a:t>tổ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chiếm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mấy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phần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số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học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sinh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của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lớp</a:t>
            </a:r>
            <a:r>
              <a:rPr lang="en-US" altLang="en-US" kern="0" dirty="0">
                <a:solidFill>
                  <a:srgbClr val="009900"/>
                </a:solidFill>
              </a:rPr>
              <a:t>?</a:t>
            </a:r>
          </a:p>
          <a:p>
            <a:pPr marL="571500" indent="-571500" algn="just" eaLnBrk="1" hangingPunct="1">
              <a:buFont typeface="Wingdings" panose="05000000000000000000" pitchFamily="2" charset="2"/>
              <a:buNone/>
            </a:pPr>
            <a:r>
              <a:rPr lang="en-US" altLang="en-US" kern="0" dirty="0"/>
              <a:t>b</a:t>
            </a:r>
            <a:r>
              <a:rPr lang="en-US" altLang="en-US" kern="0" dirty="0">
                <a:solidFill>
                  <a:srgbClr val="009900"/>
                </a:solidFill>
              </a:rPr>
              <a:t>. 3 </a:t>
            </a:r>
            <a:r>
              <a:rPr lang="en-US" altLang="en-US" kern="0" dirty="0" err="1">
                <a:solidFill>
                  <a:srgbClr val="009900"/>
                </a:solidFill>
              </a:rPr>
              <a:t>tổ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có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bao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nhiêu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học</a:t>
            </a:r>
            <a:r>
              <a:rPr lang="en-US" altLang="en-US" kern="0" dirty="0">
                <a:solidFill>
                  <a:srgbClr val="009900"/>
                </a:solidFill>
              </a:rPr>
              <a:t> </a:t>
            </a:r>
            <a:r>
              <a:rPr lang="en-US" altLang="en-US" kern="0" dirty="0" err="1">
                <a:solidFill>
                  <a:srgbClr val="009900"/>
                </a:solidFill>
              </a:rPr>
              <a:t>sinh</a:t>
            </a:r>
            <a:r>
              <a:rPr lang="en-US" altLang="en-US" kern="0" dirty="0">
                <a:solidFill>
                  <a:srgbClr val="009900"/>
                </a:solidFill>
              </a:rPr>
              <a:t>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A57DA62-2499-45B0-87C5-B2DC3665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5529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ahoma" panose="020B0604030504040204" pitchFamily="34" charset="0"/>
              </a:rPr>
              <a:t> 2:</a:t>
            </a:r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i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(SGK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</a:rPr>
              <a:t>trang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</a:rPr>
              <a:t> 139 –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</a:rPr>
              <a:t>dưới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051CB1C-0267-4A49-A45F-49C147637AC5}"/>
              </a:ext>
            </a:extLst>
          </p:cNvPr>
          <p:cNvCxnSpPr>
            <a:cxnSpLocks/>
          </p:cNvCxnSpPr>
          <p:nvPr/>
        </p:nvCxnSpPr>
        <p:spPr>
          <a:xfrm>
            <a:off x="2209800" y="990600"/>
            <a:ext cx="212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A903168-9A6A-400E-83C5-A7D5505BA911}"/>
              </a:ext>
            </a:extLst>
          </p:cNvPr>
          <p:cNvCxnSpPr>
            <a:cxnSpLocks/>
          </p:cNvCxnSpPr>
          <p:nvPr/>
        </p:nvCxnSpPr>
        <p:spPr>
          <a:xfrm>
            <a:off x="7848600" y="998391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E905F5F-3A06-4613-AF4C-CEFC33EC6CC9}"/>
              </a:ext>
            </a:extLst>
          </p:cNvPr>
          <p:cNvCxnSpPr>
            <a:cxnSpLocks/>
          </p:cNvCxnSpPr>
          <p:nvPr/>
        </p:nvCxnSpPr>
        <p:spPr>
          <a:xfrm>
            <a:off x="694006" y="1541072"/>
            <a:ext cx="525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2B4ACD-3516-484C-A72A-F196955B1F7D}"/>
              </a:ext>
            </a:extLst>
          </p:cNvPr>
          <p:cNvCxnSpPr>
            <a:cxnSpLocks/>
          </p:cNvCxnSpPr>
          <p:nvPr/>
        </p:nvCxnSpPr>
        <p:spPr>
          <a:xfrm>
            <a:off x="2697871" y="1622034"/>
            <a:ext cx="1710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3A945FD-4400-4DF2-9122-7C92FA7FDC3D}"/>
              </a:ext>
            </a:extLst>
          </p:cNvPr>
          <p:cNvCxnSpPr>
            <a:cxnSpLocks/>
          </p:cNvCxnSpPr>
          <p:nvPr/>
        </p:nvCxnSpPr>
        <p:spPr>
          <a:xfrm>
            <a:off x="694006" y="2143125"/>
            <a:ext cx="525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79AA7F3-A2C7-45C1-810E-BB7C3A24C07F}"/>
              </a:ext>
            </a:extLst>
          </p:cNvPr>
          <p:cNvCxnSpPr>
            <a:cxnSpLocks/>
          </p:cNvCxnSpPr>
          <p:nvPr/>
        </p:nvCxnSpPr>
        <p:spPr>
          <a:xfrm>
            <a:off x="3913188" y="2163201"/>
            <a:ext cx="1565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ABAF34-BA89-48A2-A61B-EB77117C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522" y="2286000"/>
            <a:ext cx="13308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u="sng" dirty="0" err="1">
                <a:latin typeface="Tahoma" panose="020B0604030504040204" pitchFamily="34" charset="0"/>
              </a:rPr>
              <a:t>Bài</a:t>
            </a:r>
            <a:r>
              <a:rPr lang="en-US" altLang="en-US" u="sng" dirty="0">
                <a:latin typeface="Tahoma" panose="020B0604030504040204" pitchFamily="34" charset="0"/>
              </a:rPr>
              <a:t> </a:t>
            </a:r>
            <a:r>
              <a:rPr lang="en-US" altLang="en-US" u="sng" dirty="0" err="1">
                <a:latin typeface="Tahoma" panose="020B0604030504040204" pitchFamily="34" charset="0"/>
              </a:rPr>
              <a:t>giải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32C78CA8-C629-478D-BFC2-6F44C0D3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119" y="2734003"/>
            <a:ext cx="8001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en-US" dirty="0" smtClean="0">
                <a:latin typeface="+mj-lt"/>
              </a:rPr>
              <a:t>a. Ba </a:t>
            </a:r>
            <a:r>
              <a:rPr lang="en-US" altLang="en-US" dirty="0" err="1">
                <a:latin typeface="+mj-lt"/>
              </a:rPr>
              <a:t>tổ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chiếm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số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phần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học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sinh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của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cả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lớp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là</a:t>
            </a:r>
            <a:r>
              <a:rPr lang="en-US" altLang="en-US" dirty="0" smtClean="0">
                <a:latin typeface="+mj-lt"/>
              </a:rPr>
              <a:t>: </a:t>
            </a: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n-US" altLang="en-US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dirty="0" smtClean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+mj-lt"/>
              </a:rPr>
              <a:t>b. Ba </a:t>
            </a:r>
            <a:r>
              <a:rPr lang="en-US" altLang="en-US" dirty="0" err="1">
                <a:latin typeface="+mj-lt"/>
              </a:rPr>
              <a:t>tổ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có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số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học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sinh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là</a:t>
            </a:r>
            <a:r>
              <a:rPr lang="en-US" altLang="en-US" dirty="0">
                <a:latin typeface="+mj-lt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</a:rPr>
              <a:t>		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</a:rPr>
              <a:t>							</a:t>
            </a:r>
          </a:p>
        </p:txBody>
      </p:sp>
      <p:graphicFrame>
        <p:nvGraphicFramePr>
          <p:cNvPr id="13" name="Object 7">
            <a:extLst>
              <a:ext uri="{FF2B5EF4-FFF2-40B4-BE49-F238E27FC236}">
                <a16:creationId xmlns="" xmlns:a16="http://schemas.microsoft.com/office/drawing/2014/main" id="{6B58349A-FF02-41C0-B199-6A08868DA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45409"/>
              </p:ext>
            </p:extLst>
          </p:nvPr>
        </p:nvGraphicFramePr>
        <p:xfrm>
          <a:off x="5058580" y="3378809"/>
          <a:ext cx="371140" cy="100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66" name="Object 7">
                        <a:extLst>
                          <a:ext uri="{FF2B5EF4-FFF2-40B4-BE49-F238E27FC236}">
                            <a16:creationId xmlns="" xmlns:a16="http://schemas.microsoft.com/office/drawing/2014/main" id="{FFBFB041-8D51-40F7-BD88-5F460C545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80" y="3378809"/>
                        <a:ext cx="371140" cy="1006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="" xmlns:a16="http://schemas.microsoft.com/office/drawing/2014/main" id="{21857227-25A7-44D3-A128-AD97213FF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84225"/>
              </p:ext>
            </p:extLst>
          </p:nvPr>
        </p:nvGraphicFramePr>
        <p:xfrm>
          <a:off x="4492066" y="4654701"/>
          <a:ext cx="384734" cy="104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67" name="Object 8">
                        <a:extLst>
                          <a:ext uri="{FF2B5EF4-FFF2-40B4-BE49-F238E27FC236}">
                            <a16:creationId xmlns="" xmlns:a16="http://schemas.microsoft.com/office/drawing/2014/main" id="{00BC8083-4742-4152-BC79-856608B3C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066" y="4654701"/>
                        <a:ext cx="384734" cy="104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9">
            <a:extLst>
              <a:ext uri="{FF2B5EF4-FFF2-40B4-BE49-F238E27FC236}">
                <a16:creationId xmlns="" xmlns:a16="http://schemas.microsoft.com/office/drawing/2014/main" id="{6A42D588-FF9F-434C-866E-780A914F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71" y="5541028"/>
            <a:ext cx="454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j-lt"/>
              </a:rPr>
              <a:t>Đáp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số</a:t>
            </a:r>
            <a:r>
              <a:rPr lang="en-US" altLang="en-US" dirty="0">
                <a:latin typeface="+mj-lt"/>
              </a:rPr>
              <a:t>: </a:t>
            </a:r>
            <a:r>
              <a:rPr lang="en-US" altLang="en-US" dirty="0" smtClean="0">
                <a:latin typeface="+mj-lt"/>
              </a:rPr>
              <a:t>a</a:t>
            </a:r>
            <a:r>
              <a:rPr lang="en-US" altLang="en-US" dirty="0">
                <a:latin typeface="+mj-lt"/>
              </a:rPr>
              <a:t>)          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số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học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sinh</a:t>
            </a:r>
            <a:r>
              <a:rPr lang="en-US" altLang="en-US" dirty="0" smtClean="0">
                <a:latin typeface="+mj-lt"/>
              </a:rPr>
              <a:t>.</a:t>
            </a:r>
            <a:endParaRPr lang="en-US" alt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</a:rPr>
              <a:t>             </a:t>
            </a:r>
            <a:r>
              <a:rPr lang="en-US" altLang="en-US" dirty="0" smtClean="0">
                <a:latin typeface="+mj-lt"/>
              </a:rPr>
              <a:t> b</a:t>
            </a:r>
            <a:r>
              <a:rPr lang="en-US" altLang="en-US" dirty="0">
                <a:latin typeface="+mj-lt"/>
              </a:rPr>
              <a:t>)   24 </a:t>
            </a:r>
            <a:r>
              <a:rPr lang="en-US" altLang="en-US" dirty="0" err="1">
                <a:latin typeface="+mj-lt"/>
              </a:rPr>
              <a:t>học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sinh</a:t>
            </a:r>
            <a:r>
              <a:rPr lang="en-US" altLang="en-US" dirty="0">
                <a:latin typeface="+mj-lt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759" y="3593538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: 4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5616" y="3601249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88417" y="4886936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32 x       =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21413" y="48870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24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98866" y="4917713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24" name="Object 8">
            <a:extLst>
              <a:ext uri="{FF2B5EF4-FFF2-40B4-BE49-F238E27FC236}">
                <a16:creationId xmlns="" xmlns:a16="http://schemas.microsoft.com/office/drawing/2014/main" id="{21857227-25A7-44D3-A128-AD97213FF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74691"/>
              </p:ext>
            </p:extLst>
          </p:nvPr>
        </p:nvGraphicFramePr>
        <p:xfrm>
          <a:off x="5807927" y="5307270"/>
          <a:ext cx="384734" cy="104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="" xmlns:a16="http://schemas.microsoft.com/office/drawing/2014/main" id="{21857227-25A7-44D3-A128-AD97213FF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27" y="5307270"/>
                        <a:ext cx="384734" cy="104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" grpId="0"/>
      <p:bldP spid="16" grpId="0"/>
      <p:bldP spid="19" grpId="0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6A573625-BBC7-426B-9578-FF48C79BB947}"/>
              </a:ext>
            </a:extLst>
          </p:cNvPr>
          <p:cNvSpPr txBox="1">
            <a:spLocks/>
          </p:cNvSpPr>
          <p:nvPr/>
        </p:nvSpPr>
        <p:spPr>
          <a:xfrm>
            <a:off x="52137" y="782638"/>
            <a:ext cx="11987462" cy="2189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kern="0" dirty="0"/>
              <a:t>   </a:t>
            </a:r>
            <a:r>
              <a:rPr lang="en-US" altLang="en-US" kern="0" dirty="0" err="1">
                <a:latin typeface="+mj-lt"/>
              </a:rPr>
              <a:t>Quãng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đường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từ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nhà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anh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Hải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đến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thị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xã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dài</a:t>
            </a:r>
            <a:r>
              <a:rPr lang="en-US" altLang="en-US" kern="0" dirty="0">
                <a:latin typeface="+mj-lt"/>
              </a:rPr>
              <a:t> 15 km. </a:t>
            </a:r>
            <a:r>
              <a:rPr lang="en-US" altLang="en-US" kern="0" dirty="0" err="1">
                <a:latin typeface="+mj-lt"/>
              </a:rPr>
              <a:t>Anh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Hải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từ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nhà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ra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thị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xã</a:t>
            </a:r>
            <a:r>
              <a:rPr lang="en-US" altLang="en-US" kern="0" dirty="0">
                <a:latin typeface="+mj-lt"/>
              </a:rPr>
              <a:t>, </a:t>
            </a:r>
            <a:r>
              <a:rPr lang="en-US" altLang="en-US" kern="0" dirty="0" err="1">
                <a:latin typeface="+mj-lt"/>
              </a:rPr>
              <a:t>khi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được</a:t>
            </a:r>
            <a:r>
              <a:rPr lang="en-US" altLang="en-US" kern="0" dirty="0">
                <a:latin typeface="+mj-lt"/>
              </a:rPr>
              <a:t>      </a:t>
            </a:r>
            <a:r>
              <a:rPr lang="en-US" altLang="en-US" kern="0" dirty="0" err="1" smtClean="0">
                <a:latin typeface="+mj-lt"/>
              </a:rPr>
              <a:t>quãng</a:t>
            </a:r>
            <a:r>
              <a:rPr lang="en-US" altLang="en-US" kern="0" dirty="0" smtClean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đường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thì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dừng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lại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nghỉ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một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lúc</a:t>
            </a:r>
            <a:r>
              <a:rPr lang="en-US" altLang="en-US" kern="0" dirty="0">
                <a:latin typeface="+mj-lt"/>
              </a:rPr>
              <a:t>. </a:t>
            </a:r>
            <a:r>
              <a:rPr lang="en-US" altLang="en-US" kern="0" dirty="0" err="1">
                <a:latin typeface="+mj-lt"/>
              </a:rPr>
              <a:t>Hỏi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anh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Hải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còn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phải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đi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tiếp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bao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nhiêu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ki-lô-mét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nữa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thì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đến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thị</a:t>
            </a:r>
            <a:r>
              <a:rPr lang="en-US" altLang="en-US" kern="0" dirty="0">
                <a:latin typeface="+mj-lt"/>
              </a:rPr>
              <a:t> </a:t>
            </a:r>
            <a:r>
              <a:rPr lang="en-US" altLang="en-US" kern="0" dirty="0" err="1">
                <a:latin typeface="+mj-lt"/>
              </a:rPr>
              <a:t>xã</a:t>
            </a:r>
            <a:r>
              <a:rPr lang="en-US" altLang="en-US" kern="0" dirty="0">
                <a:latin typeface="+mj-lt"/>
              </a:rPr>
              <a:t>?</a:t>
            </a:r>
          </a:p>
        </p:txBody>
      </p:sp>
      <p:graphicFrame>
        <p:nvGraphicFramePr>
          <p:cNvPr id="18" name="Object 6">
            <a:extLst>
              <a:ext uri="{FF2B5EF4-FFF2-40B4-BE49-F238E27FC236}">
                <a16:creationId xmlns="" xmlns:a16="http://schemas.microsoft.com/office/drawing/2014/main" id="{FC94932E-3EDA-4DF9-B3BC-B41B55F1A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42069"/>
              </p:ext>
            </p:extLst>
          </p:nvPr>
        </p:nvGraphicFramePr>
        <p:xfrm>
          <a:off x="4058715" y="1460364"/>
          <a:ext cx="722418" cy="100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9219" name="Object 6">
                        <a:extLst>
                          <a:ext uri="{FF2B5EF4-FFF2-40B4-BE49-F238E27FC236}">
                            <a16:creationId xmlns="" xmlns:a16="http://schemas.microsoft.com/office/drawing/2014/main" id="{AC1C8DD7-DCB0-4748-894C-72B53ADA1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715" y="1460364"/>
                        <a:ext cx="722418" cy="1001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352F2849-345B-4CAE-8432-19B7BF41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154782"/>
            <a:ext cx="563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ahoma" panose="020B0604030504040204" pitchFamily="34" charset="0"/>
              </a:rPr>
              <a:t> 3:</a:t>
            </a:r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i="1" dirty="0" smtClean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(SGK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trang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139 –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dưới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="" xmlns:a16="http://schemas.microsoft.com/office/drawing/2014/main" id="{0AF7ADDF-AB96-43BB-944A-439A41AF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009" y="3401292"/>
            <a:ext cx="1787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7032C"/>
                </a:solidFill>
                <a:latin typeface="Tahoma" panose="020B0604030504040204" pitchFamily="34" charset="0"/>
              </a:rPr>
              <a:t>Tóm</a:t>
            </a:r>
            <a:r>
              <a:rPr lang="en-US" altLang="en-US" b="1" u="sng" dirty="0">
                <a:solidFill>
                  <a:srgbClr val="F7032C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u="sng" dirty="0" err="1">
                <a:solidFill>
                  <a:srgbClr val="F7032C"/>
                </a:solidFill>
                <a:latin typeface="Tahoma" panose="020B0604030504040204" pitchFamily="34" charset="0"/>
              </a:rPr>
              <a:t>Tắt</a:t>
            </a:r>
            <a:r>
              <a:rPr lang="en-US" altLang="en-US" b="1" u="sng" dirty="0">
                <a:solidFill>
                  <a:srgbClr val="F7032C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="" xmlns:a16="http://schemas.microsoft.com/office/drawing/2014/main" id="{47C5AEF0-F91C-4729-9ECB-04679710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534" y="474523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+mj-lt"/>
              </a:rPr>
              <a:t>Thị</a:t>
            </a:r>
            <a:r>
              <a:rPr lang="en-US" altLang="en-US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+mj-lt"/>
              </a:rPr>
              <a:t>xã</a:t>
            </a:r>
            <a:endParaRPr lang="en-US" altLang="en-US" b="1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="" xmlns:a16="http://schemas.microsoft.com/office/drawing/2014/main" id="{943156A6-0072-440D-BC2C-33DAF015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009" y="4802052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+mj-lt"/>
              </a:rPr>
              <a:t>Nhà</a:t>
            </a:r>
            <a:endParaRPr lang="en-US" altLang="en-US" b="1" dirty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="" xmlns:a16="http://schemas.microsoft.com/office/drawing/2014/main" id="{CB4F6282-D0BB-4C9A-85F1-FE9DA32F6019}"/>
              </a:ext>
            </a:extLst>
          </p:cNvPr>
          <p:cNvGrpSpPr>
            <a:grpSpLocks/>
          </p:cNvGrpSpPr>
          <p:nvPr/>
        </p:nvGrpSpPr>
        <p:grpSpPr bwMode="auto">
          <a:xfrm>
            <a:off x="2444333" y="4216265"/>
            <a:ext cx="7010400" cy="1571627"/>
            <a:chOff x="1589" y="1326"/>
            <a:chExt cx="3312" cy="990"/>
          </a:xfrm>
        </p:grpSpPr>
        <p:sp>
          <p:nvSpPr>
            <p:cNvPr id="25" name="Line 9">
              <a:extLst>
                <a:ext uri="{FF2B5EF4-FFF2-40B4-BE49-F238E27FC236}">
                  <a16:creationId xmlns="" xmlns:a16="http://schemas.microsoft.com/office/drawing/2014/main" id="{C1F23907-8F55-47F2-B399-A69C7B755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872"/>
              <a:ext cx="1104" cy="0"/>
            </a:xfrm>
            <a:prstGeom prst="line">
              <a:avLst/>
            </a:prstGeom>
            <a:ln w="38100"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Line 10">
              <a:extLst>
                <a:ext uri="{FF2B5EF4-FFF2-40B4-BE49-F238E27FC236}">
                  <a16:creationId xmlns="" xmlns:a16="http://schemas.microsoft.com/office/drawing/2014/main" id="{DBB2A78E-E955-409F-8FEF-3725C37C6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72"/>
              <a:ext cx="1104" cy="0"/>
            </a:xfrm>
            <a:prstGeom prst="line">
              <a:avLst/>
            </a:prstGeom>
            <a:noFill/>
            <a:ln w="38100">
              <a:solidFill>
                <a:srgbClr val="F70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">
              <a:extLst>
                <a:ext uri="{FF2B5EF4-FFF2-40B4-BE49-F238E27FC236}">
                  <a16:creationId xmlns="" xmlns:a16="http://schemas.microsoft.com/office/drawing/2014/main" id="{4EB71A19-92B3-456F-970E-BE02A2C57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">
              <a:extLst>
                <a:ext uri="{FF2B5EF4-FFF2-40B4-BE49-F238E27FC236}">
                  <a16:creationId xmlns="" xmlns:a16="http://schemas.microsoft.com/office/drawing/2014/main" id="{BDB02088-2497-4DA2-B32B-8B5207FE0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" y="177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>
              <a:extLst>
                <a:ext uri="{FF2B5EF4-FFF2-40B4-BE49-F238E27FC236}">
                  <a16:creationId xmlns="" xmlns:a16="http://schemas.microsoft.com/office/drawing/2014/main" id="{6730D548-2E1A-4E2E-8AAB-71DA21834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4F25E8C2-7CBF-4FDA-AFFD-E5455FA1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1536"/>
              <a:ext cx="1248" cy="336"/>
            </a:xfrm>
            <a:custGeom>
              <a:avLst/>
              <a:gdLst>
                <a:gd name="T0" fmla="*/ 0 w 1248"/>
                <a:gd name="T1" fmla="*/ 336 h 336"/>
                <a:gd name="T2" fmla="*/ 1248 w 1248"/>
                <a:gd name="T3" fmla="*/ 0 h 336"/>
                <a:gd name="T4" fmla="*/ 0 60000 65536"/>
                <a:gd name="T5" fmla="*/ 0 60000 65536"/>
                <a:gd name="T6" fmla="*/ 0 w 1248"/>
                <a:gd name="T7" fmla="*/ 0 h 336"/>
                <a:gd name="T8" fmla="*/ 1248 w 1248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8" h="336">
                  <a:moveTo>
                    <a:pt x="0" y="336"/>
                  </a:moveTo>
                  <a:cubicBezTo>
                    <a:pt x="520" y="196"/>
                    <a:pt x="1040" y="56"/>
                    <a:pt x="124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11FBE7A1-D2EE-45C0-BF4C-B470A855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527"/>
              <a:ext cx="1344" cy="336"/>
            </a:xfrm>
            <a:custGeom>
              <a:avLst/>
              <a:gdLst>
                <a:gd name="T0" fmla="*/ 1344 w 1344"/>
                <a:gd name="T1" fmla="*/ 336 h 336"/>
                <a:gd name="T2" fmla="*/ 0 w 1344"/>
                <a:gd name="T3" fmla="*/ 0 h 336"/>
                <a:gd name="T4" fmla="*/ 0 60000 65536"/>
                <a:gd name="T5" fmla="*/ 0 60000 65536"/>
                <a:gd name="T6" fmla="*/ 0 w 1344"/>
                <a:gd name="T7" fmla="*/ 0 h 336"/>
                <a:gd name="T8" fmla="*/ 1344 w 1344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336">
                  <a:moveTo>
                    <a:pt x="1344" y="336"/>
                  </a:moveTo>
                  <a:cubicBezTo>
                    <a:pt x="788" y="196"/>
                    <a:pt x="232" y="5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6">
              <a:extLst>
                <a:ext uri="{FF2B5EF4-FFF2-40B4-BE49-F238E27FC236}">
                  <a16:creationId xmlns="" xmlns:a16="http://schemas.microsoft.com/office/drawing/2014/main" id="{67322A2A-373E-4DE2-A2B6-0C830A611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1326"/>
              <a:ext cx="7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380DED"/>
                  </a:solidFill>
                  <a:latin typeface="Tahoma" panose="020B0604030504040204" pitchFamily="34" charset="0"/>
                </a:rPr>
                <a:t>15 km</a:t>
              </a:r>
            </a:p>
          </p:txBody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26B9DBCF-4C05-4913-ACEC-9D146B66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1872"/>
              <a:ext cx="912" cy="288"/>
            </a:xfrm>
            <a:custGeom>
              <a:avLst/>
              <a:gdLst>
                <a:gd name="T0" fmla="*/ 0 w 912"/>
                <a:gd name="T1" fmla="*/ 0 h 288"/>
                <a:gd name="T2" fmla="*/ 912 w 912"/>
                <a:gd name="T3" fmla="*/ 288 h 288"/>
                <a:gd name="T4" fmla="*/ 0 60000 65536"/>
                <a:gd name="T5" fmla="*/ 0 60000 65536"/>
                <a:gd name="T6" fmla="*/ 0 w 912"/>
                <a:gd name="T7" fmla="*/ 0 h 288"/>
                <a:gd name="T8" fmla="*/ 912 w 912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2" h="288">
                  <a:moveTo>
                    <a:pt x="0" y="0"/>
                  </a:moveTo>
                  <a:cubicBezTo>
                    <a:pt x="380" y="120"/>
                    <a:pt x="760" y="240"/>
                    <a:pt x="912" y="2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C61B9851-7F28-4018-8C15-A1BDD4A38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872"/>
              <a:ext cx="720" cy="288"/>
            </a:xfrm>
            <a:custGeom>
              <a:avLst/>
              <a:gdLst>
                <a:gd name="T0" fmla="*/ 720 w 720"/>
                <a:gd name="T1" fmla="*/ 0 h 288"/>
                <a:gd name="T2" fmla="*/ 0 w 720"/>
                <a:gd name="T3" fmla="*/ 288 h 288"/>
                <a:gd name="T4" fmla="*/ 0 60000 65536"/>
                <a:gd name="T5" fmla="*/ 0 60000 65536"/>
                <a:gd name="T6" fmla="*/ 0 w 720"/>
                <a:gd name="T7" fmla="*/ 0 h 288"/>
                <a:gd name="T8" fmla="*/ 720 w 720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288">
                  <a:moveTo>
                    <a:pt x="720" y="0"/>
                  </a:moveTo>
                  <a:cubicBezTo>
                    <a:pt x="420" y="120"/>
                    <a:pt x="120" y="240"/>
                    <a:pt x="0" y="2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9">
              <a:extLst>
                <a:ext uri="{FF2B5EF4-FFF2-40B4-BE49-F238E27FC236}">
                  <a16:creationId xmlns="" xmlns:a16="http://schemas.microsoft.com/office/drawing/2014/main" id="{8F134089-37F6-4EB1-BE21-E5A8C78A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6" y="2025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FF0066"/>
                  </a:solidFill>
                  <a:latin typeface="Tahoma" panose="020B0604030504040204" pitchFamily="34" charset="0"/>
                </a:rPr>
                <a:t>Đã</a:t>
              </a:r>
              <a:r>
                <a:rPr lang="en-US" altLang="en-US" sz="2400" dirty="0">
                  <a:solidFill>
                    <a:srgbClr val="FF0066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FF0066"/>
                  </a:solidFill>
                  <a:latin typeface="Tahoma" panose="020B0604030504040204" pitchFamily="34" charset="0"/>
                </a:rPr>
                <a:t>đi</a:t>
              </a:r>
              <a:endParaRPr lang="en-US" altLang="en-US" sz="2400" dirty="0">
                <a:solidFill>
                  <a:srgbClr val="FF0066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" name="Line 20">
              <a:extLst>
                <a:ext uri="{FF2B5EF4-FFF2-40B4-BE49-F238E27FC236}">
                  <a16:creationId xmlns="" xmlns:a16="http://schemas.microsoft.com/office/drawing/2014/main" id="{4F3EDB8F-8FC8-4528-9F04-3F81B922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72"/>
              <a:ext cx="449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1">
              <a:extLst>
                <a:ext uri="{FF2B5EF4-FFF2-40B4-BE49-F238E27FC236}">
                  <a16:creationId xmlns="" xmlns:a16="http://schemas.microsoft.com/office/drawing/2014/main" id="{6076FFAB-9BF3-4D8B-ABAA-40259D558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6" y="1872"/>
              <a:ext cx="295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22">
              <a:extLst>
                <a:ext uri="{FF2B5EF4-FFF2-40B4-BE49-F238E27FC236}">
                  <a16:creationId xmlns="" xmlns:a16="http://schemas.microsoft.com/office/drawing/2014/main" id="{8362AB35-6525-4911-8737-D1FC16A3B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1792"/>
              <a:ext cx="40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ahoma" panose="020B0604030504040204" pitchFamily="34" charset="0"/>
                </a:rPr>
                <a:t>          </a:t>
              </a:r>
              <a:r>
                <a:rPr lang="en-US" altLang="en-US" sz="2400" dirty="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 km ?</a:t>
              </a:r>
              <a:endParaRPr lang="en-US" altLang="en-US" sz="2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9" name="Line 25">
              <a:extLst>
                <a:ext uri="{FF2B5EF4-FFF2-40B4-BE49-F238E27FC236}">
                  <a16:creationId xmlns="" xmlns:a16="http://schemas.microsoft.com/office/drawing/2014/main" id="{633EE286-E884-4C9E-B033-4932F8D7F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187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8">
              <a:extLst>
                <a:ext uri="{FF2B5EF4-FFF2-40B4-BE49-F238E27FC236}">
                  <a16:creationId xmlns="" xmlns:a16="http://schemas.microsoft.com/office/drawing/2014/main" id="{BB949AFC-0591-4E1B-9EFA-B2F9B7A3B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09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24">
            <a:extLst>
              <a:ext uri="{FF2B5EF4-FFF2-40B4-BE49-F238E27FC236}">
                <a16:creationId xmlns="" xmlns:a16="http://schemas.microsoft.com/office/drawing/2014/main" id="{CC856CA7-5257-4FA0-959B-349CBA82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429" y="5231265"/>
            <a:ext cx="1001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3">
            <a:extLst>
              <a:ext uri="{FF2B5EF4-FFF2-40B4-BE49-F238E27FC236}">
                <a16:creationId xmlns="" xmlns:a16="http://schemas.microsoft.com/office/drawing/2014/main" id="{FA596183-EE98-415F-9048-2158AED1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6731" y="1064934"/>
            <a:ext cx="800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r>
              <a:rPr lang="en-US" altLang="en-US" sz="2400" b="1" dirty="0">
                <a:latin typeface="VNI-Times" pitchFamily="2" charset="0"/>
              </a:rPr>
              <a:t/>
            </a:r>
            <a:br>
              <a:rPr lang="en-US" altLang="en-US" sz="2400" b="1" dirty="0">
                <a:latin typeface="VNI-Times" pitchFamily="2" charset="0"/>
              </a:rPr>
            </a:br>
            <a:endParaRPr lang="en-US" altLang="en-US" sz="2400" b="1" dirty="0">
              <a:latin typeface="VNI-Times" pitchFamily="2" charset="0"/>
            </a:endParaRPr>
          </a:p>
        </p:txBody>
      </p:sp>
      <p:graphicFrame>
        <p:nvGraphicFramePr>
          <p:cNvPr id="13318" name="Object 8">
            <a:extLst>
              <a:ext uri="{FF2B5EF4-FFF2-40B4-BE49-F238E27FC236}">
                <a16:creationId xmlns="" xmlns:a16="http://schemas.microsoft.com/office/drawing/2014/main" id="{04DF4913-E43D-41A3-8BEA-0523C63D0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29102"/>
              </p:ext>
            </p:extLst>
          </p:nvPr>
        </p:nvGraphicFramePr>
        <p:xfrm>
          <a:off x="8486944" y="2877363"/>
          <a:ext cx="314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944" y="2877363"/>
                        <a:ext cx="3143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3">
            <a:extLst>
              <a:ext uri="{FF2B5EF4-FFF2-40B4-BE49-F238E27FC236}">
                <a16:creationId xmlns="" xmlns:a16="http://schemas.microsoft.com/office/drawing/2014/main" id="{284BF71E-9E0F-434D-A83A-6B1283153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981417"/>
              </p:ext>
            </p:extLst>
          </p:nvPr>
        </p:nvGraphicFramePr>
        <p:xfrm>
          <a:off x="7805906" y="1563104"/>
          <a:ext cx="1676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906" y="1563104"/>
                        <a:ext cx="16764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700445E-674B-4A9C-BBBA-09E9C874FB36}"/>
              </a:ext>
            </a:extLst>
          </p:cNvPr>
          <p:cNvCxnSpPr>
            <a:cxnSpLocks/>
          </p:cNvCxnSpPr>
          <p:nvPr/>
        </p:nvCxnSpPr>
        <p:spPr>
          <a:xfrm>
            <a:off x="5790121" y="790435"/>
            <a:ext cx="0" cy="4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5A2F597A-A622-4528-BBBB-3CE406DC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154782"/>
            <a:ext cx="563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ahoma" panose="020B0604030504040204" pitchFamily="34" charset="0"/>
              </a:rPr>
              <a:t> 3:</a:t>
            </a:r>
            <a:r>
              <a:rPr lang="en-US" altLang="en-US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i="1" dirty="0" smtClean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(SGK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trang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139 – </a:t>
            </a:r>
            <a:r>
              <a:rPr lang="en-US" altLang="en-US" b="1" i="1" dirty="0" err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dưới</a:t>
            </a:r>
            <a:r>
              <a:rPr lang="en-US" altLang="en-US" b="1" i="1" dirty="0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8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00A0E0F6-54C0-4AB9-8FC4-2C8FB230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498869"/>
            <a:ext cx="8186906" cy="43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>
            <a:extLst>
              <a:ext uri="{FF2B5EF4-FFF2-40B4-BE49-F238E27FC236}">
                <a16:creationId xmlns="" xmlns:a16="http://schemas.microsoft.com/office/drawing/2014/main" id="{2B02DFEF-F96E-45F1-AD76-77D2E8FEA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27455"/>
              </p:ext>
            </p:extLst>
          </p:nvPr>
        </p:nvGraphicFramePr>
        <p:xfrm>
          <a:off x="2143002" y="1633138"/>
          <a:ext cx="346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3321" name="Object 6">
                        <a:extLst>
                          <a:ext uri="{FF2B5EF4-FFF2-40B4-BE49-F238E27FC236}">
                            <a16:creationId xmlns="" xmlns:a16="http://schemas.microsoft.com/office/drawing/2014/main" id="{2B02DFEF-F96E-45F1-AD76-77D2E8FEA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002" y="1633138"/>
                        <a:ext cx="3460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8196" y="786458"/>
            <a:ext cx="3828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Bài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giải</a:t>
            </a:r>
            <a:endParaRPr lang="en-US" b="1" u="sng" dirty="0" smtClean="0"/>
          </a:p>
          <a:p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2109" y="18035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x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3425" y="1816954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79606" y="1816954"/>
            <a:ext cx="9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77" y="2469218"/>
            <a:ext cx="57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ki-lô-mét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2109" y="3054559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– 10 = 5 (km)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7498" y="3628396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5 (km)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73998" y="684491"/>
            <a:ext cx="5750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Bài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giải</a:t>
            </a:r>
            <a:r>
              <a:rPr lang="en-US" b="1" u="sng" dirty="0" smtClean="0"/>
              <a:t> </a:t>
            </a:r>
            <a:r>
              <a:rPr lang="en-US" b="1" i="1" dirty="0" smtClean="0"/>
              <a:t>(</a:t>
            </a:r>
            <a:r>
              <a:rPr lang="en-US" b="1" i="1" dirty="0" err="1" smtClean="0"/>
              <a:t>cách</a:t>
            </a:r>
            <a:r>
              <a:rPr lang="en-US" b="1" i="1" dirty="0" smtClean="0"/>
              <a:t> 2)</a:t>
            </a:r>
          </a:p>
          <a:p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quãng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556381" y="1767247"/>
            <a:ext cx="211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quãng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97241" y="2464574"/>
            <a:ext cx="57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ki-lô-mét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51645" y="30372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x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810962" y="3689134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5 (km)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44494" y="3087856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244877" y="3065852"/>
            <a:ext cx="9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11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48938E4-634F-4D0C-A229-E80B226C2CA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-519197"/>
            <a:ext cx="115062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kern="0" dirty="0"/>
              <a:t>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b="1" kern="0" dirty="0" err="1">
                <a:solidFill>
                  <a:srgbClr val="FF0000"/>
                </a:solidFill>
              </a:rPr>
              <a:t>Bài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smtClean="0">
                <a:solidFill>
                  <a:srgbClr val="FF0000"/>
                </a:solidFill>
              </a:rPr>
              <a:t>4: </a:t>
            </a:r>
            <a:r>
              <a:rPr lang="en-US" altLang="en-US" kern="0" dirty="0" err="1" smtClean="0">
                <a:latin typeface="+mn-lt"/>
              </a:rPr>
              <a:t>Có</a:t>
            </a:r>
            <a:r>
              <a:rPr lang="en-US" altLang="en-US" kern="0" dirty="0" smtClean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một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kho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chứa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xăng</a:t>
            </a:r>
            <a:r>
              <a:rPr lang="en-US" altLang="en-US" kern="0" dirty="0">
                <a:latin typeface="+mn-lt"/>
              </a:rPr>
              <a:t>.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Lần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đầu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người</a:t>
            </a:r>
            <a:r>
              <a:rPr lang="en-US" altLang="en-US" kern="0" dirty="0">
                <a:latin typeface="+mn-lt"/>
              </a:rPr>
              <a:t> ta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lấy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ra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smtClean="0">
                <a:solidFill>
                  <a:srgbClr val="7030A0"/>
                </a:solidFill>
                <a:latin typeface="+mn-lt"/>
              </a:rPr>
              <a:t>32 850</a:t>
            </a:r>
            <a:r>
              <a:rPr lang="en-US" altLang="en-US" i="1" kern="0" dirty="0" smtClean="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kern="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xăng</a:t>
            </a:r>
            <a:r>
              <a:rPr lang="en-US" altLang="en-US" kern="0" dirty="0">
                <a:latin typeface="+mn-lt"/>
              </a:rPr>
              <a:t>,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lần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sau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lấy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ra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bằng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    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lần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đầu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thì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trong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kho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còn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7030A0"/>
                </a:solidFill>
                <a:latin typeface="+mn-lt"/>
              </a:rPr>
              <a:t>lại</a:t>
            </a:r>
            <a:r>
              <a:rPr lang="en-US" altLang="en-US" kern="0" dirty="0">
                <a:solidFill>
                  <a:srgbClr val="7030A0"/>
                </a:solidFill>
                <a:latin typeface="+mn-lt"/>
              </a:rPr>
              <a:t> 56 </a:t>
            </a:r>
            <a:r>
              <a:rPr lang="en-US" altLang="en-US" kern="0" dirty="0" smtClean="0">
                <a:solidFill>
                  <a:srgbClr val="7030A0"/>
                </a:solidFill>
                <a:latin typeface="+mn-lt"/>
              </a:rPr>
              <a:t>200</a:t>
            </a:r>
            <a:r>
              <a:rPr lang="en-US" altLang="en-US" i="1" kern="0" dirty="0" smtClean="0">
                <a:solidFill>
                  <a:srgbClr val="7030A0"/>
                </a:solidFill>
                <a:latin typeface="+mn-lt"/>
              </a:rPr>
              <a:t>l </a:t>
            </a:r>
            <a:r>
              <a:rPr lang="en-US" altLang="en-US" kern="0" dirty="0" err="1">
                <a:latin typeface="+mn-lt"/>
              </a:rPr>
              <a:t>xăng</a:t>
            </a:r>
            <a:r>
              <a:rPr lang="en-US" altLang="en-US" kern="0" dirty="0">
                <a:latin typeface="+mn-lt"/>
              </a:rPr>
              <a:t>. </a:t>
            </a:r>
            <a:r>
              <a:rPr lang="en-US" altLang="en-US" kern="0" dirty="0" err="1">
                <a:latin typeface="+mn-lt"/>
              </a:rPr>
              <a:t>Hỏi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lúc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đầu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trong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kho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có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bao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nhiêu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lít</a:t>
            </a:r>
            <a:r>
              <a:rPr lang="en-US" altLang="en-US" kern="0" dirty="0">
                <a:latin typeface="+mn-lt"/>
              </a:rPr>
              <a:t> </a:t>
            </a:r>
            <a:r>
              <a:rPr lang="en-US" altLang="en-US" kern="0" dirty="0" err="1">
                <a:latin typeface="+mn-lt"/>
              </a:rPr>
              <a:t>xăng</a:t>
            </a:r>
            <a:r>
              <a:rPr lang="en-US" altLang="en-US" kern="0" dirty="0">
                <a:latin typeface="+mn-lt"/>
              </a:rPr>
              <a:t>?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="" xmlns:a16="http://schemas.microsoft.com/office/drawing/2014/main" id="{C341F81B-9BDD-4D2F-B4A6-8B97AA2CC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84305"/>
              </p:ext>
            </p:extLst>
          </p:nvPr>
        </p:nvGraphicFramePr>
        <p:xfrm>
          <a:off x="4038600" y="722685"/>
          <a:ext cx="460928" cy="105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14339" name="Object 6">
                        <a:extLst>
                          <a:ext uri="{FF2B5EF4-FFF2-40B4-BE49-F238E27FC236}">
                            <a16:creationId xmlns="" xmlns:a16="http://schemas.microsoft.com/office/drawing/2014/main" id="{01E6B675-144A-44FF-B60A-EB267344A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22685"/>
                        <a:ext cx="460928" cy="1057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1459C48-CACB-4154-ACD7-52D860574040}"/>
              </a:ext>
            </a:extLst>
          </p:cNvPr>
          <p:cNvSpPr txBox="1">
            <a:spLocks noChangeArrowheads="1"/>
          </p:cNvSpPr>
          <p:nvPr/>
        </p:nvSpPr>
        <p:spPr>
          <a:xfrm>
            <a:off x="393532" y="2300203"/>
            <a:ext cx="8534400" cy="2971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800" b="1" kern="0" dirty="0">
                <a:latin typeface="+mj-lt"/>
              </a:rPr>
              <a:t/>
            </a:r>
            <a:br>
              <a:rPr lang="en-US" altLang="en-US" sz="2800" b="1" kern="0" dirty="0">
                <a:latin typeface="+mj-lt"/>
              </a:rPr>
            </a:br>
            <a:r>
              <a:rPr lang="en-US" altLang="en-US" sz="2800" b="1" kern="0" dirty="0">
                <a:latin typeface="+mj-lt"/>
              </a:rPr>
              <a:t>      </a:t>
            </a:r>
            <a:r>
              <a:rPr lang="vi-VN" altLang="en-US" sz="2800" b="1" kern="0" dirty="0">
                <a:latin typeface="+mj-lt"/>
              </a:rPr>
              <a:t>           </a:t>
            </a:r>
            <a:r>
              <a:rPr lang="en-US" altLang="en-US" sz="2800" b="1" kern="0" dirty="0" err="1">
                <a:solidFill>
                  <a:srgbClr val="FF0000"/>
                </a:solidFill>
                <a:latin typeface="+mj-lt"/>
              </a:rPr>
              <a:t>Tóm</a:t>
            </a:r>
            <a:r>
              <a:rPr lang="en-US" altLang="en-US" sz="2800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+mj-lt"/>
              </a:rPr>
              <a:t>tắt</a:t>
            </a:r>
            <a:endParaRPr lang="en-US" altLang="en-US" sz="2800" b="1" kern="0" dirty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n-US" altLang="en-US" sz="2800" b="1" kern="0" dirty="0">
                <a:latin typeface="+mj-lt"/>
              </a:rPr>
              <a:t/>
            </a:r>
            <a:br>
              <a:rPr lang="en-US" altLang="en-US" sz="2800" b="1" kern="0" dirty="0">
                <a:latin typeface="+mj-lt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lấy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:  32 850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lít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sau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lấy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:     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32 850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lít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8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  </a:t>
            </a:r>
            <a:br>
              <a:rPr lang="en-US" altLang="en-US" sz="28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en-US" altLang="en-US" sz="2800" b="1" kern="0" dirty="0">
                <a:solidFill>
                  <a:schemeClr val="tx1"/>
                </a:solidFill>
                <a:latin typeface="+mj-lt"/>
              </a:rPr>
              <a:t>:  56 200 </a:t>
            </a:r>
            <a:r>
              <a:rPr lang="en-US" altLang="en-US" sz="2800" b="1" kern="0" dirty="0" err="1">
                <a:solidFill>
                  <a:schemeClr val="tx1"/>
                </a:solidFill>
                <a:latin typeface="+mj-lt"/>
              </a:rPr>
              <a:t>lít</a:t>
            </a:r>
            <a:endParaRPr lang="en-US" altLang="en-US" sz="2800" b="1" kern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CBC05871-FE4F-4A3A-926E-44508AB45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31708"/>
              </p:ext>
            </p:extLst>
          </p:nvPr>
        </p:nvGraphicFramePr>
        <p:xfrm>
          <a:off x="2503319" y="4243390"/>
          <a:ext cx="35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="" xmlns:a16="http://schemas.microsoft.com/office/drawing/2014/main" id="{522DE7ED-E67C-4D39-A8C4-EBD7BB27B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319" y="4243390"/>
                        <a:ext cx="35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4D573C27-D1D1-4D80-B5FB-7740A8825E31}"/>
              </a:ext>
            </a:extLst>
          </p:cNvPr>
          <p:cNvSpPr>
            <a:spLocks/>
          </p:cNvSpPr>
          <p:nvPr/>
        </p:nvSpPr>
        <p:spPr bwMode="auto">
          <a:xfrm>
            <a:off x="4965531" y="3461084"/>
            <a:ext cx="669760" cy="2482516"/>
          </a:xfrm>
          <a:custGeom>
            <a:avLst/>
            <a:gdLst>
              <a:gd name="T0" fmla="*/ 0 w 288"/>
              <a:gd name="T1" fmla="*/ 0 h 1104"/>
              <a:gd name="T2" fmla="*/ 2147483646 w 288"/>
              <a:gd name="T3" fmla="*/ 2147483646 h 1104"/>
              <a:gd name="T4" fmla="*/ 2147483646 w 288"/>
              <a:gd name="T5" fmla="*/ 2147483646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2147483646 w 288"/>
              <a:gd name="T11" fmla="*/ 2147483646 h 1104"/>
              <a:gd name="T12" fmla="*/ 2147483646 w 288"/>
              <a:gd name="T13" fmla="*/ 2147483646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1104"/>
              <a:gd name="T23" fmla="*/ 288 w 288"/>
              <a:gd name="T24" fmla="*/ 1104 h 1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1104">
                <a:moveTo>
                  <a:pt x="0" y="0"/>
                </a:moveTo>
                <a:cubicBezTo>
                  <a:pt x="56" y="8"/>
                  <a:pt x="112" y="16"/>
                  <a:pt x="144" y="96"/>
                </a:cubicBezTo>
                <a:cubicBezTo>
                  <a:pt x="176" y="176"/>
                  <a:pt x="168" y="408"/>
                  <a:pt x="192" y="480"/>
                </a:cubicBezTo>
                <a:cubicBezTo>
                  <a:pt x="216" y="552"/>
                  <a:pt x="288" y="512"/>
                  <a:pt x="288" y="528"/>
                </a:cubicBezTo>
                <a:cubicBezTo>
                  <a:pt x="288" y="544"/>
                  <a:pt x="208" y="504"/>
                  <a:pt x="192" y="576"/>
                </a:cubicBezTo>
                <a:cubicBezTo>
                  <a:pt x="176" y="648"/>
                  <a:pt x="208" y="872"/>
                  <a:pt x="192" y="960"/>
                </a:cubicBezTo>
                <a:cubicBezTo>
                  <a:pt x="176" y="1048"/>
                  <a:pt x="136" y="1076"/>
                  <a:pt x="96" y="110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46E5873B-0DFF-4530-9DDF-A9E96737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611" y="4323487"/>
            <a:ext cx="152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lít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xaêng</a:t>
            </a:r>
            <a:r>
              <a:rPr lang="en-US" altLang="en-US" sz="2800" b="1" dirty="0" smtClean="0">
                <a:solidFill>
                  <a:srgbClr val="FF0000"/>
                </a:solidFill>
                <a:latin typeface="VNI-Times" pitchFamily="2" charset="0"/>
              </a:rPr>
              <a:t> ?</a:t>
            </a:r>
            <a:endParaRPr lang="en-US" alt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8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E9FE5016-30DD-47C8-AEA7-82279FE2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16" y="3886200"/>
            <a:ext cx="6880225" cy="368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08973F1-3261-4A63-8C19-512C09D83000}"/>
              </a:ext>
            </a:extLst>
          </p:cNvPr>
          <p:cNvSpPr txBox="1">
            <a:spLocks noChangeArrowheads="1"/>
          </p:cNvSpPr>
          <p:nvPr/>
        </p:nvSpPr>
        <p:spPr>
          <a:xfrm>
            <a:off x="12032" y="-381000"/>
            <a:ext cx="8534400" cy="29718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 kern="0" dirty="0">
                <a:latin typeface="+mj-lt"/>
              </a:rPr>
              <a:t/>
            </a:r>
            <a:br>
              <a:rPr lang="en-US" altLang="en-US" sz="2400" b="1" kern="0" dirty="0">
                <a:latin typeface="+mj-lt"/>
              </a:rPr>
            </a:br>
            <a:r>
              <a:rPr lang="en-US" altLang="en-US" sz="2400" b="1" kern="0" dirty="0" err="1">
                <a:latin typeface="+mj-lt"/>
              </a:rPr>
              <a:t>Bài</a:t>
            </a:r>
            <a:r>
              <a:rPr lang="en-US" altLang="en-US" sz="2400" b="1" kern="0" dirty="0">
                <a:latin typeface="+mj-lt"/>
              </a:rPr>
              <a:t> 4:     </a:t>
            </a:r>
            <a:r>
              <a:rPr lang="en-US" altLang="en-US" sz="2400" b="1" kern="0" dirty="0" err="1">
                <a:solidFill>
                  <a:srgbClr val="FF0000"/>
                </a:solidFill>
                <a:latin typeface="+mj-lt"/>
              </a:rPr>
              <a:t>Tóm</a:t>
            </a:r>
            <a:r>
              <a:rPr lang="en-US" altLang="en-US" sz="2400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+mj-lt"/>
              </a:rPr>
              <a:t>tắt</a:t>
            </a:r>
            <a:endParaRPr lang="en-US" altLang="en-US" sz="2400" b="1" kern="0" dirty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n-US" altLang="en-US" sz="2400" b="1" kern="0" dirty="0">
                <a:latin typeface="+mj-lt"/>
              </a:rPr>
              <a:t/>
            </a:r>
            <a:br>
              <a:rPr lang="en-US" altLang="en-US" sz="2400" b="1" kern="0" dirty="0">
                <a:latin typeface="+mj-lt"/>
              </a:rPr>
            </a:b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lấy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:  32 850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lít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4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4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sau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lấy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:     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32 850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lít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24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  </a:t>
            </a:r>
            <a:br>
              <a:rPr lang="en-US" altLang="en-US" sz="2400" b="1" kern="0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en-US" altLang="en-US" sz="2400" b="1" kern="0" dirty="0">
                <a:solidFill>
                  <a:schemeClr val="tx1"/>
                </a:solidFill>
                <a:latin typeface="+mj-lt"/>
              </a:rPr>
              <a:t>:  56 200 </a:t>
            </a:r>
            <a:r>
              <a:rPr lang="en-US" altLang="en-US" sz="2400" b="1" kern="0" dirty="0" err="1">
                <a:solidFill>
                  <a:schemeClr val="tx1"/>
                </a:solidFill>
                <a:latin typeface="+mj-lt"/>
              </a:rPr>
              <a:t>lít</a:t>
            </a:r>
            <a:endParaRPr lang="en-US" altLang="en-US" sz="2400" b="1" kern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1AB640B6-A764-4899-8EFA-E273C6FC2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09540"/>
              </p:ext>
            </p:extLst>
          </p:nvPr>
        </p:nvGraphicFramePr>
        <p:xfrm>
          <a:off x="1725066" y="1219200"/>
          <a:ext cx="331334" cy="93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="" xmlns:a16="http://schemas.microsoft.com/office/drawing/2014/main" id="{CBC05871-FE4F-4A3A-926E-44508AB45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066" y="1219200"/>
                        <a:ext cx="331334" cy="93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C7C41ABB-2931-476F-84ED-81C17B425D86}"/>
              </a:ext>
            </a:extLst>
          </p:cNvPr>
          <p:cNvSpPr>
            <a:spLocks/>
          </p:cNvSpPr>
          <p:nvPr/>
        </p:nvSpPr>
        <p:spPr bwMode="auto">
          <a:xfrm>
            <a:off x="3852613" y="745083"/>
            <a:ext cx="457200" cy="1752600"/>
          </a:xfrm>
          <a:custGeom>
            <a:avLst/>
            <a:gdLst>
              <a:gd name="T0" fmla="*/ 0 w 288"/>
              <a:gd name="T1" fmla="*/ 0 h 1104"/>
              <a:gd name="T2" fmla="*/ 2147483646 w 288"/>
              <a:gd name="T3" fmla="*/ 2147483646 h 1104"/>
              <a:gd name="T4" fmla="*/ 2147483646 w 288"/>
              <a:gd name="T5" fmla="*/ 2147483646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2147483646 w 288"/>
              <a:gd name="T11" fmla="*/ 2147483646 h 1104"/>
              <a:gd name="T12" fmla="*/ 2147483646 w 288"/>
              <a:gd name="T13" fmla="*/ 2147483646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1104"/>
              <a:gd name="T23" fmla="*/ 288 w 288"/>
              <a:gd name="T24" fmla="*/ 1104 h 1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1104">
                <a:moveTo>
                  <a:pt x="0" y="0"/>
                </a:moveTo>
                <a:cubicBezTo>
                  <a:pt x="56" y="8"/>
                  <a:pt x="112" y="16"/>
                  <a:pt x="144" y="96"/>
                </a:cubicBezTo>
                <a:cubicBezTo>
                  <a:pt x="176" y="176"/>
                  <a:pt x="168" y="408"/>
                  <a:pt x="192" y="480"/>
                </a:cubicBezTo>
                <a:cubicBezTo>
                  <a:pt x="216" y="552"/>
                  <a:pt x="288" y="512"/>
                  <a:pt x="288" y="528"/>
                </a:cubicBezTo>
                <a:cubicBezTo>
                  <a:pt x="288" y="544"/>
                  <a:pt x="208" y="504"/>
                  <a:pt x="192" y="576"/>
                </a:cubicBezTo>
                <a:cubicBezTo>
                  <a:pt x="176" y="648"/>
                  <a:pt x="208" y="872"/>
                  <a:pt x="192" y="960"/>
                </a:cubicBezTo>
                <a:cubicBezTo>
                  <a:pt x="176" y="1048"/>
                  <a:pt x="136" y="1076"/>
                  <a:pt x="96" y="110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191DAC76-3A3D-41B8-8513-D686E090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416" y="1399927"/>
            <a:ext cx="152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?  lít xaêng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C2076D40-5A24-49EC-A509-D7FEE22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758183"/>
            <a:ext cx="5105400" cy="32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j-lt"/>
              </a:rPr>
              <a:t/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altLang="en-US" sz="2400" b="1" dirty="0">
                <a:latin typeface="+mj-lt"/>
              </a:rPr>
              <a:t/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 err="1">
                <a:latin typeface="+mj-lt"/>
              </a:rPr>
              <a:t>Lần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sau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lấy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ra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số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lít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xăng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là</a:t>
            </a:r>
            <a:r>
              <a:rPr lang="en-US" altLang="en-US" sz="2400" b="1" dirty="0">
                <a:latin typeface="+mj-lt"/>
              </a:rPr>
              <a:t> :</a:t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>
                <a:latin typeface="+mj-lt"/>
              </a:rPr>
              <a:t>       32 850 : 3 = 10 950 ( </a:t>
            </a:r>
            <a:r>
              <a:rPr lang="en-US" altLang="en-US" sz="2400" b="1" i="1" dirty="0">
                <a:latin typeface="+mj-lt"/>
              </a:rPr>
              <a:t>l</a:t>
            </a:r>
            <a:r>
              <a:rPr lang="en-US" altLang="en-US" sz="2400" b="1" dirty="0">
                <a:latin typeface="+mj-lt"/>
              </a:rPr>
              <a:t> )</a:t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 err="1">
                <a:latin typeface="+mj-lt"/>
              </a:rPr>
              <a:t>Cả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hai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lần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lấy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ra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số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lít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xăng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là</a:t>
            </a:r>
            <a:r>
              <a:rPr lang="en-US" altLang="en-US" sz="2400" b="1" dirty="0">
                <a:latin typeface="+mj-lt"/>
              </a:rPr>
              <a:t> :</a:t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>
                <a:latin typeface="+mj-lt"/>
              </a:rPr>
              <a:t>      32 850 + 10 950 = 43 800  ( </a:t>
            </a:r>
            <a:r>
              <a:rPr lang="en-US" altLang="en-US" sz="2400" b="1" i="1" dirty="0">
                <a:latin typeface="+mj-lt"/>
              </a:rPr>
              <a:t>l</a:t>
            </a:r>
            <a:r>
              <a:rPr lang="en-US" altLang="en-US" sz="2400" b="1" dirty="0">
                <a:latin typeface="+mj-lt"/>
              </a:rPr>
              <a:t> )</a:t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 err="1">
                <a:latin typeface="+mj-lt"/>
              </a:rPr>
              <a:t>Lúc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đầu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trong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kho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có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số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lít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xăng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là</a:t>
            </a:r>
            <a:r>
              <a:rPr lang="en-US" altLang="en-US" sz="2400" b="1" dirty="0">
                <a:latin typeface="+mj-lt"/>
              </a:rPr>
              <a:t> :</a:t>
            </a:r>
            <a:br>
              <a:rPr lang="en-US" altLang="en-US" sz="2400" b="1" dirty="0">
                <a:latin typeface="+mj-lt"/>
              </a:rPr>
            </a:br>
            <a:r>
              <a:rPr lang="en-US" altLang="en-US" sz="2400" b="1" dirty="0">
                <a:latin typeface="+mj-lt"/>
              </a:rPr>
              <a:t>      56 200 + 43 800 = 100 000 ( </a:t>
            </a:r>
            <a:r>
              <a:rPr lang="en-US" altLang="en-US" sz="2400" b="1" i="1" dirty="0">
                <a:latin typeface="+mj-lt"/>
              </a:rPr>
              <a:t>l</a:t>
            </a:r>
            <a:r>
              <a:rPr lang="en-US" altLang="en-US" sz="2400" b="1" dirty="0">
                <a:latin typeface="+mj-lt"/>
              </a:rPr>
              <a:t> )</a:t>
            </a:r>
            <a:r>
              <a:rPr lang="en-US" altLang="en-US" sz="900" b="1" dirty="0">
                <a:latin typeface="+mj-lt"/>
              </a:rPr>
              <a:t/>
            </a:r>
            <a:br>
              <a:rPr lang="en-US" altLang="en-US" sz="900" b="1" dirty="0">
                <a:latin typeface="+mj-lt"/>
              </a:rPr>
            </a:br>
            <a:r>
              <a:rPr lang="en-US" altLang="en-US" sz="900" b="1" dirty="0">
                <a:latin typeface="+mj-lt"/>
              </a:rPr>
              <a:t>                                              </a:t>
            </a:r>
            <a:r>
              <a:rPr lang="en-US" altLang="en-US" sz="2400" b="1" u="sng" dirty="0" err="1">
                <a:latin typeface="+mj-lt"/>
              </a:rPr>
              <a:t>Đáp</a:t>
            </a:r>
            <a:r>
              <a:rPr lang="en-US" altLang="en-US" sz="2400" b="1" u="sng" dirty="0">
                <a:latin typeface="+mj-lt"/>
              </a:rPr>
              <a:t> </a:t>
            </a:r>
            <a:r>
              <a:rPr lang="en-US" altLang="en-US" sz="2400" b="1" u="sng" dirty="0" err="1">
                <a:latin typeface="+mj-lt"/>
              </a:rPr>
              <a:t>số</a:t>
            </a:r>
            <a:r>
              <a:rPr lang="en-US" altLang="en-US" sz="2400" b="1" dirty="0">
                <a:latin typeface="+mj-lt"/>
              </a:rPr>
              <a:t>: 100 000 </a:t>
            </a:r>
            <a:r>
              <a:rPr lang="en-US" altLang="en-US" sz="2400" b="1" i="1" dirty="0" smtClean="0">
                <a:latin typeface="+mj-lt"/>
              </a:rPr>
              <a:t>l</a:t>
            </a:r>
            <a:r>
              <a:rPr lang="en-US" altLang="en-US" sz="2400" b="1" dirty="0" smtClean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xăng</a:t>
            </a:r>
            <a:r>
              <a:rPr lang="en-US" altLang="en-US" sz="2400" b="1" dirty="0">
                <a:latin typeface="+mj-lt"/>
              </a:rPr>
              <a:t>.</a:t>
            </a:r>
            <a:endParaRPr lang="en-US" altLang="en-US" sz="2800" b="1" dirty="0">
              <a:latin typeface="+mj-lt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="" xmlns:a16="http://schemas.microsoft.com/office/drawing/2014/main" id="{43F5A085-EAC7-4132-9DDF-D0D5A6731792}"/>
              </a:ext>
            </a:extLst>
          </p:cNvPr>
          <p:cNvGrpSpPr>
            <a:grpSpLocks/>
          </p:cNvGrpSpPr>
          <p:nvPr/>
        </p:nvGrpSpPr>
        <p:grpSpPr bwMode="auto">
          <a:xfrm>
            <a:off x="5079332" y="2758183"/>
            <a:ext cx="6934200" cy="3429000"/>
            <a:chOff x="2544" y="1776"/>
            <a:chExt cx="4368" cy="2160"/>
          </a:xfrm>
          <a:noFill/>
        </p:grpSpPr>
        <p:sp>
          <p:nvSpPr>
            <p:cNvPr id="11" name="Rectangle 4">
              <a:extLst>
                <a:ext uri="{FF2B5EF4-FFF2-40B4-BE49-F238E27FC236}">
                  <a16:creationId xmlns="" xmlns:a16="http://schemas.microsoft.com/office/drawing/2014/main" id="{8A88D656-893A-40EE-AAEC-4B62B87A7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24"/>
              <a:ext cx="4080" cy="16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+mn-lt"/>
                </a:rPr>
                <a:t>               </a:t>
              </a:r>
              <a:r>
                <a:rPr lang="vi-VN" altLang="en-US" sz="2400" b="1" dirty="0">
                  <a:latin typeface="+mn-lt"/>
                </a:rPr>
                <a:t>       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</a:rPr>
                <a:t>Bài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+mn-lt"/>
                </a:rPr>
                <a:t>giải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sz="2400" b="1" i="1" dirty="0" smtClean="0">
                  <a:solidFill>
                    <a:srgbClr val="FF0000"/>
                  </a:solidFill>
                  <a:latin typeface="+mn-lt"/>
                </a:rPr>
                <a:t>(</a:t>
              </a:r>
              <a:r>
                <a:rPr lang="en-US" altLang="en-US" sz="2400" b="1" i="1" dirty="0" err="1" smtClean="0">
                  <a:solidFill>
                    <a:srgbClr val="FF0000"/>
                  </a:solidFill>
                  <a:latin typeface="+mn-lt"/>
                </a:rPr>
                <a:t>cách</a:t>
              </a:r>
              <a:r>
                <a:rPr lang="en-US" altLang="en-US" sz="2400" b="1" i="1" dirty="0" smtClean="0">
                  <a:solidFill>
                    <a:srgbClr val="FF0000"/>
                  </a:solidFill>
                  <a:latin typeface="+mn-lt"/>
                </a:rPr>
                <a:t> 2)</a:t>
              </a:r>
              <a:r>
                <a:rPr lang="en-US" altLang="en-US" sz="2400" b="1" i="1" dirty="0">
                  <a:latin typeface="+mn-lt"/>
                </a:rPr>
                <a:t/>
              </a:r>
              <a:br>
                <a:rPr lang="en-US" altLang="en-US" sz="2400" b="1" i="1" dirty="0">
                  <a:latin typeface="+mn-lt"/>
                </a:rPr>
              </a:br>
              <a:r>
                <a:rPr lang="en-US" altLang="en-US" sz="2400" b="1" dirty="0" err="1">
                  <a:latin typeface="+mn-lt"/>
                </a:rPr>
                <a:t>Lần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sau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lấy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ra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số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lít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xăng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là</a:t>
              </a:r>
              <a:r>
                <a:rPr lang="en-US" altLang="en-US" sz="2400" b="1" dirty="0">
                  <a:latin typeface="+mn-lt"/>
                </a:rPr>
                <a:t> :</a:t>
              </a:r>
              <a:br>
                <a:rPr lang="en-US" altLang="en-US" sz="2400" b="1" dirty="0">
                  <a:latin typeface="+mn-lt"/>
                </a:rPr>
              </a:br>
              <a:r>
                <a:rPr lang="en-US" altLang="en-US" sz="2400" b="1" dirty="0">
                  <a:latin typeface="+mn-lt"/>
                </a:rPr>
                <a:t>     32 850 : 3 = 10 950  ( </a:t>
              </a:r>
              <a:r>
                <a:rPr lang="en-US" altLang="en-US" sz="2400" b="1" i="1" dirty="0">
                  <a:latin typeface="+mn-lt"/>
                </a:rPr>
                <a:t>l</a:t>
              </a:r>
              <a:r>
                <a:rPr lang="en-US" altLang="en-US" sz="2400" b="1" dirty="0">
                  <a:latin typeface="+mn-lt"/>
                </a:rPr>
                <a:t> )</a:t>
              </a:r>
              <a:br>
                <a:rPr lang="en-US" altLang="en-US" sz="2400" b="1" dirty="0">
                  <a:latin typeface="+mn-lt"/>
                </a:rPr>
              </a:br>
              <a:r>
                <a:rPr lang="en-US" altLang="en-US" sz="2400" b="1" dirty="0" err="1">
                  <a:latin typeface="+mn-lt"/>
                </a:rPr>
                <a:t>Lúc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đầu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trong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kho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có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số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lít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xăng</a:t>
              </a:r>
              <a:r>
                <a:rPr lang="en-US" altLang="en-US" sz="2400" b="1" dirty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là</a:t>
              </a:r>
              <a:r>
                <a:rPr lang="en-US" altLang="en-US" sz="2400" b="1" dirty="0">
                  <a:latin typeface="+mn-lt"/>
                </a:rPr>
                <a:t> :</a:t>
              </a:r>
              <a:br>
                <a:rPr lang="en-US" altLang="en-US" sz="2400" b="1" dirty="0">
                  <a:latin typeface="+mn-lt"/>
                </a:rPr>
              </a:br>
              <a:r>
                <a:rPr lang="en-US" altLang="en-US" sz="2400" b="1" dirty="0">
                  <a:latin typeface="+mn-lt"/>
                </a:rPr>
                <a:t>    32 850 + 10 950 + 56 200 = 100 000 (</a:t>
              </a:r>
              <a:r>
                <a:rPr lang="en-US" altLang="en-US" sz="2400" b="1" i="1" dirty="0">
                  <a:latin typeface="+mn-lt"/>
                </a:rPr>
                <a:t> l </a:t>
              </a:r>
              <a:r>
                <a:rPr lang="en-US" altLang="en-US" sz="2400" b="1" dirty="0">
                  <a:latin typeface="+mn-lt"/>
                </a:rPr>
                <a:t>) </a:t>
              </a:r>
              <a:endParaRPr lang="en-US" altLang="en-US" sz="900" b="1" dirty="0">
                <a:latin typeface="+mn-lt"/>
              </a:endParaRPr>
            </a:p>
            <a:p>
              <a:pPr algn="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 err="1">
                  <a:latin typeface="+mn-lt"/>
                </a:rPr>
                <a:t>Đáp</a:t>
              </a:r>
              <a:r>
                <a:rPr lang="en-US" altLang="en-US" sz="2400" b="1" u="sng" dirty="0">
                  <a:latin typeface="+mn-lt"/>
                </a:rPr>
                <a:t> </a:t>
              </a:r>
              <a:r>
                <a:rPr lang="en-US" altLang="en-US" sz="2400" b="1" u="sng" dirty="0" err="1">
                  <a:latin typeface="+mn-lt"/>
                </a:rPr>
                <a:t>số</a:t>
              </a:r>
              <a:r>
                <a:rPr lang="en-US" altLang="en-US" sz="2400" b="1" u="sng" dirty="0">
                  <a:latin typeface="+mn-lt"/>
                </a:rPr>
                <a:t>:</a:t>
              </a:r>
              <a:r>
                <a:rPr lang="en-US" altLang="en-US" sz="2400" b="1" dirty="0">
                  <a:latin typeface="+mn-lt"/>
                </a:rPr>
                <a:t>: 100 000 </a:t>
              </a:r>
              <a:r>
                <a:rPr lang="en-US" altLang="en-US" sz="2400" b="1" i="1" dirty="0" smtClean="0">
                  <a:latin typeface="+mn-lt"/>
                </a:rPr>
                <a:t>l</a:t>
              </a:r>
              <a:r>
                <a:rPr lang="en-US" altLang="en-US" sz="2400" b="1" dirty="0" smtClean="0">
                  <a:latin typeface="+mn-lt"/>
                </a:rPr>
                <a:t> </a:t>
              </a:r>
              <a:r>
                <a:rPr lang="en-US" altLang="en-US" sz="2400" b="1" dirty="0" err="1">
                  <a:latin typeface="+mn-lt"/>
                </a:rPr>
                <a:t>xăng</a:t>
              </a:r>
              <a:r>
                <a:rPr lang="en-US" altLang="en-US" sz="2400" b="1" dirty="0">
                  <a:latin typeface="+mn-lt"/>
                </a:rPr>
                <a:t>.</a:t>
              </a:r>
              <a:endParaRPr lang="en-US" altLang="en-US" sz="2800" b="1" dirty="0">
                <a:latin typeface="+mn-lt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="" xmlns:a16="http://schemas.microsoft.com/office/drawing/2014/main" id="{394C1095-1C78-4C47-B973-D3F58E52D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776"/>
              <a:ext cx="0" cy="2160"/>
            </a:xfrm>
            <a:prstGeom prst="line">
              <a:avLst/>
            </a:prstGeom>
            <a:grpFill/>
            <a:ln w="28575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en-US">
                <a:latin typeface="+mn-lt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5536532" y="2150517"/>
            <a:ext cx="0" cy="470748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613</Words>
  <Application>Microsoft Office PowerPoint</Application>
  <PresentationFormat>Custom</PresentationFormat>
  <Paragraphs>181</Paragraphs>
  <Slides>23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VNI-Times</vt:lpstr>
      <vt:lpstr>Wingdings</vt:lpstr>
      <vt:lpstr>HP001 4 hàng</vt:lpstr>
      <vt:lpstr>Times New Roman</vt:lpstr>
      <vt:lpstr>Calibri Light</vt:lpstr>
      <vt:lpstr>Tahoma</vt:lpstr>
      <vt:lpstr>Default Design</vt:lpstr>
      <vt:lpstr>Ocean</vt:lpstr>
      <vt:lpstr>Equation</vt:lpstr>
      <vt:lpstr>PowerPoint Presentation</vt:lpstr>
      <vt:lpstr>Bài 1: Cho các phân số sau: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59</cp:revision>
  <dcterms:modified xsi:type="dcterms:W3CDTF">2022-03-20T12:30:24Z</dcterms:modified>
</cp:coreProperties>
</file>