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3" r:id="rId4"/>
    <p:sldId id="264" r:id="rId5"/>
    <p:sldId id="261" r:id="rId6"/>
    <p:sldId id="265" r:id="rId7"/>
    <p:sldId id="262" r:id="rId8"/>
  </p:sldIdLst>
  <p:sldSz cx="12190413" cy="6859588"/>
  <p:notesSz cx="6858000" cy="9144000"/>
  <p:defaultTextStyle>
    <a:defPPr>
      <a:defRPr lang="en-US"/>
    </a:defPPr>
    <a:lvl1pPr marL="0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2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2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14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85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56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28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98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70" algn="l" defTabSz="12191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10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C0296-EE53-4931-979F-701860B8D9A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EACE-3DB1-404A-9E70-27C91A1CA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2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2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14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85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56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28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98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70" algn="l" defTabSz="12191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423"/>
            <a:ext cx="2742843" cy="43888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423"/>
            <a:ext cx="8025355" cy="43888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8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2" indent="0">
              <a:buNone/>
              <a:defRPr sz="2600" b="1"/>
            </a:lvl2pPr>
            <a:lvl3pPr marL="1219142" indent="0">
              <a:buNone/>
              <a:defRPr sz="2400" b="1"/>
            </a:lvl3pPr>
            <a:lvl4pPr marL="1828714" indent="0">
              <a:buNone/>
              <a:defRPr sz="2100" b="1"/>
            </a:lvl4pPr>
            <a:lvl5pPr marL="2438285" indent="0">
              <a:buNone/>
              <a:defRPr sz="2100" b="1"/>
            </a:lvl5pPr>
            <a:lvl6pPr marL="3047856" indent="0">
              <a:buNone/>
              <a:defRPr sz="2100" b="1"/>
            </a:lvl6pPr>
            <a:lvl7pPr marL="3657428" indent="0">
              <a:buNone/>
              <a:defRPr sz="2100" b="1"/>
            </a:lvl7pPr>
            <a:lvl8pPr marL="4266998" indent="0">
              <a:buNone/>
              <a:defRPr sz="2100" b="1"/>
            </a:lvl8pPr>
            <a:lvl9pPr marL="487657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2" indent="0">
              <a:buNone/>
              <a:defRPr sz="2600" b="1"/>
            </a:lvl2pPr>
            <a:lvl3pPr marL="1219142" indent="0">
              <a:buNone/>
              <a:defRPr sz="2400" b="1"/>
            </a:lvl3pPr>
            <a:lvl4pPr marL="1828714" indent="0">
              <a:buNone/>
              <a:defRPr sz="2100" b="1"/>
            </a:lvl4pPr>
            <a:lvl5pPr marL="2438285" indent="0">
              <a:buNone/>
              <a:defRPr sz="2100" b="1"/>
            </a:lvl5pPr>
            <a:lvl6pPr marL="3047856" indent="0">
              <a:buNone/>
              <a:defRPr sz="2100" b="1"/>
            </a:lvl6pPr>
            <a:lvl7pPr marL="3657428" indent="0">
              <a:buNone/>
              <a:defRPr sz="2100" b="1"/>
            </a:lvl7pPr>
            <a:lvl8pPr marL="4266998" indent="0">
              <a:buNone/>
              <a:defRPr sz="2100" b="1"/>
            </a:lvl8pPr>
            <a:lvl9pPr marL="487657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2175379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72" indent="0">
              <a:buNone/>
              <a:defRPr sz="1600"/>
            </a:lvl2pPr>
            <a:lvl3pPr marL="1219142" indent="0">
              <a:buNone/>
              <a:defRPr sz="1400"/>
            </a:lvl3pPr>
            <a:lvl4pPr marL="1828714" indent="0">
              <a:buNone/>
              <a:defRPr sz="1200"/>
            </a:lvl4pPr>
            <a:lvl5pPr marL="2438285" indent="0">
              <a:buNone/>
              <a:defRPr sz="1200"/>
            </a:lvl5pPr>
            <a:lvl6pPr marL="3047856" indent="0">
              <a:buNone/>
              <a:defRPr sz="1200"/>
            </a:lvl6pPr>
            <a:lvl7pPr marL="3657428" indent="0">
              <a:buNone/>
              <a:defRPr sz="1200"/>
            </a:lvl7pPr>
            <a:lvl8pPr marL="4266998" indent="0">
              <a:buNone/>
              <a:defRPr sz="1200"/>
            </a:lvl8pPr>
            <a:lvl9pPr marL="48765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72" indent="0">
              <a:buNone/>
              <a:defRPr sz="3700"/>
            </a:lvl2pPr>
            <a:lvl3pPr marL="1219142" indent="0">
              <a:buNone/>
              <a:defRPr sz="3200"/>
            </a:lvl3pPr>
            <a:lvl4pPr marL="1828714" indent="0">
              <a:buNone/>
              <a:defRPr sz="2600"/>
            </a:lvl4pPr>
            <a:lvl5pPr marL="2438285" indent="0">
              <a:buNone/>
              <a:defRPr sz="2600"/>
            </a:lvl5pPr>
            <a:lvl6pPr marL="3047856" indent="0">
              <a:buNone/>
              <a:defRPr sz="2600"/>
            </a:lvl6pPr>
            <a:lvl7pPr marL="3657428" indent="0">
              <a:buNone/>
              <a:defRPr sz="2600"/>
            </a:lvl7pPr>
            <a:lvl8pPr marL="4266998" indent="0">
              <a:buNone/>
              <a:defRPr sz="2600"/>
            </a:lvl8pPr>
            <a:lvl9pPr marL="487657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72" indent="0">
              <a:buNone/>
              <a:defRPr sz="1600"/>
            </a:lvl2pPr>
            <a:lvl3pPr marL="1219142" indent="0">
              <a:buNone/>
              <a:defRPr sz="1400"/>
            </a:lvl3pPr>
            <a:lvl4pPr marL="1828714" indent="0">
              <a:buNone/>
              <a:defRPr sz="1200"/>
            </a:lvl4pPr>
            <a:lvl5pPr marL="2438285" indent="0">
              <a:buNone/>
              <a:defRPr sz="1200"/>
            </a:lvl5pPr>
            <a:lvl6pPr marL="3047856" indent="0">
              <a:buNone/>
              <a:defRPr sz="1200"/>
            </a:lvl6pPr>
            <a:lvl7pPr marL="3657428" indent="0">
              <a:buNone/>
              <a:defRPr sz="1200"/>
            </a:lvl7pPr>
            <a:lvl8pPr marL="4266998" indent="0">
              <a:buNone/>
              <a:defRPr sz="1200"/>
            </a:lvl8pPr>
            <a:lvl9pPr marL="48765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A5F4-FC8B-4A55-8504-A70B8D2C7DF4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7783-7F9B-4EEE-81C9-B6055064E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4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4" indent="-380982" algn="l" defTabSz="121914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8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00" indent="-304786" algn="l" defTabSz="121914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70" indent="-304786" algn="l" defTabSz="121914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42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13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84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56" indent="-304786" algn="l" defTabSz="12191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2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2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14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85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56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28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98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70" algn="l" defTabSz="1219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736" y="5082765"/>
            <a:ext cx="1817450" cy="17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3141" y="3667974"/>
            <a:ext cx="5487272" cy="319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63853"/>
            <a:ext cx="1417455" cy="13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1934" y="5174861"/>
            <a:ext cx="1438087" cy="16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0" y="0"/>
            <a:ext cx="5159102" cy="7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iểu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 Giang Biên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992" y="2143910"/>
            <a:ext cx="6912663" cy="1231100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18" y="1625495"/>
            <a:ext cx="11001451" cy="4590381"/>
          </a:xfrm>
          <a:prstGeom prst="rect">
            <a:avLst/>
          </a:prstGeom>
          <a:noFill/>
        </p:spPr>
        <p:txBody>
          <a:bodyPr spcFirstLastPara="1" lIns="121914" tIns="60957" rIns="121914" bIns="60957">
            <a:prstTxWarp prst="textArchUp">
              <a:avLst>
                <a:gd name="adj" fmla="val 978342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CON HỌC SINH 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1868" y="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8092"/>
            <a:ext cx="1173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80166" y="1929596"/>
          <a:ext cx="17319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634680" imgH="393480" progId="Equation.3">
                  <p:embed/>
                </p:oleObj>
              </mc:Choice>
              <mc:Fallback>
                <p:oleObj name="Equation" r:id="rId3" imgW="6346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66" y="1929596"/>
                        <a:ext cx="1731962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5380826" y="2001034"/>
          <a:ext cx="19050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698400" imgH="393480" progId="Equation.3">
                  <p:embed/>
                </p:oleObj>
              </mc:Choice>
              <mc:Fallback>
                <p:oleObj name="Equation" r:id="rId5" imgW="6984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826" y="2001034"/>
                        <a:ext cx="19050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8728" y="3429794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1: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Cách</a:t>
            </a:r>
            <a:r>
              <a:rPr lang="en-US" dirty="0" smtClean="0"/>
              <a:t> 2:</a:t>
            </a: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1482725" y="3143250"/>
          <a:ext cx="2255027" cy="90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7" imgW="977760" imgH="393480" progId="Equation.3">
                  <p:embed/>
                </p:oleObj>
              </mc:Choice>
              <mc:Fallback>
                <p:oleObj name="Equation" r:id="rId7" imgW="97776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3143250"/>
                        <a:ext cx="2255027" cy="906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51604" y="4072736"/>
            <a:ext cx="5500726" cy="857256"/>
            <a:chOff x="142844" y="1928823"/>
            <a:chExt cx="5643570" cy="857256"/>
          </a:xfrm>
        </p:grpSpPr>
        <p:sp>
          <p:nvSpPr>
            <p:cNvPr id="21" name="TextBox 20"/>
            <p:cNvSpPr txBox="1"/>
            <p:nvPr/>
          </p:nvSpPr>
          <p:spPr>
            <a:xfrm>
              <a:off x="142844" y="2071684"/>
              <a:ext cx="5643570" cy="438547"/>
            </a:xfrm>
            <a:prstGeom prst="rect">
              <a:avLst/>
            </a:prstGeom>
            <a:noFill/>
          </p:spPr>
          <p:txBody>
            <a:bodyPr wrap="square" lIns="68543" tIns="34273" rIns="68543" bIns="34273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15"/>
            <p:cNvGraphicFramePr>
              <a:graphicFrameLocks noChangeAspect="1"/>
            </p:cNvGraphicFramePr>
            <p:nvPr/>
          </p:nvGraphicFramePr>
          <p:xfrm>
            <a:off x="734081" y="1929612"/>
            <a:ext cx="1029257" cy="785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Equation" r:id="rId9" imgW="520560" imgH="393480" progId="Equation.3">
                    <p:embed/>
                  </p:oleObj>
                </mc:Choice>
                <mc:Fallback>
                  <p:oleObj name="Equation" r:id="rId9" imgW="520560" imgH="3934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81" y="1929612"/>
                          <a:ext cx="1029257" cy="7850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5"/>
            <p:cNvGraphicFramePr>
              <a:graphicFrameLocks noChangeAspect="1"/>
            </p:cNvGraphicFramePr>
            <p:nvPr/>
          </p:nvGraphicFramePr>
          <p:xfrm>
            <a:off x="2491294" y="1928823"/>
            <a:ext cx="968713" cy="85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Equation" r:id="rId11" imgW="457200" imgH="393480" progId="Equation.3">
                    <p:embed/>
                  </p:oleObj>
                </mc:Choice>
                <mc:Fallback>
                  <p:oleObj name="Equation" r:id="rId11" imgW="457200" imgH="393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1294" y="1928823"/>
                          <a:ext cx="968713" cy="857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380166" y="5644372"/>
            <a:ext cx="5500726" cy="857256"/>
            <a:chOff x="142844" y="1928823"/>
            <a:chExt cx="5643570" cy="857256"/>
          </a:xfrm>
        </p:grpSpPr>
        <p:sp>
          <p:nvSpPr>
            <p:cNvPr id="29" name="TextBox 28"/>
            <p:cNvSpPr txBox="1"/>
            <p:nvPr/>
          </p:nvSpPr>
          <p:spPr>
            <a:xfrm>
              <a:off x="142844" y="2071684"/>
              <a:ext cx="5643570" cy="438547"/>
            </a:xfrm>
            <a:prstGeom prst="rect">
              <a:avLst/>
            </a:prstGeom>
            <a:noFill/>
          </p:spPr>
          <p:txBody>
            <a:bodyPr wrap="square" lIns="68543" tIns="34273" rIns="68543" bIns="34273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5"/>
            <p:cNvGraphicFramePr>
              <a:graphicFrameLocks noChangeAspect="1"/>
            </p:cNvGraphicFramePr>
            <p:nvPr/>
          </p:nvGraphicFramePr>
          <p:xfrm>
            <a:off x="582603" y="1929601"/>
            <a:ext cx="1506571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13" imgW="761760" imgH="393480" progId="Equation.3">
                    <p:embed/>
                  </p:oleObj>
                </mc:Choice>
                <mc:Fallback>
                  <p:oleObj name="Equation" r:id="rId13" imgW="761760" imgH="39348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603" y="1929601"/>
                          <a:ext cx="1506571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5"/>
            <p:cNvGraphicFramePr>
              <a:graphicFrameLocks noChangeAspect="1"/>
            </p:cNvGraphicFramePr>
            <p:nvPr/>
          </p:nvGraphicFramePr>
          <p:xfrm>
            <a:off x="2854689" y="1928823"/>
            <a:ext cx="968713" cy="85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15" imgW="457200" imgH="393480" progId="Equation.3">
                    <p:embed/>
                  </p:oleObj>
                </mc:Choice>
                <mc:Fallback>
                  <p:oleObj name="Equation" r:id="rId15" imgW="457200" imgH="39348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4689" y="1928823"/>
                          <a:ext cx="968713" cy="857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1514475" y="4859338"/>
          <a:ext cx="733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7" imgW="380880" imgH="393480" progId="Equation.3">
                  <p:embed/>
                </p:oleObj>
              </mc:Choice>
              <mc:Fallback>
                <p:oleObj name="Equation" r:id="rId17" imgW="38088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859338"/>
                        <a:ext cx="7334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5"/>
          <p:cNvGraphicFramePr>
            <a:graphicFrameLocks noChangeAspect="1"/>
          </p:cNvGraphicFramePr>
          <p:nvPr/>
        </p:nvGraphicFramePr>
        <p:xfrm>
          <a:off x="2427288" y="4859338"/>
          <a:ext cx="7826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9" imgW="406080" imgH="393480" progId="Equation.3">
                  <p:embed/>
                </p:oleObj>
              </mc:Choice>
              <mc:Fallback>
                <p:oleObj name="Equation" r:id="rId19" imgW="4060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4859338"/>
                        <a:ext cx="7826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095074" y="3358356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1: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Cách</a:t>
            </a:r>
            <a:r>
              <a:rPr lang="en-US" dirty="0" smtClean="0"/>
              <a:t> 2:</a:t>
            </a:r>
          </a:p>
        </p:txBody>
      </p:sp>
      <p:graphicFrame>
        <p:nvGraphicFramePr>
          <p:cNvPr id="35" name="Object 13"/>
          <p:cNvGraphicFramePr>
            <a:graphicFrameLocks noChangeAspect="1"/>
          </p:cNvGraphicFramePr>
          <p:nvPr/>
        </p:nvGraphicFramePr>
        <p:xfrm>
          <a:off x="6166644" y="3072604"/>
          <a:ext cx="44243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21" imgW="1917360" imgH="393480" progId="Equation.3">
                  <p:embed/>
                </p:oleObj>
              </mc:Choice>
              <mc:Fallback>
                <p:oleObj name="Equation" r:id="rId21" imgW="19173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644" y="3072604"/>
                        <a:ext cx="442436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237950" y="4002088"/>
            <a:ext cx="5500726" cy="857250"/>
            <a:chOff x="142844" y="1929613"/>
            <a:chExt cx="5643570" cy="857250"/>
          </a:xfrm>
        </p:grpSpPr>
        <p:sp>
          <p:nvSpPr>
            <p:cNvPr id="37" name="TextBox 36"/>
            <p:cNvSpPr txBox="1"/>
            <p:nvPr/>
          </p:nvSpPr>
          <p:spPr>
            <a:xfrm>
              <a:off x="142844" y="2071684"/>
              <a:ext cx="5643570" cy="438547"/>
            </a:xfrm>
            <a:prstGeom prst="rect">
              <a:avLst/>
            </a:prstGeom>
            <a:noFill/>
          </p:spPr>
          <p:txBody>
            <a:bodyPr wrap="square" lIns="68543" tIns="34273" rIns="68543" bIns="34273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15"/>
            <p:cNvGraphicFramePr>
              <a:graphicFrameLocks noChangeAspect="1"/>
            </p:cNvGraphicFramePr>
            <p:nvPr/>
          </p:nvGraphicFramePr>
          <p:xfrm>
            <a:off x="860304" y="1929613"/>
            <a:ext cx="776902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23" imgW="393480" imgH="393480" progId="Equation.3">
                    <p:embed/>
                  </p:oleObj>
                </mc:Choice>
                <mc:Fallback>
                  <p:oleObj name="Equation" r:id="rId23" imgW="393480" imgH="39348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304" y="1929613"/>
                          <a:ext cx="776902" cy="785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5"/>
            <p:cNvGraphicFramePr>
              <a:graphicFrameLocks noChangeAspect="1"/>
            </p:cNvGraphicFramePr>
            <p:nvPr/>
          </p:nvGraphicFramePr>
          <p:xfrm>
            <a:off x="2410849" y="1929613"/>
            <a:ext cx="113033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Equation" r:id="rId25" imgW="533160" imgH="393480" progId="Equation.3">
                    <p:embed/>
                  </p:oleObj>
                </mc:Choice>
                <mc:Fallback>
                  <p:oleObj name="Equation" r:id="rId25" imgW="533160" imgH="39348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0849" y="1929613"/>
                          <a:ext cx="1130335" cy="85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5166512" y="5573713"/>
            <a:ext cx="5500726" cy="857250"/>
            <a:chOff x="142844" y="1929602"/>
            <a:chExt cx="5643570" cy="857250"/>
          </a:xfrm>
        </p:grpSpPr>
        <p:sp>
          <p:nvSpPr>
            <p:cNvPr id="41" name="TextBox 40"/>
            <p:cNvSpPr txBox="1"/>
            <p:nvPr/>
          </p:nvSpPr>
          <p:spPr>
            <a:xfrm>
              <a:off x="142844" y="2071684"/>
              <a:ext cx="5643570" cy="438547"/>
            </a:xfrm>
            <a:prstGeom prst="rect">
              <a:avLst/>
            </a:prstGeom>
            <a:noFill/>
          </p:spPr>
          <p:txBody>
            <a:bodyPr wrap="square" lIns="68543" tIns="34273" rIns="68543" bIns="34273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15"/>
            <p:cNvGraphicFramePr>
              <a:graphicFrameLocks noChangeAspect="1"/>
            </p:cNvGraphicFramePr>
            <p:nvPr/>
          </p:nvGraphicFramePr>
          <p:xfrm>
            <a:off x="463717" y="1929602"/>
            <a:ext cx="1658042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Equation" r:id="rId27" imgW="838080" imgH="393480" progId="Equation.3">
                    <p:embed/>
                  </p:oleObj>
                </mc:Choice>
                <mc:Fallback>
                  <p:oleObj name="Equation" r:id="rId27" imgW="838080" imgH="39348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17" y="1929602"/>
                          <a:ext cx="1658042" cy="785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5"/>
            <p:cNvGraphicFramePr>
              <a:graphicFrameLocks noChangeAspect="1"/>
            </p:cNvGraphicFramePr>
            <p:nvPr/>
          </p:nvGraphicFramePr>
          <p:xfrm>
            <a:off x="2775685" y="1929602"/>
            <a:ext cx="1128706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29" imgW="533160" imgH="393480" progId="Equation.3">
                    <p:embed/>
                  </p:oleObj>
                </mc:Choice>
                <mc:Fallback>
                  <p:oleObj name="Equation" r:id="rId29" imgW="533160" imgH="39348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685" y="1929602"/>
                          <a:ext cx="1128706" cy="85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6227763" y="4787900"/>
          <a:ext cx="8794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31" imgW="457200" imgH="393480" progId="Equation.3">
                  <p:embed/>
                </p:oleObj>
              </mc:Choice>
              <mc:Fallback>
                <p:oleObj name="Equation" r:id="rId31" imgW="45720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787900"/>
                        <a:ext cx="8794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7238214" y="4787116"/>
          <a:ext cx="7826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3" imgW="406080" imgH="393480" progId="Equation.3">
                  <p:embed/>
                </p:oleObj>
              </mc:Choice>
              <mc:Fallback>
                <p:oleObj name="Equation" r:id="rId33" imgW="406080" imgH="39348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214" y="4787116"/>
                        <a:ext cx="7826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&gt; , &lt; 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09575" y="1017588"/>
          <a:ext cx="169862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3" imgW="622080" imgH="1041120" progId="Equation.3">
                  <p:embed/>
                </p:oleObj>
              </mc:Choice>
              <mc:Fallback>
                <p:oleObj name="Equation" r:id="rId3" imgW="622080" imgH="1041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017588"/>
                        <a:ext cx="1698625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95763" y="1071563"/>
          <a:ext cx="1697037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5" imgW="622080" imgH="1041120" progId="Equation.3">
                  <p:embed/>
                </p:oleObj>
              </mc:Choice>
              <mc:Fallback>
                <p:oleObj name="Equation" r:id="rId5" imgW="622080" imgH="1041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1071563"/>
                        <a:ext cx="1697037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8639175" y="1089025"/>
          <a:ext cx="1731963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7" imgW="634680" imgH="1028520" progId="Equation.3">
                  <p:embed/>
                </p:oleObj>
              </mc:Choice>
              <mc:Fallback>
                <p:oleObj name="Equation" r:id="rId7" imgW="634680" imgH="1028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175" y="1089025"/>
                        <a:ext cx="1731963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0232" y="114377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56" y="285829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5008" y="1211827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6446" y="292633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8478" y="10723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7040" y="292633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0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001250" y="38100"/>
          <a:ext cx="2889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0" y="38100"/>
                        <a:ext cx="2889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4788" y="37288"/>
          <a:ext cx="2905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37288"/>
                        <a:ext cx="29051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2198" y="1572406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532086" y="2428875"/>
          <a:ext cx="270351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7" imgW="990360" imgH="393480" progId="Equation.3">
                  <p:embed/>
                </p:oleObj>
              </mc:Choice>
              <mc:Fallback>
                <p:oleObj name="Equation" r:id="rId7" imgW="990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86" y="2428875"/>
                        <a:ext cx="2703512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462588" y="2428875"/>
          <a:ext cx="256381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9" imgW="939600" imgH="393480" progId="Equation.3">
                  <p:embed/>
                </p:oleObj>
              </mc:Choice>
              <mc:Fallback>
                <p:oleObj name="Equation" r:id="rId9" imgW="9396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2428875"/>
                        <a:ext cx="2563812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380430" y="3644900"/>
            <a:ext cx="5715040" cy="1070778"/>
            <a:chOff x="142844" y="1930405"/>
            <a:chExt cx="5643570" cy="857250"/>
          </a:xfrm>
        </p:grpSpPr>
        <p:sp>
          <p:nvSpPr>
            <p:cNvPr id="14" name="TextBox 13"/>
            <p:cNvSpPr txBox="1"/>
            <p:nvPr/>
          </p:nvSpPr>
          <p:spPr>
            <a:xfrm>
              <a:off x="142844" y="2071684"/>
              <a:ext cx="5643570" cy="438547"/>
            </a:xfrm>
            <a:prstGeom prst="rect">
              <a:avLst/>
            </a:prstGeom>
            <a:noFill/>
          </p:spPr>
          <p:txBody>
            <a:bodyPr wrap="square" lIns="68543" tIns="34273" rIns="68543" bIns="34273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710481" y="1930405"/>
            <a:ext cx="1078216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Equation" r:id="rId11" imgW="545760" imgH="393480" progId="Equation.3">
                    <p:embed/>
                  </p:oleObj>
                </mc:Choice>
                <mc:Fallback>
                  <p:oleObj name="Equation" r:id="rId11" imgW="54576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481" y="1930405"/>
                          <a:ext cx="1078216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544425" y="1930405"/>
            <a:ext cx="861596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" name="Equation" r:id="rId13" imgW="406080" imgH="393480" progId="Equation.3">
                    <p:embed/>
                  </p:oleObj>
                </mc:Choice>
                <mc:Fallback>
                  <p:oleObj name="Equation" r:id="rId13" imgW="40608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425" y="1930405"/>
                          <a:ext cx="861596" cy="85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3094810" y="4858517"/>
            <a:ext cx="5500726" cy="500103"/>
          </a:xfrm>
          <a:prstGeom prst="rect">
            <a:avLst/>
          </a:prstGeom>
          <a:noFill/>
        </p:spPr>
        <p:txBody>
          <a:bodyPr wrap="square" lIns="68543" tIns="34273" rIns="68543" bIns="34273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572274"/>
            <a:ext cx="12024560" cy="858026"/>
            <a:chOff x="0" y="572274"/>
            <a:chExt cx="12024560" cy="858026"/>
          </a:xfrm>
        </p:grpSpPr>
        <p:sp>
          <p:nvSpPr>
            <p:cNvPr id="2" name="TextBox 1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a,Viết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3166248" y="572274"/>
            <a:ext cx="1857388" cy="858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3" imgW="660240" imgH="393480" progId="Equation.3">
                    <p:embed/>
                  </p:oleObj>
                </mc:Choice>
                <mc:Fallback>
                  <p:oleObj name="Equation" r:id="rId3" imgW="660240" imgH="3934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6248" y="572274"/>
                          <a:ext cx="1857388" cy="8580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ectangle 24"/>
          <p:cNvSpPr/>
          <p:nvPr/>
        </p:nvSpPr>
        <p:spPr>
          <a:xfrm>
            <a:off x="55479" y="3917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4: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2500313"/>
            <a:ext cx="12024560" cy="858837"/>
            <a:chOff x="0" y="571487"/>
            <a:chExt cx="12024560" cy="858837"/>
          </a:xfrm>
        </p:grpSpPr>
        <p:sp>
          <p:nvSpPr>
            <p:cNvPr id="28" name="TextBox 27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b,Viết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3094038" y="571487"/>
            <a:ext cx="2000250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5" imgW="711000" imgH="393480" progId="Equation.3">
                    <p:embed/>
                  </p:oleObj>
                </mc:Choice>
                <mc:Fallback>
                  <p:oleObj name="Equation" r:id="rId5" imgW="71100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4038" y="571487"/>
                          <a:ext cx="2000250" cy="858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0" y="4430713"/>
            <a:ext cx="12024560" cy="857250"/>
            <a:chOff x="0" y="573061"/>
            <a:chExt cx="12024560" cy="857250"/>
          </a:xfrm>
        </p:grpSpPr>
        <p:sp>
          <p:nvSpPr>
            <p:cNvPr id="31" name="TextBox 30"/>
            <p:cNvSpPr txBox="1"/>
            <p:nvPr/>
          </p:nvSpPr>
          <p:spPr>
            <a:xfrm>
              <a:off x="0" y="715150"/>
              <a:ext cx="1202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c,Viết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3076575" y="573061"/>
            <a:ext cx="203517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Equation" r:id="rId7" imgW="723600" imgH="393480" progId="Equation.3">
                    <p:embed/>
                  </p:oleObj>
                </mc:Choice>
                <mc:Fallback>
                  <p:oleObj name="Equation" r:id="rId7" imgW="723600" imgH="39348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575" y="573061"/>
                          <a:ext cx="2035175" cy="857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165984" y="1429530"/>
          <a:ext cx="3714776" cy="100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9" imgW="660240" imgH="393480" progId="Equation.3">
                  <p:embed/>
                </p:oleObj>
              </mc:Choice>
              <mc:Fallback>
                <p:oleObj name="Equation" r:id="rId9" imgW="66024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984" y="1429530"/>
                        <a:ext cx="3714776" cy="1000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165225" y="3430588"/>
          <a:ext cx="4000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1" imgW="711000" imgH="393480" progId="Equation.3">
                  <p:embed/>
                </p:oleObj>
              </mc:Choice>
              <mc:Fallback>
                <p:oleObj name="Equation" r:id="rId11" imgW="7110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430588"/>
                        <a:ext cx="40005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201738" y="5430838"/>
          <a:ext cx="40719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3" imgW="723600" imgH="393480" progId="Equation.3">
                  <p:embed/>
                </p:oleObj>
              </mc:Choice>
              <mc:Fallback>
                <p:oleObj name="Equation" r:id="rId13" imgW="723600" imgH="393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5430838"/>
                        <a:ext cx="407193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0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45587" y="37288"/>
          <a:ext cx="434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3" imgW="228600" imgH="393480" progId="Equation.3">
                  <p:embed/>
                </p:oleObj>
              </mc:Choice>
              <mc:Fallback>
                <p:oleObj name="Equation" r:id="rId3" imgW="228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587" y="37288"/>
                        <a:ext cx="4349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2198" y="1572406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938463" y="2643188"/>
          <a:ext cx="18716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5" imgW="685800" imgH="393480" progId="Equation.3">
                  <p:embed/>
                </p:oleObj>
              </mc:Choice>
              <mc:Fallback>
                <p:oleObj name="Equation" r:id="rId5" imgW="6858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643188"/>
                        <a:ext cx="1871662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2"/>
          <p:cNvGrpSpPr/>
          <p:nvPr/>
        </p:nvGrpSpPr>
        <p:grpSpPr>
          <a:xfrm>
            <a:off x="2380430" y="3663165"/>
            <a:ext cx="5715040" cy="981075"/>
            <a:chOff x="142844" y="1945028"/>
            <a:chExt cx="5643570" cy="785435"/>
          </a:xfrm>
        </p:grpSpPr>
        <p:sp>
          <p:nvSpPr>
            <p:cNvPr id="14" name="TextBox 13"/>
            <p:cNvSpPr txBox="1"/>
            <p:nvPr/>
          </p:nvSpPr>
          <p:spPr>
            <a:xfrm>
              <a:off x="142844" y="2071684"/>
              <a:ext cx="5643570" cy="351095"/>
            </a:xfrm>
            <a:prstGeom prst="rect">
              <a:avLst/>
            </a:prstGeom>
            <a:noFill/>
          </p:spPr>
          <p:txBody>
            <a:bodyPr wrap="square" lIns="68543" tIns="34273" rIns="68543" bIns="34273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        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49 –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= 40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827923" y="1945028"/>
            <a:ext cx="1854527" cy="785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" name="Equation" r:id="rId7" imgW="939600" imgH="393480" progId="Equation.3">
                    <p:embed/>
                  </p:oleObj>
                </mc:Choice>
                <mc:Fallback>
                  <p:oleObj name="Equation" r:id="rId7" imgW="93960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923" y="1945028"/>
                          <a:ext cx="1854527" cy="785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3237686" y="5287182"/>
            <a:ext cx="5500726" cy="500103"/>
          </a:xfrm>
          <a:prstGeom prst="rect">
            <a:avLst/>
          </a:prstGeom>
          <a:noFill/>
        </p:spPr>
        <p:txBody>
          <a:bodyPr wrap="square" lIns="68543" tIns="34273" rIns="68543" bIns="34273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67688" y="642938"/>
          <a:ext cx="2905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8" y="642938"/>
                        <a:ext cx="29051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80430" y="2143910"/>
            <a:ext cx="5500726" cy="500103"/>
          </a:xfrm>
          <a:prstGeom prst="rect">
            <a:avLst/>
          </a:prstGeom>
          <a:noFill/>
        </p:spPr>
        <p:txBody>
          <a:bodyPr wrap="square" lIns="68543" tIns="34273" rIns="68543" bIns="34273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5984" y="2858290"/>
            <a:ext cx="1143008" cy="500103"/>
          </a:xfrm>
          <a:prstGeom prst="rect">
            <a:avLst/>
          </a:prstGeom>
          <a:noFill/>
        </p:spPr>
        <p:txBody>
          <a:bodyPr wrap="square" lIns="68543" tIns="34273" rIns="68543" bIns="34273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8016" y="4287050"/>
            <a:ext cx="5500726" cy="930990"/>
          </a:xfrm>
          <a:prstGeom prst="rect">
            <a:avLst/>
          </a:prstGeom>
          <a:noFill/>
        </p:spPr>
        <p:txBody>
          <a:bodyPr wrap="square" lIns="68543" tIns="34273" rIns="68543" bIns="34273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49 – 40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9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2132" y="5930124"/>
            <a:ext cx="5500726" cy="500103"/>
          </a:xfrm>
          <a:prstGeom prst="rect">
            <a:avLst/>
          </a:prstGeom>
          <a:noFill/>
        </p:spPr>
        <p:txBody>
          <a:bodyPr wrap="square" lIns="68543" tIns="34273" rIns="68543" bIns="34273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1784"/>
            <a:ext cx="3428554" cy="36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6149" y="3696556"/>
            <a:ext cx="4114264" cy="319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504" y="4549242"/>
            <a:ext cx="3276173" cy="23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722208" y="304870"/>
            <a:ext cx="7238058" cy="43444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rbel"/>
              </a:rPr>
              <a:t>CHÀO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240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31</cp:revision>
  <dcterms:created xsi:type="dcterms:W3CDTF">2021-02-17T02:12:00Z</dcterms:created>
  <dcterms:modified xsi:type="dcterms:W3CDTF">2022-02-23T05:19:36Z</dcterms:modified>
</cp:coreProperties>
</file>