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9" r:id="rId2"/>
    <p:sldId id="266" r:id="rId3"/>
    <p:sldId id="267" r:id="rId4"/>
    <p:sldId id="260" r:id="rId5"/>
    <p:sldId id="268" r:id="rId6"/>
    <p:sldId id="265" r:id="rId7"/>
    <p:sldId id="262" r:id="rId8"/>
  </p:sldIdLst>
  <p:sldSz cx="12190413" cy="6859588"/>
  <p:notesSz cx="6858000" cy="9144000"/>
  <p:defaultTextStyle>
    <a:defPPr>
      <a:defRPr lang="en-US"/>
    </a:defPPr>
    <a:lvl1pPr marL="0" algn="l" defTabSz="121914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72" algn="l" defTabSz="121914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42" algn="l" defTabSz="121914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14" algn="l" defTabSz="121914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285" algn="l" defTabSz="121914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856" algn="l" defTabSz="121914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428" algn="l" defTabSz="121914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998" algn="l" defTabSz="121914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570" algn="l" defTabSz="121914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840" y="-108"/>
      </p:cViewPr>
      <p:guideLst>
        <p:guide orient="horz" pos="2161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10" Type="http://schemas.openxmlformats.org/officeDocument/2006/relationships/image" Target="../media/image22.wmf"/><Relationship Id="rId4" Type="http://schemas.openxmlformats.org/officeDocument/2006/relationships/image" Target="../media/image16.wmf"/><Relationship Id="rId9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DC0296-EE53-4931-979F-701860B8D9A4}" type="datetimeFigureOut">
              <a:rPr lang="en-US" smtClean="0"/>
              <a:pPr/>
              <a:t>2/23/2022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68EACE-3DB1-404A-9E70-27C91A1CAF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824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4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72" algn="l" defTabSz="121914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42" algn="l" defTabSz="121914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14" algn="l" defTabSz="121914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285" algn="l" defTabSz="121914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856" algn="l" defTabSz="121914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428" algn="l" defTabSz="121914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998" algn="l" defTabSz="121914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570" algn="l" defTabSz="121914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920"/>
            <a:ext cx="10361851" cy="14703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8A5F4-FC8B-4A55-8504-A70B8D2C7DF4}" type="datetimeFigureOut">
              <a:rPr lang="en-US" smtClean="0"/>
              <a:pPr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D7783-7F9B-4EEE-81C9-B6055064E3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8A5F4-FC8B-4A55-8504-A70B8D2C7DF4}" type="datetimeFigureOut">
              <a:rPr lang="en-US" smtClean="0"/>
              <a:pPr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D7783-7F9B-4EEE-81C9-B6055064E3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06423"/>
            <a:ext cx="2742843" cy="438886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206423"/>
            <a:ext cx="8025355" cy="43888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8A5F4-FC8B-4A55-8504-A70B8D2C7DF4}" type="datetimeFigureOut">
              <a:rPr lang="en-US" smtClean="0"/>
              <a:pPr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D7783-7F9B-4EEE-81C9-B6055064E3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8A5F4-FC8B-4A55-8504-A70B8D2C7DF4}" type="datetimeFigureOut">
              <a:rPr lang="en-US" smtClean="0"/>
              <a:pPr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D7783-7F9B-4EEE-81C9-B6055064E3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8" y="4407922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8" y="2907387"/>
            <a:ext cx="10361851" cy="1500534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60957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28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85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42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99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57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8A5F4-FC8B-4A55-8504-A70B8D2C7DF4}" type="datetimeFigureOut">
              <a:rPr lang="en-US" smtClean="0"/>
              <a:pPr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D7783-7F9B-4EEE-81C9-B6055064E3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600572"/>
            <a:ext cx="5384099" cy="452701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572"/>
            <a:ext cx="5384099" cy="452701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8A5F4-FC8B-4A55-8504-A70B8D2C7DF4}" type="datetimeFigureOut">
              <a:rPr lang="en-US" smtClean="0"/>
              <a:pPr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D7783-7F9B-4EEE-81C9-B6055064E3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2" indent="0">
              <a:buNone/>
              <a:defRPr sz="2600" b="1"/>
            </a:lvl2pPr>
            <a:lvl3pPr marL="1219142" indent="0">
              <a:buNone/>
              <a:defRPr sz="2400" b="1"/>
            </a:lvl3pPr>
            <a:lvl4pPr marL="1828714" indent="0">
              <a:buNone/>
              <a:defRPr sz="2100" b="1"/>
            </a:lvl4pPr>
            <a:lvl5pPr marL="2438285" indent="0">
              <a:buNone/>
              <a:defRPr sz="2100" b="1"/>
            </a:lvl5pPr>
            <a:lvl6pPr marL="3047856" indent="0">
              <a:buNone/>
              <a:defRPr sz="2100" b="1"/>
            </a:lvl6pPr>
            <a:lvl7pPr marL="3657428" indent="0">
              <a:buNone/>
              <a:defRPr sz="2100" b="1"/>
            </a:lvl7pPr>
            <a:lvl8pPr marL="4266998" indent="0">
              <a:buNone/>
              <a:defRPr sz="2100" b="1"/>
            </a:lvl8pPr>
            <a:lvl9pPr marL="4876570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5379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3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2" indent="0">
              <a:buNone/>
              <a:defRPr sz="2600" b="1"/>
            </a:lvl2pPr>
            <a:lvl3pPr marL="1219142" indent="0">
              <a:buNone/>
              <a:defRPr sz="2400" b="1"/>
            </a:lvl3pPr>
            <a:lvl4pPr marL="1828714" indent="0">
              <a:buNone/>
              <a:defRPr sz="2100" b="1"/>
            </a:lvl4pPr>
            <a:lvl5pPr marL="2438285" indent="0">
              <a:buNone/>
              <a:defRPr sz="2100" b="1"/>
            </a:lvl5pPr>
            <a:lvl6pPr marL="3047856" indent="0">
              <a:buNone/>
              <a:defRPr sz="2100" b="1"/>
            </a:lvl6pPr>
            <a:lvl7pPr marL="3657428" indent="0">
              <a:buNone/>
              <a:defRPr sz="2100" b="1"/>
            </a:lvl7pPr>
            <a:lvl8pPr marL="4266998" indent="0">
              <a:buNone/>
              <a:defRPr sz="2100" b="1"/>
            </a:lvl8pPr>
            <a:lvl9pPr marL="4876570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3" y="2175379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8A5F4-FC8B-4A55-8504-A70B8D2C7DF4}" type="datetimeFigureOut">
              <a:rPr lang="en-US" smtClean="0"/>
              <a:pPr/>
              <a:t>2/23/2022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D7783-7F9B-4EEE-81C9-B6055064E3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8A5F4-FC8B-4A55-8504-A70B8D2C7DF4}" type="datetimeFigureOut">
              <a:rPr lang="en-US" smtClean="0"/>
              <a:pPr/>
              <a:t>2/23/2022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D7783-7F9B-4EEE-81C9-B6055064E3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8A5F4-FC8B-4A55-8504-A70B8D2C7DF4}" type="datetimeFigureOut">
              <a:rPr lang="en-US" smtClean="0"/>
              <a:pPr/>
              <a:t>2/23/2022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D7783-7F9B-4EEE-81C9-B6055064E3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2" y="273113"/>
            <a:ext cx="4010562" cy="116232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5"/>
            <a:ext cx="6814779" cy="5854469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2" y="1435434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72" indent="0">
              <a:buNone/>
              <a:defRPr sz="1600"/>
            </a:lvl2pPr>
            <a:lvl3pPr marL="1219142" indent="0">
              <a:buNone/>
              <a:defRPr sz="1400"/>
            </a:lvl3pPr>
            <a:lvl4pPr marL="1828714" indent="0">
              <a:buNone/>
              <a:defRPr sz="1200"/>
            </a:lvl4pPr>
            <a:lvl5pPr marL="2438285" indent="0">
              <a:buNone/>
              <a:defRPr sz="1200"/>
            </a:lvl5pPr>
            <a:lvl6pPr marL="3047856" indent="0">
              <a:buNone/>
              <a:defRPr sz="1200"/>
            </a:lvl6pPr>
            <a:lvl7pPr marL="3657428" indent="0">
              <a:buNone/>
              <a:defRPr sz="1200"/>
            </a:lvl7pPr>
            <a:lvl8pPr marL="4266998" indent="0">
              <a:buNone/>
              <a:defRPr sz="1200"/>
            </a:lvl8pPr>
            <a:lvl9pPr marL="487657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8A5F4-FC8B-4A55-8504-A70B8D2C7DF4}" type="datetimeFigureOut">
              <a:rPr lang="en-US" smtClean="0"/>
              <a:pPr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D7783-7F9B-4EEE-81C9-B6055064E3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7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7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72" indent="0">
              <a:buNone/>
              <a:defRPr sz="3700"/>
            </a:lvl2pPr>
            <a:lvl3pPr marL="1219142" indent="0">
              <a:buNone/>
              <a:defRPr sz="3200"/>
            </a:lvl3pPr>
            <a:lvl4pPr marL="1828714" indent="0">
              <a:buNone/>
              <a:defRPr sz="2600"/>
            </a:lvl4pPr>
            <a:lvl5pPr marL="2438285" indent="0">
              <a:buNone/>
              <a:defRPr sz="2600"/>
            </a:lvl5pPr>
            <a:lvl6pPr marL="3047856" indent="0">
              <a:buNone/>
              <a:defRPr sz="2600"/>
            </a:lvl6pPr>
            <a:lvl7pPr marL="3657428" indent="0">
              <a:buNone/>
              <a:defRPr sz="2600"/>
            </a:lvl7pPr>
            <a:lvl8pPr marL="4266998" indent="0">
              <a:buNone/>
              <a:defRPr sz="2600"/>
            </a:lvl8pPr>
            <a:lvl9pPr marL="4876570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72" indent="0">
              <a:buNone/>
              <a:defRPr sz="1600"/>
            </a:lvl2pPr>
            <a:lvl3pPr marL="1219142" indent="0">
              <a:buNone/>
              <a:defRPr sz="1400"/>
            </a:lvl3pPr>
            <a:lvl4pPr marL="1828714" indent="0">
              <a:buNone/>
              <a:defRPr sz="1200"/>
            </a:lvl4pPr>
            <a:lvl5pPr marL="2438285" indent="0">
              <a:buNone/>
              <a:defRPr sz="1200"/>
            </a:lvl5pPr>
            <a:lvl6pPr marL="3047856" indent="0">
              <a:buNone/>
              <a:defRPr sz="1200"/>
            </a:lvl6pPr>
            <a:lvl7pPr marL="3657428" indent="0">
              <a:buNone/>
              <a:defRPr sz="1200"/>
            </a:lvl7pPr>
            <a:lvl8pPr marL="4266998" indent="0">
              <a:buNone/>
              <a:defRPr sz="1200"/>
            </a:lvl8pPr>
            <a:lvl9pPr marL="487657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8A5F4-FC8B-4A55-8504-A70B8D2C7DF4}" type="datetimeFigureOut">
              <a:rPr lang="en-US" smtClean="0"/>
              <a:pPr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D7783-7F9B-4EEE-81C9-B6055064E3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2"/>
            <a:ext cx="10971372" cy="1143265"/>
          </a:xfrm>
          <a:prstGeom prst="rect">
            <a:avLst/>
          </a:prstGeom>
        </p:spPr>
        <p:txBody>
          <a:bodyPr vert="horz" lIns="121914" tIns="60957" rIns="121914" bIns="6095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121914" tIns="60957" rIns="121914" bIns="6095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3"/>
            <a:ext cx="2844430" cy="365210"/>
          </a:xfrm>
          <a:prstGeom prst="rect">
            <a:avLst/>
          </a:prstGeom>
        </p:spPr>
        <p:txBody>
          <a:bodyPr vert="horz" lIns="121914" tIns="60957" rIns="121914" bIns="60957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8A5F4-FC8B-4A55-8504-A70B8D2C7DF4}" type="datetimeFigureOut">
              <a:rPr lang="en-US" smtClean="0"/>
              <a:pPr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7823"/>
            <a:ext cx="3860297" cy="365210"/>
          </a:xfrm>
          <a:prstGeom prst="rect">
            <a:avLst/>
          </a:prstGeom>
        </p:spPr>
        <p:txBody>
          <a:bodyPr vert="horz" lIns="121914" tIns="60957" rIns="121914" bIns="60957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3"/>
            <a:ext cx="2844430" cy="365210"/>
          </a:xfrm>
          <a:prstGeom prst="rect">
            <a:avLst/>
          </a:prstGeom>
        </p:spPr>
        <p:txBody>
          <a:bodyPr vert="horz" lIns="121914" tIns="60957" rIns="121914" bIns="60957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D7783-7F9B-4EEE-81C9-B6055064E3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142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8" indent="-457178" algn="l" defTabSz="1219142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54" indent="-380982" algn="l" defTabSz="1219142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8" indent="-304786" algn="l" defTabSz="121914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00" indent="-304786" algn="l" defTabSz="1219142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70" indent="-304786" algn="l" defTabSz="1219142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642" indent="-304786" algn="l" defTabSz="1219142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13" indent="-304786" algn="l" defTabSz="1219142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84" indent="-304786" algn="l" defTabSz="1219142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356" indent="-304786" algn="l" defTabSz="1219142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2" algn="l" defTabSz="12191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2" algn="l" defTabSz="12191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14" algn="l" defTabSz="12191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85" algn="l" defTabSz="12191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56" algn="l" defTabSz="12191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28" algn="l" defTabSz="12191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98" algn="l" defTabSz="12191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70" algn="l" defTabSz="12191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7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oleObject" Target="../embeddings/oleObject13.bin"/><Relationship Id="rId18" Type="http://schemas.openxmlformats.org/officeDocument/2006/relationships/image" Target="../media/image20.wmf"/><Relationship Id="rId3" Type="http://schemas.openxmlformats.org/officeDocument/2006/relationships/oleObject" Target="../embeddings/oleObject8.bin"/><Relationship Id="rId21" Type="http://schemas.openxmlformats.org/officeDocument/2006/relationships/oleObject" Target="../embeddings/oleObject17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7.wmf"/><Relationship Id="rId1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9.wmf"/><Relationship Id="rId20" Type="http://schemas.openxmlformats.org/officeDocument/2006/relationships/image" Target="../media/image21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14.bin"/><Relationship Id="rId10" Type="http://schemas.openxmlformats.org/officeDocument/2006/relationships/image" Target="../media/image16.wmf"/><Relationship Id="rId19" Type="http://schemas.openxmlformats.org/officeDocument/2006/relationships/oleObject" Target="../embeddings/oleObject16.bin"/><Relationship Id="rId4" Type="http://schemas.openxmlformats.org/officeDocument/2006/relationships/image" Target="../media/image13.w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18.wmf"/><Relationship Id="rId22" Type="http://schemas.openxmlformats.org/officeDocument/2006/relationships/image" Target="../media/image22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3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oleObject" Target="../embeddings/oleObject26.bin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3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29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3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图片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51736" y="5082765"/>
            <a:ext cx="1817450" cy="1776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图片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3141" y="3667974"/>
            <a:ext cx="5487272" cy="3191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图形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463853"/>
            <a:ext cx="1417455" cy="1395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图片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51934" y="5174861"/>
            <a:ext cx="1438087" cy="1684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TextBox 6"/>
          <p:cNvSpPr txBox="1">
            <a:spLocks noChangeArrowheads="1"/>
          </p:cNvSpPr>
          <p:nvPr/>
        </p:nvSpPr>
        <p:spPr bwMode="auto">
          <a:xfrm>
            <a:off x="-1" y="0"/>
            <a:ext cx="5765323" cy="738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4" tIns="60957" rIns="121914" bIns="60957">
            <a:spAutoFit/>
          </a:bodyPr>
          <a:lstStyle/>
          <a:p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iểu học </a:t>
            </a:r>
            <a:r>
              <a:rPr lang="vi-VN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GIANG BIÊN</a:t>
            </a:r>
            <a:endParaRPr lang="en-US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08992" y="2143910"/>
            <a:ext cx="6912663" cy="1231100"/>
          </a:xfrm>
          <a:prstGeom prst="rect">
            <a:avLst/>
          </a:prstGeom>
          <a:noFill/>
        </p:spPr>
        <p:txBody>
          <a:bodyPr lIns="121914" tIns="60957" rIns="121914" bIns="60957">
            <a:spAutoFit/>
          </a:bodyPr>
          <a:lstStyle/>
          <a:p>
            <a:pPr algn="ctr"/>
            <a:r>
              <a:rPr lang="en-US" sz="7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72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5918" y="1625495"/>
            <a:ext cx="11001451" cy="4590381"/>
          </a:xfrm>
          <a:prstGeom prst="rect">
            <a:avLst/>
          </a:prstGeom>
          <a:noFill/>
        </p:spPr>
        <p:txBody>
          <a:bodyPr spcFirstLastPara="1" lIns="121914" tIns="60957" rIns="121914" bIns="60957">
            <a:prstTxWarp prst="textArchUp">
              <a:avLst>
                <a:gd name="adj" fmla="val 9783426"/>
              </a:avLst>
            </a:prstTxWarp>
            <a:spAutoFit/>
          </a:bodyPr>
          <a:lstStyle/>
          <a:p>
            <a:pPr algn="ctr">
              <a:defRPr/>
            </a:pPr>
            <a:r>
              <a:rPr lang="en-US" sz="36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CÁC CON HỌC SINH ĐẾN VỚI TIẾT HỌC HÔM NAY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58092"/>
            <a:ext cx="8809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1: &gt; , &lt; ,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=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376238" y="2392363"/>
          <a:ext cx="1766887" cy="280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1" name="Equation" r:id="rId3" imgW="647640" imgH="1028520" progId="Equation.3">
                  <p:embed/>
                </p:oleObj>
              </mc:Choice>
              <mc:Fallback>
                <p:oleObj name="Equation" r:id="rId3" imgW="647640" imgH="10285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238" y="2392363"/>
                        <a:ext cx="1766887" cy="280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4281488" y="2428875"/>
          <a:ext cx="1524000" cy="284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2" name="Equation" r:id="rId5" imgW="558720" imgH="1041120" progId="Equation.3">
                  <p:embed/>
                </p:oleObj>
              </mc:Choice>
              <mc:Fallback>
                <p:oleObj name="Equation" r:id="rId5" imgW="558720" imgH="104112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1488" y="2428875"/>
                        <a:ext cx="1524000" cy="2841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8672513" y="2428875"/>
          <a:ext cx="1663700" cy="284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3" name="Equation" r:id="rId7" imgW="609480" imgH="1041120" progId="Equation.3">
                  <p:embed/>
                </p:oleObj>
              </mc:Choice>
              <mc:Fallback>
                <p:oleObj name="Equation" r:id="rId7" imgW="609480" imgH="104112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72513" y="2428875"/>
                        <a:ext cx="1663700" cy="2841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80232" y="2501870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0232" y="4216382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37884" y="2569919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37884" y="4284431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24164" y="2430432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67040" y="4284431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51868" y="0"/>
            <a:ext cx="7429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–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23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5"/>
          <p:cNvGrpSpPr/>
          <p:nvPr/>
        </p:nvGrpSpPr>
        <p:grpSpPr>
          <a:xfrm>
            <a:off x="380166" y="643712"/>
            <a:ext cx="12024560" cy="1214446"/>
            <a:chOff x="0" y="642938"/>
            <a:chExt cx="12024560" cy="1214446"/>
          </a:xfrm>
        </p:grpSpPr>
        <p:sp>
          <p:nvSpPr>
            <p:cNvPr id="2" name="TextBox 1"/>
            <p:cNvSpPr txBox="1"/>
            <p:nvPr/>
          </p:nvSpPr>
          <p:spPr>
            <a:xfrm>
              <a:off x="0" y="715150"/>
              <a:ext cx="120245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a, 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3" name="Object 2"/>
            <p:cNvGraphicFramePr>
              <a:graphicFrameLocks noChangeAspect="1"/>
            </p:cNvGraphicFramePr>
            <p:nvPr/>
          </p:nvGraphicFramePr>
          <p:xfrm>
            <a:off x="842963" y="642938"/>
            <a:ext cx="1500187" cy="12144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07" name="Equation" r:id="rId3" imgW="533160" imgH="393480" progId="Equation.3">
                    <p:embed/>
                  </p:oleObj>
                </mc:Choice>
                <mc:Fallback>
                  <p:oleObj name="Equation" r:id="rId3" imgW="533160" imgH="39348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2963" y="642938"/>
                          <a:ext cx="1500187" cy="121444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5" name="Rectangle 24"/>
          <p:cNvSpPr/>
          <p:nvPr/>
        </p:nvSpPr>
        <p:spPr>
          <a:xfrm>
            <a:off x="55479" y="39171"/>
            <a:ext cx="77855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grpSp>
        <p:nvGrpSpPr>
          <p:cNvPr id="5" name="Group 26"/>
          <p:cNvGrpSpPr/>
          <p:nvPr/>
        </p:nvGrpSpPr>
        <p:grpSpPr>
          <a:xfrm>
            <a:off x="357190" y="2999593"/>
            <a:ext cx="12024560" cy="1144581"/>
            <a:chOff x="0" y="571487"/>
            <a:chExt cx="12024560" cy="1144581"/>
          </a:xfrm>
        </p:grpSpPr>
        <p:sp>
          <p:nvSpPr>
            <p:cNvPr id="28" name="TextBox 27"/>
            <p:cNvSpPr txBox="1"/>
            <p:nvPr/>
          </p:nvSpPr>
          <p:spPr>
            <a:xfrm>
              <a:off x="0" y="715150"/>
              <a:ext cx="120245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b,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9" name="Object 28"/>
            <p:cNvGraphicFramePr>
              <a:graphicFrameLocks noChangeAspect="1"/>
            </p:cNvGraphicFramePr>
            <p:nvPr/>
          </p:nvGraphicFramePr>
          <p:xfrm>
            <a:off x="450850" y="571487"/>
            <a:ext cx="2286000" cy="1144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08" name="Equation" r:id="rId5" imgW="812520" imgH="393480" progId="Equation.3">
                    <p:embed/>
                  </p:oleObj>
                </mc:Choice>
                <mc:Fallback>
                  <p:oleObj name="Equation" r:id="rId5" imgW="812520" imgH="393480" progId="Equation.3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0850" y="571487"/>
                          <a:ext cx="2286000" cy="114458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3" name="Object 32"/>
          <p:cNvGraphicFramePr>
            <a:graphicFrameLocks noChangeAspect="1"/>
          </p:cNvGraphicFramePr>
          <p:nvPr/>
        </p:nvGraphicFramePr>
        <p:xfrm>
          <a:off x="1951802" y="1715282"/>
          <a:ext cx="3000375" cy="1214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9" name="Equation" r:id="rId7" imgW="533160" imgH="393480" progId="Equation.3">
                  <p:embed/>
                </p:oleObj>
              </mc:Choice>
              <mc:Fallback>
                <p:oleObj name="Equation" r:id="rId7" imgW="53316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1802" y="1715282"/>
                        <a:ext cx="3000375" cy="12144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/>
        </p:nvGraphicFramePr>
        <p:xfrm>
          <a:off x="1451736" y="4501364"/>
          <a:ext cx="4572000" cy="1143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0" name="Equation" r:id="rId9" imgW="812520" imgH="393480" progId="Equation.3">
                  <p:embed/>
                </p:oleObj>
              </mc:Choice>
              <mc:Fallback>
                <p:oleObj name="Equation" r:id="rId9" imgW="812520" imgH="39348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1736" y="4501364"/>
                        <a:ext cx="4572000" cy="11430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1738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Khoanh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58" name="Object 10"/>
          <p:cNvGraphicFramePr>
            <a:graphicFrameLocks noChangeAspect="1"/>
          </p:cNvGraphicFramePr>
          <p:nvPr/>
        </p:nvGraphicFramePr>
        <p:xfrm>
          <a:off x="737356" y="1572406"/>
          <a:ext cx="969962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Equation" r:id="rId3" imgW="355320" imgH="393480" progId="Equation.3">
                  <p:embed/>
                </p:oleObj>
              </mc:Choice>
              <mc:Fallback>
                <p:oleObj name="Equation" r:id="rId3" imgW="355320" imgH="39348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356" y="1572406"/>
                        <a:ext cx="969962" cy="1073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6" name="Group 25"/>
          <p:cNvGrpSpPr/>
          <p:nvPr/>
        </p:nvGrpSpPr>
        <p:grpSpPr>
          <a:xfrm>
            <a:off x="380166" y="572274"/>
            <a:ext cx="12024560" cy="1000906"/>
            <a:chOff x="0" y="571500"/>
            <a:chExt cx="12024560" cy="1000906"/>
          </a:xfrm>
        </p:grpSpPr>
        <p:sp>
          <p:nvSpPr>
            <p:cNvPr id="47" name="TextBox 46"/>
            <p:cNvSpPr txBox="1"/>
            <p:nvPr/>
          </p:nvSpPr>
          <p:spPr>
            <a:xfrm>
              <a:off x="0" y="715150"/>
              <a:ext cx="120245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a,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dưới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đây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?  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48" name="Object 47"/>
            <p:cNvGraphicFramePr>
              <a:graphicFrameLocks noChangeAspect="1"/>
            </p:cNvGraphicFramePr>
            <p:nvPr/>
          </p:nvGraphicFramePr>
          <p:xfrm>
            <a:off x="1857388" y="571500"/>
            <a:ext cx="428625" cy="10009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7" name="Equation" r:id="rId5" imgW="152280" imgH="393480" progId="Equation.3">
                    <p:embed/>
                  </p:oleObj>
                </mc:Choice>
                <mc:Fallback>
                  <p:oleObj name="Equation" r:id="rId5" imgW="152280" imgH="393480" progId="Equation.3">
                    <p:embed/>
                    <p:pic>
                      <p:nvPicPr>
                        <p:cNvPr id="0" name="Picture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57388" y="571500"/>
                          <a:ext cx="428625" cy="100090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078" name="Object 30"/>
          <p:cNvGraphicFramePr>
            <a:graphicFrameLocks noChangeAspect="1"/>
          </p:cNvGraphicFramePr>
          <p:nvPr/>
        </p:nvGraphicFramePr>
        <p:xfrm>
          <a:off x="3452000" y="1643844"/>
          <a:ext cx="969963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Equation" r:id="rId7" imgW="355320" imgH="393480" progId="Equation.3">
                  <p:embed/>
                </p:oleObj>
              </mc:Choice>
              <mc:Fallback>
                <p:oleObj name="Equation" r:id="rId7" imgW="355320" imgH="393480" progId="Equation.3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2000" y="1643844"/>
                        <a:ext cx="969963" cy="1073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9" name="Object 31"/>
          <p:cNvGraphicFramePr>
            <a:graphicFrameLocks noChangeAspect="1"/>
          </p:cNvGraphicFramePr>
          <p:nvPr/>
        </p:nvGraphicFramePr>
        <p:xfrm>
          <a:off x="5918200" y="1643063"/>
          <a:ext cx="1038225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Equation" r:id="rId9" imgW="380880" imgH="393480" progId="Equation.3">
                  <p:embed/>
                </p:oleObj>
              </mc:Choice>
              <mc:Fallback>
                <p:oleObj name="Equation" r:id="rId9" imgW="380880" imgH="393480" progId="Equation.3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8200" y="1643063"/>
                        <a:ext cx="1038225" cy="1073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0" name="Object 32"/>
          <p:cNvGraphicFramePr>
            <a:graphicFrameLocks noChangeAspect="1"/>
          </p:cNvGraphicFramePr>
          <p:nvPr/>
        </p:nvGraphicFramePr>
        <p:xfrm>
          <a:off x="8491538" y="1643063"/>
          <a:ext cx="1038225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name="Equation" r:id="rId11" imgW="380880" imgH="393480" progId="Equation.3">
                  <p:embed/>
                </p:oleObj>
              </mc:Choice>
              <mc:Fallback>
                <p:oleObj name="Equation" r:id="rId11" imgW="380880" imgH="393480" progId="Equation.3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1538" y="1643063"/>
                        <a:ext cx="1038225" cy="1073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" name="Group 25"/>
          <p:cNvGrpSpPr/>
          <p:nvPr/>
        </p:nvGrpSpPr>
        <p:grpSpPr>
          <a:xfrm>
            <a:off x="285752" y="3001166"/>
            <a:ext cx="12024560" cy="1001713"/>
            <a:chOff x="0" y="571500"/>
            <a:chExt cx="12024560" cy="1001713"/>
          </a:xfrm>
        </p:grpSpPr>
        <p:sp>
          <p:nvSpPr>
            <p:cNvPr id="50" name="TextBox 49"/>
            <p:cNvSpPr txBox="1"/>
            <p:nvPr/>
          </p:nvSpPr>
          <p:spPr>
            <a:xfrm>
              <a:off x="0" y="715150"/>
              <a:ext cx="120245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b,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                        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bé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?  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51" name="Object 50"/>
            <p:cNvGraphicFramePr>
              <a:graphicFrameLocks noChangeAspect="1"/>
            </p:cNvGraphicFramePr>
            <p:nvPr/>
          </p:nvGraphicFramePr>
          <p:xfrm>
            <a:off x="3594876" y="571500"/>
            <a:ext cx="2430463" cy="1001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1" name="Equation" r:id="rId13" imgW="863280" imgH="393480" progId="Equation.3">
                    <p:embed/>
                  </p:oleObj>
                </mc:Choice>
                <mc:Fallback>
                  <p:oleObj name="Equation" r:id="rId13" imgW="863280" imgH="393480" progId="Equation.3">
                    <p:embed/>
                    <p:pic>
                      <p:nvPicPr>
                        <p:cNvPr id="0" name="Picture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94876" y="571500"/>
                          <a:ext cx="2430463" cy="10017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082" name="Object 34"/>
          <p:cNvGraphicFramePr>
            <a:graphicFrameLocks noChangeAspect="1"/>
          </p:cNvGraphicFramePr>
          <p:nvPr/>
        </p:nvGraphicFramePr>
        <p:xfrm>
          <a:off x="822325" y="4144963"/>
          <a:ext cx="796925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name="Equation" r:id="rId15" imgW="291960" imgH="393480" progId="Equation.3">
                  <p:embed/>
                </p:oleObj>
              </mc:Choice>
              <mc:Fallback>
                <p:oleObj name="Equation" r:id="rId15" imgW="291960" imgH="393480" progId="Equation.3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325" y="4144963"/>
                        <a:ext cx="796925" cy="1073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3" name="Object 35"/>
          <p:cNvGraphicFramePr>
            <a:graphicFrameLocks noChangeAspect="1"/>
          </p:cNvGraphicFramePr>
          <p:nvPr/>
        </p:nvGraphicFramePr>
        <p:xfrm>
          <a:off x="3467100" y="4216400"/>
          <a:ext cx="936625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name="Equation" r:id="rId17" imgW="342720" imgH="393480" progId="Equation.3">
                  <p:embed/>
                </p:oleObj>
              </mc:Choice>
              <mc:Fallback>
                <p:oleObj name="Equation" r:id="rId17" imgW="342720" imgH="393480" progId="Equation.3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7100" y="4216400"/>
                        <a:ext cx="936625" cy="1073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4" name="Object 36"/>
          <p:cNvGraphicFramePr>
            <a:graphicFrameLocks noChangeAspect="1"/>
          </p:cNvGraphicFramePr>
          <p:nvPr/>
        </p:nvGraphicFramePr>
        <p:xfrm>
          <a:off x="5935663" y="4216400"/>
          <a:ext cx="1003300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" name="Equation" r:id="rId19" imgW="368280" imgH="393480" progId="Equation.3">
                  <p:embed/>
                </p:oleObj>
              </mc:Choice>
              <mc:Fallback>
                <p:oleObj name="Equation" r:id="rId19" imgW="368280" imgH="393480" progId="Equation.3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5663" y="4216400"/>
                        <a:ext cx="1003300" cy="1073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5" name="Object 37"/>
          <p:cNvGraphicFramePr>
            <a:graphicFrameLocks noChangeAspect="1"/>
          </p:cNvGraphicFramePr>
          <p:nvPr/>
        </p:nvGraphicFramePr>
        <p:xfrm>
          <a:off x="8524098" y="4215612"/>
          <a:ext cx="1038225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" name="Equation" r:id="rId21" imgW="380880" imgH="393480" progId="Equation.3">
                  <p:embed/>
                </p:oleObj>
              </mc:Choice>
              <mc:Fallback>
                <p:oleObj name="Equation" r:id="rId21" imgW="380880" imgH="393480" progId="Equation.3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4098" y="4215612"/>
                        <a:ext cx="1038225" cy="1073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Oval 51"/>
          <p:cNvSpPr/>
          <p:nvPr/>
        </p:nvSpPr>
        <p:spPr>
          <a:xfrm>
            <a:off x="5666578" y="4358488"/>
            <a:ext cx="785818" cy="78581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666578" y="1786720"/>
            <a:ext cx="785818" cy="78581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/>
          <p:nvPr/>
        </p:nvGrpSpPr>
        <p:grpSpPr>
          <a:xfrm>
            <a:off x="285752" y="0"/>
            <a:ext cx="12024560" cy="1000125"/>
            <a:chOff x="0" y="428628"/>
            <a:chExt cx="12024560" cy="1000125"/>
          </a:xfrm>
        </p:grpSpPr>
        <p:sp>
          <p:nvSpPr>
            <p:cNvPr id="3" name="TextBox 2"/>
            <p:cNvSpPr txBox="1"/>
            <p:nvPr/>
          </p:nvSpPr>
          <p:spPr>
            <a:xfrm>
              <a:off x="0" y="715150"/>
              <a:ext cx="120245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4.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Cho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4" name="Object 3"/>
            <p:cNvGraphicFramePr>
              <a:graphicFrameLocks noChangeAspect="1"/>
            </p:cNvGraphicFramePr>
            <p:nvPr/>
          </p:nvGraphicFramePr>
          <p:xfrm>
            <a:off x="3309124" y="428628"/>
            <a:ext cx="1214437" cy="1000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30" name="Equation" r:id="rId3" imgW="431640" imgH="393480" progId="Equation.3">
                    <p:embed/>
                  </p:oleObj>
                </mc:Choice>
                <mc:Fallback>
                  <p:oleObj name="Equation" r:id="rId3" imgW="431640" imgH="39348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09124" y="428628"/>
                          <a:ext cx="1214437" cy="1000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" name="TextBox 5"/>
          <p:cNvSpPr txBox="1"/>
          <p:nvPr/>
        </p:nvSpPr>
        <p:spPr>
          <a:xfrm>
            <a:off x="165853" y="1358862"/>
            <a:ext cx="12024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a.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19: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5853" y="3072604"/>
            <a:ext cx="12024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b.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0238609" y="1143778"/>
          <a:ext cx="734791" cy="1143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1" name="Equation" r:id="rId5" imgW="228600" imgH="393480" progId="Equation.3">
                  <p:embed/>
                </p:oleObj>
              </mc:Choice>
              <mc:Fallback>
                <p:oleObj name="Equation" r:id="rId5" imgW="22860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38609" y="1143778"/>
                        <a:ext cx="734791" cy="11430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Object 5"/>
          <p:cNvGraphicFramePr>
            <a:graphicFrameLocks noChangeAspect="1"/>
          </p:cNvGraphicFramePr>
          <p:nvPr/>
        </p:nvGraphicFramePr>
        <p:xfrm>
          <a:off x="1706563" y="3716338"/>
          <a:ext cx="150812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2" name="Equation" r:id="rId7" imgW="469800" imgH="393480" progId="Equation.3">
                  <p:embed/>
                </p:oleObj>
              </mc:Choice>
              <mc:Fallback>
                <p:oleObj name="Equation" r:id="rId7" imgW="46980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6563" y="3716338"/>
                        <a:ext cx="1508125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0"/>
            <a:ext cx="121904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25"/>
          <p:cNvGrpSpPr/>
          <p:nvPr/>
        </p:nvGrpSpPr>
        <p:grpSpPr>
          <a:xfrm>
            <a:off x="428628" y="1143778"/>
            <a:ext cx="11761785" cy="1001713"/>
            <a:chOff x="0" y="570726"/>
            <a:chExt cx="12024560" cy="1001713"/>
          </a:xfrm>
        </p:grpSpPr>
        <p:sp>
          <p:nvSpPr>
            <p:cNvPr id="22" name="TextBox 21"/>
            <p:cNvSpPr txBox="1"/>
            <p:nvPr/>
          </p:nvSpPr>
          <p:spPr>
            <a:xfrm>
              <a:off x="0" y="715150"/>
              <a:ext cx="120245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a, 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3" name="Object 22"/>
            <p:cNvGraphicFramePr>
              <a:graphicFrameLocks noChangeAspect="1"/>
            </p:cNvGraphicFramePr>
            <p:nvPr/>
          </p:nvGraphicFramePr>
          <p:xfrm>
            <a:off x="821572" y="570726"/>
            <a:ext cx="2500312" cy="1001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67" name="Equation" r:id="rId3" imgW="888840" imgH="393480" progId="Equation.3">
                    <p:embed/>
                  </p:oleObj>
                </mc:Choice>
                <mc:Fallback>
                  <p:oleObj name="Equation" r:id="rId3" imgW="888840" imgH="393480" progId="Equation.3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1572" y="570726"/>
                          <a:ext cx="2500312" cy="10017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4" name="Group 25"/>
          <p:cNvGrpSpPr/>
          <p:nvPr/>
        </p:nvGrpSpPr>
        <p:grpSpPr>
          <a:xfrm>
            <a:off x="451604" y="3502025"/>
            <a:ext cx="11738809" cy="1001713"/>
            <a:chOff x="0" y="571519"/>
            <a:chExt cx="12024560" cy="1001713"/>
          </a:xfrm>
        </p:grpSpPr>
        <p:sp>
          <p:nvSpPr>
            <p:cNvPr id="25" name="TextBox 24"/>
            <p:cNvSpPr txBox="1"/>
            <p:nvPr/>
          </p:nvSpPr>
          <p:spPr>
            <a:xfrm>
              <a:off x="0" y="715150"/>
              <a:ext cx="120245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b, 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6" name="Object 25"/>
            <p:cNvGraphicFramePr>
              <a:graphicFrameLocks noChangeAspect="1"/>
            </p:cNvGraphicFramePr>
            <p:nvPr/>
          </p:nvGraphicFramePr>
          <p:xfrm>
            <a:off x="661234" y="571519"/>
            <a:ext cx="2822575" cy="1001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68" name="Equation" r:id="rId5" imgW="1002960" imgH="393480" progId="Equation.3">
                    <p:embed/>
                  </p:oleObj>
                </mc:Choice>
                <mc:Fallback>
                  <p:oleObj name="Equation" r:id="rId5" imgW="1002960" imgH="393480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1234" y="571519"/>
                          <a:ext cx="2822575" cy="10017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28" name="Straight Connector 27"/>
          <p:cNvCxnSpPr/>
          <p:nvPr/>
        </p:nvCxnSpPr>
        <p:spPr>
          <a:xfrm>
            <a:off x="1808926" y="1215216"/>
            <a:ext cx="357190" cy="2857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380430" y="1786720"/>
            <a:ext cx="357190" cy="2857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380430" y="1215216"/>
            <a:ext cx="357190" cy="2857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237422" y="1715282"/>
            <a:ext cx="357190" cy="2857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Object 37"/>
          <p:cNvGraphicFramePr>
            <a:graphicFrameLocks noChangeAspect="1"/>
          </p:cNvGraphicFramePr>
          <p:nvPr/>
        </p:nvGraphicFramePr>
        <p:xfrm>
          <a:off x="3594876" y="1112217"/>
          <a:ext cx="628650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9" name="Equation" r:id="rId7" imgW="228600" imgH="393480" progId="Equation.3">
                  <p:embed/>
                </p:oleObj>
              </mc:Choice>
              <mc:Fallback>
                <p:oleObj name="Equation" r:id="rId7" imgW="228600" imgH="39348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4876" y="1112217"/>
                        <a:ext cx="628650" cy="1001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4" name="Object 12"/>
          <p:cNvGraphicFramePr>
            <a:graphicFrameLocks noChangeAspect="1"/>
          </p:cNvGraphicFramePr>
          <p:nvPr/>
        </p:nvGraphicFramePr>
        <p:xfrm>
          <a:off x="4165600" y="1117600"/>
          <a:ext cx="908050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0" name="Equation" r:id="rId9" imgW="330120" imgH="393480" progId="Equation.3">
                  <p:embed/>
                </p:oleObj>
              </mc:Choice>
              <mc:Fallback>
                <p:oleObj name="Equation" r:id="rId9" imgW="330120" imgH="39348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5600" y="1117600"/>
                        <a:ext cx="908050" cy="1001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Straight Connector 38"/>
          <p:cNvCxnSpPr/>
          <p:nvPr/>
        </p:nvCxnSpPr>
        <p:spPr>
          <a:xfrm>
            <a:off x="2380430" y="3572670"/>
            <a:ext cx="357190" cy="2857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165984" y="4072736"/>
            <a:ext cx="357190" cy="2857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380430" y="3215480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(4)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1737488" y="3572670"/>
            <a:ext cx="357190" cy="2857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2308992" y="4144174"/>
            <a:ext cx="357190" cy="2857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308992" y="4429926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(3)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3023372" y="3572670"/>
            <a:ext cx="357190" cy="2857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1666050" y="4144174"/>
            <a:ext cx="357190" cy="2857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237686" y="3286918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(3)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3565" name="Object 13"/>
          <p:cNvGraphicFramePr>
            <a:graphicFrameLocks noChangeAspect="1"/>
          </p:cNvGraphicFramePr>
          <p:nvPr/>
        </p:nvGraphicFramePr>
        <p:xfrm>
          <a:off x="3880628" y="3501232"/>
          <a:ext cx="628650" cy="100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1" name="Equation" r:id="rId11" imgW="228600" imgH="393480" progId="Equation.3">
                  <p:embed/>
                </p:oleObj>
              </mc:Choice>
              <mc:Fallback>
                <p:oleObj name="Equation" r:id="rId11" imgW="228600" imgH="39348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0628" y="3501232"/>
                        <a:ext cx="628650" cy="1001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6" name="Object 14"/>
          <p:cNvGraphicFramePr>
            <a:graphicFrameLocks noChangeAspect="1"/>
          </p:cNvGraphicFramePr>
          <p:nvPr/>
        </p:nvGraphicFramePr>
        <p:xfrm>
          <a:off x="4611688" y="3459163"/>
          <a:ext cx="873125" cy="100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2" name="Equation" r:id="rId13" imgW="317160" imgH="393480" progId="Equation.3">
                  <p:embed/>
                </p:oleObj>
              </mc:Choice>
              <mc:Fallback>
                <p:oleObj name="Equation" r:id="rId13" imgW="317160" imgH="39348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1688" y="3459163"/>
                        <a:ext cx="873125" cy="1001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5" grpId="0"/>
      <p:bldP spid="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21784"/>
            <a:ext cx="3428554" cy="3658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图片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6149" y="3696556"/>
            <a:ext cx="4114264" cy="3190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09504" y="4549242"/>
            <a:ext cx="3276173" cy="2372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WordArt 5"/>
          <p:cNvSpPr>
            <a:spLocks noChangeArrowheads="1" noChangeShapeType="1" noTextEdit="1"/>
          </p:cNvSpPr>
          <p:nvPr/>
        </p:nvSpPr>
        <p:spPr bwMode="auto">
          <a:xfrm>
            <a:off x="2722208" y="304870"/>
            <a:ext cx="7238058" cy="4344406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Corbel"/>
              </a:rPr>
              <a:t>CHÀO CÁC CON!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167</Words>
  <Application>Microsoft Office PowerPoint</Application>
  <PresentationFormat>Custom</PresentationFormat>
  <Paragraphs>28</Paragraphs>
  <Slides>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HP</cp:lastModifiedBy>
  <cp:revision>41</cp:revision>
  <dcterms:created xsi:type="dcterms:W3CDTF">2021-02-17T02:12:00Z</dcterms:created>
  <dcterms:modified xsi:type="dcterms:W3CDTF">2022-02-23T05:13:47Z</dcterms:modified>
</cp:coreProperties>
</file>