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342" r:id="rId4"/>
    <p:sldId id="11088408" r:id="rId5"/>
    <p:sldId id="11088409" r:id="rId6"/>
    <p:sldId id="11088410" r:id="rId7"/>
    <p:sldId id="259" r:id="rId8"/>
    <p:sldId id="276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E71C-8294-486E-BC46-58066BD47326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EF57-B8A0-44E7-ACE5-305A9941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3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9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78" indent="0" algn="ctr">
              <a:buNone/>
              <a:defRPr/>
            </a:lvl2pPr>
            <a:lvl3pPr marL="685755" indent="0" algn="ctr">
              <a:buNone/>
              <a:defRPr/>
            </a:lvl3pPr>
            <a:lvl4pPr marL="1028633" indent="0" algn="ctr">
              <a:buNone/>
              <a:defRPr/>
            </a:lvl4pPr>
            <a:lvl5pPr marL="1371511" indent="0" algn="ctr">
              <a:buNone/>
              <a:defRPr/>
            </a:lvl5pPr>
            <a:lvl6pPr marL="1714389" indent="0" algn="ctr">
              <a:buNone/>
              <a:defRPr/>
            </a:lvl6pPr>
            <a:lvl7pPr marL="2057267" indent="0" algn="ctr">
              <a:buNone/>
              <a:defRPr/>
            </a:lvl7pPr>
            <a:lvl8pPr marL="2400144" indent="0" algn="ctr">
              <a:buNone/>
              <a:defRPr/>
            </a:lvl8pPr>
            <a:lvl9pPr marL="27430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B5673E-9127-494C-BF77-54AFA9FA1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EE54E-6E00-430C-8FE7-723D0831A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40FDE-6130-4335-930A-C2F405C33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D983-48EB-4185-92BB-5CF79CC38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96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6566B0-21C0-4BD2-995F-DBEE6CE8B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3B505C-40D6-4AFB-B656-D44209924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CEE9C-E92D-4B3B-BC41-88F29847A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3E0B-65F0-4658-9315-1B68891F7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4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8" indent="0">
              <a:buNone/>
              <a:defRPr sz="1351"/>
            </a:lvl2pPr>
            <a:lvl3pPr marL="685755" indent="0">
              <a:buNone/>
              <a:defRPr sz="1200"/>
            </a:lvl3pPr>
            <a:lvl4pPr marL="1028633" indent="0">
              <a:buNone/>
              <a:defRPr sz="1051"/>
            </a:lvl4pPr>
            <a:lvl5pPr marL="1371511" indent="0">
              <a:buNone/>
              <a:defRPr sz="1051"/>
            </a:lvl5pPr>
            <a:lvl6pPr marL="1714389" indent="0">
              <a:buNone/>
              <a:defRPr sz="1051"/>
            </a:lvl6pPr>
            <a:lvl7pPr marL="2057267" indent="0">
              <a:buNone/>
              <a:defRPr sz="1051"/>
            </a:lvl7pPr>
            <a:lvl8pPr marL="2400144" indent="0">
              <a:buNone/>
              <a:defRPr sz="1051"/>
            </a:lvl8pPr>
            <a:lvl9pPr marL="2743022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63F732-67EB-41B9-A531-EDD84881D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F46E1B-297A-4162-88BA-62CB33982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F537C-23AC-44EC-A1DC-A025C9D0C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81FF-821A-4F6E-820F-626ECCB04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11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B42C7-E58D-4900-9D22-15BAE5370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3633B-0949-4F57-84D2-42D4CA40B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11153-1B8F-4D6B-B387-26EBF5875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2663-0F70-42E1-B458-2347334DB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07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5" indent="0">
              <a:buNone/>
              <a:defRPr sz="1351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5" indent="0">
              <a:buNone/>
              <a:defRPr sz="1351" b="1"/>
            </a:lvl3pPr>
            <a:lvl4pPr marL="1028633" indent="0">
              <a:buNone/>
              <a:defRPr sz="1200" b="1"/>
            </a:lvl4pPr>
            <a:lvl5pPr marL="1371511" indent="0">
              <a:buNone/>
              <a:defRPr sz="1200" b="1"/>
            </a:lvl5pPr>
            <a:lvl6pPr marL="1714389" indent="0">
              <a:buNone/>
              <a:defRPr sz="1200" b="1"/>
            </a:lvl6pPr>
            <a:lvl7pPr marL="2057267" indent="0">
              <a:buNone/>
              <a:defRPr sz="1200" b="1"/>
            </a:lvl7pPr>
            <a:lvl8pPr marL="2400144" indent="0">
              <a:buNone/>
              <a:defRPr sz="1200" b="1"/>
            </a:lvl8pPr>
            <a:lvl9pPr marL="27430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BBABE0-B6AE-46EC-A4FC-C62CB4462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65950-EA4A-4AAD-B286-139B2261D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35F6A6-CE67-4D35-9130-EB71AD7E8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D7FF-8E66-48B2-8764-0C41CB828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55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20F57A-09EB-4BE0-A81B-A17CA3886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63E2B4-2C6C-4E4B-B309-D87040BA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362F58-D99B-44C6-86B2-1F60CD59E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5928-424C-4C36-8375-E0E243CC5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28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4A49A6-A47E-43B7-A97A-851AC84B5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373B6E-C2A6-47FB-89C7-E2528F544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F7281E-E105-42D2-8B5C-65DE49886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F9DE4-5879-4F41-87C2-8C30CABE0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0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8" indent="0">
              <a:buNone/>
              <a:defRPr sz="900"/>
            </a:lvl2pPr>
            <a:lvl3pPr marL="685755" indent="0">
              <a:buNone/>
              <a:defRPr sz="751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9" indent="0">
              <a:buNone/>
              <a:defRPr sz="675"/>
            </a:lvl6pPr>
            <a:lvl7pPr marL="2057267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2E288-97FA-4FFC-B12A-7250A3FE8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3B21F-8E49-44F1-956E-119123D09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3F2ED3-9FA5-485F-9CF5-6196631B9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E78E-173B-4865-B2ED-568F3F5B5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3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5" indent="0">
              <a:buNone/>
              <a:defRPr sz="1800"/>
            </a:lvl3pPr>
            <a:lvl4pPr marL="1028633" indent="0">
              <a:buNone/>
              <a:defRPr sz="1500"/>
            </a:lvl4pPr>
            <a:lvl5pPr marL="1371511" indent="0">
              <a:buNone/>
              <a:defRPr sz="1500"/>
            </a:lvl5pPr>
            <a:lvl6pPr marL="1714389" indent="0">
              <a:buNone/>
              <a:defRPr sz="1500"/>
            </a:lvl6pPr>
            <a:lvl7pPr marL="2057267" indent="0">
              <a:buNone/>
              <a:defRPr sz="1500"/>
            </a:lvl7pPr>
            <a:lvl8pPr marL="2400144" indent="0">
              <a:buNone/>
              <a:defRPr sz="1500"/>
            </a:lvl8pPr>
            <a:lvl9pPr marL="274302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78" indent="0">
              <a:buNone/>
              <a:defRPr sz="900"/>
            </a:lvl2pPr>
            <a:lvl3pPr marL="685755" indent="0">
              <a:buNone/>
              <a:defRPr sz="751"/>
            </a:lvl3pPr>
            <a:lvl4pPr marL="1028633" indent="0">
              <a:buNone/>
              <a:defRPr sz="675"/>
            </a:lvl4pPr>
            <a:lvl5pPr marL="1371511" indent="0">
              <a:buNone/>
              <a:defRPr sz="675"/>
            </a:lvl5pPr>
            <a:lvl6pPr marL="1714389" indent="0">
              <a:buNone/>
              <a:defRPr sz="675"/>
            </a:lvl6pPr>
            <a:lvl7pPr marL="2057267" indent="0">
              <a:buNone/>
              <a:defRPr sz="675"/>
            </a:lvl7pPr>
            <a:lvl8pPr marL="2400144" indent="0">
              <a:buNone/>
              <a:defRPr sz="675"/>
            </a:lvl8pPr>
            <a:lvl9pPr marL="274302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DD79F-877A-4C38-A428-32130AFCC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5039E-F6D1-4718-B639-03F6ADF7E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D388A-8629-4B17-9F96-5E22AEBE8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C0AB-90E9-4021-B8E9-5188984EF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1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F49C0-3E2D-4103-A59E-B1C5187CE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9F290-5435-4208-BE5F-F20EACD3A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9EAF8D-D252-46BA-98CD-C2179E5F8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C722-0DFB-49DF-8FD4-01A2BCA1B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88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1EC958-C750-4807-999C-96D1E87A1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7F2E67-FB23-43A9-A3A4-B87D27883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F117C9-B1B2-4BD2-A7FB-924150B60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2F20-517E-4C90-B4F3-5EF61D2FF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71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9601BC-0BFE-4AF8-AE20-DB5DE0526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C3E53A-947B-490C-AFB2-47E647D0A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DD1A39-8D5B-463B-9337-7213B1CB7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CD5C-6323-4835-851E-0666B071D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88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3" y="3178649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2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3" y="450640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000" y="1050117"/>
            <a:ext cx="7329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pPr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100000">
            <a:off x="1457379" y="5086237"/>
            <a:ext cx="971344" cy="972755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70" y="344266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4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3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7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7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7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3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1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8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20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pPr/>
              <a:t>2022/2/21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9" y="1616716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4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60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6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5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2" y="286931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81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5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5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3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6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4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6" y="1157470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8" y="1477609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3" y="1064034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1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4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7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2" y="1179057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7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3" y="1522001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0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1" cy="19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6" y="-171429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2" y="-12239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2" y="1179057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7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3" y="1522001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09"/>
            <a:ext cx="2842231" cy="2927643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97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20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1849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76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2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8" y="340786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2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3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913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11-B83F-46DC-A20F-647922A865CE}" type="datetimeFigureOut">
              <a:rPr lang="vi-VN" smtClean="0"/>
              <a:pPr/>
              <a:t>21/02/2022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E166-57EB-404A-A063-791587343D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50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68E4-7452-4C6B-921F-B2B55FF80935}" type="datetimeFigureOut">
              <a:rPr lang="en-US" smtClean="0"/>
              <a:t>21/02/2022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836D-57A7-4AF9-ADEB-A5058620F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BB30E0C-C051-4AFB-B2B1-4C4447EE5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90C23C8-06F5-4F42-9AAF-D0525F44A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6E7F3301-B3B9-465B-80A7-455EC0F1D3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76ED3026-D7D3-4D97-84AC-3DB7E7FEB3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72A053F2-151F-43BF-AA00-81D0DADBFA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1606AC2F-C650-4860-9C84-FDA9EE6C4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4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7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5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3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1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5582" indent="-25558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55611" indent="-21272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5641" indent="-16985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98533" indent="-16985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424" indent="-16985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28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06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82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462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5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0.png"/><Relationship Id="rId5" Type="http://schemas.openxmlformats.org/officeDocument/2006/relationships/image" Target="../media/image70.png"/><Relationship Id="rId10" Type="http://schemas.openxmlformats.org/officeDocument/2006/relationships/image" Target="../media/image5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-nen-powerpoint-thien-nhien-6">
            <a:extLst>
              <a:ext uri="{FF2B5EF4-FFF2-40B4-BE49-F238E27FC236}">
                <a16:creationId xmlns:a16="http://schemas.microsoft.com/office/drawing/2014/main" id="{BA2AF7AF-2351-452C-87D0-C5E6E692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 descr="Thu Dong Nam 50">
            <a:extLst>
              <a:ext uri="{FF2B5EF4-FFF2-40B4-BE49-F238E27FC236}">
                <a16:creationId xmlns:a16="http://schemas.microsoft.com/office/drawing/2014/main" id="{590D22DB-18E1-432E-95C6-120EC5F8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"/>
            <a:ext cx="11785600" cy="2163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931" tIns="14465" rIns="28931" bIns="14465">
            <a:spAutoFit/>
          </a:bodyPr>
          <a:lstStyle>
            <a:lvl1pPr defTabSz="5127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27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58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vi-VN" sz="58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58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lang="en-US" altLang="vi-VN" sz="58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58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vi-VN" sz="58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28 </a:t>
            </a:r>
            <a:r>
              <a:rPr lang="en-US" altLang="vi-VN" sz="58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vi-VN" sz="58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  <a:r>
              <a:rPr lang="en-US" altLang="vi-VN" sz="58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vi-VN" sz="58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2022</a:t>
            </a:r>
          </a:p>
          <a:p>
            <a:pPr algn="ctr" defTabSz="5127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53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5E32-994C-47CB-9AE6-09767A6B7A3F}"/>
              </a:ext>
            </a:extLst>
          </p:cNvPr>
          <p:cNvSpPr txBox="1"/>
          <p:nvPr/>
        </p:nvSpPr>
        <p:spPr>
          <a:xfrm>
            <a:off x="886691" y="2373959"/>
            <a:ext cx="1087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8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60"/>
            <a:ext cx="825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9600" b="1" dirty="0">
                <a:solidFill>
                  <a:prstClr val="white"/>
                </a:solidFill>
                <a:latin typeface="Arial" panose="020B0604020202020204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57E5B-0B80-4975-915B-76484B7A31BC}"/>
              </a:ext>
            </a:extLst>
          </p:cNvPr>
          <p:cNvSpPr txBox="1"/>
          <p:nvPr/>
        </p:nvSpPr>
        <p:spPr>
          <a:xfrm>
            <a:off x="2715491" y="1842655"/>
            <a:ext cx="725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99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-nen-powerpoint-thien-nhien-6">
            <a:extLst>
              <a:ext uri="{FF2B5EF4-FFF2-40B4-BE49-F238E27FC236}">
                <a16:creationId xmlns:a16="http://schemas.microsoft.com/office/drawing/2014/main" id="{BA2AF7AF-2351-452C-87D0-C5E6E692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 descr="Thu Dong Nam 50">
            <a:extLst>
              <a:ext uri="{FF2B5EF4-FFF2-40B4-BE49-F238E27FC236}">
                <a16:creationId xmlns:a16="http://schemas.microsoft.com/office/drawing/2014/main" id="{590D22DB-18E1-432E-95C6-120EC5F8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"/>
            <a:ext cx="11785600" cy="21631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931" tIns="14465" rIns="28931" bIns="14465">
            <a:spAutoFit/>
          </a:bodyPr>
          <a:lstStyle>
            <a:lvl1pPr defTabSz="5127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127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kumimoji="0" lang="en-US" alt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hai</a:t>
            </a:r>
            <a:r>
              <a:rPr kumimoji="0" lang="en-US" alt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kumimoji="0" lang="en-US" alt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28 </a:t>
            </a:r>
            <a:r>
              <a:rPr kumimoji="0" lang="en-US" altLang="vi-VN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kumimoji="0" lang="en-US" alt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 </a:t>
            </a:r>
            <a:r>
              <a:rPr kumimoji="0" lang="en-US" altLang="vi-VN" sz="58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kumimoji="0" lang="en-US" altLang="vi-VN" sz="58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2022</a:t>
            </a:r>
          </a:p>
          <a:p>
            <a:pPr marL="0" marR="0" lvl="0" indent="0" algn="ctr" defTabSz="5127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5333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5E32-994C-47CB-9AE6-09767A6B7A3F}"/>
              </a:ext>
            </a:extLst>
          </p:cNvPr>
          <p:cNvSpPr txBox="1"/>
          <p:nvPr/>
        </p:nvSpPr>
        <p:spPr>
          <a:xfrm>
            <a:off x="886691" y="2373959"/>
            <a:ext cx="1087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1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143560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69442" y="481242"/>
            <a:ext cx="392279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255000" y="589756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61" name="WordArt 124" descr="Paper bag"/>
          <p:cNvSpPr>
            <a:spLocks noChangeArrowheads="1" noChangeShapeType="1" noTextEdit="1"/>
          </p:cNvSpPr>
          <p:nvPr/>
        </p:nvSpPr>
        <p:spPr bwMode="auto">
          <a:xfrm>
            <a:off x="1748771" y="630311"/>
            <a:ext cx="736937" cy="223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0931" y="1124542"/>
                <a:ext cx="5882065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1" y="1124542"/>
                <a:ext cx="5882065" cy="967637"/>
              </a:xfrm>
              <a:prstGeom prst="rect">
                <a:avLst/>
              </a:prstGeom>
              <a:blipFill rotWithShape="1">
                <a:blip r:embed="rId3"/>
                <a:stretch>
                  <a:fillRect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59090" y="1404304"/>
            <a:ext cx="186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203825" y="2148449"/>
                <a:ext cx="5882065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25" y="2148449"/>
                <a:ext cx="5882065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5619" y="2346074"/>
            <a:ext cx="531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669030" y="3498128"/>
                <a:ext cx="215642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30" y="3498128"/>
                <a:ext cx="2156426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603587" y="3498128"/>
                <a:ext cx="2156426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87" y="3498128"/>
                <a:ext cx="2156426" cy="1460080"/>
              </a:xfrm>
              <a:prstGeom prst="rect">
                <a:avLst/>
              </a:prstGeom>
              <a:blipFill rotWithShape="1">
                <a:blip r:embed="rId7"/>
                <a:stretch>
                  <a:fillRect l="-11299" b="-1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689803" y="5088312"/>
                <a:ext cx="2156426" cy="11759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03" y="5088312"/>
                <a:ext cx="2156426" cy="11759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593208" y="3498128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08" y="3498128"/>
                <a:ext cx="5882065" cy="925190"/>
              </a:xfrm>
              <a:prstGeom prst="rect">
                <a:avLst/>
              </a:prstGeom>
              <a:blipFill rotWithShape="1"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8255000" y="3491056"/>
                <a:ext cx="2885439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0" y="3491056"/>
                <a:ext cx="2885439" cy="925190"/>
              </a:xfrm>
              <a:prstGeom prst="rect">
                <a:avLst/>
              </a:prstGeom>
              <a:blipFill rotWithShape="1">
                <a:blip r:embed="rId10"/>
                <a:stretch>
                  <a:fillRect r="-6554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578361" y="4958208"/>
                <a:ext cx="4678392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61" y="4958208"/>
                <a:ext cx="4678392" cy="931986"/>
              </a:xfrm>
              <a:prstGeom prst="rect">
                <a:avLst/>
              </a:prstGeom>
              <a:blipFill rotWithShape="1">
                <a:blip r:embed="rId11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01470" y="3746960"/>
            <a:ext cx="66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81013" y="3746960"/>
            <a:ext cx="66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575440" y="5179192"/>
            <a:ext cx="66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05959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  <p:bldP spid="109" grpId="0"/>
      <p:bldP spid="10" grpId="0"/>
      <p:bldP spid="111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69442" y="481242"/>
            <a:ext cx="392279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hợp</a:t>
            </a:r>
            <a:endParaRPr lang="en-US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255000" y="589756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61" name="WordArt 124" descr="Paper bag"/>
          <p:cNvSpPr>
            <a:spLocks noChangeArrowheads="1" noChangeShapeType="1" noTextEdit="1"/>
          </p:cNvSpPr>
          <p:nvPr/>
        </p:nvSpPr>
        <p:spPr bwMode="auto">
          <a:xfrm>
            <a:off x="1524001" y="630311"/>
            <a:ext cx="961708" cy="312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736" y="2101796"/>
                <a:ext cx="5882065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6" y="2101796"/>
                <a:ext cx="5882065" cy="1106521"/>
              </a:xfrm>
              <a:prstGeom prst="rect">
                <a:avLst/>
              </a:prstGeom>
              <a:blipFill rotWithShape="0"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48771" y="1301956"/>
            <a:ext cx="405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68016" y="2099833"/>
                <a:ext cx="5882065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016" y="2099833"/>
                <a:ext cx="5882065" cy="11065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5675" y="3538825"/>
                <a:ext cx="5882065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75" y="3538825"/>
                <a:ext cx="5882065" cy="11065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49182" y="3507872"/>
                <a:ext cx="5882065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82" y="3507872"/>
                <a:ext cx="5882065" cy="11065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25675" y="2150190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75" y="2150190"/>
                <a:ext cx="5882065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13098" y="2150190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98" y="2150190"/>
                <a:ext cx="5882065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2401" y="5124000"/>
            <a:ext cx="11728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07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886125" y="731596"/>
            <a:ext cx="9689926" cy="8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cs typeface="Times New Roman" panose="02020603050405020304" pitchFamily="18" charset="0"/>
              </a:rPr>
              <a:t>       m,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cs typeface="Times New Roman" panose="02020603050405020304" pitchFamily="18" charset="0"/>
              </a:rPr>
              <a:t>     m.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nửa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chu</a:t>
            </a:r>
            <a:r>
              <a:rPr lang="en-US" altLang="en-US" sz="3200" b="1" dirty="0">
                <a:cs typeface="Times New Roman" panose="02020603050405020304" pitchFamily="18" charset="0"/>
              </a:rPr>
              <a:t> vi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255000" y="589756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6003925" y="324643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6661" name="WordArt 124" descr="Paper bag"/>
          <p:cNvSpPr>
            <a:spLocks noChangeArrowheads="1" noChangeShapeType="1" noTextEdit="1"/>
          </p:cNvSpPr>
          <p:nvPr/>
        </p:nvSpPr>
        <p:spPr bwMode="auto">
          <a:xfrm>
            <a:off x="795671" y="861587"/>
            <a:ext cx="961708" cy="3128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17740" y="418170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40" y="418170"/>
                <a:ext cx="5882065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00325" y="2819370"/>
            <a:ext cx="963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05966" y="510833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966" y="510833"/>
                <a:ext cx="5882065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0975" y="3604200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75" y="3604200"/>
                <a:ext cx="5882065" cy="925190"/>
              </a:xfrm>
              <a:prstGeom prst="rect">
                <a:avLst/>
              </a:prstGeom>
              <a:blipFill rotWithShape="1">
                <a:blip r:embed="rId6"/>
                <a:stretch>
                  <a:fillRect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0" y="4881185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0937" y="4710977"/>
                <a:ext cx="5882065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37" y="4710977"/>
                <a:ext cx="5882065" cy="925190"/>
              </a:xfrm>
              <a:prstGeom prst="rect">
                <a:avLst/>
              </a:prstGeom>
              <a:blipFill rotWithShape="1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WordArt 124" descr="Paper bag"/>
          <p:cNvSpPr>
            <a:spLocks noChangeArrowheads="1" noChangeShapeType="1" noTextEdit="1"/>
          </p:cNvSpPr>
          <p:nvPr/>
        </p:nvSpPr>
        <p:spPr bwMode="auto">
          <a:xfrm>
            <a:off x="5661152" y="2011680"/>
            <a:ext cx="1257807" cy="556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2453608" algn="bl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7120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/>
      <p:bldP spid="3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1524000" y="685801"/>
            <a:ext cx="2743200" cy="8302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4800" b="1" dirty="0" err="1"/>
              <a:t>Dặn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dò</a:t>
            </a:r>
            <a:r>
              <a:rPr lang="en-US" altLang="en-US" sz="4800" b="1" dirty="0"/>
              <a:t>:</a:t>
            </a:r>
          </a:p>
        </p:txBody>
      </p:sp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143000" y="2209801"/>
            <a:ext cx="10134600" cy="13080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3200" b="1" dirty="0" err="1"/>
              <a:t>Sửa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r>
              <a:rPr lang="en-US" altLang="en-US" sz="3200" b="1" dirty="0"/>
              <a:t> (</a:t>
            </a:r>
            <a:r>
              <a:rPr lang="en-US" altLang="en-US" sz="3200" b="1" dirty="0" err="1"/>
              <a:t>nếu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sai</a:t>
            </a:r>
            <a:r>
              <a:rPr lang="en-US" altLang="en-US" sz="3200" b="1" dirty="0"/>
              <a:t>)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</a:t>
            </a:r>
            <a:r>
              <a:rPr lang="vi-VN" altLang="en-US" sz="3200" b="1" dirty="0"/>
              <a:t>ước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Phép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phân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Calibri Light</vt:lpstr>
      <vt:lpstr>Cambria Math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Uslaptop</cp:lastModifiedBy>
  <cp:revision>19</cp:revision>
  <dcterms:created xsi:type="dcterms:W3CDTF">2021-02-25T07:53:26Z</dcterms:created>
  <dcterms:modified xsi:type="dcterms:W3CDTF">2022-02-21T10:29:15Z</dcterms:modified>
</cp:coreProperties>
</file>