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8"/>
  </p:notesMasterIdLst>
  <p:sldIdLst>
    <p:sldId id="294" r:id="rId6"/>
    <p:sldId id="267" r:id="rId7"/>
    <p:sldId id="293" r:id="rId8"/>
    <p:sldId id="268" r:id="rId9"/>
    <p:sldId id="269" r:id="rId10"/>
    <p:sldId id="270" r:id="rId11"/>
    <p:sldId id="265" r:id="rId12"/>
    <p:sldId id="290" r:id="rId13"/>
    <p:sldId id="256" r:id="rId14"/>
    <p:sldId id="274" r:id="rId15"/>
    <p:sldId id="257" r:id="rId16"/>
    <p:sldId id="258" r:id="rId17"/>
    <p:sldId id="278" r:id="rId18"/>
    <p:sldId id="260" r:id="rId19"/>
    <p:sldId id="261" r:id="rId20"/>
    <p:sldId id="281" r:id="rId21"/>
    <p:sldId id="262" r:id="rId22"/>
    <p:sldId id="263" r:id="rId23"/>
    <p:sldId id="282" r:id="rId24"/>
    <p:sldId id="292" r:id="rId25"/>
    <p:sldId id="284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9" autoAdjust="0"/>
    <p:restoredTop sz="94660"/>
  </p:normalViewPr>
  <p:slideViewPr>
    <p:cSldViewPr>
      <p:cViewPr varScale="1">
        <p:scale>
          <a:sx n="69" d="100"/>
          <a:sy n="69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BB51-BDE7-4CE6-B340-3A222B259185}" type="datetimeFigureOut">
              <a:rPr lang="en-SG" smtClean="0"/>
              <a:t>8/11/2021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2E035-F99F-4903-9F42-0F38EBD5CD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900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95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A8AC0A-E0A0-4EC0-BFF4-2CDDD8113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9FD1008-1F3E-4F5B-8384-5B8CA58F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A405CF-81FF-4074-B26A-A86C8587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9B4883F-9DB8-4AAC-AAB8-C7A461CB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33B3B3-6A63-420D-92E4-A93450DB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6FA06E-B6FA-4510-BC9A-9499B7F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244E21-1DFA-4C2B-B31A-39D12540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2B71C8-2CB8-404C-A98C-E2DC1521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6F8CEB-6BA1-499E-8848-DB1E00B0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80886F-C149-4A4B-BB57-3663AF4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9C2ACD-B914-4C3C-8047-71509550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B3EC3C-7227-4CEB-9A38-E813CC2F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1CA316-9830-4A9C-884F-483D2C55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363F3F-5999-40C9-9980-51000E3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5C0E15B-141B-4FDF-9AA4-C4481116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517C70-848C-4DAD-A99F-DF851DF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E0DB37-358D-4AF5-82FA-C32585E7C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25446A0-303D-4701-9C1C-37788EB0C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234BC92-0B3E-4C40-8EF7-0E040FF9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E248A4-0DE2-4A73-B1DB-3AC41A30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F5A083-C78E-42A9-81F2-F6EA8682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2E6DB1-9B6B-461A-A992-2D8C7F8E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F55F184-2965-4011-A752-4CAAB076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80F002F-D24F-4976-AE35-CFCD391E4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68EF648-887E-4932-BA61-C482D420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EBDB00A-0A1A-4212-9F25-3C96AF066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AC541E-5715-486D-AC18-3052F812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283D688-1674-4405-9FD2-4F406F9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0B2F09E-EC73-49BE-A91C-A12707E3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E4060A-B532-4964-8BDB-EB58237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2EF33C2-E211-4BD3-8B90-A863528D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20C4C9-DD64-4324-9276-F7C1910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9147E02-D828-47A9-AC8B-1E069353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E3600B1-3301-4FFB-B669-E1989413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8BDAF8D-556E-42B4-A11F-793BD4E3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4D611B-9A9D-4CD4-A1EB-692A831B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40CDD8E-9798-4122-8DCB-0628A84FC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4"/>
          <a:stretch/>
        </p:blipFill>
        <p:spPr>
          <a:xfrm>
            <a:off x="0" y="4991546"/>
            <a:ext cx="9144000" cy="18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C1394D-034F-4E96-93C9-B825F04C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B4F4445-669D-475B-B785-8B698AFD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8F408A-7A59-43EB-8843-13BC38CF4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4778F8-A7CC-4AFB-AF2E-0FD85F36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D603C86-6999-4191-A307-2950940D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D27825-D876-40EC-BE84-ADB33C4F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B89345-F27F-4806-9D7B-137A5668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E0675E1-3F5C-4132-B5AB-312A7231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F58B89-E2D0-4F44-B80D-44104B403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56FE45C-530F-4F3B-98E9-626576D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1EB689-02D9-4EE6-AA77-0962234A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B87103F-5220-4991-A4C3-0B35522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2FAE01-18E6-480E-9471-08F41ADB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A547EA2-F4CB-4AE3-8405-41CEFEA6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0CB4E3-053C-47AE-9DDA-9EA477E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CBEE50-18B7-4E07-91F0-4F7A7A61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E8351E-8E60-4FE4-B1EE-487E4F1E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3B2EC8-DF39-4F6E-B933-FB0F65222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10901B6-E078-4728-A454-9D9AEF0DC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39B2C0-B317-442B-A050-F12F5233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D9719C-C81D-4EFB-95EA-D8B05D9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7FC620-EA40-4D8E-82F6-0AE3C1CB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A8AC0A-E0A0-4EC0-BFF4-2CDDD8113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9FD1008-1F3E-4F5B-8384-5B8CA58F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A405CF-81FF-4074-B26A-A86C8587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9B4883F-9DB8-4AAC-AAB8-C7A461CB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33B3B3-6A63-420D-92E4-A93450DB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6FA06E-B6FA-4510-BC9A-9499B7F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244E21-1DFA-4C2B-B31A-39D12540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2B71C8-2CB8-404C-A98C-E2DC1521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6F8CEB-6BA1-499E-8848-DB1E00B0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80886F-C149-4A4B-BB57-3663AF4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9C2ACD-B914-4C3C-8047-71509550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B3EC3C-7227-4CEB-9A38-E813CC2F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1CA316-9830-4A9C-884F-483D2C55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363F3F-5999-40C9-9980-51000E3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5C0E15B-141B-4FDF-9AA4-C4481116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517C70-848C-4DAD-A99F-DF851DF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E0DB37-358D-4AF5-82FA-C32585E7C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25446A0-303D-4701-9C1C-37788EB0C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234BC92-0B3E-4C40-8EF7-0E040FF9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E248A4-0DE2-4A73-B1DB-3AC41A30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F5A083-C78E-42A9-81F2-F6EA8682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2E6DB1-9B6B-461A-A992-2D8C7F8E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F55F184-2965-4011-A752-4CAAB076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80F002F-D24F-4976-AE35-CFCD391E4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68EF648-887E-4932-BA61-C482D420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EBDB00A-0A1A-4212-9F25-3C96AF066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AC541E-5715-486D-AC18-3052F812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283D688-1674-4405-9FD2-4F406F9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0B2F09E-EC73-49BE-A91C-A12707E3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E4060A-B532-4964-8BDB-EB58237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2EF33C2-E211-4BD3-8B90-A863528D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20C4C9-DD64-4324-9276-F7C1910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9147E02-D828-47A9-AC8B-1E069353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E3600B1-3301-4FFB-B669-E1989413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8BDAF8D-556E-42B4-A11F-793BD4E3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4D611B-9A9D-4CD4-A1EB-692A831B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40CDD8E-9798-4122-8DCB-0628A84FC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4"/>
          <a:stretch/>
        </p:blipFill>
        <p:spPr>
          <a:xfrm>
            <a:off x="0" y="4991546"/>
            <a:ext cx="9144000" cy="18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7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C1394D-034F-4E96-93C9-B825F04C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B4F4445-669D-475B-B785-8B698AFD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8F408A-7A59-43EB-8843-13BC38CF4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4778F8-A7CC-4AFB-AF2E-0FD85F36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D603C86-6999-4191-A307-2950940D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D27825-D876-40EC-BE84-ADB33C4F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B89345-F27F-4806-9D7B-137A5668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E0675E1-3F5C-4132-B5AB-312A7231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F58B89-E2D0-4F44-B80D-44104B403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56FE45C-530F-4F3B-98E9-626576D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1EB689-02D9-4EE6-AA77-0962234A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B87103F-5220-4991-A4C3-0B35522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2FAE01-18E6-480E-9471-08F41ADB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A547EA2-F4CB-4AE3-8405-41CEFEA6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0CB4E3-053C-47AE-9DDA-9EA477E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CBEE50-18B7-4E07-91F0-4F7A7A61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E8351E-8E60-4FE4-B1EE-487E4F1E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3B2EC8-DF39-4F6E-B933-FB0F65222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10901B6-E078-4728-A454-9D9AEF0DC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39B2C0-B317-442B-A050-F12F5233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D9719C-C81D-4EFB-95EA-D8B05D9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7FC620-EA40-4D8E-82F6-0AE3C1CB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A8AC0A-E0A0-4EC0-BFF4-2CDDD8113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9FD1008-1F3E-4F5B-8384-5B8CA58F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A405CF-81FF-4074-B26A-A86C8587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9B4883F-9DB8-4AAC-AAB8-C7A461CB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33B3B3-6A63-420D-92E4-A93450DB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6FA06E-B6FA-4510-BC9A-9499B7F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244E21-1DFA-4C2B-B31A-39D12540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2B71C8-2CB8-404C-A98C-E2DC1521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6F8CEB-6BA1-499E-8848-DB1E00B0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80886F-C149-4A4B-BB57-3663AF4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9C2ACD-B914-4C3C-8047-71509550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B3EC3C-7227-4CEB-9A38-E813CC2F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1CA316-9830-4A9C-884F-483D2C55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363F3F-5999-40C9-9980-51000E3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5C0E15B-141B-4FDF-9AA4-C4481116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517C70-848C-4DAD-A99F-DF851DF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E0DB37-358D-4AF5-82FA-C32585E7C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25446A0-303D-4701-9C1C-37788EB0C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234BC92-0B3E-4C40-8EF7-0E040FF9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E248A4-0DE2-4A73-B1DB-3AC41A30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F5A083-C78E-42A9-81F2-F6EA8682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2E6DB1-9B6B-461A-A992-2D8C7F8E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F55F184-2965-4011-A752-4CAAB076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80F002F-D24F-4976-AE35-CFCD391E4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68EF648-887E-4932-BA61-C482D420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EBDB00A-0A1A-4212-9F25-3C96AF066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AC541E-5715-486D-AC18-3052F812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283D688-1674-4405-9FD2-4F406F9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0B2F09E-EC73-49BE-A91C-A12707E3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E4060A-B532-4964-8BDB-EB58237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2EF33C2-E211-4BD3-8B90-A863528D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20C4C9-DD64-4324-9276-F7C1910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9147E02-D828-47A9-AC8B-1E069353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8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E3600B1-3301-4FFB-B669-E1989413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8BDAF8D-556E-42B4-A11F-793BD4E3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4D611B-9A9D-4CD4-A1EB-692A831B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40CDD8E-9798-4122-8DCB-0628A84FC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4"/>
          <a:stretch/>
        </p:blipFill>
        <p:spPr>
          <a:xfrm>
            <a:off x="0" y="4991546"/>
            <a:ext cx="9144000" cy="18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C1394D-034F-4E96-93C9-B825F04C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B4F4445-669D-475B-B785-8B698AFD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8F408A-7A59-43EB-8843-13BC38CF4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4778F8-A7CC-4AFB-AF2E-0FD85F36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D603C86-6999-4191-A307-2950940D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D27825-D876-40EC-BE84-ADB33C4F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B89345-F27F-4806-9D7B-137A5668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E0675E1-3F5C-4132-B5AB-312A7231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F58B89-E2D0-4F44-B80D-44104B403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56FE45C-530F-4F3B-98E9-626576D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1EB689-02D9-4EE6-AA77-0962234A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B87103F-5220-4991-A4C3-0B35522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2FAE01-18E6-480E-9471-08F41ADB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A547EA2-F4CB-4AE3-8405-41CEFEA6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0CB4E3-053C-47AE-9DDA-9EA477E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CBEE50-18B7-4E07-91F0-4F7A7A61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E8351E-8E60-4FE4-B1EE-487E4F1E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3B2EC8-DF39-4F6E-B933-FB0F65222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10901B6-E078-4728-A454-9D9AEF0DC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39B2C0-B317-442B-A050-F12F5233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D9719C-C81D-4EFB-95EA-D8B05D9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7FC620-EA40-4D8E-82F6-0AE3C1CB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A8AC0A-E0A0-4EC0-BFF4-2CDDD8113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9FD1008-1F3E-4F5B-8384-5B8CA58F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A405CF-81FF-4074-B26A-A86C8587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9B4883F-9DB8-4AAC-AAB8-C7A461CB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33B3B3-6A63-420D-92E4-A93450DB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6FA06E-B6FA-4510-BC9A-9499B7F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244E21-1DFA-4C2B-B31A-39D12540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2B71C8-2CB8-404C-A98C-E2DC1521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6F8CEB-6BA1-499E-8848-DB1E00B0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80886F-C149-4A4B-BB57-3663AF4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9C2ACD-B914-4C3C-8047-71509550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B3EC3C-7227-4CEB-9A38-E813CC2F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1CA316-9830-4A9C-884F-483D2C55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363F3F-5999-40C9-9980-51000E3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5C0E15B-141B-4FDF-9AA4-C4481116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517C70-848C-4DAD-A99F-DF851DF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E0DB37-358D-4AF5-82FA-C32585E7C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25446A0-303D-4701-9C1C-37788EB0C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234BC92-0B3E-4C40-8EF7-0E040FF9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E248A4-0DE2-4A73-B1DB-3AC41A30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F5A083-C78E-42A9-81F2-F6EA8682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2E6DB1-9B6B-461A-A992-2D8C7F8E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F55F184-2965-4011-A752-4CAAB076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80F002F-D24F-4976-AE35-CFCD391E4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68EF648-887E-4932-BA61-C482D420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EBDB00A-0A1A-4212-9F25-3C96AF066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AC541E-5715-486D-AC18-3052F812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283D688-1674-4405-9FD2-4F406F9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0B2F09E-EC73-49BE-A91C-A12707E3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E4060A-B532-4964-8BDB-EB58237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2EF33C2-E211-4BD3-8B90-A863528D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20C4C9-DD64-4324-9276-F7C1910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9147E02-D828-47A9-AC8B-1E069353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E3600B1-3301-4FFB-B669-E1989413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8BDAF8D-556E-42B4-A11F-793BD4E3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4D611B-9A9D-4CD4-A1EB-692A831B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40CDD8E-9798-4122-8DCB-0628A84FC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4"/>
          <a:stretch/>
        </p:blipFill>
        <p:spPr>
          <a:xfrm>
            <a:off x="0" y="4991546"/>
            <a:ext cx="9144000" cy="18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C1394D-034F-4E96-93C9-B825F04C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B4F4445-669D-475B-B785-8B698AFD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8F408A-7A59-43EB-8843-13BC38CF4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4778F8-A7CC-4AFB-AF2E-0FD85F36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D603C86-6999-4191-A307-2950940D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D27825-D876-40EC-BE84-ADB33C4F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B89345-F27F-4806-9D7B-137A5668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E0675E1-3F5C-4132-B5AB-312A7231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F58B89-E2D0-4F44-B80D-44104B403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56FE45C-530F-4F3B-98E9-626576D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1EB689-02D9-4EE6-AA77-0962234A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B87103F-5220-4991-A4C3-0B35522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2FAE01-18E6-480E-9471-08F41ADB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A547EA2-F4CB-4AE3-8405-41CEFEA6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0CB4E3-053C-47AE-9DDA-9EA477E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CBEE50-18B7-4E07-91F0-4F7A7A61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E8351E-8E60-4FE4-B1EE-487E4F1E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3B2EC8-DF39-4F6E-B933-FB0F65222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10901B6-E078-4728-A454-9D9AEF0DC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39B2C0-B317-442B-A050-F12F5233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D9719C-C81D-4EFB-95EA-D8B05D9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7FC620-EA40-4D8E-82F6-0AE3C1CB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202ABF-69B6-4973-9FFB-C9CA903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087CFFA-DC37-4C30-A01E-A2AD3D1B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2A704E-A7E3-4B91-BA5F-B949A16E7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78AF7FF-B2AF-4C26-BC67-C43C5E4E4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915EE9-826D-49F3-996B-3DB392E5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202ABF-69B6-4973-9FFB-C9CA903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087CFFA-DC37-4C30-A01E-A2AD3D1B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2A704E-A7E3-4B91-BA5F-B949A16E7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78AF7FF-B2AF-4C26-BC67-C43C5E4E4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915EE9-826D-49F3-996B-3DB392E5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202ABF-69B6-4973-9FFB-C9CA903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087CFFA-DC37-4C30-A01E-A2AD3D1B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2A704E-A7E3-4B91-BA5F-B949A16E7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78AF7FF-B2AF-4C26-BC67-C43C5E4E4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915EE9-826D-49F3-996B-3DB392E5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202ABF-69B6-4973-9FFB-C9CA903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087CFFA-DC37-4C30-A01E-A2AD3D1B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2A704E-A7E3-4B91-BA5F-B949A16E7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78AF7FF-B2AF-4C26-BC67-C43C5E4E4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915EE9-826D-49F3-996B-3DB392E5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wav"/><Relationship Id="rId7" Type="http://schemas.openxmlformats.org/officeDocument/2006/relationships/image" Target="../media/image24.gif"/><Relationship Id="rId2" Type="http://schemas.microsoft.com/office/2007/relationships/media" Target="../media/media2.wav"/><Relationship Id="rId1" Type="http://schemas.openxmlformats.org/officeDocument/2006/relationships/tags" Target="../tags/tag7.xml"/><Relationship Id="rId6" Type="http://schemas.openxmlformats.org/officeDocument/2006/relationships/image" Target="../media/image20.gif"/><Relationship Id="rId11" Type="http://schemas.openxmlformats.org/officeDocument/2006/relationships/image" Target="../media/image26.jpeg"/><Relationship Id="rId5" Type="http://schemas.openxmlformats.org/officeDocument/2006/relationships/image" Target="../media/image23.jpg"/><Relationship Id="rId10" Type="http://schemas.openxmlformats.org/officeDocument/2006/relationships/slide" Target="slide1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wav"/><Relationship Id="rId7" Type="http://schemas.openxmlformats.org/officeDocument/2006/relationships/image" Target="../media/image20.gif"/><Relationship Id="rId2" Type="http://schemas.microsoft.com/office/2007/relationships/media" Target="../media/media2.wav"/><Relationship Id="rId1" Type="http://schemas.openxmlformats.org/officeDocument/2006/relationships/tags" Target="../tags/tag8.xml"/><Relationship Id="rId6" Type="http://schemas.openxmlformats.org/officeDocument/2006/relationships/image" Target="../media/image24.gif"/><Relationship Id="rId11" Type="http://schemas.openxmlformats.org/officeDocument/2006/relationships/image" Target="../media/image26.jpeg"/><Relationship Id="rId5" Type="http://schemas.openxmlformats.org/officeDocument/2006/relationships/image" Target="../media/image23.jpg"/><Relationship Id="rId10" Type="http://schemas.openxmlformats.org/officeDocument/2006/relationships/slide" Target="slide14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wav"/><Relationship Id="rId7" Type="http://schemas.openxmlformats.org/officeDocument/2006/relationships/image" Target="../media/image24.gif"/><Relationship Id="rId2" Type="http://schemas.microsoft.com/office/2007/relationships/media" Target="../media/media2.wav"/><Relationship Id="rId1" Type="http://schemas.openxmlformats.org/officeDocument/2006/relationships/tags" Target="../tags/tag9.xml"/><Relationship Id="rId6" Type="http://schemas.openxmlformats.org/officeDocument/2006/relationships/image" Target="../media/image20.gif"/><Relationship Id="rId11" Type="http://schemas.openxmlformats.org/officeDocument/2006/relationships/image" Target="../media/image26.jpeg"/><Relationship Id="rId5" Type="http://schemas.openxmlformats.org/officeDocument/2006/relationships/image" Target="../media/image23.jpg"/><Relationship Id="rId10" Type="http://schemas.openxmlformats.org/officeDocument/2006/relationships/slide" Target="slide1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wav"/><Relationship Id="rId7" Type="http://schemas.openxmlformats.org/officeDocument/2006/relationships/image" Target="../media/image20.gif"/><Relationship Id="rId2" Type="http://schemas.microsoft.com/office/2007/relationships/media" Target="../media/media2.wav"/><Relationship Id="rId1" Type="http://schemas.openxmlformats.org/officeDocument/2006/relationships/tags" Target="../tags/tag10.xml"/><Relationship Id="rId6" Type="http://schemas.openxmlformats.org/officeDocument/2006/relationships/image" Target="../media/image24.gif"/><Relationship Id="rId11" Type="http://schemas.openxmlformats.org/officeDocument/2006/relationships/image" Target="../media/image26.jpeg"/><Relationship Id="rId5" Type="http://schemas.openxmlformats.org/officeDocument/2006/relationships/image" Target="../media/image23.jpg"/><Relationship Id="rId10" Type="http://schemas.openxmlformats.org/officeDocument/2006/relationships/slide" Target="slide17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wav"/><Relationship Id="rId7" Type="http://schemas.openxmlformats.org/officeDocument/2006/relationships/image" Target="../media/image24.gif"/><Relationship Id="rId2" Type="http://schemas.microsoft.com/office/2007/relationships/media" Target="../media/media2.wav"/><Relationship Id="rId1" Type="http://schemas.openxmlformats.org/officeDocument/2006/relationships/tags" Target="../tags/tag11.xml"/><Relationship Id="rId6" Type="http://schemas.openxmlformats.org/officeDocument/2006/relationships/image" Target="../media/image20.gif"/><Relationship Id="rId11" Type="http://schemas.openxmlformats.org/officeDocument/2006/relationships/image" Target="../media/image26.jpeg"/><Relationship Id="rId5" Type="http://schemas.openxmlformats.org/officeDocument/2006/relationships/image" Target="../media/image23.jpg"/><Relationship Id="rId10" Type="http://schemas.openxmlformats.org/officeDocument/2006/relationships/slide" Target="slide18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wav"/><Relationship Id="rId7" Type="http://schemas.openxmlformats.org/officeDocument/2006/relationships/image" Target="../media/image24.gif"/><Relationship Id="rId2" Type="http://schemas.microsoft.com/office/2007/relationships/media" Target="../media/media2.wav"/><Relationship Id="rId1" Type="http://schemas.openxmlformats.org/officeDocument/2006/relationships/tags" Target="../tags/tag12.xml"/><Relationship Id="rId6" Type="http://schemas.openxmlformats.org/officeDocument/2006/relationships/image" Target="../media/image20.gif"/><Relationship Id="rId11" Type="http://schemas.openxmlformats.org/officeDocument/2006/relationships/image" Target="../media/image26.jpeg"/><Relationship Id="rId5" Type="http://schemas.openxmlformats.org/officeDocument/2006/relationships/image" Target="../media/image23.jpg"/><Relationship Id="rId10" Type="http://schemas.openxmlformats.org/officeDocument/2006/relationships/slide" Target="slide2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3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g"/><Relationship Id="rId10" Type="http://schemas.openxmlformats.org/officeDocument/2006/relationships/image" Target="../media/image21.png"/><Relationship Id="rId4" Type="http://schemas.openxmlformats.org/officeDocument/2006/relationships/image" Target="../media/image16.jp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wav"/><Relationship Id="rId7" Type="http://schemas.openxmlformats.org/officeDocument/2006/relationships/image" Target="../media/image24.gif"/><Relationship Id="rId2" Type="http://schemas.microsoft.com/office/2007/relationships/media" Target="../media/media2.wav"/><Relationship Id="rId1" Type="http://schemas.openxmlformats.org/officeDocument/2006/relationships/tags" Target="../tags/tag5.xml"/><Relationship Id="rId6" Type="http://schemas.openxmlformats.org/officeDocument/2006/relationships/image" Target="../media/image20.gif"/><Relationship Id="rId11" Type="http://schemas.openxmlformats.org/officeDocument/2006/relationships/image" Target="../media/image26.jpeg"/><Relationship Id="rId5" Type="http://schemas.openxmlformats.org/officeDocument/2006/relationships/image" Target="../media/image23.jpg"/><Relationship Id="rId10" Type="http://schemas.openxmlformats.org/officeDocument/2006/relationships/slide" Target="slide14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wav"/><Relationship Id="rId7" Type="http://schemas.openxmlformats.org/officeDocument/2006/relationships/image" Target="../media/image20.gif"/><Relationship Id="rId2" Type="http://schemas.microsoft.com/office/2007/relationships/media" Target="../media/media2.wav"/><Relationship Id="rId1" Type="http://schemas.openxmlformats.org/officeDocument/2006/relationships/tags" Target="../tags/tag6.xml"/><Relationship Id="rId6" Type="http://schemas.openxmlformats.org/officeDocument/2006/relationships/image" Target="../media/image24.gif"/><Relationship Id="rId11" Type="http://schemas.openxmlformats.org/officeDocument/2006/relationships/image" Target="../media/image26.jpeg"/><Relationship Id="rId5" Type="http://schemas.openxmlformats.org/officeDocument/2006/relationships/image" Target="../media/image23.jpg"/><Relationship Id="rId10" Type="http://schemas.openxmlformats.org/officeDocument/2006/relationships/slide" Target="slide1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9442" y="-12710"/>
            <a:ext cx="940344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9395" name="组合 69"/>
          <p:cNvGrpSpPr/>
          <p:nvPr/>
        </p:nvGrpSpPr>
        <p:grpSpPr>
          <a:xfrm>
            <a:off x="0" y="3767138"/>
            <a:ext cx="9144000" cy="3117850"/>
            <a:chOff x="2927351" y="2571750"/>
            <a:chExt cx="6337300" cy="1620838"/>
          </a:xfrm>
        </p:grpSpPr>
        <p:sp>
          <p:nvSpPr>
            <p:cNvPr id="59430" name="Freeform 5"/>
            <p:cNvSpPr/>
            <p:nvPr/>
          </p:nvSpPr>
          <p:spPr>
            <a:xfrm>
              <a:off x="4402138" y="2933700"/>
              <a:ext cx="152400" cy="406400"/>
            </a:xfrm>
            <a:custGeom>
              <a:avLst/>
              <a:gdLst/>
              <a:ahLst/>
              <a:cxnLst>
                <a:cxn ang="0">
                  <a:pos x="268816667" y="1427430804"/>
                </a:cxn>
                <a:cxn ang="0">
                  <a:pos x="35843633" y="0"/>
                </a:cxn>
                <a:cxn ang="0">
                  <a:pos x="107526667" y="0"/>
                </a:cxn>
                <a:cxn ang="0">
                  <a:pos x="645160000" y="1738536421"/>
                </a:cxn>
              </a:cxnLst>
              <a:rect l="0" t="0" r="0" b="0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1" name="Freeform 6"/>
            <p:cNvSpPr/>
            <p:nvPr/>
          </p:nvSpPr>
          <p:spPr>
            <a:xfrm>
              <a:off x="4465638" y="2963863"/>
              <a:ext cx="98425" cy="187325"/>
            </a:xfrm>
            <a:custGeom>
              <a:avLst/>
              <a:gdLst/>
              <a:ahLst/>
              <a:cxnLst>
                <a:cxn ang="0">
                  <a:pos x="0" y="561885595"/>
                </a:cxn>
                <a:cxn ang="0">
                  <a:pos x="329629604" y="0"/>
                </a:cxn>
                <a:cxn ang="0">
                  <a:pos x="0" y="797514901"/>
                </a:cxn>
              </a:cxnLst>
              <a:rect l="0" t="0" r="0" b="0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2" name="Freeform 7"/>
            <p:cNvSpPr/>
            <p:nvPr/>
          </p:nvSpPr>
          <p:spPr>
            <a:xfrm>
              <a:off x="4198938" y="2571750"/>
              <a:ext cx="327025" cy="465138"/>
            </a:xfrm>
            <a:custGeom>
              <a:avLst/>
              <a:gdLst/>
              <a:ahLst/>
              <a:cxnLst>
                <a:cxn ang="0">
                  <a:pos x="1064224292" y="491672203"/>
                </a:cxn>
                <a:cxn ang="0">
                  <a:pos x="505054012" y="1675324660"/>
                </a:cxn>
                <a:cxn ang="0">
                  <a:pos x="1334788638" y="1292912947"/>
                </a:cxn>
                <a:cxn ang="0">
                  <a:pos x="1064224292" y="491672203"/>
                </a:cxn>
              </a:cxnLst>
              <a:rect l="0" t="0" r="0" b="0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3" name="Freeform 8"/>
            <p:cNvSpPr/>
            <p:nvPr/>
          </p:nvSpPr>
          <p:spPr>
            <a:xfrm>
              <a:off x="4516438" y="2857500"/>
              <a:ext cx="203200" cy="212725"/>
            </a:xfrm>
            <a:custGeom>
              <a:avLst/>
              <a:gdLst/>
              <a:ahLst/>
              <a:cxnLst>
                <a:cxn ang="0">
                  <a:pos x="519713633" y="217209243"/>
                </a:cxn>
                <a:cxn ang="0">
                  <a:pos x="35843633" y="470620027"/>
                </a:cxn>
                <a:cxn ang="0">
                  <a:pos x="519713633" y="217209243"/>
                </a:cxn>
              </a:cxnLst>
              <a:rect l="0" t="0" r="0" b="0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4" name="Oval 9"/>
            <p:cNvSpPr/>
            <p:nvPr/>
          </p:nvSpPr>
          <p:spPr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5" name="Oval 10"/>
            <p:cNvSpPr/>
            <p:nvPr/>
          </p:nvSpPr>
          <p:spPr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6" name="Oval 11"/>
            <p:cNvSpPr/>
            <p:nvPr/>
          </p:nvSpPr>
          <p:spPr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7" name="Oval 12"/>
            <p:cNvSpPr/>
            <p:nvPr/>
          </p:nvSpPr>
          <p:spPr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8" name="Oval 13"/>
            <p:cNvSpPr/>
            <p:nvPr/>
          </p:nvSpPr>
          <p:spPr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9" name="Oval 14"/>
            <p:cNvSpPr/>
            <p:nvPr/>
          </p:nvSpPr>
          <p:spPr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0" name="Oval 15"/>
            <p:cNvSpPr/>
            <p:nvPr/>
          </p:nvSpPr>
          <p:spPr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1" name="Oval 16"/>
            <p:cNvSpPr/>
            <p:nvPr/>
          </p:nvSpPr>
          <p:spPr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2" name="Freeform 17"/>
            <p:cNvSpPr/>
            <p:nvPr/>
          </p:nvSpPr>
          <p:spPr>
            <a:xfrm>
              <a:off x="4470401" y="2801938"/>
              <a:ext cx="1466850" cy="874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3" name="Freeform 18"/>
            <p:cNvSpPr/>
            <p:nvPr/>
          </p:nvSpPr>
          <p:spPr>
            <a:xfrm>
              <a:off x="4597401" y="2986088"/>
              <a:ext cx="1200150" cy="7159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4" name="Freeform 19"/>
            <p:cNvSpPr/>
            <p:nvPr/>
          </p:nvSpPr>
          <p:spPr>
            <a:xfrm>
              <a:off x="4779963" y="3138488"/>
              <a:ext cx="822325" cy="477838"/>
            </a:xfrm>
            <a:custGeom>
              <a:avLst/>
              <a:gdLst/>
              <a:ahLst/>
              <a:cxnLst>
                <a:cxn ang="0">
                  <a:pos x="2147483646" y="2038653163"/>
                </a:cxn>
                <a:cxn ang="0">
                  <a:pos x="1742828823" y="0"/>
                </a:cxn>
                <a:cxn ang="0">
                  <a:pos x="0" y="2038653163"/>
                </a:cxn>
                <a:cxn ang="0">
                  <a:pos x="0" y="2038653163"/>
                </a:cxn>
                <a:cxn ang="0">
                  <a:pos x="2147483646" y="2038653163"/>
                </a:cxn>
                <a:cxn ang="0">
                  <a:pos x="2147483646" y="2038653163"/>
                </a:cxn>
              </a:cxnLst>
              <a:rect l="0" t="0" r="0" b="0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5" name="Freeform 20"/>
            <p:cNvSpPr/>
            <p:nvPr/>
          </p:nvSpPr>
          <p:spPr>
            <a:xfrm>
              <a:off x="4902201" y="3279775"/>
              <a:ext cx="525463" cy="341313"/>
            </a:xfrm>
            <a:custGeom>
              <a:avLst/>
              <a:gdLst/>
              <a:ahLst/>
              <a:cxnLst>
                <a:cxn ang="0">
                  <a:pos x="2147483646" y="1456182050"/>
                </a:cxn>
                <a:cxn ang="0">
                  <a:pos x="1113354394" y="0"/>
                </a:cxn>
                <a:cxn ang="0">
                  <a:pos x="0" y="1456182050"/>
                </a:cxn>
                <a:cxn ang="0">
                  <a:pos x="0" y="1456182050"/>
                </a:cxn>
                <a:cxn ang="0">
                  <a:pos x="2147483646" y="1456182050"/>
                </a:cxn>
                <a:cxn ang="0">
                  <a:pos x="2147483646" y="1456182050"/>
                </a:cxn>
              </a:cxnLst>
              <a:rect l="0" t="0" r="0" b="0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6" name="Freeform 21"/>
            <p:cNvSpPr/>
            <p:nvPr/>
          </p:nvSpPr>
          <p:spPr>
            <a:xfrm>
              <a:off x="5500688" y="2955925"/>
              <a:ext cx="2114550" cy="1198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7" name="Freeform 22"/>
            <p:cNvSpPr/>
            <p:nvPr/>
          </p:nvSpPr>
          <p:spPr>
            <a:xfrm>
              <a:off x="5683251" y="3224213"/>
              <a:ext cx="1738313" cy="917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8" name="Freeform 23"/>
            <p:cNvSpPr/>
            <p:nvPr/>
          </p:nvSpPr>
          <p:spPr>
            <a:xfrm>
              <a:off x="5878513" y="3438525"/>
              <a:ext cx="1360488" cy="7127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9" name="Freeform 24"/>
            <p:cNvSpPr/>
            <p:nvPr/>
          </p:nvSpPr>
          <p:spPr>
            <a:xfrm>
              <a:off x="6119813" y="3621088"/>
              <a:ext cx="877888" cy="495300"/>
            </a:xfrm>
            <a:custGeom>
              <a:avLst/>
              <a:gdLst/>
              <a:ahLst/>
              <a:cxnLst>
                <a:cxn ang="0">
                  <a:pos x="2147483646" y="2096613440"/>
                </a:cxn>
                <a:cxn ang="0">
                  <a:pos x="1870558796" y="0"/>
                </a:cxn>
                <a:cxn ang="0">
                  <a:pos x="0" y="2096613440"/>
                </a:cxn>
                <a:cxn ang="0">
                  <a:pos x="0" y="2114845603"/>
                </a:cxn>
                <a:cxn ang="0">
                  <a:pos x="2147483646" y="2114845603"/>
                </a:cxn>
                <a:cxn ang="0">
                  <a:pos x="2147483646" y="2096613440"/>
                </a:cxn>
              </a:cxnLst>
              <a:rect l="0" t="0" r="0" b="0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0" name="Freeform 25"/>
            <p:cNvSpPr/>
            <p:nvPr/>
          </p:nvSpPr>
          <p:spPr>
            <a:xfrm>
              <a:off x="6315076" y="3822700"/>
              <a:ext cx="474663" cy="268288"/>
            </a:xfrm>
            <a:custGeom>
              <a:avLst/>
              <a:gdLst/>
              <a:ahLst/>
              <a:cxnLst>
                <a:cxn ang="0">
                  <a:pos x="2011651460" y="1124377974"/>
                </a:cxn>
                <a:cxn ang="0">
                  <a:pos x="1005827849" y="0"/>
                </a:cxn>
                <a:cxn ang="0">
                  <a:pos x="0" y="1124377974"/>
                </a:cxn>
                <a:cxn ang="0">
                  <a:pos x="0" y="1142515094"/>
                </a:cxn>
                <a:cxn ang="0">
                  <a:pos x="2011651460" y="1142515094"/>
                </a:cxn>
                <a:cxn ang="0">
                  <a:pos x="2011651460" y="1124377974"/>
                </a:cxn>
              </a:cxnLst>
              <a:rect l="0" t="0" r="0" b="0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1" name="Freeform 26"/>
            <p:cNvSpPr/>
            <p:nvPr/>
          </p:nvSpPr>
          <p:spPr>
            <a:xfrm>
              <a:off x="6353176" y="3317875"/>
              <a:ext cx="2911475" cy="8715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547573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2" name="Freeform 27"/>
            <p:cNvSpPr/>
            <p:nvPr/>
          </p:nvSpPr>
          <p:spPr>
            <a:xfrm>
              <a:off x="6818313" y="3608388"/>
              <a:ext cx="2103438" cy="57626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364411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3" name="Freeform 28"/>
            <p:cNvSpPr/>
            <p:nvPr/>
          </p:nvSpPr>
          <p:spPr>
            <a:xfrm>
              <a:off x="2927351" y="3163888"/>
              <a:ext cx="3636963" cy="1028700"/>
            </a:xfrm>
            <a:custGeom>
              <a:avLst/>
              <a:gdLst/>
              <a:ahLst/>
              <a:cxnLst>
                <a:cxn ang="0">
                  <a:pos x="2147483646" y="273296991"/>
                </a:cxn>
                <a:cxn ang="0">
                  <a:pos x="485140344" y="1603342064"/>
                </a:cxn>
                <a:cxn ang="0">
                  <a:pos x="0" y="196773663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73296991"/>
                </a:cxn>
              </a:cxnLst>
              <a:rect l="0" t="0" r="0" b="0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4" name="Freeform 29"/>
            <p:cNvSpPr/>
            <p:nvPr/>
          </p:nvSpPr>
          <p:spPr>
            <a:xfrm>
              <a:off x="3071813" y="3646488"/>
              <a:ext cx="515938" cy="546100"/>
            </a:xfrm>
            <a:custGeom>
              <a:avLst/>
              <a:gdLst/>
              <a:ahLst/>
              <a:cxnLst>
                <a:cxn ang="0">
                  <a:pos x="0" y="637076847"/>
                </a:cxn>
                <a:cxn ang="0">
                  <a:pos x="1001528696" y="2147483646"/>
                </a:cxn>
                <a:cxn ang="0">
                  <a:pos x="2147483646" y="2147483646"/>
                </a:cxn>
                <a:cxn ang="0">
                  <a:pos x="1394986398" y="0"/>
                </a:cxn>
                <a:cxn ang="0">
                  <a:pos x="0" y="637076847"/>
                </a:cxn>
              </a:cxnLst>
              <a:rect l="0" t="0" r="0" b="0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5" name="Freeform 30"/>
            <p:cNvSpPr/>
            <p:nvPr/>
          </p:nvSpPr>
          <p:spPr>
            <a:xfrm>
              <a:off x="3402013" y="3565525"/>
              <a:ext cx="431800" cy="627063"/>
            </a:xfrm>
            <a:custGeom>
              <a:avLst/>
              <a:gdLst/>
              <a:ahLst/>
              <a:cxnLst>
                <a:cxn ang="0">
                  <a:pos x="0" y="345733531"/>
                </a:cxn>
                <a:cxn ang="0">
                  <a:pos x="788530300" y="2147483646"/>
                </a:cxn>
                <a:cxn ang="0">
                  <a:pos x="1827953333" y="2147483646"/>
                </a:cxn>
                <a:cxn ang="0">
                  <a:pos x="1379926967" y="0"/>
                </a:cxn>
                <a:cxn ang="0">
                  <a:pos x="0" y="345733531"/>
                </a:cxn>
              </a:cxnLst>
              <a:rect l="0" t="0" r="0" b="0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6" name="Freeform 31"/>
            <p:cNvSpPr/>
            <p:nvPr/>
          </p:nvSpPr>
          <p:spPr>
            <a:xfrm>
              <a:off x="3729038" y="3522663"/>
              <a:ext cx="376238" cy="669925"/>
            </a:xfrm>
            <a:custGeom>
              <a:avLst/>
              <a:gdLst/>
              <a:ahLst/>
              <a:cxnLst>
                <a:cxn ang="0">
                  <a:pos x="0" y="182074521"/>
                </a:cxn>
                <a:cxn ang="0">
                  <a:pos x="446772057" y="2147483646"/>
                </a:cxn>
                <a:cxn ang="0">
                  <a:pos x="1590505985" y="2147483646"/>
                </a:cxn>
                <a:cxn ang="0">
                  <a:pos x="1411797162" y="0"/>
                </a:cxn>
                <a:cxn ang="0">
                  <a:pos x="0" y="182074521"/>
                </a:cxn>
              </a:cxnLst>
              <a:rect l="0" t="0" r="0" b="0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7" name="Freeform 32"/>
            <p:cNvSpPr/>
            <p:nvPr/>
          </p:nvSpPr>
          <p:spPr>
            <a:xfrm>
              <a:off x="4064001" y="3509963"/>
              <a:ext cx="363538" cy="682625"/>
            </a:xfrm>
            <a:custGeom>
              <a:avLst/>
              <a:gdLst/>
              <a:ahLst/>
              <a:cxnLst>
                <a:cxn ang="0">
                  <a:pos x="268037413" y="36405245"/>
                </a:cxn>
                <a:cxn ang="0">
                  <a:pos x="0" y="54605734"/>
                </a:cxn>
                <a:cxn ang="0">
                  <a:pos x="178691609" y="2147483646"/>
                </a:cxn>
                <a:cxn ang="0">
                  <a:pos x="1429528641" y="2147483646"/>
                </a:cxn>
                <a:cxn ang="0">
                  <a:pos x="1536742761" y="72810489"/>
                </a:cxn>
                <a:cxn ang="0">
                  <a:pos x="268037413" y="36405245"/>
                </a:cxn>
              </a:cxnLst>
              <a:rect l="0" t="0" r="0" b="0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8" name="Freeform 33"/>
            <p:cNvSpPr/>
            <p:nvPr/>
          </p:nvSpPr>
          <p:spPr>
            <a:xfrm>
              <a:off x="4719638" y="3608388"/>
              <a:ext cx="471488" cy="584200"/>
            </a:xfrm>
            <a:custGeom>
              <a:avLst/>
              <a:gdLst/>
              <a:ahLst/>
              <a:cxnLst>
                <a:cxn ang="0">
                  <a:pos x="469105074" y="0"/>
                </a:cxn>
                <a:cxn ang="0">
                  <a:pos x="0" y="2147483646"/>
                </a:cxn>
                <a:cxn ang="0">
                  <a:pos x="1443394674" y="2147483646"/>
                </a:cxn>
                <a:cxn ang="0">
                  <a:pos x="2002711118" y="509145225"/>
                </a:cxn>
                <a:cxn ang="0">
                  <a:pos x="469105074" y="0"/>
                </a:cxn>
              </a:cxnLst>
              <a:rect l="0" t="0" r="0" b="0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9" name="Freeform 34"/>
            <p:cNvSpPr/>
            <p:nvPr/>
          </p:nvSpPr>
          <p:spPr>
            <a:xfrm>
              <a:off x="5059363" y="3727450"/>
              <a:ext cx="433388" cy="465138"/>
            </a:xfrm>
            <a:custGeom>
              <a:avLst/>
              <a:gdLst/>
              <a:ahLst/>
              <a:cxnLst>
                <a:cxn ang="0">
                  <a:pos x="559648371" y="0"/>
                </a:cxn>
                <a:cxn ang="0">
                  <a:pos x="0" y="1984893202"/>
                </a:cxn>
                <a:cxn ang="0">
                  <a:pos x="1263721168" y="1984893202"/>
                </a:cxn>
                <a:cxn ang="0">
                  <a:pos x="1841423123" y="546302447"/>
                </a:cxn>
                <a:cxn ang="0">
                  <a:pos x="559648371" y="0"/>
                </a:cxn>
              </a:cxnLst>
              <a:rect l="0" t="0" r="0" b="0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0" name="Freeform 35"/>
            <p:cNvSpPr/>
            <p:nvPr/>
          </p:nvSpPr>
          <p:spPr>
            <a:xfrm>
              <a:off x="5356226" y="3856038"/>
              <a:ext cx="469900" cy="336550"/>
            </a:xfrm>
            <a:custGeom>
              <a:avLst/>
              <a:gdLst/>
              <a:ahLst/>
              <a:cxnLst>
                <a:cxn ang="0">
                  <a:pos x="573476967" y="0"/>
                </a:cxn>
                <a:cxn ang="0">
                  <a:pos x="0" y="1433745601"/>
                </a:cxn>
                <a:cxn ang="0">
                  <a:pos x="1666663333" y="1433745601"/>
                </a:cxn>
                <a:cxn ang="0">
                  <a:pos x="1989243333" y="725946870"/>
                </a:cxn>
                <a:cxn ang="0">
                  <a:pos x="573476967" y="0"/>
                </a:cxn>
              </a:cxnLst>
              <a:rect l="0" t="0" r="0" b="0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1" name="Freeform 36"/>
            <p:cNvSpPr/>
            <p:nvPr/>
          </p:nvSpPr>
          <p:spPr>
            <a:xfrm>
              <a:off x="4402138" y="3527425"/>
              <a:ext cx="428625" cy="665163"/>
            </a:xfrm>
            <a:custGeom>
              <a:avLst/>
              <a:gdLst/>
              <a:ahLst/>
              <a:cxnLst>
                <a:cxn ang="0">
                  <a:pos x="108060182" y="0"/>
                </a:cxn>
                <a:cxn ang="0">
                  <a:pos x="0" y="2147483646"/>
                </a:cxn>
                <a:cxn ang="0">
                  <a:pos x="1350745908" y="2147483646"/>
                </a:cxn>
                <a:cxn ang="0">
                  <a:pos x="1819003868" y="345428526"/>
                </a:cxn>
                <a:cxn ang="0">
                  <a:pos x="108060182" y="0"/>
                </a:cxn>
              </a:cxnLst>
              <a:rect l="0" t="0" r="0" b="0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2" name="Freeform 37"/>
            <p:cNvSpPr/>
            <p:nvPr/>
          </p:nvSpPr>
          <p:spPr>
            <a:xfrm>
              <a:off x="2927351" y="3795713"/>
              <a:ext cx="381000" cy="396875"/>
            </a:xfrm>
            <a:custGeom>
              <a:avLst/>
              <a:gdLst/>
              <a:ahLst/>
              <a:cxnLst>
                <a:cxn ang="0">
                  <a:pos x="394263033" y="127477957"/>
                </a:cxn>
                <a:cxn ang="0">
                  <a:pos x="0" y="437070329"/>
                </a:cxn>
                <a:cxn ang="0">
                  <a:pos x="0" y="1693653394"/>
                </a:cxn>
                <a:cxn ang="0">
                  <a:pos x="1612900000" y="1693653394"/>
                </a:cxn>
                <a:cxn ang="0">
                  <a:pos x="609316367" y="0"/>
                </a:cxn>
                <a:cxn ang="0">
                  <a:pos x="394263033" y="127477957"/>
                </a:cxn>
              </a:cxnLst>
              <a:rect l="0" t="0" r="0" b="0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3" name="Freeform 38"/>
            <p:cNvSpPr/>
            <p:nvPr/>
          </p:nvSpPr>
          <p:spPr>
            <a:xfrm>
              <a:off x="3074988" y="3757613"/>
              <a:ext cx="2374900" cy="434975"/>
            </a:xfrm>
            <a:custGeom>
              <a:avLst/>
              <a:gdLst/>
              <a:ahLst/>
              <a:cxnLst>
                <a:cxn ang="0">
                  <a:pos x="2147483646" y="109114758"/>
                </a:cxn>
                <a:cxn ang="0">
                  <a:pos x="665451221" y="1327552229"/>
                </a:cxn>
                <a:cxn ang="0">
                  <a:pos x="341718424" y="1563965406"/>
                </a:cxn>
                <a:cxn ang="0">
                  <a:pos x="0" y="1854933830"/>
                </a:cxn>
                <a:cxn ang="0">
                  <a:pos x="2147483646" y="1854933830"/>
                </a:cxn>
                <a:cxn ang="0">
                  <a:pos x="2147483646" y="109114758"/>
                </a:cxn>
              </a:cxnLst>
              <a:rect l="0" t="0" r="0" b="0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4" name="Oval 39"/>
            <p:cNvSpPr/>
            <p:nvPr/>
          </p:nvSpPr>
          <p:spPr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5" name="Oval 40"/>
            <p:cNvSpPr/>
            <p:nvPr/>
          </p:nvSpPr>
          <p:spPr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6" name="Oval 41"/>
            <p:cNvSpPr/>
            <p:nvPr/>
          </p:nvSpPr>
          <p:spPr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7" name="Oval 42"/>
            <p:cNvSpPr/>
            <p:nvPr/>
          </p:nvSpPr>
          <p:spPr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8" name="Oval 43"/>
            <p:cNvSpPr/>
            <p:nvPr/>
          </p:nvSpPr>
          <p:spPr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9" name="Oval 44"/>
            <p:cNvSpPr/>
            <p:nvPr/>
          </p:nvSpPr>
          <p:spPr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0" name="Freeform 45"/>
            <p:cNvSpPr/>
            <p:nvPr/>
          </p:nvSpPr>
          <p:spPr>
            <a:xfrm>
              <a:off x="2927351" y="3122613"/>
              <a:ext cx="3492500" cy="1049338"/>
            </a:xfrm>
            <a:custGeom>
              <a:avLst/>
              <a:gdLst/>
              <a:ahLst/>
              <a:cxnLst>
                <a:cxn ang="0">
                  <a:pos x="0" y="2147052188"/>
                </a:cxn>
                <a:cxn ang="0">
                  <a:pos x="1131773447" y="2147483646"/>
                </a:cxn>
                <a:cxn ang="0">
                  <a:pos x="1365313192" y="1273674521"/>
                </a:cxn>
                <a:cxn ang="0">
                  <a:pos x="2147483646" y="2001488533"/>
                </a:cxn>
                <a:cxn ang="0">
                  <a:pos x="2147483646" y="818790763"/>
                </a:cxn>
                <a:cxn ang="0">
                  <a:pos x="2147483646" y="1728558278"/>
                </a:cxn>
                <a:cxn ang="0">
                  <a:pos x="2147483646" y="582250356"/>
                </a:cxn>
                <a:cxn ang="0">
                  <a:pos x="2147483646" y="1637581527"/>
                </a:cxn>
                <a:cxn ang="0">
                  <a:pos x="2147483646" y="491273605"/>
                </a:cxn>
                <a:cxn ang="0">
                  <a:pos x="2147483646" y="1637581527"/>
                </a:cxn>
                <a:cxn ang="0">
                  <a:pos x="2147483646" y="582250356"/>
                </a:cxn>
                <a:cxn ang="0">
                  <a:pos x="2147483646" y="1910511781"/>
                </a:cxn>
                <a:cxn ang="0">
                  <a:pos x="2147483646" y="1000744266"/>
                </a:cxn>
                <a:cxn ang="0">
                  <a:pos x="2147483646" y="2147483646"/>
                </a:cxn>
                <a:cxn ang="0">
                  <a:pos x="2147483646" y="1510214928"/>
                </a:cxn>
                <a:cxn ang="0">
                  <a:pos x="2147483646" y="2147483646"/>
                </a:cxn>
                <a:cxn ang="0">
                  <a:pos x="2147483646" y="19650986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91273605"/>
                </a:cxn>
                <a:cxn ang="0">
                  <a:pos x="0" y="2147052188"/>
                </a:cxn>
              </a:cxnLst>
              <a:rect l="0" t="0" r="0" b="0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71" name="Oval 46"/>
            <p:cNvSpPr/>
            <p:nvPr/>
          </p:nvSpPr>
          <p:spPr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2" name="Oval 47"/>
            <p:cNvSpPr/>
            <p:nvPr/>
          </p:nvSpPr>
          <p:spPr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3" name="Oval 48"/>
            <p:cNvSpPr/>
            <p:nvPr/>
          </p:nvSpPr>
          <p:spPr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4" name="Oval 49"/>
            <p:cNvSpPr/>
            <p:nvPr/>
          </p:nvSpPr>
          <p:spPr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5" name="Oval 50"/>
            <p:cNvSpPr/>
            <p:nvPr/>
          </p:nvSpPr>
          <p:spPr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6" name="Oval 51"/>
            <p:cNvSpPr/>
            <p:nvPr/>
          </p:nvSpPr>
          <p:spPr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7" name="Oval 52"/>
            <p:cNvSpPr/>
            <p:nvPr/>
          </p:nvSpPr>
          <p:spPr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8" name="Oval 53"/>
            <p:cNvSpPr/>
            <p:nvPr/>
          </p:nvSpPr>
          <p:spPr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9" name="Oval 54"/>
            <p:cNvSpPr/>
            <p:nvPr/>
          </p:nvSpPr>
          <p:spPr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0" name="Oval 55"/>
            <p:cNvSpPr/>
            <p:nvPr/>
          </p:nvSpPr>
          <p:spPr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1" name="Freeform 56"/>
            <p:cNvSpPr/>
            <p:nvPr/>
          </p:nvSpPr>
          <p:spPr>
            <a:xfrm>
              <a:off x="6924676" y="3616325"/>
              <a:ext cx="1695450" cy="573088"/>
            </a:xfrm>
            <a:custGeom>
              <a:avLst/>
              <a:gdLst/>
              <a:ahLst/>
              <a:cxnLst>
                <a:cxn ang="0">
                  <a:pos x="287455070" y="1737628477"/>
                </a:cxn>
                <a:cxn ang="0">
                  <a:pos x="1598970418" y="2147483646"/>
                </a:cxn>
                <a:cxn ang="0">
                  <a:pos x="1383376996" y="951120795"/>
                </a:cxn>
                <a:cxn ang="0">
                  <a:pos x="2147483646" y="1554719316"/>
                </a:cxn>
                <a:cxn ang="0">
                  <a:pos x="2147483646" y="164617390"/>
                </a:cxn>
                <a:cxn ang="0">
                  <a:pos x="2147483646" y="1042575375"/>
                </a:cxn>
                <a:cxn ang="0">
                  <a:pos x="2147483646" y="0"/>
                </a:cxn>
                <a:cxn ang="0">
                  <a:pos x="2147483646" y="987704338"/>
                </a:cxn>
                <a:cxn ang="0">
                  <a:pos x="2147483646" y="256071970"/>
                </a:cxn>
                <a:cxn ang="0">
                  <a:pos x="2147483646" y="1408393697"/>
                </a:cxn>
                <a:cxn ang="0">
                  <a:pos x="2147483646" y="987704338"/>
                </a:cxn>
                <a:cxn ang="0">
                  <a:pos x="2147483646" y="2147483646"/>
                </a:cxn>
                <a:cxn ang="0">
                  <a:pos x="2147483646" y="2103442522"/>
                </a:cxn>
                <a:cxn ang="0">
                  <a:pos x="2147483646" y="1499848278"/>
                </a:cxn>
                <a:cxn ang="0">
                  <a:pos x="2147483646" y="1774207743"/>
                </a:cxn>
                <a:cxn ang="0">
                  <a:pos x="2147483646" y="1591302859"/>
                </a:cxn>
                <a:cxn ang="0">
                  <a:pos x="2147483646" y="859666214"/>
                </a:cxn>
                <a:cxn ang="0">
                  <a:pos x="2147483646" y="1280355574"/>
                </a:cxn>
                <a:cxn ang="0">
                  <a:pos x="2147483646" y="1280355574"/>
                </a:cxn>
                <a:cxn ang="0">
                  <a:pos x="2147483646" y="585306749"/>
                </a:cxn>
                <a:cxn ang="0">
                  <a:pos x="2147483646" y="1353518383"/>
                </a:cxn>
                <a:cxn ang="0">
                  <a:pos x="2147483646" y="1463264735"/>
                </a:cxn>
                <a:cxn ang="0">
                  <a:pos x="2147483646" y="804795177"/>
                </a:cxn>
                <a:cxn ang="0">
                  <a:pos x="2147483646" y="1682753162"/>
                </a:cxn>
                <a:cxn ang="0">
                  <a:pos x="2147483646" y="1975408675"/>
                </a:cxn>
                <a:cxn ang="0">
                  <a:pos x="1760661246" y="1481556507"/>
                </a:cxn>
                <a:cxn ang="0">
                  <a:pos x="1868457957" y="2147483646"/>
                </a:cxn>
                <a:cxn ang="0">
                  <a:pos x="1095921926" y="2147483646"/>
                </a:cxn>
                <a:cxn ang="0">
                  <a:pos x="0" y="1938825132"/>
                </a:cxn>
                <a:cxn ang="0">
                  <a:pos x="287455070" y="1737628477"/>
                </a:cxn>
              </a:cxnLst>
              <a:rect l="0" t="0" r="0" b="0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2" name="Freeform 57"/>
            <p:cNvSpPr/>
            <p:nvPr/>
          </p:nvSpPr>
          <p:spPr>
            <a:xfrm>
              <a:off x="7315201" y="3830638"/>
              <a:ext cx="1309688" cy="354013"/>
            </a:xfrm>
            <a:custGeom>
              <a:avLst/>
              <a:gdLst/>
              <a:ahLst/>
              <a:cxnLst>
                <a:cxn ang="0">
                  <a:pos x="0" y="1509942219"/>
                </a:cxn>
                <a:cxn ang="0">
                  <a:pos x="2147483646" y="18191150"/>
                </a:cxn>
                <a:cxn ang="0">
                  <a:pos x="2147483646" y="1491751069"/>
                </a:cxn>
                <a:cxn ang="0">
                  <a:pos x="0" y="1509942219"/>
                </a:cxn>
              </a:cxnLst>
              <a:rect l="0" t="0" r="0" b="0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3" name="Oval 58"/>
            <p:cNvSpPr/>
            <p:nvPr/>
          </p:nvSpPr>
          <p:spPr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4" name="Oval 59"/>
            <p:cNvSpPr/>
            <p:nvPr/>
          </p:nvSpPr>
          <p:spPr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5" name="Oval 60"/>
            <p:cNvSpPr/>
            <p:nvPr/>
          </p:nvSpPr>
          <p:spPr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6" name="Oval 61"/>
            <p:cNvSpPr/>
            <p:nvPr/>
          </p:nvSpPr>
          <p:spPr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7" name="Oval 62"/>
            <p:cNvSpPr/>
            <p:nvPr/>
          </p:nvSpPr>
          <p:spPr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8" name="Freeform 63"/>
            <p:cNvSpPr/>
            <p:nvPr/>
          </p:nvSpPr>
          <p:spPr>
            <a:xfrm>
              <a:off x="3473451" y="2963863"/>
              <a:ext cx="550863" cy="298450"/>
            </a:xfrm>
            <a:custGeom>
              <a:avLst/>
              <a:gdLst/>
              <a:ahLst/>
              <a:cxnLst>
                <a:cxn ang="0">
                  <a:pos x="1651919490" y="18179869"/>
                </a:cxn>
                <a:cxn ang="0">
                  <a:pos x="1849429300" y="563520499"/>
                </a:cxn>
                <a:cxn ang="0">
                  <a:pos x="2046939109" y="563520499"/>
                </a:cxn>
                <a:cxn ang="0">
                  <a:pos x="2147483646" y="581696104"/>
                </a:cxn>
                <a:cxn ang="0">
                  <a:pos x="2147483646" y="945259367"/>
                </a:cxn>
                <a:cxn ang="0">
                  <a:pos x="2118763170" y="981614841"/>
                </a:cxn>
                <a:cxn ang="0">
                  <a:pos x="1472359339" y="1090681261"/>
                </a:cxn>
                <a:cxn ang="0">
                  <a:pos x="718223654" y="1199751946"/>
                </a:cxn>
                <a:cxn ang="0">
                  <a:pos x="125689987" y="1254283024"/>
                </a:cxn>
                <a:cxn ang="0">
                  <a:pos x="71824060" y="1090681261"/>
                </a:cxn>
                <a:cxn ang="0">
                  <a:pos x="89777957" y="927079499"/>
                </a:cxn>
                <a:cxn ang="0">
                  <a:pos x="287292004" y="854368551"/>
                </a:cxn>
                <a:cxn ang="0">
                  <a:pos x="430935887" y="799833209"/>
                </a:cxn>
                <a:cxn ang="0">
                  <a:pos x="341157931" y="272672447"/>
                </a:cxn>
                <a:cxn ang="0">
                  <a:pos x="466847918" y="127246289"/>
                </a:cxn>
                <a:cxn ang="0">
                  <a:pos x="1203025468" y="18179869"/>
                </a:cxn>
                <a:cxn ang="0">
                  <a:pos x="1454405442" y="0"/>
                </a:cxn>
                <a:cxn ang="0">
                  <a:pos x="1651919490" y="18179869"/>
                </a:cxn>
              </a:cxnLst>
              <a:rect l="0" t="0" r="0" b="0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9" name="Freeform 64"/>
            <p:cNvSpPr/>
            <p:nvPr/>
          </p:nvSpPr>
          <p:spPr>
            <a:xfrm>
              <a:off x="3609976" y="3155950"/>
              <a:ext cx="127000" cy="158750"/>
            </a:xfrm>
            <a:custGeom>
              <a:avLst/>
              <a:gdLst/>
              <a:ahLst/>
              <a:cxnLst>
                <a:cxn ang="0">
                  <a:pos x="483870000" y="515444088"/>
                </a:cxn>
                <a:cxn ang="0">
                  <a:pos x="537633333" y="331358446"/>
                </a:cxn>
                <a:cxn ang="0">
                  <a:pos x="35843633" y="257724189"/>
                </a:cxn>
                <a:cxn ang="0">
                  <a:pos x="71683033" y="533854797"/>
                </a:cxn>
                <a:cxn ang="0">
                  <a:pos x="483870000" y="515444088"/>
                </a:cxn>
              </a:cxnLst>
              <a:rect l="0" t="0" r="0" b="0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0" name="Freeform 65"/>
            <p:cNvSpPr/>
            <p:nvPr/>
          </p:nvSpPr>
          <p:spPr>
            <a:xfrm>
              <a:off x="3648076" y="3203575"/>
              <a:ext cx="50800" cy="58738"/>
            </a:xfrm>
            <a:custGeom>
              <a:avLst/>
              <a:gdLst/>
              <a:ahLst/>
              <a:cxnLst>
                <a:cxn ang="0">
                  <a:pos x="197133633" y="193629817"/>
                </a:cxn>
                <a:cxn ang="0">
                  <a:pos x="215053333" y="123219737"/>
                </a:cxn>
                <a:cxn ang="0">
                  <a:pos x="17919700" y="88014697"/>
                </a:cxn>
                <a:cxn ang="0">
                  <a:pos x="35843633" y="193629817"/>
                </a:cxn>
                <a:cxn ang="0">
                  <a:pos x="197133633" y="193629817"/>
                </a:cxn>
              </a:cxnLst>
              <a:rect l="0" t="0" r="0" b="0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1" name="Freeform 66"/>
            <p:cNvSpPr/>
            <p:nvPr/>
          </p:nvSpPr>
          <p:spPr>
            <a:xfrm>
              <a:off x="3833813" y="3135313"/>
              <a:ext cx="131763" cy="157163"/>
            </a:xfrm>
            <a:custGeom>
              <a:avLst/>
              <a:gdLst/>
              <a:ahLst/>
              <a:cxnLst>
                <a:cxn ang="0">
                  <a:pos x="505850908" y="505189844"/>
                </a:cxn>
                <a:cxn ang="0">
                  <a:pos x="541983723" y="324766720"/>
                </a:cxn>
                <a:cxn ang="0">
                  <a:pos x="36132815" y="252594922"/>
                </a:cxn>
                <a:cxn ang="0">
                  <a:pos x="72265630" y="523233856"/>
                </a:cxn>
                <a:cxn ang="0">
                  <a:pos x="505850908" y="505189844"/>
                </a:cxn>
              </a:cxnLst>
              <a:rect l="0" t="0" r="0" b="0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2" name="Freeform 67"/>
            <p:cNvSpPr/>
            <p:nvPr/>
          </p:nvSpPr>
          <p:spPr>
            <a:xfrm>
              <a:off x="3876676" y="3181350"/>
              <a:ext cx="46038" cy="60325"/>
            </a:xfrm>
            <a:custGeom>
              <a:avLst/>
              <a:gdLst/>
              <a:ahLst/>
              <a:cxnLst>
                <a:cxn ang="0">
                  <a:pos x="175166219" y="204234596"/>
                </a:cxn>
                <a:cxn ang="0">
                  <a:pos x="192681586" y="129970213"/>
                </a:cxn>
                <a:cxn ang="0">
                  <a:pos x="0" y="92835866"/>
                </a:cxn>
                <a:cxn ang="0">
                  <a:pos x="17515366" y="204234596"/>
                </a:cxn>
                <a:cxn ang="0">
                  <a:pos x="175166219" y="204234596"/>
                </a:cxn>
              </a:cxnLst>
              <a:rect l="0" t="0" r="0" b="0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3" name="Freeform 68"/>
            <p:cNvSpPr/>
            <p:nvPr/>
          </p:nvSpPr>
          <p:spPr>
            <a:xfrm>
              <a:off x="3592513" y="3014663"/>
              <a:ext cx="119063" cy="107950"/>
            </a:xfrm>
            <a:custGeom>
              <a:avLst/>
              <a:gdLst/>
              <a:ahLst/>
              <a:cxnLst>
                <a:cxn ang="0">
                  <a:pos x="18080567" y="111870744"/>
                </a:cxn>
                <a:cxn ang="0">
                  <a:pos x="72326520" y="466128100"/>
                </a:cxn>
                <a:cxn ang="0">
                  <a:pos x="253144947" y="447482976"/>
                </a:cxn>
                <a:cxn ang="0">
                  <a:pos x="433959122" y="410192728"/>
                </a:cxn>
                <a:cxn ang="0">
                  <a:pos x="433959122" y="205096364"/>
                </a:cxn>
                <a:cxn ang="0">
                  <a:pos x="397797988" y="0"/>
                </a:cxn>
                <a:cxn ang="0">
                  <a:pos x="0" y="93225620"/>
                </a:cxn>
              </a:cxnLst>
              <a:rect l="0" t="0" r="0" b="0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4" name="Freeform 69"/>
            <p:cNvSpPr/>
            <p:nvPr/>
          </p:nvSpPr>
          <p:spPr>
            <a:xfrm>
              <a:off x="3711576" y="2994025"/>
              <a:ext cx="173038" cy="111125"/>
            </a:xfrm>
            <a:custGeom>
              <a:avLst/>
              <a:gdLst/>
              <a:ahLst/>
              <a:cxnLst>
                <a:cxn ang="0">
                  <a:pos x="0" y="109603442"/>
                </a:cxn>
                <a:cxn ang="0">
                  <a:pos x="89059704" y="474952524"/>
                </a:cxn>
                <a:cxn ang="0">
                  <a:pos x="730296328" y="401883563"/>
                </a:cxn>
                <a:cxn ang="0">
                  <a:pos x="712486075" y="164405163"/>
                </a:cxn>
                <a:cxn ang="0">
                  <a:pos x="534362446" y="0"/>
                </a:cxn>
                <a:cxn ang="0">
                  <a:pos x="17810253" y="73068962"/>
                </a:cxn>
              </a:cxnLst>
              <a:rect l="0" t="0" r="0" b="0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grpSp>
        <p:nvGrpSpPr>
          <p:cNvPr id="59396" name="组合 454"/>
          <p:cNvGrpSpPr/>
          <p:nvPr/>
        </p:nvGrpSpPr>
        <p:grpSpPr>
          <a:xfrm>
            <a:off x="419100" y="47625"/>
            <a:ext cx="748904" cy="1733550"/>
            <a:chOff x="5003800" y="1020763"/>
            <a:chExt cx="2166938" cy="4770437"/>
          </a:xfrm>
        </p:grpSpPr>
        <p:sp>
          <p:nvSpPr>
            <p:cNvPr id="59405" name="Freeform 437"/>
            <p:cNvSpPr/>
            <p:nvPr/>
          </p:nvSpPr>
          <p:spPr>
            <a:xfrm>
              <a:off x="5003800" y="5121275"/>
              <a:ext cx="2163763" cy="669925"/>
            </a:xfrm>
            <a:custGeom>
              <a:avLst/>
              <a:gdLst/>
              <a:ahLst/>
              <a:cxnLst>
                <a:cxn ang="0">
                  <a:pos x="54426306" y="0"/>
                </a:cxn>
                <a:cxn ang="0">
                  <a:pos x="54426306" y="1024739328"/>
                </a:cxn>
                <a:cxn ang="0">
                  <a:pos x="2147483646" y="2147483646"/>
                </a:cxn>
                <a:cxn ang="0">
                  <a:pos x="2147483646" y="916872923"/>
                </a:cxn>
                <a:cxn ang="0">
                  <a:pos x="2147483646" y="35955468"/>
                </a:cxn>
              </a:cxnLst>
              <a:rect l="0" t="0" r="0" b="0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6" name="Freeform 438"/>
            <p:cNvSpPr/>
            <p:nvPr/>
          </p:nvSpPr>
          <p:spPr>
            <a:xfrm>
              <a:off x="5016500" y="5005388"/>
              <a:ext cx="860425" cy="585788"/>
            </a:xfrm>
            <a:custGeom>
              <a:avLst/>
              <a:gdLst/>
              <a:ahLst/>
              <a:cxnLst>
                <a:cxn ang="0">
                  <a:pos x="0" y="48650542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04654924" y="0"/>
                </a:cxn>
                <a:cxn ang="0">
                  <a:pos x="0" y="486505424"/>
                </a:cxn>
              </a:cxnLst>
              <a:rect l="0" t="0" r="0" b="0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7" name="Freeform 439"/>
            <p:cNvSpPr/>
            <p:nvPr/>
          </p:nvSpPr>
          <p:spPr>
            <a:xfrm>
              <a:off x="5510213" y="4895850"/>
              <a:ext cx="1252538" cy="623888"/>
            </a:xfrm>
            <a:custGeom>
              <a:avLst/>
              <a:gdLst/>
              <a:ahLst/>
              <a:cxnLst>
                <a:cxn ang="0">
                  <a:pos x="0" y="468331925"/>
                </a:cxn>
                <a:cxn ang="0">
                  <a:pos x="1560939270" y="2147483646"/>
                </a:cxn>
                <a:cxn ang="0">
                  <a:pos x="2147483646" y="1603129024"/>
                </a:cxn>
                <a:cxn ang="0">
                  <a:pos x="2123601493" y="0"/>
                </a:cxn>
                <a:cxn ang="0">
                  <a:pos x="0" y="468331925"/>
                </a:cxn>
              </a:cxnLst>
              <a:rect l="0" t="0" r="0" b="0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8" name="Freeform 440"/>
            <p:cNvSpPr/>
            <p:nvPr/>
          </p:nvSpPr>
          <p:spPr>
            <a:xfrm>
              <a:off x="6097588" y="4810125"/>
              <a:ext cx="561975" cy="161925"/>
            </a:xfrm>
            <a:custGeom>
              <a:avLst/>
              <a:gdLst/>
              <a:ahLst/>
              <a:cxnLst>
                <a:cxn ang="0">
                  <a:pos x="2138791702" y="0"/>
                </a:cxn>
                <a:cxn ang="0">
                  <a:pos x="0" y="544732745"/>
                </a:cxn>
                <a:cxn ang="0">
                  <a:pos x="271880951" y="689992253"/>
                </a:cxn>
                <a:cxn ang="0">
                  <a:pos x="2147483646" y="145259509"/>
                </a:cxn>
                <a:cxn ang="0">
                  <a:pos x="2138791702" y="0"/>
                </a:cxn>
              </a:cxnLst>
              <a:rect l="0" t="0" r="0" b="0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9" name="Freeform 441"/>
            <p:cNvSpPr/>
            <p:nvPr/>
          </p:nvSpPr>
          <p:spPr>
            <a:xfrm>
              <a:off x="6162675" y="4845050"/>
              <a:ext cx="549275" cy="160338"/>
            </a:xfrm>
            <a:custGeom>
              <a:avLst/>
              <a:gdLst/>
              <a:ahLst/>
              <a:cxnLst>
                <a:cxn ang="0">
                  <a:pos x="2121223407" y="0"/>
                </a:cxn>
                <a:cxn ang="0">
                  <a:pos x="0" y="534106975"/>
                </a:cxn>
                <a:cxn ang="0">
                  <a:pos x="290081069" y="676533533"/>
                </a:cxn>
                <a:cxn ang="0">
                  <a:pos x="2147483646" y="89017126"/>
                </a:cxn>
                <a:cxn ang="0">
                  <a:pos x="2121223407" y="0"/>
                </a:cxn>
              </a:cxnLst>
              <a:rect l="0" t="0" r="0" b="0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0" name="Freeform 442"/>
            <p:cNvSpPr/>
            <p:nvPr/>
          </p:nvSpPr>
          <p:spPr>
            <a:xfrm>
              <a:off x="6229350" y="4865688"/>
              <a:ext cx="549275" cy="174625"/>
            </a:xfrm>
            <a:custGeom>
              <a:avLst/>
              <a:gdLst/>
              <a:ahLst/>
              <a:cxnLst>
                <a:cxn ang="0">
                  <a:pos x="2048702075" y="0"/>
                </a:cxn>
                <a:cxn ang="0">
                  <a:pos x="0" y="598631537"/>
                </a:cxn>
                <a:cxn ang="0">
                  <a:pos x="308211402" y="743753430"/>
                </a:cxn>
                <a:cxn ang="0">
                  <a:pos x="2147483646" y="163261598"/>
                </a:cxn>
                <a:cxn ang="0">
                  <a:pos x="2048702075" y="0"/>
                </a:cxn>
              </a:cxnLst>
              <a:rect l="0" t="0" r="0" b="0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1" name="Freeform 443"/>
            <p:cNvSpPr/>
            <p:nvPr/>
          </p:nvSpPr>
          <p:spPr>
            <a:xfrm>
              <a:off x="6302375" y="4903788"/>
              <a:ext cx="536575" cy="161925"/>
            </a:xfrm>
            <a:custGeom>
              <a:avLst/>
              <a:gdLst/>
              <a:ahLst/>
              <a:cxnLst>
                <a:cxn ang="0">
                  <a:pos x="2147483646" y="127102603"/>
                </a:cxn>
                <a:cxn ang="0">
                  <a:pos x="2031132267" y="0"/>
                </a:cxn>
                <a:cxn ang="0">
                  <a:pos x="0" y="581046557"/>
                </a:cxn>
                <a:cxn ang="0">
                  <a:pos x="217619489" y="689992253"/>
                </a:cxn>
                <a:cxn ang="0">
                  <a:pos x="2147483646" y="127102603"/>
                </a:cxn>
              </a:cxnLst>
              <a:rect l="0" t="0" r="0" b="0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2" name="Freeform 444"/>
            <p:cNvSpPr/>
            <p:nvPr/>
          </p:nvSpPr>
          <p:spPr>
            <a:xfrm>
              <a:off x="6416675" y="4964113"/>
              <a:ext cx="754063" cy="309563"/>
            </a:xfrm>
            <a:custGeom>
              <a:avLst/>
              <a:gdLst/>
              <a:ahLst/>
              <a:cxnLst>
                <a:cxn ang="0">
                  <a:pos x="2032762137" y="0"/>
                </a:cxn>
                <a:cxn ang="0">
                  <a:pos x="0" y="575443692"/>
                </a:cxn>
                <a:cxn ang="0">
                  <a:pos x="1470124633" y="1312729465"/>
                </a:cxn>
                <a:cxn ang="0">
                  <a:pos x="2147483646" y="719305676"/>
                </a:cxn>
                <a:cxn ang="0">
                  <a:pos x="2032762137" y="0"/>
                </a:cxn>
              </a:cxnLst>
              <a:rect l="0" t="0" r="0" b="0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3" name="Freeform 445"/>
            <p:cNvSpPr/>
            <p:nvPr/>
          </p:nvSpPr>
          <p:spPr>
            <a:xfrm>
              <a:off x="6353175" y="4933950"/>
              <a:ext cx="541338" cy="165100"/>
            </a:xfrm>
            <a:custGeom>
              <a:avLst/>
              <a:gdLst/>
              <a:ahLst/>
              <a:cxnLst>
                <a:cxn ang="0">
                  <a:pos x="2071257226" y="0"/>
                </a:cxn>
                <a:cxn ang="0">
                  <a:pos x="0" y="555553033"/>
                </a:cxn>
                <a:cxn ang="0">
                  <a:pos x="272535977" y="698923333"/>
                </a:cxn>
                <a:cxn ang="0">
                  <a:pos x="2147483646" y="125446367"/>
                </a:cxn>
                <a:cxn ang="0">
                  <a:pos x="2071257226" y="0"/>
                </a:cxn>
              </a:cxnLst>
              <a:rect l="0" t="0" r="0" b="0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4" name="Freeform 446"/>
            <p:cNvSpPr/>
            <p:nvPr/>
          </p:nvSpPr>
          <p:spPr>
            <a:xfrm>
              <a:off x="6008688" y="4781550"/>
              <a:ext cx="592138" cy="1571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487150081"/>
                </a:cxn>
                <a:cxn ang="0">
                  <a:pos x="381098313" y="667573205"/>
                </a:cxn>
                <a:cxn ang="0">
                  <a:pos x="2147483646" y="126299585"/>
                </a:cxn>
                <a:cxn ang="0">
                  <a:pos x="2147483646" y="0"/>
                </a:cxn>
              </a:cxnLst>
              <a:rect l="0" t="0" r="0" b="0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5" name="Freeform 447"/>
            <p:cNvSpPr/>
            <p:nvPr/>
          </p:nvSpPr>
          <p:spPr>
            <a:xfrm>
              <a:off x="5229225" y="5005388"/>
              <a:ext cx="647700" cy="547688"/>
            </a:xfrm>
            <a:custGeom>
              <a:avLst/>
              <a:gdLst/>
              <a:ahLst/>
              <a:cxnLst>
                <a:cxn ang="0">
                  <a:pos x="36313812" y="324460561"/>
                </a:cxn>
                <a:cxn ang="0">
                  <a:pos x="653678441" y="378537321"/>
                </a:cxn>
                <a:cxn ang="0">
                  <a:pos x="453943954" y="955350435"/>
                </a:cxn>
                <a:cxn ang="0">
                  <a:pos x="1379984507" y="937323433"/>
                </a:cxn>
                <a:cxn ang="0">
                  <a:pos x="1252881904" y="1658344071"/>
                </a:cxn>
                <a:cxn ang="0">
                  <a:pos x="2147483646" y="1568217552"/>
                </a:cxn>
                <a:cxn ang="0">
                  <a:pos x="2124451739" y="2147483646"/>
                </a:cxn>
                <a:cxn ang="0">
                  <a:pos x="2147483646" y="2147483646"/>
                </a:cxn>
                <a:cxn ang="0">
                  <a:pos x="1198406925" y="0"/>
                </a:cxn>
                <a:cxn ang="0">
                  <a:pos x="36313812" y="270383801"/>
                </a:cxn>
                <a:cxn ang="0">
                  <a:pos x="36313812" y="324460561"/>
                </a:cxn>
              </a:cxnLst>
              <a:rect l="0" t="0" r="0" b="0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6" name="Freeform 448"/>
            <p:cNvSpPr/>
            <p:nvPr/>
          </p:nvSpPr>
          <p:spPr>
            <a:xfrm>
              <a:off x="6808788" y="1139825"/>
              <a:ext cx="238125" cy="3865563"/>
            </a:xfrm>
            <a:custGeom>
              <a:avLst/>
              <a:gdLst/>
              <a:ahLst/>
              <a:cxnLst>
                <a:cxn ang="0">
                  <a:pos x="669016440" y="2147483646"/>
                </a:cxn>
                <a:cxn ang="0">
                  <a:pos x="831749364" y="2147483646"/>
                </a:cxn>
                <a:cxn ang="0">
                  <a:pos x="922156071" y="2147483646"/>
                </a:cxn>
                <a:cxn ang="0">
                  <a:pos x="632851205" y="612163456"/>
                </a:cxn>
                <a:cxn ang="0">
                  <a:pos x="361631083" y="90023913"/>
                </a:cxn>
                <a:cxn ang="0">
                  <a:pos x="0" y="234063871"/>
                </a:cxn>
                <a:cxn ang="0">
                  <a:pos x="741342656" y="2147483646"/>
                </a:cxn>
                <a:cxn ang="0">
                  <a:pos x="614770714" y="2147483646"/>
                </a:cxn>
                <a:cxn ang="0">
                  <a:pos x="524364007" y="2147483646"/>
                </a:cxn>
                <a:cxn ang="0">
                  <a:pos x="433957299" y="2147483646"/>
                </a:cxn>
                <a:cxn ang="0">
                  <a:pos x="415872556" y="2147483646"/>
                </a:cxn>
                <a:cxn ang="0">
                  <a:pos x="578605480" y="2147483646"/>
                </a:cxn>
                <a:cxn ang="0">
                  <a:pos x="669016440" y="2147483646"/>
                </a:cxn>
              </a:cxnLst>
              <a:rect l="0" t="0" r="0" b="0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7" name="Freeform 449"/>
            <p:cNvSpPr/>
            <p:nvPr/>
          </p:nvSpPr>
          <p:spPr>
            <a:xfrm>
              <a:off x="5024438" y="5137150"/>
              <a:ext cx="642938" cy="44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8990196" y="90038787"/>
                </a:cxn>
                <a:cxn ang="0">
                  <a:pos x="779564454" y="756307988"/>
                </a:cxn>
                <a:cxn ang="0">
                  <a:pos x="1867330393" y="684278656"/>
                </a:cxn>
                <a:cxn ang="0">
                  <a:pos x="1758554650" y="1422581433"/>
                </a:cxn>
                <a:cxn ang="0">
                  <a:pos x="2147483646" y="1332546889"/>
                </a:cxn>
                <a:cxn ang="0">
                  <a:pos x="2147483646" y="1872766881"/>
                </a:cxn>
                <a:cxn ang="0">
                  <a:pos x="0" y="0"/>
                </a:cxn>
              </a:cxnLst>
              <a:rect l="0" t="0" r="0" b="0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8" name="Freeform 450"/>
            <p:cNvSpPr/>
            <p:nvPr/>
          </p:nvSpPr>
          <p:spPr>
            <a:xfrm>
              <a:off x="5545138" y="5018088"/>
              <a:ext cx="119063" cy="115888"/>
            </a:xfrm>
            <a:custGeom>
              <a:avLst/>
              <a:gdLst/>
              <a:ahLst/>
              <a:cxnLst>
                <a:cxn ang="0">
                  <a:pos x="488205075" y="239493282"/>
                </a:cxn>
                <a:cxn ang="0">
                  <a:pos x="144653041" y="18421900"/>
                </a:cxn>
                <a:cxn ang="0">
                  <a:pos x="0" y="55265700"/>
                </a:cxn>
                <a:cxn ang="0">
                  <a:pos x="289306081" y="497408465"/>
                </a:cxn>
                <a:cxn ang="0">
                  <a:pos x="488205075" y="239493282"/>
                </a:cxn>
              </a:cxnLst>
              <a:rect l="0" t="0" r="0" b="0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9" name="Freeform 451"/>
            <p:cNvSpPr/>
            <p:nvPr/>
          </p:nvSpPr>
          <p:spPr>
            <a:xfrm>
              <a:off x="6016625" y="5184775"/>
              <a:ext cx="153988" cy="127000"/>
            </a:xfrm>
            <a:custGeom>
              <a:avLst/>
              <a:gdLst/>
              <a:ahLst/>
              <a:cxnLst>
                <a:cxn ang="0">
                  <a:pos x="640380485" y="232973033"/>
                </a:cxn>
                <a:cxn ang="0">
                  <a:pos x="365931095" y="519713633"/>
                </a:cxn>
                <a:cxn ang="0">
                  <a:pos x="18294630" y="304660300"/>
                </a:cxn>
                <a:cxn ang="0">
                  <a:pos x="292744020" y="17919700"/>
                </a:cxn>
                <a:cxn ang="0">
                  <a:pos x="640380485" y="232973033"/>
                </a:cxn>
              </a:cxnLst>
              <a:rect l="0" t="0" r="0" b="0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0" name="Freeform 452"/>
            <p:cNvSpPr/>
            <p:nvPr/>
          </p:nvSpPr>
          <p:spPr>
            <a:xfrm>
              <a:off x="5745163" y="5311775"/>
              <a:ext cx="131763" cy="122238"/>
            </a:xfrm>
            <a:custGeom>
              <a:avLst/>
              <a:gdLst/>
              <a:ahLst/>
              <a:cxnLst>
                <a:cxn ang="0">
                  <a:pos x="541983723" y="230970809"/>
                </a:cxn>
                <a:cxn ang="0">
                  <a:pos x="198728357" y="17766661"/>
                </a:cxn>
                <a:cxn ang="0">
                  <a:pos x="0" y="106604181"/>
                </a:cxn>
                <a:cxn ang="0">
                  <a:pos x="270989736" y="515245815"/>
                </a:cxn>
                <a:cxn ang="0">
                  <a:pos x="541983723" y="230970809"/>
                </a:cxn>
              </a:cxnLst>
              <a:rect l="0" t="0" r="0" b="0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1" name="Freeform 453"/>
            <p:cNvSpPr/>
            <p:nvPr/>
          </p:nvSpPr>
          <p:spPr>
            <a:xfrm>
              <a:off x="5795963" y="5086350"/>
              <a:ext cx="111125" cy="88900"/>
            </a:xfrm>
            <a:custGeom>
              <a:avLst/>
              <a:gdLst/>
              <a:ahLst/>
              <a:cxnLst>
                <a:cxn ang="0">
                  <a:pos x="456685284" y="161290000"/>
                </a:cxn>
                <a:cxn ang="0">
                  <a:pos x="255745639" y="376343333"/>
                </a:cxn>
                <a:cxn ang="0">
                  <a:pos x="0" y="215053333"/>
                </a:cxn>
                <a:cxn ang="0">
                  <a:pos x="219206885" y="17919700"/>
                </a:cxn>
                <a:cxn ang="0">
                  <a:pos x="456685284" y="161290000"/>
                </a:cxn>
              </a:cxnLst>
              <a:rect l="0" t="0" r="0" b="0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2" name="Freeform 454"/>
            <p:cNvSpPr/>
            <p:nvPr/>
          </p:nvSpPr>
          <p:spPr>
            <a:xfrm>
              <a:off x="5991225" y="5375275"/>
              <a:ext cx="115888" cy="88900"/>
            </a:xfrm>
            <a:custGeom>
              <a:avLst/>
              <a:gdLst/>
              <a:ahLst/>
              <a:cxnLst>
                <a:cxn ang="0">
                  <a:pos x="478986565" y="161290000"/>
                </a:cxn>
                <a:cxn ang="0">
                  <a:pos x="276337082" y="376343333"/>
                </a:cxn>
                <a:cxn ang="0">
                  <a:pos x="18421900" y="215053333"/>
                </a:cxn>
                <a:cxn ang="0">
                  <a:pos x="221071383" y="17919700"/>
                </a:cxn>
                <a:cxn ang="0">
                  <a:pos x="478986565" y="161290000"/>
                </a:cxn>
              </a:cxnLst>
              <a:rect l="0" t="0" r="0" b="0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3" name="Freeform 455"/>
            <p:cNvSpPr/>
            <p:nvPr/>
          </p:nvSpPr>
          <p:spPr>
            <a:xfrm>
              <a:off x="5783263" y="4916488"/>
              <a:ext cx="114300" cy="93663"/>
            </a:xfrm>
            <a:custGeom>
              <a:avLst/>
              <a:gdLst/>
              <a:ahLst/>
              <a:cxnLst>
                <a:cxn ang="0">
                  <a:pos x="465950300" y="181254935"/>
                </a:cxn>
                <a:cxn ang="0">
                  <a:pos x="268816667" y="380637917"/>
                </a:cxn>
                <a:cxn ang="0">
                  <a:pos x="17919700" y="217506773"/>
                </a:cxn>
                <a:cxn ang="0">
                  <a:pos x="215053333" y="18123791"/>
                </a:cxn>
                <a:cxn ang="0">
                  <a:pos x="465950300" y="181254935"/>
                </a:cxn>
              </a:cxnLst>
              <a:rect l="0" t="0" r="0" b="0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4" name="Freeform 456"/>
            <p:cNvSpPr/>
            <p:nvPr/>
          </p:nvSpPr>
          <p:spPr>
            <a:xfrm>
              <a:off x="6899275" y="5005388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5" name="Freeform 457"/>
            <p:cNvSpPr/>
            <p:nvPr/>
          </p:nvSpPr>
          <p:spPr>
            <a:xfrm>
              <a:off x="6681788" y="5056188"/>
              <a:ext cx="46038" cy="39688"/>
            </a:xfrm>
            <a:custGeom>
              <a:avLst/>
              <a:gdLst/>
              <a:ahLst/>
              <a:cxnLst>
                <a:cxn ang="0">
                  <a:pos x="192681586" y="77784070"/>
                </a:cxn>
                <a:cxn ang="0">
                  <a:pos x="105100569" y="175015260"/>
                </a:cxn>
                <a:cxn ang="0">
                  <a:pos x="0" y="77784070"/>
                </a:cxn>
                <a:cxn ang="0">
                  <a:pos x="87581017" y="0"/>
                </a:cxn>
                <a:cxn ang="0">
                  <a:pos x="192681586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6" name="Freeform 458"/>
            <p:cNvSpPr/>
            <p:nvPr/>
          </p:nvSpPr>
          <p:spPr>
            <a:xfrm>
              <a:off x="6788150" y="5172075"/>
              <a:ext cx="46038" cy="38100"/>
            </a:xfrm>
            <a:custGeom>
              <a:avLst/>
              <a:gdLst/>
              <a:ahLst/>
              <a:cxnLst>
                <a:cxn ang="0">
                  <a:pos x="192681586" y="89606967"/>
                </a:cxn>
                <a:cxn ang="0">
                  <a:pos x="105100569" y="161290000"/>
                </a:cxn>
                <a:cxn ang="0">
                  <a:pos x="0" y="89606967"/>
                </a:cxn>
                <a:cxn ang="0">
                  <a:pos x="87581017" y="0"/>
                </a:cxn>
                <a:cxn ang="0">
                  <a:pos x="192681586" y="89606967"/>
                </a:cxn>
              </a:cxnLst>
              <a:rect l="0" t="0" r="0" b="0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7" name="Freeform 459"/>
            <p:cNvSpPr/>
            <p:nvPr/>
          </p:nvSpPr>
          <p:spPr>
            <a:xfrm>
              <a:off x="6808788" y="5056188"/>
              <a:ext cx="47625" cy="39688"/>
            </a:xfrm>
            <a:custGeom>
              <a:avLst/>
              <a:gdLst/>
              <a:ahLst/>
              <a:cxnLst>
                <a:cxn ang="0">
                  <a:pos x="206194602" y="77784070"/>
                </a:cxn>
                <a:cxn ang="0">
                  <a:pos x="112468602" y="175015260"/>
                </a:cxn>
                <a:cxn ang="0">
                  <a:pos x="0" y="77784070"/>
                </a:cxn>
                <a:cxn ang="0">
                  <a:pos x="93726000" y="0"/>
                </a:cxn>
                <a:cxn ang="0">
                  <a:pos x="206194602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8" name="Freeform 460"/>
            <p:cNvSpPr/>
            <p:nvPr/>
          </p:nvSpPr>
          <p:spPr>
            <a:xfrm>
              <a:off x="6924675" y="5133975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9" name="Freeform 461"/>
            <p:cNvSpPr/>
            <p:nvPr/>
          </p:nvSpPr>
          <p:spPr>
            <a:xfrm>
              <a:off x="5183188" y="1020763"/>
              <a:ext cx="258763" cy="4384675"/>
            </a:xfrm>
            <a:custGeom>
              <a:avLst/>
              <a:gdLst/>
              <a:ahLst/>
              <a:cxnLst>
                <a:cxn ang="0">
                  <a:pos x="845752018" y="2147483646"/>
                </a:cxn>
                <a:cxn ang="0">
                  <a:pos x="899735919" y="2147483646"/>
                </a:cxn>
                <a:cxn ang="0">
                  <a:pos x="521844373" y="450416058"/>
                </a:cxn>
                <a:cxn ang="0">
                  <a:pos x="0" y="414383622"/>
                </a:cxn>
                <a:cxn ang="0">
                  <a:pos x="503849739" y="2147483646"/>
                </a:cxn>
                <a:cxn ang="0">
                  <a:pos x="269919503" y="2147483646"/>
                </a:cxn>
                <a:cxn ang="0">
                  <a:pos x="377887304" y="2147483646"/>
                </a:cxn>
                <a:cxn ang="0">
                  <a:pos x="539839006" y="2147483646"/>
                </a:cxn>
                <a:cxn ang="0">
                  <a:pos x="845752018" y="2147483646"/>
                </a:cxn>
              </a:cxnLst>
              <a:rect l="0" t="0" r="0" b="0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pic>
        <p:nvPicPr>
          <p:cNvPr id="59397" name="久石譲-Summer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6984" y="6021388"/>
            <a:ext cx="4572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Rectangle 124"/>
          <p:cNvSpPr/>
          <p:nvPr/>
        </p:nvSpPr>
        <p:spPr>
          <a:xfrm>
            <a:off x="1338648" y="349688"/>
            <a:ext cx="63747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114610" y="1424778"/>
            <a:ext cx="7022688" cy="3972649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>
                <a:gd name="adj" fmla="val 10579081"/>
              </a:avLst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33CC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400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636" y="2973389"/>
            <a:ext cx="1685925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Picture 15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231" y="304800"/>
            <a:ext cx="1190625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Picture 17" descr="NA00536_%5b1%5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75" y="295275"/>
            <a:ext cx="616744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C5167E2D-61CE-4ED6-B3E1-63DB92F65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351" y="1279978"/>
            <a:ext cx="6858000" cy="857018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 smtClean="0"/>
              <a:t>TRƯỜNG TIỂU HỌC GIANG BIÊN</a:t>
            </a:r>
            <a:endParaRPr lang="en-US" sz="3200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71EA2D30-2B47-43CD-A5D8-CA8F231E6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6858000" cy="1655762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1" i="0" u="sng" strike="noStrike" kern="1200" cap="none" spc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400" b="1" i="0" u="none" strike="noStrike" kern="1200" cap="none" spc="0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30718"/>
      </p:ext>
    </p:extLst>
  </p:cSld>
  <p:clrMapOvr>
    <a:masterClrMapping/>
  </p:clrMapOvr>
  <p:transition spd="slow" advTm="314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0911"/>
              </p:ext>
            </p:extLst>
          </p:nvPr>
        </p:nvGraphicFramePr>
        <p:xfrm>
          <a:off x="0" y="152401"/>
          <a:ext cx="9144001" cy="641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73">
                  <a:extLst>
                    <a:ext uri="{9D8B030D-6E8A-4147-A177-3AD203B41FA5}">
                      <a16:colId xmlns:a16="http://schemas.microsoft.com/office/drawing/2014/main" xmlns="" val="3948194248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xmlns="" val="112822975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758804738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xmlns="" val="2061982417"/>
                    </a:ext>
                  </a:extLst>
                </a:gridCol>
              </a:tblGrid>
              <a:tr h="3960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Tên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bài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Nội</a:t>
                      </a:r>
                      <a:r>
                        <a:rPr lang="en-US" sz="1800" b="1" dirty="0">
                          <a:latin typeface="+mj-lt"/>
                        </a:rPr>
                        <a:t> dung </a:t>
                      </a:r>
                      <a:r>
                        <a:rPr lang="en-US" sz="1800" b="1" dirty="0" err="1">
                          <a:latin typeface="+mj-lt"/>
                        </a:rPr>
                        <a:t>chính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Nhân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vật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Giọng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đọc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2232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1.Một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486709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89075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492692"/>
                  </a:ext>
                </a:extLst>
              </a:tr>
              <a:tr h="198015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1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155"/>
    </mc:Choice>
    <mc:Fallback xmlns="">
      <p:transition advTm="151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20783"/>
            <a:ext cx="1143000" cy="114300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5" y="3428682"/>
            <a:ext cx="1020315" cy="11007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057400" y="3775410"/>
            <a:ext cx="4628413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28600" y="29021"/>
            <a:ext cx="8001000" cy="316274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1300214" y="457200"/>
            <a:ext cx="6306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83" y="4638575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88"/>
    </mc:Choice>
    <mc:Fallback xmlns="">
      <p:transition spd="slow" advTm="46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0.25625 C 0.09583 0.24305 0.10833 0.23287 0.11909 0.22407 C 0.1217 0.21597 0.13402 0.19792 0.14149 0.19167 C 0.15034 0.16366 0.20399 0.1544 0.23437 0.15116 C 0.24948 0.15185 0.26527 0.1493 0.27968 0.15301 C 0.28541 0.1544 0.28628 0.16134 0.28975 0.16551 C 0.29409 0.17083 0.29739 0.18264 0.29982 0.18958 C 0.30156 0.19491 0.30503 0.20579 0.30503 0.20602 C 0.30416 0.22199 0.30382 0.23819 0.30243 0.2544 C 0.30173 0.25995 0.29774 0.2618 0.29496 0.26643 C 0.27882 0.29236 0.24965 0.30208 0.21458 0.30671 C 0.19392 0.30486 0.19479 0.30787 0.18177 0.29884 C 0.17569 0.29444 0.16423 0.28472 0.16423 0.28495 C 0.16041 0.27546 0.15677 0.25625 0.15677 0.25648 C 0.15955 0.21643 0.15156 0.22755 0.16909 0.20787 C 0.18055 0.19491 0.16718 0.20347 0.18177 0.19583 C 0.19305 0.18241 0.20711 0.16991 0.2243 0.16134 C 0.2276 0.15972 0.23107 0.1581 0.23437 0.15718 C 0.24114 0.15532 0.25451 0.15301 0.25451 0.15324 C 0.26215 0.1537 0.26979 0.15347 0.27725 0.15509 C 0.27968 0.15555 0.28055 0.1581 0.28229 0.15949 C 0.29375 0.16736 0.30069 0.17477 0.30729 0.18565 C 0.31215 0.21227 0.32691 0.26713 0.30503 0.28472 C 0.28628 0.29977 0.25746 0.30926 0.23211 0.31273 C 0.21458 0.31088 0.21059 0.31157 0.1993 0.30255 C 0.19184 0.29005 0.18923 0.27801 0.18698 0.26435 C 0.18836 0.23055 0.1809 0.21111 0.20451 0.18773 C 0.21146 0.18102 0.21336 0.17639 0.2243 0.17361 C 0.23211 0.16944 0.23854 0.16759 0.24705 0.16551 C 0.27309 0.16736 0.26389 0.16736 0.27465 0.16736 L 0.25208 0.18171 L 0.27222 0.16134 " pathEditMode="relative" rAng="0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0" y="2655920"/>
            <a:ext cx="1006039" cy="1085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83" y="2360386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2712819" y="2860553"/>
            <a:ext cx="3013371" cy="1200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203760" y="29022"/>
            <a:ext cx="6416240" cy="22770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5" name="cauhoi"/>
          <p:cNvSpPr txBox="1"/>
          <p:nvPr/>
        </p:nvSpPr>
        <p:spPr>
          <a:xfrm>
            <a:off x="1987783" y="457200"/>
            <a:ext cx="485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29"/>
    </mc:Choice>
    <mc:Fallback xmlns="">
      <p:transition spd="slow" advTm="44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2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82742"/>
              </p:ext>
            </p:extLst>
          </p:nvPr>
        </p:nvGraphicFramePr>
        <p:xfrm>
          <a:off x="0" y="152401"/>
          <a:ext cx="9144001" cy="641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73">
                  <a:extLst>
                    <a:ext uri="{9D8B030D-6E8A-4147-A177-3AD203B41FA5}">
                      <a16:colId xmlns:a16="http://schemas.microsoft.com/office/drawing/2014/main" xmlns="" val="3948194248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xmlns="" val="112822975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758804738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xmlns="" val="2061982417"/>
                    </a:ext>
                  </a:extLst>
                </a:gridCol>
              </a:tblGrid>
              <a:tr h="3960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Tên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bài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Nội</a:t>
                      </a:r>
                      <a:r>
                        <a:rPr lang="en-US" sz="1800" b="1" dirty="0">
                          <a:latin typeface="+mj-lt"/>
                        </a:rPr>
                        <a:t> dung </a:t>
                      </a:r>
                      <a:r>
                        <a:rPr lang="en-US" sz="1800" b="1" dirty="0" err="1">
                          <a:latin typeface="+mj-lt"/>
                        </a:rPr>
                        <a:t>chính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Nhân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vật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Giọng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đọc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2232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1.Một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486709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2.Những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89075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492692"/>
                  </a:ext>
                </a:extLst>
              </a:tr>
              <a:tr h="198015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6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387"/>
    </mc:Choice>
    <mc:Fallback xmlns="">
      <p:transition advTm="173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647054"/>
            <a:ext cx="1143000" cy="114300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85" y="289378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635830" y="3088690"/>
            <a:ext cx="5275240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-ca</a:t>
            </a: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783516" cy="248816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1828800" y="704671"/>
            <a:ext cx="6082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“ An-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-ca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50"/>
    </mc:Choice>
    <mc:Fallback xmlns="">
      <p:transition spd="slow" advTm="44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2" y="2847439"/>
            <a:ext cx="1216048" cy="1311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1" y="2615348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1673248" y="2649984"/>
            <a:ext cx="6784952" cy="17543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cauhoi"/>
          <p:cNvSpPr/>
          <p:nvPr/>
        </p:nvSpPr>
        <p:spPr>
          <a:xfrm>
            <a:off x="990600" y="29021"/>
            <a:ext cx="7010400" cy="24142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1752600" y="457200"/>
            <a:ext cx="609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đọc“Nỗi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-ca”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91"/>
    </mc:Choice>
    <mc:Fallback xmlns="">
      <p:transition spd="slow" advTm="62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28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31918"/>
              </p:ext>
            </p:extLst>
          </p:nvPr>
        </p:nvGraphicFramePr>
        <p:xfrm>
          <a:off x="0" y="1"/>
          <a:ext cx="9144001" cy="6568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73">
                  <a:extLst>
                    <a:ext uri="{9D8B030D-6E8A-4147-A177-3AD203B41FA5}">
                      <a16:colId xmlns:a16="http://schemas.microsoft.com/office/drawing/2014/main" xmlns="" val="3948194248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xmlns="" val="112822975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758804738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xmlns="" val="2061982417"/>
                    </a:ext>
                  </a:extLst>
                </a:gridCol>
              </a:tblGrid>
              <a:tr h="4054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Tên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bài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Nội</a:t>
                      </a:r>
                      <a:r>
                        <a:rPr lang="en-US" sz="1800" b="1" dirty="0">
                          <a:latin typeface="+mj-lt"/>
                        </a:rPr>
                        <a:t> dung </a:t>
                      </a:r>
                      <a:r>
                        <a:rPr lang="en-US" sz="1800" b="1" dirty="0" err="1">
                          <a:latin typeface="+mj-lt"/>
                        </a:rPr>
                        <a:t>chính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Nhân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vật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Giọng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đọc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2232"/>
                  </a:ext>
                </a:extLst>
              </a:tr>
              <a:tr h="1378488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1.Một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486709"/>
                  </a:ext>
                </a:extLst>
              </a:tr>
              <a:tr h="1378488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2.Những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89075"/>
                  </a:ext>
                </a:extLst>
              </a:tr>
              <a:tr h="1378488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3.Nỗi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dằn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ca</a:t>
                      </a: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492692"/>
                  </a:ext>
                </a:extLst>
              </a:tr>
              <a:tr h="202718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514"/>
    </mc:Choice>
    <mc:Fallback xmlns="">
      <p:transition advTm="1151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280512"/>
            <a:ext cx="1143000" cy="1143000"/>
          </a:xfrm>
          <a:prstGeom prst="rect">
            <a:avLst/>
          </a:prstGeom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36859"/>
            <a:ext cx="1108628" cy="11960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595517" y="3426629"/>
            <a:ext cx="2376055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76200" y="200808"/>
            <a:ext cx="8610600" cy="288788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990600" y="68407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02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83"/>
    </mc:Choice>
    <mc:Fallback xmlns="">
      <p:transition spd="slow" advTm="68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2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49" y="2771325"/>
            <a:ext cx="1143000" cy="114300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1187897" cy="12815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200400" y="2498998"/>
            <a:ext cx="2376055" cy="17543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cha</a:t>
            </a:r>
          </a:p>
        </p:txBody>
      </p:sp>
      <p:sp>
        <p:nvSpPr>
          <p:cNvPr id="22" name="cauhoi"/>
          <p:cNvSpPr/>
          <p:nvPr/>
        </p:nvSpPr>
        <p:spPr>
          <a:xfrm>
            <a:off x="533400" y="29022"/>
            <a:ext cx="7315200" cy="225697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1676400" y="514347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58"/>
    </mc:Choice>
    <mc:Fallback xmlns="">
      <p:transition spd="slow" advTm="45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7 C 0.09583 0.26528 0.10833 0.25509 0.1191 0.2463 C 0.1217 0.23819 0.13403 0.22037 0.14149 0.21412 C 0.15035 0.18611 0.20399 0.17685 0.23438 0.17361 C 0.24948 0.17431 0.26528 0.17176 0.27969 0.17546 C 0.28542 0.17685 0.28629 0.1838 0.28976 0.18796 C 0.2941 0.19329 0.2974 0.20509 0.29983 0.21204 C 0.30156 0.21736 0.30504 0.22801 0.30504 0.22824 C 0.30417 0.24421 0.30382 0.26042 0.30243 0.27662 C 0.30174 0.28218 0.29774 0.28403 0.29497 0.28866 C 0.27882 0.31458 0.24965 0.32431 0.21458 0.32917 C 0.19392 0.32731 0.19479 0.33032 0.18177 0.32106 C 0.1757 0.31667 0.16424 0.30694 0.16424 0.30718 C 0.16042 0.29769 0.15677 0.27847 0.15677 0.2787 C 0.15955 0.23866 0.15156 0.24977 0.1691 0.23009 C 0.18056 0.21736 0.16719 0.22593 0.18177 0.21829 C 0.19306 0.20486 0.20712 0.19236 0.22431 0.1838 C 0.2276 0.18218 0.23108 0.18056 0.23438 0.17963 C 0.24115 0.17778 0.25451 0.17546 0.25451 0.17569 C 0.26215 0.17616 0.26979 0.17593 0.27726 0.17755 C 0.27969 0.17801 0.28056 0.18056 0.28229 0.18194 C 0.29375 0.18981 0.3007 0.19722 0.30729 0.2081 C 0.31215 0.23449 0.32691 0.28935 0.30504 0.30694 C 0.28629 0.32199 0.25747 0.33171 0.23212 0.33519 C 0.21458 0.33333 0.21059 0.33403 0.19931 0.325 C 0.19184 0.31227 0.18924 0.30023 0.18698 0.28657 C 0.18837 0.25278 0.1809 0.23333 0.20451 0.21019 C 0.21146 0.20347 0.21337 0.19884 0.22431 0.19606 C 0.23212 0.1919 0.23854 0.19005 0.24705 0.18796 C 0.27309 0.18981 0.26389 0.18981 0.27465 0.18981 L 0.25208 0.20417 L 0.27222 0.1838 " pathEditMode="relative" rAng="0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66895"/>
              </p:ext>
            </p:extLst>
          </p:nvPr>
        </p:nvGraphicFramePr>
        <p:xfrm>
          <a:off x="0" y="152401"/>
          <a:ext cx="9144001" cy="641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73">
                  <a:extLst>
                    <a:ext uri="{9D8B030D-6E8A-4147-A177-3AD203B41FA5}">
                      <a16:colId xmlns:a16="http://schemas.microsoft.com/office/drawing/2014/main" xmlns="" val="3948194248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xmlns="" val="112822975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758804738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xmlns="" val="2061982417"/>
                    </a:ext>
                  </a:extLst>
                </a:gridCol>
              </a:tblGrid>
              <a:tr h="3960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Tên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bài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Nội</a:t>
                      </a:r>
                      <a:r>
                        <a:rPr lang="en-US" sz="1800" b="1" dirty="0">
                          <a:latin typeface="+mj-lt"/>
                        </a:rPr>
                        <a:t> dung </a:t>
                      </a:r>
                      <a:r>
                        <a:rPr lang="en-US" sz="1800" b="1" dirty="0" err="1">
                          <a:latin typeface="+mj-lt"/>
                        </a:rPr>
                        <a:t>chính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Nhân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vật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Giọng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đọc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2232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1.Một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486709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2.Những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89075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3.Nỗi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dằn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ca</a:t>
                      </a: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492692"/>
                  </a:ext>
                </a:extLst>
              </a:tr>
              <a:tr h="1980152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4.Chị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ngộ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hỉnh: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206"/>
    </mc:Choice>
    <mc:Fallback xmlns="">
      <p:transition advTm="222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D99D38-B290-48E5-88F0-C8E0BDCCE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840284"/>
            <a:ext cx="9143244" cy="20177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206AA1A-0C21-4580-97D6-7668E033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/>
        </p:blipFill>
        <p:spPr>
          <a:xfrm flipH="1">
            <a:off x="6880664" y="4144678"/>
            <a:ext cx="2352369" cy="1979971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8611AC2B-E747-4F7C-B4DF-9E1759E9853D}"/>
              </a:ext>
            </a:extLst>
          </p:cNvPr>
          <p:cNvSpPr/>
          <p:nvPr/>
        </p:nvSpPr>
        <p:spPr>
          <a:xfrm>
            <a:off x="1241768" y="1986339"/>
            <a:ext cx="6606832" cy="2158339"/>
          </a:xfrm>
          <a:custGeom>
            <a:avLst/>
            <a:gdLst>
              <a:gd name="connsiteX0" fmla="*/ 382726 w 8927477"/>
              <a:gd name="connsiteY0" fmla="*/ 424867 h 3828467"/>
              <a:gd name="connsiteX1" fmla="*/ 293826 w 8927477"/>
              <a:gd name="connsiteY1" fmla="*/ 424867 h 3828467"/>
              <a:gd name="connsiteX2" fmla="*/ 2579826 w 8927477"/>
              <a:gd name="connsiteY2" fmla="*/ 18467 h 3828467"/>
              <a:gd name="connsiteX3" fmla="*/ 3900626 w 8927477"/>
              <a:gd name="connsiteY3" fmla="*/ 69267 h 3828467"/>
              <a:gd name="connsiteX4" fmla="*/ 5627826 w 8927477"/>
              <a:gd name="connsiteY4" fmla="*/ 69267 h 3828467"/>
              <a:gd name="connsiteX5" fmla="*/ 6961326 w 8927477"/>
              <a:gd name="connsiteY5" fmla="*/ 259767 h 3828467"/>
              <a:gd name="connsiteX6" fmla="*/ 8371026 w 8927477"/>
              <a:gd name="connsiteY6" fmla="*/ 424867 h 3828467"/>
              <a:gd name="connsiteX7" fmla="*/ 8891726 w 8927477"/>
              <a:gd name="connsiteY7" fmla="*/ 1110667 h 3828467"/>
              <a:gd name="connsiteX8" fmla="*/ 8828226 w 8927477"/>
              <a:gd name="connsiteY8" fmla="*/ 2456867 h 3828467"/>
              <a:gd name="connsiteX9" fmla="*/ 8396426 w 8927477"/>
              <a:gd name="connsiteY9" fmla="*/ 3345867 h 3828467"/>
              <a:gd name="connsiteX10" fmla="*/ 6300926 w 8927477"/>
              <a:gd name="connsiteY10" fmla="*/ 3625267 h 3828467"/>
              <a:gd name="connsiteX11" fmla="*/ 4091126 w 8927477"/>
              <a:gd name="connsiteY11" fmla="*/ 3828467 h 3828467"/>
              <a:gd name="connsiteX12" fmla="*/ 2643326 w 8927477"/>
              <a:gd name="connsiteY12" fmla="*/ 3625267 h 3828467"/>
              <a:gd name="connsiteX13" fmla="*/ 903426 w 8927477"/>
              <a:gd name="connsiteY13" fmla="*/ 3333167 h 3828467"/>
              <a:gd name="connsiteX14" fmla="*/ 90626 w 8927477"/>
              <a:gd name="connsiteY14" fmla="*/ 2266367 h 3828467"/>
              <a:gd name="connsiteX15" fmla="*/ 52526 w 8927477"/>
              <a:gd name="connsiteY15" fmla="*/ 1288467 h 3828467"/>
              <a:gd name="connsiteX16" fmla="*/ 382726 w 8927477"/>
              <a:gd name="connsiteY16" fmla="*/ 424867 h 3828467"/>
              <a:gd name="connsiteX0" fmla="*/ 382726 w 8927477"/>
              <a:gd name="connsiteY0" fmla="*/ 423907 h 3827507"/>
              <a:gd name="connsiteX1" fmla="*/ 393838 w 8927477"/>
              <a:gd name="connsiteY1" fmla="*/ 409619 h 3827507"/>
              <a:gd name="connsiteX2" fmla="*/ 2579826 w 8927477"/>
              <a:gd name="connsiteY2" fmla="*/ 17507 h 3827507"/>
              <a:gd name="connsiteX3" fmla="*/ 3900626 w 8927477"/>
              <a:gd name="connsiteY3" fmla="*/ 68307 h 3827507"/>
              <a:gd name="connsiteX4" fmla="*/ 5627826 w 8927477"/>
              <a:gd name="connsiteY4" fmla="*/ 68307 h 3827507"/>
              <a:gd name="connsiteX5" fmla="*/ 6961326 w 8927477"/>
              <a:gd name="connsiteY5" fmla="*/ 258807 h 3827507"/>
              <a:gd name="connsiteX6" fmla="*/ 8371026 w 8927477"/>
              <a:gd name="connsiteY6" fmla="*/ 423907 h 3827507"/>
              <a:gd name="connsiteX7" fmla="*/ 8891726 w 8927477"/>
              <a:gd name="connsiteY7" fmla="*/ 1109707 h 3827507"/>
              <a:gd name="connsiteX8" fmla="*/ 8828226 w 8927477"/>
              <a:gd name="connsiteY8" fmla="*/ 2455907 h 3827507"/>
              <a:gd name="connsiteX9" fmla="*/ 8396426 w 8927477"/>
              <a:gd name="connsiteY9" fmla="*/ 3344907 h 3827507"/>
              <a:gd name="connsiteX10" fmla="*/ 6300926 w 8927477"/>
              <a:gd name="connsiteY10" fmla="*/ 3624307 h 3827507"/>
              <a:gd name="connsiteX11" fmla="*/ 4091126 w 8927477"/>
              <a:gd name="connsiteY11" fmla="*/ 3827507 h 3827507"/>
              <a:gd name="connsiteX12" fmla="*/ 2643326 w 8927477"/>
              <a:gd name="connsiteY12" fmla="*/ 3624307 h 3827507"/>
              <a:gd name="connsiteX13" fmla="*/ 903426 w 8927477"/>
              <a:gd name="connsiteY13" fmla="*/ 3332207 h 3827507"/>
              <a:gd name="connsiteX14" fmla="*/ 90626 w 8927477"/>
              <a:gd name="connsiteY14" fmla="*/ 2265407 h 3827507"/>
              <a:gd name="connsiteX15" fmla="*/ 52526 w 8927477"/>
              <a:gd name="connsiteY15" fmla="*/ 1287507 h 3827507"/>
              <a:gd name="connsiteX16" fmla="*/ 382726 w 8927477"/>
              <a:gd name="connsiteY16" fmla="*/ 423907 h 3827507"/>
              <a:gd name="connsiteX0" fmla="*/ 347418 w 8925506"/>
              <a:gd name="connsiteY0" fmla="*/ 533444 h 3827507"/>
              <a:gd name="connsiteX1" fmla="*/ 391867 w 8925506"/>
              <a:gd name="connsiteY1" fmla="*/ 409619 h 3827507"/>
              <a:gd name="connsiteX2" fmla="*/ 2577855 w 8925506"/>
              <a:gd name="connsiteY2" fmla="*/ 17507 h 3827507"/>
              <a:gd name="connsiteX3" fmla="*/ 3898655 w 8925506"/>
              <a:gd name="connsiteY3" fmla="*/ 68307 h 3827507"/>
              <a:gd name="connsiteX4" fmla="*/ 5625855 w 8925506"/>
              <a:gd name="connsiteY4" fmla="*/ 68307 h 3827507"/>
              <a:gd name="connsiteX5" fmla="*/ 6959355 w 8925506"/>
              <a:gd name="connsiteY5" fmla="*/ 258807 h 3827507"/>
              <a:gd name="connsiteX6" fmla="*/ 8369055 w 8925506"/>
              <a:gd name="connsiteY6" fmla="*/ 423907 h 3827507"/>
              <a:gd name="connsiteX7" fmla="*/ 8889755 w 8925506"/>
              <a:gd name="connsiteY7" fmla="*/ 1109707 h 3827507"/>
              <a:gd name="connsiteX8" fmla="*/ 8826255 w 8925506"/>
              <a:gd name="connsiteY8" fmla="*/ 2455907 h 3827507"/>
              <a:gd name="connsiteX9" fmla="*/ 8394455 w 8925506"/>
              <a:gd name="connsiteY9" fmla="*/ 3344907 h 3827507"/>
              <a:gd name="connsiteX10" fmla="*/ 6298955 w 8925506"/>
              <a:gd name="connsiteY10" fmla="*/ 3624307 h 3827507"/>
              <a:gd name="connsiteX11" fmla="*/ 4089155 w 8925506"/>
              <a:gd name="connsiteY11" fmla="*/ 3827507 h 3827507"/>
              <a:gd name="connsiteX12" fmla="*/ 2641355 w 8925506"/>
              <a:gd name="connsiteY12" fmla="*/ 3624307 h 3827507"/>
              <a:gd name="connsiteX13" fmla="*/ 901455 w 8925506"/>
              <a:gd name="connsiteY13" fmla="*/ 3332207 h 3827507"/>
              <a:gd name="connsiteX14" fmla="*/ 88655 w 8925506"/>
              <a:gd name="connsiteY14" fmla="*/ 2265407 h 3827507"/>
              <a:gd name="connsiteX15" fmla="*/ 50555 w 8925506"/>
              <a:gd name="connsiteY15" fmla="*/ 1287507 h 3827507"/>
              <a:gd name="connsiteX16" fmla="*/ 347418 w 8925506"/>
              <a:gd name="connsiteY16" fmla="*/ 533444 h 3827507"/>
              <a:gd name="connsiteX0" fmla="*/ 347418 w 8925506"/>
              <a:gd name="connsiteY0" fmla="*/ 527522 h 3821585"/>
              <a:gd name="connsiteX1" fmla="*/ 853830 w 8925506"/>
              <a:gd name="connsiteY1" fmla="*/ 313210 h 3821585"/>
              <a:gd name="connsiteX2" fmla="*/ 2577855 w 8925506"/>
              <a:gd name="connsiteY2" fmla="*/ 11585 h 3821585"/>
              <a:gd name="connsiteX3" fmla="*/ 3898655 w 8925506"/>
              <a:gd name="connsiteY3" fmla="*/ 62385 h 3821585"/>
              <a:gd name="connsiteX4" fmla="*/ 5625855 w 8925506"/>
              <a:gd name="connsiteY4" fmla="*/ 62385 h 3821585"/>
              <a:gd name="connsiteX5" fmla="*/ 6959355 w 8925506"/>
              <a:gd name="connsiteY5" fmla="*/ 252885 h 3821585"/>
              <a:gd name="connsiteX6" fmla="*/ 8369055 w 8925506"/>
              <a:gd name="connsiteY6" fmla="*/ 417985 h 3821585"/>
              <a:gd name="connsiteX7" fmla="*/ 8889755 w 8925506"/>
              <a:gd name="connsiteY7" fmla="*/ 1103785 h 3821585"/>
              <a:gd name="connsiteX8" fmla="*/ 8826255 w 8925506"/>
              <a:gd name="connsiteY8" fmla="*/ 2449985 h 3821585"/>
              <a:gd name="connsiteX9" fmla="*/ 8394455 w 8925506"/>
              <a:gd name="connsiteY9" fmla="*/ 3338985 h 3821585"/>
              <a:gd name="connsiteX10" fmla="*/ 6298955 w 8925506"/>
              <a:gd name="connsiteY10" fmla="*/ 3618385 h 3821585"/>
              <a:gd name="connsiteX11" fmla="*/ 4089155 w 8925506"/>
              <a:gd name="connsiteY11" fmla="*/ 3821585 h 3821585"/>
              <a:gd name="connsiteX12" fmla="*/ 2641355 w 8925506"/>
              <a:gd name="connsiteY12" fmla="*/ 3618385 h 3821585"/>
              <a:gd name="connsiteX13" fmla="*/ 901455 w 8925506"/>
              <a:gd name="connsiteY13" fmla="*/ 3326285 h 3821585"/>
              <a:gd name="connsiteX14" fmla="*/ 88655 w 8925506"/>
              <a:gd name="connsiteY14" fmla="*/ 2259485 h 3821585"/>
              <a:gd name="connsiteX15" fmla="*/ 50555 w 8925506"/>
              <a:gd name="connsiteY15" fmla="*/ 1281585 h 3821585"/>
              <a:gd name="connsiteX16" fmla="*/ 347418 w 8925506"/>
              <a:gd name="connsiteY16" fmla="*/ 527522 h 38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25506" h="3821585">
                <a:moveTo>
                  <a:pt x="347418" y="527522"/>
                </a:moveTo>
                <a:cubicBezTo>
                  <a:pt x="481297" y="366126"/>
                  <a:pt x="482091" y="399199"/>
                  <a:pt x="853830" y="313210"/>
                </a:cubicBezTo>
                <a:cubicBezTo>
                  <a:pt x="1225569" y="227221"/>
                  <a:pt x="2070384" y="53389"/>
                  <a:pt x="2577855" y="11585"/>
                </a:cubicBezTo>
                <a:cubicBezTo>
                  <a:pt x="3085326" y="-30219"/>
                  <a:pt x="3390655" y="53918"/>
                  <a:pt x="3898655" y="62385"/>
                </a:cubicBezTo>
                <a:cubicBezTo>
                  <a:pt x="4406655" y="70852"/>
                  <a:pt x="5115738" y="30635"/>
                  <a:pt x="5625855" y="62385"/>
                </a:cubicBezTo>
                <a:cubicBezTo>
                  <a:pt x="6135972" y="94135"/>
                  <a:pt x="6502155" y="193618"/>
                  <a:pt x="6959355" y="252885"/>
                </a:cubicBezTo>
                <a:cubicBezTo>
                  <a:pt x="7416555" y="312152"/>
                  <a:pt x="8047322" y="276168"/>
                  <a:pt x="8369055" y="417985"/>
                </a:cubicBezTo>
                <a:cubicBezTo>
                  <a:pt x="8690788" y="559802"/>
                  <a:pt x="8813555" y="765118"/>
                  <a:pt x="8889755" y="1103785"/>
                </a:cubicBezTo>
                <a:cubicBezTo>
                  <a:pt x="8965955" y="1442452"/>
                  <a:pt x="8908805" y="2077452"/>
                  <a:pt x="8826255" y="2449985"/>
                </a:cubicBezTo>
                <a:cubicBezTo>
                  <a:pt x="8743705" y="2822518"/>
                  <a:pt x="8815672" y="3144252"/>
                  <a:pt x="8394455" y="3338985"/>
                </a:cubicBezTo>
                <a:cubicBezTo>
                  <a:pt x="7973238" y="3533718"/>
                  <a:pt x="7016505" y="3537952"/>
                  <a:pt x="6298955" y="3618385"/>
                </a:cubicBezTo>
                <a:cubicBezTo>
                  <a:pt x="5581405" y="3698818"/>
                  <a:pt x="4698755" y="3821585"/>
                  <a:pt x="4089155" y="3821585"/>
                </a:cubicBezTo>
                <a:cubicBezTo>
                  <a:pt x="3479555" y="3821585"/>
                  <a:pt x="3172638" y="3700935"/>
                  <a:pt x="2641355" y="3618385"/>
                </a:cubicBezTo>
                <a:cubicBezTo>
                  <a:pt x="2110072" y="3535835"/>
                  <a:pt x="1326905" y="3552768"/>
                  <a:pt x="901455" y="3326285"/>
                </a:cubicBezTo>
                <a:cubicBezTo>
                  <a:pt x="476005" y="3099802"/>
                  <a:pt x="230472" y="2600268"/>
                  <a:pt x="88655" y="2259485"/>
                </a:cubicBezTo>
                <a:cubicBezTo>
                  <a:pt x="-53162" y="1918702"/>
                  <a:pt x="7428" y="1570246"/>
                  <a:pt x="50555" y="1281585"/>
                </a:cubicBezTo>
                <a:cubicBezTo>
                  <a:pt x="93682" y="992925"/>
                  <a:pt x="213539" y="688918"/>
                  <a:pt x="347418" y="527522"/>
                </a:cubicBezTo>
                <a:close/>
              </a:path>
            </a:pathLst>
          </a:custGeom>
          <a:solidFill>
            <a:srgbClr val="F65B59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53F533D-8098-4DC6-85CB-13FAF1936BE0}"/>
              </a:ext>
            </a:extLst>
          </p:cNvPr>
          <p:cNvSpPr txBox="1"/>
          <p:nvPr/>
        </p:nvSpPr>
        <p:spPr>
          <a:xfrm>
            <a:off x="2343043" y="2114054"/>
            <a:ext cx="49856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/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Ôn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giữa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kì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1</a:t>
            </a:r>
          </a:p>
          <a:p>
            <a:pPr algn="ctr" defTabSz="685783"/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(</a:t>
            </a: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3)</a:t>
            </a:r>
            <a:endParaRPr lang="zh-CN" altLang="en-US" sz="5400" b="1" dirty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旧字形 Normal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94F08A6-C8F4-4E0F-851E-378F34C0C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48" y="556789"/>
            <a:ext cx="1595171" cy="2355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E52A36-3C89-455C-BC9C-1B18BC57B4C5}"/>
              </a:ext>
            </a:extLst>
          </p:cNvPr>
          <p:cNvSpPr txBox="1"/>
          <p:nvPr/>
        </p:nvSpPr>
        <p:spPr>
          <a:xfrm>
            <a:off x="3279129" y="1219200"/>
            <a:ext cx="26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 err="1">
                <a:ln w="19050">
                  <a:solidFill>
                    <a:prstClr val="white"/>
                  </a:solidFill>
                </a:ln>
                <a:solidFill>
                  <a:srgbClr val="F65B5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n w="19050">
                  <a:solidFill>
                    <a:prstClr val="white"/>
                  </a:solidFill>
                </a:ln>
                <a:solidFill>
                  <a:srgbClr val="F65B5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n w="19050">
                  <a:solidFill>
                    <a:prstClr val="white"/>
                  </a:solidFill>
                </a:ln>
                <a:solidFill>
                  <a:srgbClr val="F65B5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ln w="19050">
                  <a:solidFill>
                    <a:prstClr val="white"/>
                  </a:solidFill>
                </a:ln>
                <a:solidFill>
                  <a:srgbClr val="F65B5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endParaRPr lang="en-US" sz="3600" dirty="0">
              <a:ln w="19050">
                <a:solidFill>
                  <a:prstClr val="white"/>
                </a:solidFill>
              </a:ln>
              <a:solidFill>
                <a:srgbClr val="F65B59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22C3EE93-49F4-4752-8B5F-470DCEEF5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5" y="263303"/>
            <a:ext cx="898803" cy="7355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00204" y="141141"/>
            <a:ext cx="6400800" cy="8312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vi-VN" sz="2800" dirty="0"/>
              <a:t>TRƯỜNG TIỂU HỌC GIANG BIÊN</a:t>
            </a:r>
            <a:endParaRPr lang="en-US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241">
        <p:dissolve/>
      </p:transition>
    </mc:Choice>
    <mc:Fallback xmlns="">
      <p:transition spd="slow" advTm="1724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1F64F5-4B48-473C-96F4-3F60C9D69CA7}"/>
              </a:ext>
            </a:extLst>
          </p:cNvPr>
          <p:cNvGrpSpPr/>
          <p:nvPr/>
        </p:nvGrpSpPr>
        <p:grpSpPr>
          <a:xfrm>
            <a:off x="228600" y="1371601"/>
            <a:ext cx="9076642" cy="1590336"/>
            <a:chOff x="4684943" y="1475102"/>
            <a:chExt cx="7789853" cy="100448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97A3DB31-AE02-432E-B31C-F49DFB7D0DF9}"/>
                </a:ext>
              </a:extLst>
            </p:cNvPr>
            <p:cNvSpPr txBox="1"/>
            <p:nvPr/>
          </p:nvSpPr>
          <p:spPr>
            <a:xfrm>
              <a:off x="5599570" y="1475102"/>
              <a:ext cx="6875226" cy="89047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just" eaLnBrk="1" hangingPunct="1"/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  <a:p>
              <a:pPr marL="204788" indent="-204788" algn="just" eaLnBrk="1" hangingPunct="1"/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3600" b="1" dirty="0">
                <a:solidFill>
                  <a:srgbClr val="F65B5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817F9FD-0E48-4037-BF69-E463A2A8F3E6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5" name="组合 32">
                <a:extLst>
                  <a:ext uri="{FF2B5EF4-FFF2-40B4-BE49-F238E27FC236}">
                    <a16:creationId xmlns:a16="http://schemas.microsoft.com/office/drawing/2014/main" xmlns="" id="{1527721A-5DD0-4392-94D8-CC9AA9CA5B86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7" name="图片 34">
                  <a:extLst>
                    <a:ext uri="{FF2B5EF4-FFF2-40B4-BE49-F238E27FC236}">
                      <a16:creationId xmlns:a16="http://schemas.microsoft.com/office/drawing/2014/main" xmlns="" id="{5802495E-A5F3-450C-94F1-BC1FE24989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8" name="图片 35">
                  <a:extLst>
                    <a:ext uri="{FF2B5EF4-FFF2-40B4-BE49-F238E27FC236}">
                      <a16:creationId xmlns:a16="http://schemas.microsoft.com/office/drawing/2014/main" xmlns="" id="{8D07CD13-DFE0-4290-95B7-0DFACC3C2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6" name="图片 20">
                <a:extLst>
                  <a:ext uri="{FF2B5EF4-FFF2-40B4-BE49-F238E27FC236}">
                    <a16:creationId xmlns:a16="http://schemas.microsoft.com/office/drawing/2014/main" xmlns="" id="{0370510F-CB8A-4AE1-8BF1-710949BB7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E23AF96E-9BE2-4915-8595-3376CD60F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92" r="10444" b="23852"/>
          <a:stretch/>
        </p:blipFill>
        <p:spPr>
          <a:xfrm>
            <a:off x="3024682" y="3750848"/>
            <a:ext cx="3290021" cy="1809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1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152"/>
    </mc:Choice>
    <mc:Fallback xmlns="">
      <p:transition advTm="50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631410-564A-427E-A2E3-50F31F327B00}"/>
              </a:ext>
            </a:extLst>
          </p:cNvPr>
          <p:cNvSpPr/>
          <p:nvPr/>
        </p:nvSpPr>
        <p:spPr>
          <a:xfrm>
            <a:off x="2372899" y="2438400"/>
            <a:ext cx="581838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692BFF1A-ADD5-488D-B65A-13B6A138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900" y="3507109"/>
            <a:ext cx="2845551" cy="280445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79B5B78B-A63C-43A1-A92D-B64CBCA4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7423" y="2020055"/>
            <a:ext cx="5749262" cy="365871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xmlns="" id="{7838CCCB-6776-4BEA-9A25-54B0C1630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32676" y="5235042"/>
            <a:ext cx="6481358" cy="427854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508E76B-366C-4DA0-BB8B-C21012B32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4971" y="3608070"/>
            <a:ext cx="2751403" cy="271166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FB5B52FD-D08A-49F7-A8F2-62F21DF94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20592" r="38151" b="19259"/>
          <a:stretch/>
        </p:blipFill>
        <p:spPr>
          <a:xfrm>
            <a:off x="252815" y="2538811"/>
            <a:ext cx="1715114" cy="25659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1F64F5-4B48-473C-96F4-3F60C9D69CA7}"/>
              </a:ext>
            </a:extLst>
          </p:cNvPr>
          <p:cNvGrpSpPr/>
          <p:nvPr/>
        </p:nvGrpSpPr>
        <p:grpSpPr>
          <a:xfrm>
            <a:off x="228600" y="140247"/>
            <a:ext cx="8589818" cy="1590335"/>
            <a:chOff x="4684943" y="1475102"/>
            <a:chExt cx="7372046" cy="1004481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97A3DB31-AE02-432E-B31C-F49DFB7D0DF9}"/>
                </a:ext>
              </a:extLst>
            </p:cNvPr>
            <p:cNvSpPr txBox="1"/>
            <p:nvPr/>
          </p:nvSpPr>
          <p:spPr>
            <a:xfrm>
              <a:off x="5181763" y="1475102"/>
              <a:ext cx="6875226" cy="89047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just" eaLnBrk="1" hangingPunct="1"/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nhủ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3600" b="1" dirty="0">
                <a:solidFill>
                  <a:srgbClr val="F65B5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817F9FD-0E48-4037-BF69-E463A2A8F3E6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16" name="组合 32">
                <a:extLst>
                  <a:ext uri="{FF2B5EF4-FFF2-40B4-BE49-F238E27FC236}">
                    <a16:creationId xmlns:a16="http://schemas.microsoft.com/office/drawing/2014/main" xmlns="" id="{1527721A-5DD0-4392-94D8-CC9AA9CA5B86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18" name="图片 34">
                  <a:extLst>
                    <a:ext uri="{FF2B5EF4-FFF2-40B4-BE49-F238E27FC236}">
                      <a16:creationId xmlns:a16="http://schemas.microsoft.com/office/drawing/2014/main" xmlns="" id="{5802495E-A5F3-450C-94F1-BC1FE24989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19" name="图片 35">
                  <a:extLst>
                    <a:ext uri="{FF2B5EF4-FFF2-40B4-BE49-F238E27FC236}">
                      <a16:creationId xmlns:a16="http://schemas.microsoft.com/office/drawing/2014/main" xmlns="" id="{8D07CD13-DFE0-4290-95B7-0DFACC3C2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17" name="图片 20">
                <a:extLst>
                  <a:ext uri="{FF2B5EF4-FFF2-40B4-BE49-F238E27FC236}">
                    <a16:creationId xmlns:a16="http://schemas.microsoft.com/office/drawing/2014/main" xmlns="" id="{0370510F-CB8A-4AE1-8BF1-710949BB7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8898303"/>
      </p:ext>
    </p:extLst>
  </p:cSld>
  <p:clrMapOvr>
    <a:masterClrMapping/>
  </p:clrMapOvr>
  <p:transition spd="slow" advTm="688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D99D38-B290-48E5-88F0-C8E0BDCCE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3983034"/>
            <a:ext cx="9143244" cy="20177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206AA1A-0C21-4580-97D6-7668E0330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/>
        </p:blipFill>
        <p:spPr>
          <a:xfrm flipH="1">
            <a:off x="6790875" y="3983034"/>
            <a:ext cx="2352369" cy="19799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4F803CE-924D-48C8-B3D4-97DAFEA6A5A4}"/>
              </a:ext>
            </a:extLst>
          </p:cNvPr>
          <p:cNvGrpSpPr/>
          <p:nvPr/>
        </p:nvGrpSpPr>
        <p:grpSpPr>
          <a:xfrm>
            <a:off x="1811881" y="1597804"/>
            <a:ext cx="5906729" cy="2436491"/>
            <a:chOff x="2415840" y="1152871"/>
            <a:chExt cx="7875639" cy="3248654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11AC2B-E747-4F7C-B4DF-9E1759E9853D}"/>
                </a:ext>
              </a:extLst>
            </p:cNvPr>
            <p:cNvSpPr/>
            <p:nvPr/>
          </p:nvSpPr>
          <p:spPr>
            <a:xfrm>
              <a:off x="2415840" y="1152871"/>
              <a:ext cx="7875639" cy="3248654"/>
            </a:xfrm>
            <a:custGeom>
              <a:avLst/>
              <a:gdLst>
                <a:gd name="connsiteX0" fmla="*/ 382726 w 8927477"/>
                <a:gd name="connsiteY0" fmla="*/ 424867 h 3828467"/>
                <a:gd name="connsiteX1" fmla="*/ 293826 w 8927477"/>
                <a:gd name="connsiteY1" fmla="*/ 424867 h 3828467"/>
                <a:gd name="connsiteX2" fmla="*/ 2579826 w 8927477"/>
                <a:gd name="connsiteY2" fmla="*/ 18467 h 3828467"/>
                <a:gd name="connsiteX3" fmla="*/ 3900626 w 8927477"/>
                <a:gd name="connsiteY3" fmla="*/ 69267 h 3828467"/>
                <a:gd name="connsiteX4" fmla="*/ 5627826 w 8927477"/>
                <a:gd name="connsiteY4" fmla="*/ 69267 h 3828467"/>
                <a:gd name="connsiteX5" fmla="*/ 6961326 w 8927477"/>
                <a:gd name="connsiteY5" fmla="*/ 259767 h 3828467"/>
                <a:gd name="connsiteX6" fmla="*/ 8371026 w 8927477"/>
                <a:gd name="connsiteY6" fmla="*/ 424867 h 3828467"/>
                <a:gd name="connsiteX7" fmla="*/ 8891726 w 8927477"/>
                <a:gd name="connsiteY7" fmla="*/ 1110667 h 3828467"/>
                <a:gd name="connsiteX8" fmla="*/ 8828226 w 8927477"/>
                <a:gd name="connsiteY8" fmla="*/ 2456867 h 3828467"/>
                <a:gd name="connsiteX9" fmla="*/ 8396426 w 8927477"/>
                <a:gd name="connsiteY9" fmla="*/ 3345867 h 3828467"/>
                <a:gd name="connsiteX10" fmla="*/ 6300926 w 8927477"/>
                <a:gd name="connsiteY10" fmla="*/ 3625267 h 3828467"/>
                <a:gd name="connsiteX11" fmla="*/ 4091126 w 8927477"/>
                <a:gd name="connsiteY11" fmla="*/ 3828467 h 3828467"/>
                <a:gd name="connsiteX12" fmla="*/ 2643326 w 8927477"/>
                <a:gd name="connsiteY12" fmla="*/ 3625267 h 3828467"/>
                <a:gd name="connsiteX13" fmla="*/ 903426 w 8927477"/>
                <a:gd name="connsiteY13" fmla="*/ 3333167 h 3828467"/>
                <a:gd name="connsiteX14" fmla="*/ 90626 w 8927477"/>
                <a:gd name="connsiteY14" fmla="*/ 2266367 h 3828467"/>
                <a:gd name="connsiteX15" fmla="*/ 52526 w 8927477"/>
                <a:gd name="connsiteY15" fmla="*/ 1288467 h 3828467"/>
                <a:gd name="connsiteX16" fmla="*/ 382726 w 8927477"/>
                <a:gd name="connsiteY16" fmla="*/ 424867 h 3828467"/>
                <a:gd name="connsiteX0" fmla="*/ 382726 w 8927477"/>
                <a:gd name="connsiteY0" fmla="*/ 423907 h 3827507"/>
                <a:gd name="connsiteX1" fmla="*/ 393838 w 8927477"/>
                <a:gd name="connsiteY1" fmla="*/ 409619 h 3827507"/>
                <a:gd name="connsiteX2" fmla="*/ 2579826 w 8927477"/>
                <a:gd name="connsiteY2" fmla="*/ 17507 h 3827507"/>
                <a:gd name="connsiteX3" fmla="*/ 3900626 w 8927477"/>
                <a:gd name="connsiteY3" fmla="*/ 68307 h 3827507"/>
                <a:gd name="connsiteX4" fmla="*/ 5627826 w 8927477"/>
                <a:gd name="connsiteY4" fmla="*/ 68307 h 3827507"/>
                <a:gd name="connsiteX5" fmla="*/ 6961326 w 8927477"/>
                <a:gd name="connsiteY5" fmla="*/ 258807 h 3827507"/>
                <a:gd name="connsiteX6" fmla="*/ 8371026 w 8927477"/>
                <a:gd name="connsiteY6" fmla="*/ 423907 h 3827507"/>
                <a:gd name="connsiteX7" fmla="*/ 8891726 w 8927477"/>
                <a:gd name="connsiteY7" fmla="*/ 1109707 h 3827507"/>
                <a:gd name="connsiteX8" fmla="*/ 8828226 w 8927477"/>
                <a:gd name="connsiteY8" fmla="*/ 2455907 h 3827507"/>
                <a:gd name="connsiteX9" fmla="*/ 8396426 w 8927477"/>
                <a:gd name="connsiteY9" fmla="*/ 3344907 h 3827507"/>
                <a:gd name="connsiteX10" fmla="*/ 6300926 w 8927477"/>
                <a:gd name="connsiteY10" fmla="*/ 3624307 h 3827507"/>
                <a:gd name="connsiteX11" fmla="*/ 4091126 w 8927477"/>
                <a:gd name="connsiteY11" fmla="*/ 3827507 h 3827507"/>
                <a:gd name="connsiteX12" fmla="*/ 2643326 w 8927477"/>
                <a:gd name="connsiteY12" fmla="*/ 3624307 h 3827507"/>
                <a:gd name="connsiteX13" fmla="*/ 903426 w 8927477"/>
                <a:gd name="connsiteY13" fmla="*/ 3332207 h 3827507"/>
                <a:gd name="connsiteX14" fmla="*/ 90626 w 8927477"/>
                <a:gd name="connsiteY14" fmla="*/ 2265407 h 3827507"/>
                <a:gd name="connsiteX15" fmla="*/ 52526 w 8927477"/>
                <a:gd name="connsiteY15" fmla="*/ 1287507 h 3827507"/>
                <a:gd name="connsiteX16" fmla="*/ 382726 w 8927477"/>
                <a:gd name="connsiteY16" fmla="*/ 423907 h 3827507"/>
                <a:gd name="connsiteX0" fmla="*/ 347418 w 8925506"/>
                <a:gd name="connsiteY0" fmla="*/ 533444 h 3827507"/>
                <a:gd name="connsiteX1" fmla="*/ 391867 w 8925506"/>
                <a:gd name="connsiteY1" fmla="*/ 409619 h 3827507"/>
                <a:gd name="connsiteX2" fmla="*/ 2577855 w 8925506"/>
                <a:gd name="connsiteY2" fmla="*/ 17507 h 3827507"/>
                <a:gd name="connsiteX3" fmla="*/ 3898655 w 8925506"/>
                <a:gd name="connsiteY3" fmla="*/ 68307 h 3827507"/>
                <a:gd name="connsiteX4" fmla="*/ 5625855 w 8925506"/>
                <a:gd name="connsiteY4" fmla="*/ 68307 h 3827507"/>
                <a:gd name="connsiteX5" fmla="*/ 6959355 w 8925506"/>
                <a:gd name="connsiteY5" fmla="*/ 258807 h 3827507"/>
                <a:gd name="connsiteX6" fmla="*/ 8369055 w 8925506"/>
                <a:gd name="connsiteY6" fmla="*/ 423907 h 3827507"/>
                <a:gd name="connsiteX7" fmla="*/ 8889755 w 8925506"/>
                <a:gd name="connsiteY7" fmla="*/ 1109707 h 3827507"/>
                <a:gd name="connsiteX8" fmla="*/ 8826255 w 8925506"/>
                <a:gd name="connsiteY8" fmla="*/ 2455907 h 3827507"/>
                <a:gd name="connsiteX9" fmla="*/ 8394455 w 8925506"/>
                <a:gd name="connsiteY9" fmla="*/ 3344907 h 3827507"/>
                <a:gd name="connsiteX10" fmla="*/ 6298955 w 8925506"/>
                <a:gd name="connsiteY10" fmla="*/ 3624307 h 3827507"/>
                <a:gd name="connsiteX11" fmla="*/ 4089155 w 8925506"/>
                <a:gd name="connsiteY11" fmla="*/ 3827507 h 3827507"/>
                <a:gd name="connsiteX12" fmla="*/ 2641355 w 8925506"/>
                <a:gd name="connsiteY12" fmla="*/ 3624307 h 3827507"/>
                <a:gd name="connsiteX13" fmla="*/ 901455 w 8925506"/>
                <a:gd name="connsiteY13" fmla="*/ 3332207 h 3827507"/>
                <a:gd name="connsiteX14" fmla="*/ 88655 w 8925506"/>
                <a:gd name="connsiteY14" fmla="*/ 2265407 h 3827507"/>
                <a:gd name="connsiteX15" fmla="*/ 50555 w 8925506"/>
                <a:gd name="connsiteY15" fmla="*/ 1287507 h 3827507"/>
                <a:gd name="connsiteX16" fmla="*/ 347418 w 8925506"/>
                <a:gd name="connsiteY16" fmla="*/ 533444 h 3827507"/>
                <a:gd name="connsiteX0" fmla="*/ 347418 w 8925506"/>
                <a:gd name="connsiteY0" fmla="*/ 527522 h 3821585"/>
                <a:gd name="connsiteX1" fmla="*/ 853830 w 8925506"/>
                <a:gd name="connsiteY1" fmla="*/ 313210 h 3821585"/>
                <a:gd name="connsiteX2" fmla="*/ 2577855 w 8925506"/>
                <a:gd name="connsiteY2" fmla="*/ 11585 h 3821585"/>
                <a:gd name="connsiteX3" fmla="*/ 3898655 w 8925506"/>
                <a:gd name="connsiteY3" fmla="*/ 62385 h 3821585"/>
                <a:gd name="connsiteX4" fmla="*/ 5625855 w 8925506"/>
                <a:gd name="connsiteY4" fmla="*/ 62385 h 3821585"/>
                <a:gd name="connsiteX5" fmla="*/ 6959355 w 8925506"/>
                <a:gd name="connsiteY5" fmla="*/ 252885 h 3821585"/>
                <a:gd name="connsiteX6" fmla="*/ 8369055 w 8925506"/>
                <a:gd name="connsiteY6" fmla="*/ 417985 h 3821585"/>
                <a:gd name="connsiteX7" fmla="*/ 8889755 w 8925506"/>
                <a:gd name="connsiteY7" fmla="*/ 1103785 h 3821585"/>
                <a:gd name="connsiteX8" fmla="*/ 8826255 w 8925506"/>
                <a:gd name="connsiteY8" fmla="*/ 2449985 h 3821585"/>
                <a:gd name="connsiteX9" fmla="*/ 8394455 w 8925506"/>
                <a:gd name="connsiteY9" fmla="*/ 3338985 h 3821585"/>
                <a:gd name="connsiteX10" fmla="*/ 6298955 w 8925506"/>
                <a:gd name="connsiteY10" fmla="*/ 3618385 h 3821585"/>
                <a:gd name="connsiteX11" fmla="*/ 4089155 w 8925506"/>
                <a:gd name="connsiteY11" fmla="*/ 3821585 h 3821585"/>
                <a:gd name="connsiteX12" fmla="*/ 2641355 w 8925506"/>
                <a:gd name="connsiteY12" fmla="*/ 3618385 h 3821585"/>
                <a:gd name="connsiteX13" fmla="*/ 901455 w 8925506"/>
                <a:gd name="connsiteY13" fmla="*/ 3326285 h 3821585"/>
                <a:gd name="connsiteX14" fmla="*/ 88655 w 8925506"/>
                <a:gd name="connsiteY14" fmla="*/ 2259485 h 3821585"/>
                <a:gd name="connsiteX15" fmla="*/ 50555 w 8925506"/>
                <a:gd name="connsiteY15" fmla="*/ 1281585 h 3821585"/>
                <a:gd name="connsiteX16" fmla="*/ 347418 w 8925506"/>
                <a:gd name="connsiteY16" fmla="*/ 527522 h 38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25506" h="3821585">
                  <a:moveTo>
                    <a:pt x="347418" y="527522"/>
                  </a:moveTo>
                  <a:cubicBezTo>
                    <a:pt x="481297" y="366126"/>
                    <a:pt x="482091" y="399199"/>
                    <a:pt x="853830" y="313210"/>
                  </a:cubicBezTo>
                  <a:cubicBezTo>
                    <a:pt x="1225569" y="227221"/>
                    <a:pt x="2070384" y="53389"/>
                    <a:pt x="2577855" y="11585"/>
                  </a:cubicBezTo>
                  <a:cubicBezTo>
                    <a:pt x="3085326" y="-30219"/>
                    <a:pt x="3390655" y="53918"/>
                    <a:pt x="3898655" y="62385"/>
                  </a:cubicBezTo>
                  <a:cubicBezTo>
                    <a:pt x="4406655" y="70852"/>
                    <a:pt x="5115738" y="30635"/>
                    <a:pt x="5625855" y="62385"/>
                  </a:cubicBezTo>
                  <a:cubicBezTo>
                    <a:pt x="6135972" y="94135"/>
                    <a:pt x="6502155" y="193618"/>
                    <a:pt x="6959355" y="252885"/>
                  </a:cubicBezTo>
                  <a:cubicBezTo>
                    <a:pt x="7416555" y="312152"/>
                    <a:pt x="8047322" y="276168"/>
                    <a:pt x="8369055" y="417985"/>
                  </a:cubicBezTo>
                  <a:cubicBezTo>
                    <a:pt x="8690788" y="559802"/>
                    <a:pt x="8813555" y="765118"/>
                    <a:pt x="8889755" y="1103785"/>
                  </a:cubicBezTo>
                  <a:cubicBezTo>
                    <a:pt x="8965955" y="1442452"/>
                    <a:pt x="8908805" y="2077452"/>
                    <a:pt x="8826255" y="2449985"/>
                  </a:cubicBezTo>
                  <a:cubicBezTo>
                    <a:pt x="8743705" y="2822518"/>
                    <a:pt x="8815672" y="3144252"/>
                    <a:pt x="8394455" y="3338985"/>
                  </a:cubicBezTo>
                  <a:cubicBezTo>
                    <a:pt x="7973238" y="3533718"/>
                    <a:pt x="7016505" y="3537952"/>
                    <a:pt x="6298955" y="3618385"/>
                  </a:cubicBezTo>
                  <a:cubicBezTo>
                    <a:pt x="5581405" y="3698818"/>
                    <a:pt x="4698755" y="3821585"/>
                    <a:pt x="4089155" y="3821585"/>
                  </a:cubicBezTo>
                  <a:cubicBezTo>
                    <a:pt x="3479555" y="3821585"/>
                    <a:pt x="3172638" y="3700935"/>
                    <a:pt x="2641355" y="3618385"/>
                  </a:cubicBezTo>
                  <a:cubicBezTo>
                    <a:pt x="2110072" y="3535835"/>
                    <a:pt x="1326905" y="3552768"/>
                    <a:pt x="901455" y="3326285"/>
                  </a:cubicBezTo>
                  <a:cubicBezTo>
                    <a:pt x="476005" y="3099802"/>
                    <a:pt x="230472" y="2600268"/>
                    <a:pt x="88655" y="2259485"/>
                  </a:cubicBezTo>
                  <a:cubicBezTo>
                    <a:pt x="-53162" y="1918702"/>
                    <a:pt x="7428" y="1570246"/>
                    <a:pt x="50555" y="1281585"/>
                  </a:cubicBezTo>
                  <a:cubicBezTo>
                    <a:pt x="93682" y="992925"/>
                    <a:pt x="213539" y="688918"/>
                    <a:pt x="347418" y="527522"/>
                  </a:cubicBezTo>
                  <a:close/>
                </a:path>
              </a:pathLst>
            </a:custGeom>
            <a:solidFill>
              <a:srgbClr val="F65B59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53F533D-8098-4DC6-85CB-13FAF1936BE0}"/>
                </a:ext>
              </a:extLst>
            </p:cNvPr>
            <p:cNvSpPr txBox="1"/>
            <p:nvPr/>
          </p:nvSpPr>
          <p:spPr>
            <a:xfrm>
              <a:off x="3176935" y="1438462"/>
              <a:ext cx="6059779" cy="2585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783"/>
              <a:r>
                <a:rPr lang="en-US" altLang="zh-CN" sz="6000" b="1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Chúc các con</a:t>
              </a:r>
            </a:p>
            <a:p>
              <a:pPr algn="ctr" defTabSz="685783"/>
              <a:r>
                <a:rPr lang="en-US" altLang="zh-CN" sz="6000" b="1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học tốt nhé!</a:t>
              </a:r>
              <a:endParaRPr lang="zh-CN" altLang="en-US" sz="60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1CD56B8-0791-4250-81B2-CC516F5E2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7" y="1318796"/>
            <a:ext cx="898803" cy="7355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94F08A6-C8F4-4E0F-851E-378F34C0C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5" y="1036294"/>
            <a:ext cx="1595171" cy="23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368">
        <p:dissolve/>
      </p:transition>
    </mc:Choice>
    <mc:Fallback xmlns="">
      <p:transition spd="slow" advTm="1436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pic>
        <p:nvPicPr>
          <p:cNvPr id="3" name="图片 20">
            <a:extLst>
              <a:ext uri="{FF2B5EF4-FFF2-40B4-BE49-F238E27FC236}">
                <a16:creationId xmlns:a16="http://schemas.microsoft.com/office/drawing/2014/main" xmlns="" id="{22C3EE93-49F4-4752-8B5F-470DCEEF5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1051203" cy="8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505"/>
    </mc:Choice>
    <mc:Fallback xmlns="">
      <p:transition advTm="32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D99D38-B290-48E5-88F0-C8E0BDCCE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21538" y="5145084"/>
            <a:ext cx="9143244" cy="2017716"/>
          </a:xfrm>
          <a:prstGeom prst="rect">
            <a:avLst/>
          </a:prstGeom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xmlns="" id="{579DAF4E-04E7-430E-8456-43BA5A82D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662" y="1095180"/>
            <a:ext cx="2793206" cy="13787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B3EB546-D463-42FE-AF70-8414FD0541A5}"/>
              </a:ext>
            </a:extLst>
          </p:cNvPr>
          <p:cNvGrpSpPr/>
          <p:nvPr/>
        </p:nvGrpSpPr>
        <p:grpSpPr>
          <a:xfrm>
            <a:off x="526470" y="205249"/>
            <a:ext cx="8319654" cy="1126339"/>
            <a:chOff x="4684943" y="1672918"/>
            <a:chExt cx="7503163" cy="1064904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xmlns="" id="{D48A6EEF-82FB-4362-B23D-A72675716B2D}"/>
                </a:ext>
              </a:extLst>
            </p:cNvPr>
            <p:cNvSpPr txBox="1"/>
            <p:nvPr/>
          </p:nvSpPr>
          <p:spPr>
            <a:xfrm>
              <a:off x="5457031" y="1755633"/>
              <a:ext cx="6731075" cy="98218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just" defTabSz="685800" eaLnBrk="1" hangingPunct="1">
                <a:lnSpc>
                  <a:spcPts val="2625"/>
                </a:lnSpc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thuộc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lòng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: </a:t>
              </a:r>
              <a:endPara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B0604020202020204" charset="-122"/>
                <a:cs typeface="Times New Roman" panose="02020603050405020304" pitchFamily="18" charset="0"/>
              </a:endParaRPr>
            </a:p>
            <a:p>
              <a:pPr marL="204788" indent="-204788" algn="just" defTabSz="685800" eaLnBrk="1" hangingPunct="1">
                <a:lnSpc>
                  <a:spcPts val="2625"/>
                </a:lnSpc>
              </a:pP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6BB7131-80EE-434F-82E1-E12DD731BA80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14" name="组合 32">
                <a:extLst>
                  <a:ext uri="{FF2B5EF4-FFF2-40B4-BE49-F238E27FC236}">
                    <a16:creationId xmlns:a16="http://schemas.microsoft.com/office/drawing/2014/main" xmlns="" id="{3520EFCA-3A62-45E7-B701-A5E17F3F59BA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16" name="图片 34">
                  <a:extLst>
                    <a:ext uri="{FF2B5EF4-FFF2-40B4-BE49-F238E27FC236}">
                      <a16:creationId xmlns:a16="http://schemas.microsoft.com/office/drawing/2014/main" xmlns="" id="{B447EFF3-03CA-487C-9456-99B3B9CEB9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17" name="图片 35">
                  <a:extLst>
                    <a:ext uri="{FF2B5EF4-FFF2-40B4-BE49-F238E27FC236}">
                      <a16:creationId xmlns:a16="http://schemas.microsoft.com/office/drawing/2014/main" xmlns="" id="{012D4BC3-9CC9-4D7F-804E-8EE2B87C8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20">
                <a:extLst>
                  <a:ext uri="{FF2B5EF4-FFF2-40B4-BE49-F238E27FC236}">
                    <a16:creationId xmlns:a16="http://schemas.microsoft.com/office/drawing/2014/main" xmlns="" id="{CB5FD500-127F-4720-A4CF-38F76A319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  <p:sp>
        <p:nvSpPr>
          <p:cNvPr id="2" name="Cloud 1"/>
          <p:cNvSpPr/>
          <p:nvPr/>
        </p:nvSpPr>
        <p:spPr>
          <a:xfrm>
            <a:off x="2313544" y="1013401"/>
            <a:ext cx="5486400" cy="131443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4" y="2456167"/>
            <a:ext cx="86244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673" y="3127447"/>
            <a:ext cx="862445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672" y="4353366"/>
            <a:ext cx="86244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3.Giọng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671" y="5035582"/>
            <a:ext cx="862445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61" y="5739825"/>
            <a:ext cx="86244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982927"/>
      </p:ext>
    </p:extLst>
  </p:cSld>
  <p:clrMapOvr>
    <a:masterClrMapping/>
  </p:clrMapOvr>
  <p:transition spd="slow" advTm="763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88165"/>
              </p:ext>
            </p:extLst>
          </p:nvPr>
        </p:nvGraphicFramePr>
        <p:xfrm>
          <a:off x="488370" y="3569614"/>
          <a:ext cx="8302340" cy="15184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3828">
                  <a:extLst>
                    <a:ext uri="{9D8B030D-6E8A-4147-A177-3AD203B41FA5}">
                      <a16:colId xmlns:a16="http://schemas.microsoft.com/office/drawing/2014/main" xmlns="" val="3592068237"/>
                    </a:ext>
                  </a:extLst>
                </a:gridCol>
                <a:gridCol w="2743202">
                  <a:extLst>
                    <a:ext uri="{9D8B030D-6E8A-4147-A177-3AD203B41FA5}">
                      <a16:colId xmlns:a16="http://schemas.microsoft.com/office/drawing/2014/main" xmlns="" val="8170188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455403613"/>
                    </a:ext>
                  </a:extLst>
                </a:gridCol>
                <a:gridCol w="1932710">
                  <a:extLst>
                    <a:ext uri="{9D8B030D-6E8A-4147-A177-3AD203B41FA5}">
                      <a16:colId xmlns:a16="http://schemas.microsoft.com/office/drawing/2014/main" xmlns="" val="4119083308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+mj-lt"/>
                        </a:rPr>
                        <a:t>Tên</a:t>
                      </a:r>
                      <a:r>
                        <a:rPr lang="en-US" sz="3000" baseline="0" dirty="0">
                          <a:latin typeface="+mj-lt"/>
                        </a:rPr>
                        <a:t> </a:t>
                      </a:r>
                      <a:r>
                        <a:rPr lang="en-US" sz="3000" baseline="0" dirty="0" err="1">
                          <a:latin typeface="+mj-lt"/>
                        </a:rPr>
                        <a:t>bài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+mj-lt"/>
                        </a:rPr>
                        <a:t>Nội</a:t>
                      </a:r>
                      <a:r>
                        <a:rPr lang="en-US" sz="3000" dirty="0">
                          <a:latin typeface="+mj-lt"/>
                        </a:rPr>
                        <a:t> dung</a:t>
                      </a:r>
                      <a:r>
                        <a:rPr lang="en-US" sz="3000" baseline="0" dirty="0">
                          <a:latin typeface="+mj-lt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</a:rPr>
                        <a:t>chính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+mj-lt"/>
                        </a:rPr>
                        <a:t>Nhân</a:t>
                      </a:r>
                      <a:r>
                        <a:rPr lang="en-US" sz="3000" baseline="0" dirty="0">
                          <a:latin typeface="+mj-lt"/>
                        </a:rPr>
                        <a:t> </a:t>
                      </a:r>
                      <a:r>
                        <a:rPr lang="en-US" sz="3000" baseline="0" dirty="0" err="1">
                          <a:latin typeface="+mj-lt"/>
                        </a:rPr>
                        <a:t>vật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+mj-lt"/>
                        </a:rPr>
                        <a:t>Giọng</a:t>
                      </a:r>
                      <a:r>
                        <a:rPr lang="en-US" sz="3000" dirty="0">
                          <a:latin typeface="+mj-lt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</a:rPr>
                        <a:t>đọc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8152280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045319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3EB546-D463-42FE-AF70-8414FD0541A5}"/>
              </a:ext>
            </a:extLst>
          </p:cNvPr>
          <p:cNvGrpSpPr/>
          <p:nvPr/>
        </p:nvGrpSpPr>
        <p:grpSpPr>
          <a:xfrm>
            <a:off x="228600" y="304782"/>
            <a:ext cx="8310341" cy="2667017"/>
            <a:chOff x="4684943" y="938147"/>
            <a:chExt cx="7172581" cy="1541436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D48A6EEF-82FB-4362-B23D-A72675716B2D}"/>
                </a:ext>
              </a:extLst>
            </p:cNvPr>
            <p:cNvSpPr txBox="1"/>
            <p:nvPr/>
          </p:nvSpPr>
          <p:spPr>
            <a:xfrm>
              <a:off x="5126449" y="938147"/>
              <a:ext cx="6731075" cy="98218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just" defTabSz="685800" eaLnBrk="1" hangingPunct="1"/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Dựa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dung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truyện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kể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thuộc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chủ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điểm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Măng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mọc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thẳng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điều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cần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nhớ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: </a:t>
              </a:r>
              <a:endPara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B0604020202020204" charset="-122"/>
                <a:cs typeface="Times New Roman" panose="02020603050405020304" pitchFamily="18" charset="0"/>
              </a:endParaRPr>
            </a:p>
            <a:p>
              <a:pPr marL="204788" indent="-204788" algn="just" defTabSz="685800" eaLnBrk="1" hangingPunct="1">
                <a:lnSpc>
                  <a:spcPts val="2625"/>
                </a:lnSpc>
              </a:pP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6BB7131-80EE-434F-82E1-E12DD731BA80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7" name="组合 32">
                <a:extLst>
                  <a:ext uri="{FF2B5EF4-FFF2-40B4-BE49-F238E27FC236}">
                    <a16:creationId xmlns:a16="http://schemas.microsoft.com/office/drawing/2014/main" xmlns="" id="{3520EFCA-3A62-45E7-B701-A5E17F3F59BA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9" name="图片 34">
                  <a:extLst>
                    <a:ext uri="{FF2B5EF4-FFF2-40B4-BE49-F238E27FC236}">
                      <a16:creationId xmlns:a16="http://schemas.microsoft.com/office/drawing/2014/main" xmlns="" id="{B447EFF3-03CA-487C-9456-99B3B9CEB9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10" name="图片 35">
                  <a:extLst>
                    <a:ext uri="{FF2B5EF4-FFF2-40B4-BE49-F238E27FC236}">
                      <a16:creationId xmlns:a16="http://schemas.microsoft.com/office/drawing/2014/main" xmlns="" id="{012D4BC3-9CC9-4D7F-804E-8EE2B87C8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20">
                <a:extLst>
                  <a:ext uri="{FF2B5EF4-FFF2-40B4-BE49-F238E27FC236}">
                    <a16:creationId xmlns:a16="http://schemas.microsoft.com/office/drawing/2014/main" xmlns="" id="{CB5FD500-127F-4720-A4CF-38F76A319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  <p:pic>
        <p:nvPicPr>
          <p:cNvPr id="11" name="图片 30">
            <a:extLst>
              <a:ext uri="{FF2B5EF4-FFF2-40B4-BE49-F238E27FC236}">
                <a16:creationId xmlns:a16="http://schemas.microsoft.com/office/drawing/2014/main" xmlns="" id="{A9CDAFA4-040A-46D7-8DCD-E5DA7D46C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03989"/>
            <a:ext cx="2831306" cy="1415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1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877"/>
    </mc:Choice>
    <mc:Fallback xmlns="">
      <p:transition advTm="27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5">
            <a:extLst>
              <a:ext uri="{FF2B5EF4-FFF2-40B4-BE49-F238E27FC236}">
                <a16:creationId xmlns:a16="http://schemas.microsoft.com/office/drawing/2014/main" xmlns="" id="{82E5E1A0-6335-4219-9B33-8C8CAC7C1372}"/>
              </a:ext>
            </a:extLst>
          </p:cNvPr>
          <p:cNvGrpSpPr/>
          <p:nvPr/>
        </p:nvGrpSpPr>
        <p:grpSpPr>
          <a:xfrm>
            <a:off x="359006" y="685838"/>
            <a:ext cx="8617732" cy="1574187"/>
            <a:chOff x="598412" y="-50189"/>
            <a:chExt cx="3952465" cy="573997"/>
          </a:xfrm>
        </p:grpSpPr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xmlns="" id="{491318F1-21F2-4EB2-96DC-0CBF6327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2" y="-22418"/>
              <a:ext cx="846397" cy="546226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AA538024-EE28-4FD6-8451-F689B39A49D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83242" y="-50189"/>
              <a:ext cx="3767635" cy="4476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68580" tIns="34290" rIns="68580" bIns="3429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514350">
                <a:lnSpc>
                  <a:spcPct val="100000"/>
                </a:lnSpc>
              </a:pP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Các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tập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là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truyện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kể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thuộc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chủ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điểm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Măng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mọc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thẳng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:</a:t>
              </a:r>
              <a:endParaRPr lang="zh-CN" altLang="en-US" sz="3600" b="1" dirty="0">
                <a:solidFill>
                  <a:srgbClr val="12CBB9"/>
                </a:solidFill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7672B9-D685-4BB4-980E-4D74F793905E}"/>
              </a:ext>
            </a:extLst>
          </p:cNvPr>
          <p:cNvGrpSpPr/>
          <p:nvPr/>
        </p:nvGrpSpPr>
        <p:grpSpPr>
          <a:xfrm>
            <a:off x="463698" y="2215631"/>
            <a:ext cx="2249670" cy="671779"/>
            <a:chOff x="22148" y="898306"/>
            <a:chExt cx="1572149" cy="16004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6E7EC4F-5C4E-4655-8216-1798ED19183F}"/>
                </a:ext>
              </a:extLst>
            </p:cNvPr>
            <p:cNvSpPr/>
            <p:nvPr/>
          </p:nvSpPr>
          <p:spPr>
            <a:xfrm>
              <a:off x="22148" y="998724"/>
              <a:ext cx="1571438" cy="139960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193495" tIns="193495" rIns="64498" bIns="32249" anchor="t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4843">
                <a:defRPr/>
              </a:pPr>
              <a:endParaRPr lang="en-US" sz="3600" b="1" kern="0" dirty="0">
                <a:solidFill>
                  <a:srgbClr val="FFFFFF"/>
                </a:solidFill>
                <a:latin typeface="Segoe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B4D4C9-59AB-4614-8EEF-1B7AAF4D916A}"/>
                </a:ext>
              </a:extLst>
            </p:cNvPr>
            <p:cNvSpPr/>
            <p:nvPr/>
          </p:nvSpPr>
          <p:spPr>
            <a:xfrm>
              <a:off x="22859" y="898306"/>
              <a:ext cx="1571438" cy="160043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US" alt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alt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endPara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0D167F5-F1CF-4286-BFE4-AF244EB4D660}"/>
              </a:ext>
            </a:extLst>
          </p:cNvPr>
          <p:cNvGrpSpPr/>
          <p:nvPr/>
        </p:nvGrpSpPr>
        <p:grpSpPr>
          <a:xfrm>
            <a:off x="401823" y="3023800"/>
            <a:ext cx="2310527" cy="659207"/>
            <a:chOff x="3485679" y="1020054"/>
            <a:chExt cx="1653938" cy="16838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5668BDA-592F-480E-B22C-B910CDB519C5}"/>
                </a:ext>
              </a:extLst>
            </p:cNvPr>
            <p:cNvSpPr/>
            <p:nvPr/>
          </p:nvSpPr>
          <p:spPr>
            <a:xfrm>
              <a:off x="3485679" y="1020054"/>
              <a:ext cx="1653938" cy="166408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lIns="193495" tIns="193495" rIns="64498" bIns="32249" anchor="t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4843">
                <a:defRPr/>
              </a:pPr>
              <a:endParaRPr lang="en-US" sz="3600" b="1" kern="0" dirty="0">
                <a:solidFill>
                  <a:srgbClr val="FFFFFF"/>
                </a:solidFill>
                <a:latin typeface="Segoe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4514417-A35A-4A75-9E3F-A9FC7EA01A49}"/>
                </a:ext>
              </a:extLst>
            </p:cNvPr>
            <p:cNvSpPr/>
            <p:nvPr/>
          </p:nvSpPr>
          <p:spPr>
            <a:xfrm>
              <a:off x="3549075" y="1103461"/>
              <a:ext cx="1571437" cy="160043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/>
              <a:r>
                <a:rPr lang="en-US" alt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alt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endPara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9A4F266-E7FE-49EC-BAFF-6FBEAA3DFAB5}"/>
              </a:ext>
            </a:extLst>
          </p:cNvPr>
          <p:cNvSpPr/>
          <p:nvPr/>
        </p:nvSpPr>
        <p:spPr>
          <a:xfrm>
            <a:off x="401823" y="3789818"/>
            <a:ext cx="233260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35EF3E-B00C-4736-9901-CE0946C23D03}"/>
              </a:ext>
            </a:extLst>
          </p:cNvPr>
          <p:cNvSpPr/>
          <p:nvPr/>
        </p:nvSpPr>
        <p:spPr>
          <a:xfrm>
            <a:off x="2805496" y="2290381"/>
            <a:ext cx="5736128" cy="61903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>
              <a:defRPr/>
            </a:pPr>
            <a:r>
              <a:rPr lang="en-US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01AC8B6-20DE-402D-B1AA-F4CB6D90D222}"/>
              </a:ext>
            </a:extLst>
          </p:cNvPr>
          <p:cNvSpPr/>
          <p:nvPr/>
        </p:nvSpPr>
        <p:spPr>
          <a:xfrm>
            <a:off x="2805496" y="3060213"/>
            <a:ext cx="5736128" cy="61903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>
              <a:defRPr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3E31BE2-FCA6-45EA-8FAD-12BBDDA18850}"/>
              </a:ext>
            </a:extLst>
          </p:cNvPr>
          <p:cNvSpPr/>
          <p:nvPr/>
        </p:nvSpPr>
        <p:spPr>
          <a:xfrm>
            <a:off x="2805496" y="3789818"/>
            <a:ext cx="5728904" cy="6190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>
              <a:defRPr/>
            </a:pP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</a:t>
            </a:r>
            <a:r>
              <a:rPr lang="en-US" altLang="en-US" sz="3600" dirty="0">
                <a:solidFill>
                  <a:srgbClr val="006600"/>
                </a:solidFill>
                <a:latin typeface="等线" panose="020F0502020204030204"/>
              </a:rPr>
              <a:t>.</a:t>
            </a:r>
            <a:endParaRPr lang="zh-CN" altLang="en-US" sz="36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3E31BE2-FCA6-45EA-8FAD-12BBDDA18850}"/>
              </a:ext>
            </a:extLst>
          </p:cNvPr>
          <p:cNvSpPr/>
          <p:nvPr/>
        </p:nvSpPr>
        <p:spPr>
          <a:xfrm>
            <a:off x="2832908" y="4519423"/>
            <a:ext cx="5736128" cy="6190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>
              <a:defRPr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rgbClr val="C00000"/>
                </a:solidFill>
                <a:latin typeface="等线" panose="020F0502020204030204"/>
              </a:rPr>
              <a:t>.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399731"/>
      </p:ext>
    </p:extLst>
  </p:cSld>
  <p:clrMapOvr>
    <a:masterClrMapping/>
  </p:clrMapOvr>
  <p:transition spd="slow" advTm="468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927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15637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7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86" y="152400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7620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710054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1800" y="816768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64C30407-8372-4D3D-A9F8-40E0135D24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0645721"/>
                  </p:ext>
                </p:extLst>
              </p:nvPr>
            </p:nvGraphicFramePr>
            <p:xfrm>
              <a:off x="5890846" y="2276631"/>
              <a:ext cx="2286000" cy="1714500"/>
            </p:xfrm>
            <a:graphic>
              <a:graphicData uri="http://schemas.microsoft.com/office/powerpoint/2016/slidezoom">
                <pslz:sldZm>
                  <pslz:sldZmObj sldId="265" cId="3742640051">
                    <pslz:zmPr id="{5E00BB12-5688-4100-A213-DFE95B13261B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xmlns="" id="{64C30407-8372-4D3D-A9F8-40E0135D24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90846" y="227663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7"/>
    </mc:Choice>
    <mc:Fallback xmlns="">
      <p:transition spd="slow" advTm="28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23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16" y="3674045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13" y="3887022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590800" y="4092114"/>
            <a:ext cx="4572000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trực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367270" y="138682"/>
            <a:ext cx="8014730" cy="35215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71600" y="470118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riêng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5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444"/>
    </mc:Choice>
    <mc:Fallback xmlns="">
      <p:transition spd="slow" advClick="0" advTm="53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0.42292 C 0.09583 0.40972 0.10833 0.39954 0.11909 0.39074 C 0.1217 0.38264 0.13402 0.36482 0.14149 0.35857 C 0.15034 0.33056 0.20399 0.3213 0.23437 0.31806 C 0.24948 0.31875 0.26527 0.31621 0.27968 0.31991 C 0.28541 0.3213 0.28628 0.32824 0.28975 0.33241 C 0.29409 0.33773 0.29739 0.34954 0.29982 0.35648 C 0.30156 0.36181 0.30503 0.37246 0.30503 0.37269 C 0.30416 0.38866 0.30382 0.40486 0.30243 0.42107 C 0.30173 0.42662 0.29774 0.42847 0.29496 0.4331 C 0.27882 0.45903 0.24965 0.46875 0.21458 0.47361 C 0.19392 0.47176 0.19479 0.47477 0.18177 0.46551 C 0.17569 0.46111 0.16423 0.45139 0.16423 0.45162 C 0.16041 0.44213 0.15677 0.42292 0.15677 0.42315 C 0.15955 0.3831 0.15156 0.39421 0.16909 0.37454 C 0.18055 0.36181 0.16718 0.37037 0.18177 0.36273 C 0.19305 0.34931 0.20712 0.33681 0.2243 0.32824 C 0.2276 0.32662 0.23107 0.325 0.23437 0.32408 C 0.24114 0.32222 0.25451 0.31991 0.25451 0.32014 C 0.26215 0.3206 0.26979 0.32037 0.27725 0.32199 C 0.27968 0.32246 0.28055 0.325 0.28229 0.32639 C 0.29375 0.33426 0.30069 0.34167 0.30729 0.35255 C 0.31215 0.37894 0.32691 0.4338 0.30503 0.45139 C 0.28628 0.46644 0.25746 0.47616 0.23212 0.47963 C 0.21458 0.47778 0.21059 0.47847 0.1993 0.46945 C 0.19184 0.45671 0.18923 0.44468 0.18698 0.43102 C 0.18837 0.39722 0.1809 0.37778 0.20451 0.35463 C 0.21146 0.34792 0.21337 0.34329 0.2243 0.34051 C 0.23212 0.33634 0.23854 0.33449 0.24705 0.33241 C 0.27309 0.33426 0.26389 0.33426 0.27465 0.33426 L 0.25208 0.34861 L 0.27222 0.32824 " pathEditMode="relative" rAng="0" ptsTypes="AAAAAAAAAAAA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2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16380"/>
            <a:ext cx="894145" cy="964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31886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3168562" y="2838118"/>
            <a:ext cx="3689438" cy="1200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323503"/>
            <a:ext cx="7848600" cy="21911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5" name="cauhoi"/>
          <p:cNvSpPr txBox="1"/>
          <p:nvPr/>
        </p:nvSpPr>
        <p:spPr>
          <a:xfrm>
            <a:off x="1371600" y="751682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6"/>
    </mc:Choice>
    <mc:Fallback xmlns="">
      <p:transition spd="slow" advTm="38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3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|3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2.7|2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4|1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1.9|2|8.1|7|3.9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6|5.1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4|2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|2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8|1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1026</Words>
  <Application>Microsoft Office PowerPoint</Application>
  <PresentationFormat>On-screen Show (4:3)</PresentationFormat>
  <Paragraphs>124</Paragraphs>
  <Slides>22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Office 主题​​</vt:lpstr>
      <vt:lpstr>1_Office 主题​​</vt:lpstr>
      <vt:lpstr>2_Office 主题​​</vt:lpstr>
      <vt:lpstr>3_Office 主题​​</vt:lpstr>
      <vt:lpstr>TRƯỜNG TIỂU HỌC GIANG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67</cp:revision>
  <dcterms:created xsi:type="dcterms:W3CDTF">2020-04-06T08:42:51Z</dcterms:created>
  <dcterms:modified xsi:type="dcterms:W3CDTF">2021-11-08T00:17:44Z</dcterms:modified>
</cp:coreProperties>
</file>