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9"/>
  </p:notesMasterIdLst>
  <p:sldIdLst>
    <p:sldId id="339" r:id="rId2"/>
    <p:sldId id="341" r:id="rId3"/>
    <p:sldId id="344" r:id="rId4"/>
    <p:sldId id="345" r:id="rId5"/>
    <p:sldId id="364" r:id="rId6"/>
    <p:sldId id="358" r:id="rId7"/>
    <p:sldId id="359" r:id="rId8"/>
    <p:sldId id="328" r:id="rId9"/>
    <p:sldId id="308" r:id="rId10"/>
    <p:sldId id="309" r:id="rId11"/>
    <p:sldId id="383" r:id="rId12"/>
    <p:sldId id="384" r:id="rId13"/>
    <p:sldId id="385" r:id="rId14"/>
    <p:sldId id="337" r:id="rId15"/>
    <p:sldId id="336" r:id="rId16"/>
    <p:sldId id="371" r:id="rId17"/>
    <p:sldId id="326" r:id="rId18"/>
  </p:sldIdLst>
  <p:sldSz cx="12192000" cy="6858000"/>
  <p:notesSz cx="6858000" cy="9144000"/>
  <p:defaultTextStyle>
    <a:defPPr>
      <a:defRPr lang="en-US"/>
    </a:defPPr>
    <a:lvl1pPr algn="l" rtl="0" eaLnBrk="0" fontAlgn="base" hangingPunct="0">
      <a:spcBef>
        <a:spcPct val="0"/>
      </a:spcBef>
      <a:spcAft>
        <a:spcPct val="0"/>
      </a:spcAft>
      <a:defRPr sz="2800" b="1"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2800" b="1"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800" b="1"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800" b="1"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800" b="1"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800" b="1"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800" b="1"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800" b="1"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800" b="1"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FFCCFF"/>
    <a:srgbClr val="FF00FF"/>
    <a:srgbClr val="FF0066"/>
    <a:srgbClr val="FF3300"/>
    <a:srgbClr val="0033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06" autoAdjust="0"/>
    <p:restoredTop sz="96577" autoAdjust="0"/>
  </p:normalViewPr>
  <p:slideViewPr>
    <p:cSldViewPr>
      <p:cViewPr varScale="1">
        <p:scale>
          <a:sx n="107" d="100"/>
          <a:sy n="107" d="100"/>
        </p:scale>
        <p:origin x="1122" y="102"/>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A5658370-0FF0-413C-93F5-16F3022D1999}"/>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atin typeface="Arial" charset="0"/>
                <a:cs typeface="+mn-cs"/>
              </a:defRPr>
            </a:lvl1pPr>
          </a:lstStyle>
          <a:p>
            <a:pPr>
              <a:defRPr/>
            </a:pPr>
            <a:endParaRPr lang="en-US"/>
          </a:p>
        </p:txBody>
      </p:sp>
      <p:sp>
        <p:nvSpPr>
          <p:cNvPr id="29699" name="Rectangle 3">
            <a:extLst>
              <a:ext uri="{FF2B5EF4-FFF2-40B4-BE49-F238E27FC236}">
                <a16:creationId xmlns:a16="http://schemas.microsoft.com/office/drawing/2014/main" id="{9AB2F10C-0A66-2874-7F3D-FE85F6070B16}"/>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atin typeface="Arial" charset="0"/>
                <a:cs typeface="+mn-cs"/>
              </a:defRPr>
            </a:lvl1pPr>
          </a:lstStyle>
          <a:p>
            <a:pPr>
              <a:defRPr/>
            </a:pPr>
            <a:endParaRPr lang="en-US"/>
          </a:p>
        </p:txBody>
      </p:sp>
      <p:sp>
        <p:nvSpPr>
          <p:cNvPr id="2052" name="Rectangle 4">
            <a:extLst>
              <a:ext uri="{FF2B5EF4-FFF2-40B4-BE49-F238E27FC236}">
                <a16:creationId xmlns:a16="http://schemas.microsoft.com/office/drawing/2014/main" id="{688D9611-EA16-2C01-98D7-30A0F15BFCE0}"/>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204CD6D1-020A-2E73-9B4C-50E6118552E4}"/>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702" name="Rectangle 6">
            <a:extLst>
              <a:ext uri="{FF2B5EF4-FFF2-40B4-BE49-F238E27FC236}">
                <a16:creationId xmlns:a16="http://schemas.microsoft.com/office/drawing/2014/main" id="{77444A32-9121-5E7F-8123-9EB5D5F4B268}"/>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latin typeface="Arial" charset="0"/>
                <a:cs typeface="+mn-cs"/>
              </a:defRPr>
            </a:lvl1pPr>
          </a:lstStyle>
          <a:p>
            <a:pPr>
              <a:defRPr/>
            </a:pPr>
            <a:endParaRPr lang="en-US"/>
          </a:p>
        </p:txBody>
      </p:sp>
      <p:sp>
        <p:nvSpPr>
          <p:cNvPr id="29703" name="Rectangle 7">
            <a:extLst>
              <a:ext uri="{FF2B5EF4-FFF2-40B4-BE49-F238E27FC236}">
                <a16:creationId xmlns:a16="http://schemas.microsoft.com/office/drawing/2014/main" id="{EE1272D8-A6A8-3292-94AA-F7B8193B1CA9}"/>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atin typeface="Arial" panose="020B0604020202020204" pitchFamily="34" charset="0"/>
              </a:defRPr>
            </a:lvl1pPr>
          </a:lstStyle>
          <a:p>
            <a:pPr>
              <a:defRPr/>
            </a:pPr>
            <a:fld id="{D906BF01-6CF3-47D1-A69E-D071C0D5993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44CF454E-7155-FC1A-725B-8EE85BCB37A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b="1">
                <a:solidFill>
                  <a:schemeClr val="tx1"/>
                </a:solidFill>
                <a:latin typeface="Times New Roman" panose="02020603050405020304" pitchFamily="18" charset="0"/>
                <a:cs typeface="Arial" panose="020B0604020202020204" pitchFamily="34" charset="0"/>
              </a:defRPr>
            </a:lvl1pPr>
            <a:lvl2pPr marL="742950" indent="-285750">
              <a:defRPr sz="2800" b="1">
                <a:solidFill>
                  <a:schemeClr val="tx1"/>
                </a:solidFill>
                <a:latin typeface="Times New Roman" panose="02020603050405020304" pitchFamily="18" charset="0"/>
                <a:cs typeface="Arial" panose="020B0604020202020204" pitchFamily="34" charset="0"/>
              </a:defRPr>
            </a:lvl2pPr>
            <a:lvl3pPr marL="1143000" indent="-228600">
              <a:defRPr sz="2800" b="1">
                <a:solidFill>
                  <a:schemeClr val="tx1"/>
                </a:solidFill>
                <a:latin typeface="Times New Roman" panose="02020603050405020304" pitchFamily="18" charset="0"/>
                <a:cs typeface="Arial" panose="020B0604020202020204" pitchFamily="34" charset="0"/>
              </a:defRPr>
            </a:lvl3pPr>
            <a:lvl4pPr marL="1600200" indent="-228600">
              <a:defRPr sz="2800" b="1">
                <a:solidFill>
                  <a:schemeClr val="tx1"/>
                </a:solidFill>
                <a:latin typeface="Times New Roman" panose="02020603050405020304" pitchFamily="18" charset="0"/>
                <a:cs typeface="Arial" panose="020B0604020202020204" pitchFamily="34" charset="0"/>
              </a:defRPr>
            </a:lvl4pPr>
            <a:lvl5pPr marL="2057400" indent="-228600">
              <a:defRPr sz="2800" b="1">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cs typeface="Arial" panose="020B0604020202020204" pitchFamily="34" charset="0"/>
              </a:defRPr>
            </a:lvl9pPr>
          </a:lstStyle>
          <a:p>
            <a:fld id="{11333BB0-9CC7-4D0E-8DD1-13C6CF6EA519}" type="slidenum">
              <a:rPr lang="en-US" altLang="en-US" sz="1200" b="0" smtClean="0">
                <a:latin typeface="Arial" panose="020B0604020202020204" pitchFamily="34" charset="0"/>
              </a:rPr>
              <a:pPr/>
              <a:t>14</a:t>
            </a:fld>
            <a:endParaRPr lang="en-US" altLang="en-US" sz="1200" b="0">
              <a:latin typeface="Arial" panose="020B0604020202020204" pitchFamily="34" charset="0"/>
            </a:endParaRPr>
          </a:p>
        </p:txBody>
      </p:sp>
      <p:sp>
        <p:nvSpPr>
          <p:cNvPr id="16387" name="Rectangle 2">
            <a:extLst>
              <a:ext uri="{FF2B5EF4-FFF2-40B4-BE49-F238E27FC236}">
                <a16:creationId xmlns:a16="http://schemas.microsoft.com/office/drawing/2014/main" id="{0E047E20-0B46-4A30-C8BC-4A8976FD7D15}"/>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0A720A84-DB14-AD5B-E4F3-19D70FAF3FC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99685708-3AFB-D79D-423B-A13283B4C27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b="1">
                <a:solidFill>
                  <a:schemeClr val="tx1"/>
                </a:solidFill>
                <a:latin typeface="Times New Roman" panose="02020603050405020304" pitchFamily="18" charset="0"/>
                <a:cs typeface="Arial" panose="020B0604020202020204" pitchFamily="34" charset="0"/>
              </a:defRPr>
            </a:lvl1pPr>
            <a:lvl2pPr marL="742950" indent="-285750">
              <a:defRPr sz="2800" b="1">
                <a:solidFill>
                  <a:schemeClr val="tx1"/>
                </a:solidFill>
                <a:latin typeface="Times New Roman" panose="02020603050405020304" pitchFamily="18" charset="0"/>
                <a:cs typeface="Arial" panose="020B0604020202020204" pitchFamily="34" charset="0"/>
              </a:defRPr>
            </a:lvl2pPr>
            <a:lvl3pPr marL="1143000" indent="-228600">
              <a:defRPr sz="2800" b="1">
                <a:solidFill>
                  <a:schemeClr val="tx1"/>
                </a:solidFill>
                <a:latin typeface="Times New Roman" panose="02020603050405020304" pitchFamily="18" charset="0"/>
                <a:cs typeface="Arial" panose="020B0604020202020204" pitchFamily="34" charset="0"/>
              </a:defRPr>
            </a:lvl3pPr>
            <a:lvl4pPr marL="1600200" indent="-228600">
              <a:defRPr sz="2800" b="1">
                <a:solidFill>
                  <a:schemeClr val="tx1"/>
                </a:solidFill>
                <a:latin typeface="Times New Roman" panose="02020603050405020304" pitchFamily="18" charset="0"/>
                <a:cs typeface="Arial" panose="020B0604020202020204" pitchFamily="34" charset="0"/>
              </a:defRPr>
            </a:lvl4pPr>
            <a:lvl5pPr marL="2057400" indent="-228600">
              <a:defRPr sz="2800" b="1">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800" b="1">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800" b="1">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800" b="1">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800" b="1">
                <a:solidFill>
                  <a:schemeClr val="tx1"/>
                </a:solidFill>
                <a:latin typeface="Times New Roman" panose="02020603050405020304" pitchFamily="18" charset="0"/>
                <a:cs typeface="Arial" panose="020B0604020202020204" pitchFamily="34" charset="0"/>
              </a:defRPr>
            </a:lvl9pPr>
          </a:lstStyle>
          <a:p>
            <a:fld id="{2515CAFA-BDC5-44BD-83DA-20FD269F71A2}" type="slidenum">
              <a:rPr lang="en-US" altLang="en-US" sz="1200" b="0" smtClean="0">
                <a:latin typeface="Arial" panose="020B0604020202020204" pitchFamily="34" charset="0"/>
              </a:rPr>
              <a:pPr/>
              <a:t>15</a:t>
            </a:fld>
            <a:endParaRPr lang="en-US" altLang="en-US" sz="1200" b="0">
              <a:latin typeface="Arial" panose="020B0604020202020204" pitchFamily="34" charset="0"/>
            </a:endParaRPr>
          </a:p>
        </p:txBody>
      </p:sp>
      <p:sp>
        <p:nvSpPr>
          <p:cNvPr id="18435" name="Rectangle 2">
            <a:extLst>
              <a:ext uri="{FF2B5EF4-FFF2-40B4-BE49-F238E27FC236}">
                <a16:creationId xmlns:a16="http://schemas.microsoft.com/office/drawing/2014/main" id="{FF0777D3-C979-0466-D9BE-9508F5221A30}"/>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895CED09-C27C-83E9-4C1A-DEE68B7CA0C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9FB50FBB-B998-8908-2F32-FF73280B4F6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483372C-617C-4566-BCFE-834B508EECC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CBDDF05-4AB0-03CB-9A19-C238A114F0C8}"/>
              </a:ext>
            </a:extLst>
          </p:cNvPr>
          <p:cNvSpPr>
            <a:spLocks noGrp="1" noChangeArrowheads="1"/>
          </p:cNvSpPr>
          <p:nvPr>
            <p:ph type="sldNum" sz="quarter" idx="12"/>
          </p:nvPr>
        </p:nvSpPr>
        <p:spPr>
          <a:ln/>
        </p:spPr>
        <p:txBody>
          <a:bodyPr/>
          <a:lstStyle>
            <a:lvl1pPr>
              <a:defRPr/>
            </a:lvl1pPr>
          </a:lstStyle>
          <a:p>
            <a:pPr>
              <a:defRPr/>
            </a:pPr>
            <a:fld id="{5CB6326A-76A5-4FA8-9109-9DE7A59D97F3}" type="slidenum">
              <a:rPr lang="en-US" altLang="en-US"/>
              <a:pPr>
                <a:defRPr/>
              </a:pPr>
              <a:t>‹#›</a:t>
            </a:fld>
            <a:endParaRPr lang="en-US" altLang="en-US"/>
          </a:p>
        </p:txBody>
      </p:sp>
    </p:spTree>
    <p:extLst>
      <p:ext uri="{BB962C8B-B14F-4D97-AF65-F5344CB8AC3E}">
        <p14:creationId xmlns:p14="http://schemas.microsoft.com/office/powerpoint/2010/main" val="661510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F0B4F5E-A2E8-541C-8419-FA627868F7F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EDD9944-3E86-A31F-2ECA-4D2169990D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FCADD6E-6A3E-05A2-4026-5A890B76E63E}"/>
              </a:ext>
            </a:extLst>
          </p:cNvPr>
          <p:cNvSpPr>
            <a:spLocks noGrp="1" noChangeArrowheads="1"/>
          </p:cNvSpPr>
          <p:nvPr>
            <p:ph type="sldNum" sz="quarter" idx="12"/>
          </p:nvPr>
        </p:nvSpPr>
        <p:spPr>
          <a:ln/>
        </p:spPr>
        <p:txBody>
          <a:bodyPr/>
          <a:lstStyle>
            <a:lvl1pPr>
              <a:defRPr/>
            </a:lvl1pPr>
          </a:lstStyle>
          <a:p>
            <a:pPr>
              <a:defRPr/>
            </a:pPr>
            <a:fld id="{27D43695-5785-43FA-A4E6-E71D938CAF2F}" type="slidenum">
              <a:rPr lang="en-US" altLang="en-US"/>
              <a:pPr>
                <a:defRPr/>
              </a:pPr>
              <a:t>‹#›</a:t>
            </a:fld>
            <a:endParaRPr lang="en-US" altLang="en-US"/>
          </a:p>
        </p:txBody>
      </p:sp>
    </p:spTree>
    <p:extLst>
      <p:ext uri="{BB962C8B-B14F-4D97-AF65-F5344CB8AC3E}">
        <p14:creationId xmlns:p14="http://schemas.microsoft.com/office/powerpoint/2010/main" val="453820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70ECE29-B727-9822-4871-A0F16A5B105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8B8DFD5-35E5-4A0D-2B1B-798F2856597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9C73ED8-D79A-74C4-3FFD-AF503D6D1AEF}"/>
              </a:ext>
            </a:extLst>
          </p:cNvPr>
          <p:cNvSpPr>
            <a:spLocks noGrp="1" noChangeArrowheads="1"/>
          </p:cNvSpPr>
          <p:nvPr>
            <p:ph type="sldNum" sz="quarter" idx="12"/>
          </p:nvPr>
        </p:nvSpPr>
        <p:spPr>
          <a:ln/>
        </p:spPr>
        <p:txBody>
          <a:bodyPr/>
          <a:lstStyle>
            <a:lvl1pPr>
              <a:defRPr/>
            </a:lvl1pPr>
          </a:lstStyle>
          <a:p>
            <a:pPr>
              <a:defRPr/>
            </a:pPr>
            <a:fld id="{E1CA192B-B8CD-41AA-A6D2-09427F09E666}" type="slidenum">
              <a:rPr lang="en-US" altLang="en-US"/>
              <a:pPr>
                <a:defRPr/>
              </a:pPr>
              <a:t>‹#›</a:t>
            </a:fld>
            <a:endParaRPr lang="en-US" altLang="en-US"/>
          </a:p>
        </p:txBody>
      </p:sp>
    </p:spTree>
    <p:extLst>
      <p:ext uri="{BB962C8B-B14F-4D97-AF65-F5344CB8AC3E}">
        <p14:creationId xmlns:p14="http://schemas.microsoft.com/office/powerpoint/2010/main" val="13368487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76D1AE0-C5A0-CA34-01A8-EC0588E4F69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FA7A522-69D5-4F0E-D0EF-DCA86C9CACE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984F924-6668-E1A5-0756-61BC09D090D0}"/>
              </a:ext>
            </a:extLst>
          </p:cNvPr>
          <p:cNvSpPr>
            <a:spLocks noGrp="1" noChangeArrowheads="1"/>
          </p:cNvSpPr>
          <p:nvPr>
            <p:ph type="sldNum" sz="quarter" idx="12"/>
          </p:nvPr>
        </p:nvSpPr>
        <p:spPr>
          <a:ln/>
        </p:spPr>
        <p:txBody>
          <a:bodyPr/>
          <a:lstStyle>
            <a:lvl1pPr>
              <a:defRPr/>
            </a:lvl1pPr>
          </a:lstStyle>
          <a:p>
            <a:pPr>
              <a:defRPr/>
            </a:pPr>
            <a:fld id="{E54D3966-C3A1-4DC9-B9B9-4C501AD03FDE}" type="slidenum">
              <a:rPr lang="en-US" altLang="en-US"/>
              <a:pPr>
                <a:defRPr/>
              </a:pPr>
              <a:t>‹#›</a:t>
            </a:fld>
            <a:endParaRPr lang="en-US" altLang="en-US"/>
          </a:p>
        </p:txBody>
      </p:sp>
    </p:spTree>
    <p:extLst>
      <p:ext uri="{BB962C8B-B14F-4D97-AF65-F5344CB8AC3E}">
        <p14:creationId xmlns:p14="http://schemas.microsoft.com/office/powerpoint/2010/main" val="3040694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D4EE0D7-6801-F172-1109-B2178D17DAD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57C3F72-EC94-2821-B9A4-85265046FDA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7973F44-7255-76A5-28D7-C9D58F30310A}"/>
              </a:ext>
            </a:extLst>
          </p:cNvPr>
          <p:cNvSpPr>
            <a:spLocks noGrp="1" noChangeArrowheads="1"/>
          </p:cNvSpPr>
          <p:nvPr>
            <p:ph type="sldNum" sz="quarter" idx="12"/>
          </p:nvPr>
        </p:nvSpPr>
        <p:spPr>
          <a:ln/>
        </p:spPr>
        <p:txBody>
          <a:bodyPr/>
          <a:lstStyle>
            <a:lvl1pPr>
              <a:defRPr/>
            </a:lvl1pPr>
          </a:lstStyle>
          <a:p>
            <a:pPr>
              <a:defRPr/>
            </a:pPr>
            <a:fld id="{827B1B9C-7354-4F3B-85E9-0EDEDA9A97D3}" type="slidenum">
              <a:rPr lang="en-US" altLang="en-US"/>
              <a:pPr>
                <a:defRPr/>
              </a:pPr>
              <a:t>‹#›</a:t>
            </a:fld>
            <a:endParaRPr lang="en-US" altLang="en-US"/>
          </a:p>
        </p:txBody>
      </p:sp>
    </p:spTree>
    <p:extLst>
      <p:ext uri="{BB962C8B-B14F-4D97-AF65-F5344CB8AC3E}">
        <p14:creationId xmlns:p14="http://schemas.microsoft.com/office/powerpoint/2010/main" val="2958136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6F43892-F6F2-5E9C-4E09-812835D696E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0AB1BAF-8AA4-8C8D-9F84-FB9BA8C97F7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436939C-9E58-0317-1226-865D9F7CA20B}"/>
              </a:ext>
            </a:extLst>
          </p:cNvPr>
          <p:cNvSpPr>
            <a:spLocks noGrp="1" noChangeArrowheads="1"/>
          </p:cNvSpPr>
          <p:nvPr>
            <p:ph type="sldNum" sz="quarter" idx="12"/>
          </p:nvPr>
        </p:nvSpPr>
        <p:spPr>
          <a:ln/>
        </p:spPr>
        <p:txBody>
          <a:bodyPr/>
          <a:lstStyle>
            <a:lvl1pPr>
              <a:defRPr/>
            </a:lvl1pPr>
          </a:lstStyle>
          <a:p>
            <a:pPr>
              <a:defRPr/>
            </a:pPr>
            <a:fld id="{C9C07FC9-EBA4-4987-BB45-3B7554EE14D3}" type="slidenum">
              <a:rPr lang="en-US" altLang="en-US"/>
              <a:pPr>
                <a:defRPr/>
              </a:pPr>
              <a:t>‹#›</a:t>
            </a:fld>
            <a:endParaRPr lang="en-US" altLang="en-US"/>
          </a:p>
        </p:txBody>
      </p:sp>
    </p:spTree>
    <p:extLst>
      <p:ext uri="{BB962C8B-B14F-4D97-AF65-F5344CB8AC3E}">
        <p14:creationId xmlns:p14="http://schemas.microsoft.com/office/powerpoint/2010/main" val="2810741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8511D29-AC15-9DD9-2CD9-715155839A6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00C3E83-2430-0CBF-727B-3A9249B44CC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8160389-56D4-E597-48B5-E66C0F87D7E7}"/>
              </a:ext>
            </a:extLst>
          </p:cNvPr>
          <p:cNvSpPr>
            <a:spLocks noGrp="1" noChangeArrowheads="1"/>
          </p:cNvSpPr>
          <p:nvPr>
            <p:ph type="sldNum" sz="quarter" idx="12"/>
          </p:nvPr>
        </p:nvSpPr>
        <p:spPr>
          <a:ln/>
        </p:spPr>
        <p:txBody>
          <a:bodyPr/>
          <a:lstStyle>
            <a:lvl1pPr>
              <a:defRPr/>
            </a:lvl1pPr>
          </a:lstStyle>
          <a:p>
            <a:pPr>
              <a:defRPr/>
            </a:pPr>
            <a:fld id="{B253612F-C2ED-4E1C-9F96-59F29E58D5F9}" type="slidenum">
              <a:rPr lang="en-US" altLang="en-US"/>
              <a:pPr>
                <a:defRPr/>
              </a:pPr>
              <a:t>‹#›</a:t>
            </a:fld>
            <a:endParaRPr lang="en-US" altLang="en-US"/>
          </a:p>
        </p:txBody>
      </p:sp>
    </p:spTree>
    <p:extLst>
      <p:ext uri="{BB962C8B-B14F-4D97-AF65-F5344CB8AC3E}">
        <p14:creationId xmlns:p14="http://schemas.microsoft.com/office/powerpoint/2010/main" val="554883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C7DDE145-1A30-76BF-9CD2-670509F07C4D}"/>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F4102107-480A-42BB-E5BA-AFAAB632F7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469E4827-0A5A-8023-43EC-C5B8ACA44B74}"/>
              </a:ext>
            </a:extLst>
          </p:cNvPr>
          <p:cNvSpPr>
            <a:spLocks noGrp="1" noChangeArrowheads="1"/>
          </p:cNvSpPr>
          <p:nvPr>
            <p:ph type="sldNum" sz="quarter" idx="12"/>
          </p:nvPr>
        </p:nvSpPr>
        <p:spPr>
          <a:ln/>
        </p:spPr>
        <p:txBody>
          <a:bodyPr/>
          <a:lstStyle>
            <a:lvl1pPr>
              <a:defRPr/>
            </a:lvl1pPr>
          </a:lstStyle>
          <a:p>
            <a:pPr>
              <a:defRPr/>
            </a:pPr>
            <a:fld id="{9B7EEA0D-5A2C-42D5-8E68-6C4277FAC410}" type="slidenum">
              <a:rPr lang="en-US" altLang="en-US"/>
              <a:pPr>
                <a:defRPr/>
              </a:pPr>
              <a:t>‹#›</a:t>
            </a:fld>
            <a:endParaRPr lang="en-US" altLang="en-US"/>
          </a:p>
        </p:txBody>
      </p:sp>
    </p:spTree>
    <p:extLst>
      <p:ext uri="{BB962C8B-B14F-4D97-AF65-F5344CB8AC3E}">
        <p14:creationId xmlns:p14="http://schemas.microsoft.com/office/powerpoint/2010/main" val="1496592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FE18408-BCB6-2F31-D361-01C047B5EFD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D89B4EF-2072-7E11-B499-64D8F8370C9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A203A4D-5CB4-FC4B-1A51-D97118016940}"/>
              </a:ext>
            </a:extLst>
          </p:cNvPr>
          <p:cNvSpPr>
            <a:spLocks noGrp="1" noChangeArrowheads="1"/>
          </p:cNvSpPr>
          <p:nvPr>
            <p:ph type="sldNum" sz="quarter" idx="12"/>
          </p:nvPr>
        </p:nvSpPr>
        <p:spPr>
          <a:ln/>
        </p:spPr>
        <p:txBody>
          <a:bodyPr/>
          <a:lstStyle>
            <a:lvl1pPr>
              <a:defRPr/>
            </a:lvl1pPr>
          </a:lstStyle>
          <a:p>
            <a:pPr>
              <a:defRPr/>
            </a:pPr>
            <a:fld id="{9C2DD356-B5C3-4E2F-9D5F-235B8CF1AAEF}" type="slidenum">
              <a:rPr lang="en-US" altLang="en-US"/>
              <a:pPr>
                <a:defRPr/>
              </a:pPr>
              <a:t>‹#›</a:t>
            </a:fld>
            <a:endParaRPr lang="en-US" altLang="en-US"/>
          </a:p>
        </p:txBody>
      </p:sp>
    </p:spTree>
    <p:extLst>
      <p:ext uri="{BB962C8B-B14F-4D97-AF65-F5344CB8AC3E}">
        <p14:creationId xmlns:p14="http://schemas.microsoft.com/office/powerpoint/2010/main" val="1164327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0DEB56F-4A85-F405-644A-0DDCDB9E06E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3F86477C-9259-05CE-F73E-DAA5CB6B5F2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3B209DC8-56AD-A734-BB60-7BD74949F5F7}"/>
              </a:ext>
            </a:extLst>
          </p:cNvPr>
          <p:cNvSpPr>
            <a:spLocks noGrp="1" noChangeArrowheads="1"/>
          </p:cNvSpPr>
          <p:nvPr>
            <p:ph type="sldNum" sz="quarter" idx="12"/>
          </p:nvPr>
        </p:nvSpPr>
        <p:spPr>
          <a:ln/>
        </p:spPr>
        <p:txBody>
          <a:bodyPr/>
          <a:lstStyle>
            <a:lvl1pPr>
              <a:defRPr/>
            </a:lvl1pPr>
          </a:lstStyle>
          <a:p>
            <a:pPr>
              <a:defRPr/>
            </a:pPr>
            <a:fld id="{5E90300A-82E0-4619-B834-614E24E61D25}" type="slidenum">
              <a:rPr lang="en-US" altLang="en-US"/>
              <a:pPr>
                <a:defRPr/>
              </a:pPr>
              <a:t>‹#›</a:t>
            </a:fld>
            <a:endParaRPr lang="en-US" altLang="en-US"/>
          </a:p>
        </p:txBody>
      </p:sp>
    </p:spTree>
    <p:extLst>
      <p:ext uri="{BB962C8B-B14F-4D97-AF65-F5344CB8AC3E}">
        <p14:creationId xmlns:p14="http://schemas.microsoft.com/office/powerpoint/2010/main" val="2251852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994286E-FA9D-0E64-ACBF-20FD42C1EAD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D0A9BA0-CAC1-0822-8499-3AF0758E897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7C6679D-983E-1509-0355-D869932D9515}"/>
              </a:ext>
            </a:extLst>
          </p:cNvPr>
          <p:cNvSpPr>
            <a:spLocks noGrp="1" noChangeArrowheads="1"/>
          </p:cNvSpPr>
          <p:nvPr>
            <p:ph type="sldNum" sz="quarter" idx="12"/>
          </p:nvPr>
        </p:nvSpPr>
        <p:spPr>
          <a:ln/>
        </p:spPr>
        <p:txBody>
          <a:bodyPr/>
          <a:lstStyle>
            <a:lvl1pPr>
              <a:defRPr/>
            </a:lvl1pPr>
          </a:lstStyle>
          <a:p>
            <a:pPr>
              <a:defRPr/>
            </a:pPr>
            <a:fld id="{76E0D627-644E-4CE4-8A91-150A342B23B8}" type="slidenum">
              <a:rPr lang="en-US" altLang="en-US"/>
              <a:pPr>
                <a:defRPr/>
              </a:pPr>
              <a:t>‹#›</a:t>
            </a:fld>
            <a:endParaRPr lang="en-US" altLang="en-US"/>
          </a:p>
        </p:txBody>
      </p:sp>
    </p:spTree>
    <p:extLst>
      <p:ext uri="{BB962C8B-B14F-4D97-AF65-F5344CB8AC3E}">
        <p14:creationId xmlns:p14="http://schemas.microsoft.com/office/powerpoint/2010/main" val="988601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A18548E-DF79-1C32-F745-F6555307A5D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3EC6DD1-E02F-DFF0-16DD-04A2CE67BD5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918AD76-BFA9-3EF0-84A9-650559C4DBBD}"/>
              </a:ext>
            </a:extLst>
          </p:cNvPr>
          <p:cNvSpPr>
            <a:spLocks noGrp="1" noChangeArrowheads="1"/>
          </p:cNvSpPr>
          <p:nvPr>
            <p:ph type="sldNum" sz="quarter" idx="12"/>
          </p:nvPr>
        </p:nvSpPr>
        <p:spPr>
          <a:ln/>
        </p:spPr>
        <p:txBody>
          <a:bodyPr/>
          <a:lstStyle>
            <a:lvl1pPr>
              <a:defRPr/>
            </a:lvl1pPr>
          </a:lstStyle>
          <a:p>
            <a:pPr>
              <a:defRPr/>
            </a:pPr>
            <a:fld id="{30F6157C-2CAB-48A8-986A-E5AD10F85688}" type="slidenum">
              <a:rPr lang="en-US" altLang="en-US"/>
              <a:pPr>
                <a:defRPr/>
              </a:pPr>
              <a:t>‹#›</a:t>
            </a:fld>
            <a:endParaRPr lang="en-US" altLang="en-US"/>
          </a:p>
        </p:txBody>
      </p:sp>
    </p:spTree>
    <p:extLst>
      <p:ext uri="{BB962C8B-B14F-4D97-AF65-F5344CB8AC3E}">
        <p14:creationId xmlns:p14="http://schemas.microsoft.com/office/powerpoint/2010/main" val="2381795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7233F4D-125D-432D-351D-ED5FCA54B8DF}"/>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3DD4B6B-5D1E-CE5D-3893-1F09F1734EA5}"/>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2228" name="Rectangle 4">
            <a:extLst>
              <a:ext uri="{FF2B5EF4-FFF2-40B4-BE49-F238E27FC236}">
                <a16:creationId xmlns:a16="http://schemas.microsoft.com/office/drawing/2014/main" id="{76289C83-F711-CC50-31F4-94A756732C71}"/>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atin typeface="+mn-lt"/>
                <a:cs typeface="+mn-cs"/>
              </a:defRPr>
            </a:lvl1pPr>
          </a:lstStyle>
          <a:p>
            <a:pPr>
              <a:defRPr/>
            </a:pPr>
            <a:endParaRPr lang="en-US"/>
          </a:p>
        </p:txBody>
      </p:sp>
      <p:sp>
        <p:nvSpPr>
          <p:cNvPr id="52229" name="Rectangle 5">
            <a:extLst>
              <a:ext uri="{FF2B5EF4-FFF2-40B4-BE49-F238E27FC236}">
                <a16:creationId xmlns:a16="http://schemas.microsoft.com/office/drawing/2014/main" id="{24CDA58F-8934-18C6-8500-F7C76BD319F4}"/>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mn-lt"/>
                <a:cs typeface="+mn-cs"/>
              </a:defRPr>
            </a:lvl1pPr>
          </a:lstStyle>
          <a:p>
            <a:pPr>
              <a:defRPr/>
            </a:pPr>
            <a:endParaRPr lang="en-US"/>
          </a:p>
        </p:txBody>
      </p:sp>
      <p:sp>
        <p:nvSpPr>
          <p:cNvPr id="52230" name="Rectangle 6">
            <a:extLst>
              <a:ext uri="{FF2B5EF4-FFF2-40B4-BE49-F238E27FC236}">
                <a16:creationId xmlns:a16="http://schemas.microsoft.com/office/drawing/2014/main" id="{18F4B45E-0F08-3710-F238-6EB380F6BEFA}"/>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atin typeface="Arial" panose="020B0604020202020204" pitchFamily="34" charset="0"/>
              </a:defRPr>
            </a:lvl1pPr>
          </a:lstStyle>
          <a:p>
            <a:pPr>
              <a:defRPr/>
            </a:pPr>
            <a:fld id="{F2846867-4B98-4781-B1BE-5CB574BAED4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audio" Target="file:///D:\HUONG%204A\PP\Em%20yeu%20hoa%20binh.mp3"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3" Type="http://schemas.openxmlformats.org/officeDocument/2006/relationships/image" Target="../media/image15.gif"/><Relationship Id="rId7" Type="http://schemas.openxmlformats.org/officeDocument/2006/relationships/image" Target="../media/image18.jpeg"/><Relationship Id="rId2" Type="http://schemas.openxmlformats.org/officeDocument/2006/relationships/audio" Target="../media/audio2.wav"/><Relationship Id="rId1" Type="http://schemas.openxmlformats.org/officeDocument/2006/relationships/slideLayout" Target="../slideLayouts/slideLayout1.xml"/><Relationship Id="rId6" Type="http://schemas.openxmlformats.org/officeDocument/2006/relationships/hyperlink" Target="http://images.google.com.vn/imgres?imgurl=http://www.kientrucdaotao.com/uploads/News/pic/small_nvn_1237648075.jpg&amp;imgrefurl=http://www.kientrucdaotao.com/modules.php?name=News&amp;op=viewcat&amp;catid=2&amp;usg=__7Y4WlViIYdWIfaHzYgtTMCodBRE=&amp;h=1204&amp;w=972&amp;sz=122&amp;hl=vi&amp;start=43&amp;tbnid=Yd6flzuOF2zTqM:&amp;tbnh=150&amp;tbnw=121&amp;prev=/images?q=hoc&amp;imgcolor=red&amp;imgtbs=tcl&amp;imgtype=clipart&amp;gbv=2&amp;ndsp=20&amp;hl=vi&amp;safe=active&amp;sa=N&amp;start=40" TargetMode="External"/><Relationship Id="rId5" Type="http://schemas.openxmlformats.org/officeDocument/2006/relationships/image" Target="../media/image17.png"/><Relationship Id="rId4" Type="http://schemas.openxmlformats.org/officeDocument/2006/relationships/image" Target="../media/image16.gif"/></Relationships>
</file>

<file path=ppt/slides/_rels/slide1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 Id="rId6" Type="http://schemas.openxmlformats.org/officeDocument/2006/relationships/image" Target="../media/image9.gif"/><Relationship Id="rId5" Type="http://schemas.openxmlformats.org/officeDocument/2006/relationships/image" Target="../media/image8.gif"/><Relationship Id="rId4" Type="http://schemas.openxmlformats.org/officeDocument/2006/relationships/image" Target="../media/image7.gif"/></Relationships>
</file>

<file path=ppt/slides/_rels/slide7.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6809A2E1-98EB-C254-D579-2479A8D13C1E}"/>
              </a:ext>
            </a:extLst>
          </p:cNvPr>
          <p:cNvSpPr>
            <a:spLocks noGrp="1" noChangeArrowheads="1"/>
          </p:cNvSpPr>
          <p:nvPr>
            <p:ph type="title"/>
          </p:nvPr>
        </p:nvSpPr>
        <p:spPr/>
        <p:txBody>
          <a:bodyPr/>
          <a:lstStyle/>
          <a:p>
            <a:endParaRPr lang="en-US" altLang="en-US"/>
          </a:p>
        </p:txBody>
      </p:sp>
      <p:pic>
        <p:nvPicPr>
          <p:cNvPr id="3075" name="Picture 2" descr="C:\Users\HUONGVA\Desktop\khung\cartoon-frame-thumb17416799.jpg">
            <a:extLst>
              <a:ext uri="{FF2B5EF4-FFF2-40B4-BE49-F238E27FC236}">
                <a16:creationId xmlns:a16="http://schemas.microsoft.com/office/drawing/2014/main" id="{51B1D89A-92C7-1184-83E3-8F40318E38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WordArt 38">
            <a:extLst>
              <a:ext uri="{FF2B5EF4-FFF2-40B4-BE49-F238E27FC236}">
                <a16:creationId xmlns:a16="http://schemas.microsoft.com/office/drawing/2014/main" id="{5F9949A6-DAF1-9CBE-1DC1-BB4EDB448B0F}"/>
              </a:ext>
            </a:extLst>
          </p:cNvPr>
          <p:cNvSpPr>
            <a:spLocks noChangeArrowheads="1" noChangeShapeType="1" noTextEdit="1"/>
          </p:cNvSpPr>
          <p:nvPr/>
        </p:nvSpPr>
        <p:spPr bwMode="auto">
          <a:xfrm>
            <a:off x="3886200" y="1828800"/>
            <a:ext cx="5334000" cy="2438400"/>
          </a:xfrm>
          <a:prstGeom prst="rect">
            <a:avLst/>
          </a:prstGeom>
        </p:spPr>
        <p:txBody>
          <a:bodyPr wrap="none" fromWordArt="1">
            <a:prstTxWarp prst="textPlain">
              <a:avLst>
                <a:gd name="adj" fmla="val 50000"/>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eaLnBrk="1" hangingPunct="1">
              <a:defRPr/>
            </a:pPr>
            <a:r>
              <a:rPr lang="en-US" sz="3600" i="1" kern="10"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Times New Roman" pitchFamily="18" charset="0"/>
              </a:rPr>
              <a:t>Khởi</a:t>
            </a:r>
            <a:r>
              <a:rPr lang="en-US" sz="3600" i="1" kern="1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Times New Roman" pitchFamily="18" charset="0"/>
              </a:rPr>
              <a:t> </a:t>
            </a:r>
            <a:r>
              <a:rPr lang="en-US" sz="3600" i="1" kern="10"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Times New Roman" pitchFamily="18" charset="0"/>
              </a:rPr>
              <a:t>động</a:t>
            </a:r>
            <a:endParaRPr lang="en-US" sz="3600" i="1" kern="1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Times New Roman" pitchFamily="18" charset="0"/>
            </a:endParaRPr>
          </a:p>
        </p:txBody>
      </p:sp>
      <p:pic>
        <p:nvPicPr>
          <p:cNvPr id="8" name="Em yeu hoa binh.mp3">
            <a:hlinkClick r:id="" action="ppaction://media"/>
            <a:extLst>
              <a:ext uri="{FF2B5EF4-FFF2-40B4-BE49-F238E27FC236}">
                <a16:creationId xmlns:a16="http://schemas.microsoft.com/office/drawing/2014/main" id="{63EFA9E6-46EF-5F6C-7FF9-2BF0B6015C7B}"/>
              </a:ext>
            </a:extLst>
          </p:cNvPr>
          <p:cNvPicPr>
            <a:picLocks noGrp="1" noRot="1" noChangeAspect="1" noChangeArrowheads="1"/>
          </p:cNvPicPr>
          <p:nvPr>
            <p:ph idx="1"/>
            <a:audioFile r:link="rId1"/>
          </p:nvPr>
        </p:nvPicPr>
        <p:blipFill>
          <a:blip r:embed="rId4">
            <a:extLst>
              <a:ext uri="{28A0092B-C50C-407E-A947-70E740481C1C}">
                <a14:useLocalDpi xmlns:a14="http://schemas.microsoft.com/office/drawing/2010/main" val="0"/>
              </a:ext>
            </a:extLst>
          </a:blip>
          <a:srcRect/>
          <a:stretch>
            <a:fillRect/>
          </a:stretch>
        </p:blipFill>
        <p:spPr>
          <a:xfrm>
            <a:off x="9906000" y="381000"/>
            <a:ext cx="304800" cy="30480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8299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84054" name="Group 86">
            <a:extLst>
              <a:ext uri="{FF2B5EF4-FFF2-40B4-BE49-F238E27FC236}">
                <a16:creationId xmlns:a16="http://schemas.microsoft.com/office/drawing/2014/main" id="{5ABE6769-0344-C3E4-BC92-6EA308C5E41E}"/>
              </a:ext>
            </a:extLst>
          </p:cNvPr>
          <p:cNvGraphicFramePr>
            <a:graphicFrameLocks noGrp="1"/>
          </p:cNvGraphicFramePr>
          <p:nvPr/>
        </p:nvGraphicFramePr>
        <p:xfrm>
          <a:off x="447675" y="1274763"/>
          <a:ext cx="11053762" cy="5410200"/>
        </p:xfrm>
        <a:graphic>
          <a:graphicData uri="http://schemas.openxmlformats.org/drawingml/2006/table">
            <a:tbl>
              <a:tblPr/>
              <a:tblGrid>
                <a:gridCol w="834247">
                  <a:extLst>
                    <a:ext uri="{9D8B030D-6E8A-4147-A177-3AD203B41FA5}">
                      <a16:colId xmlns:a16="http://schemas.microsoft.com/office/drawing/2014/main" val="20000"/>
                    </a:ext>
                  </a:extLst>
                </a:gridCol>
                <a:gridCol w="834247">
                  <a:extLst>
                    <a:ext uri="{9D8B030D-6E8A-4147-A177-3AD203B41FA5}">
                      <a16:colId xmlns:a16="http://schemas.microsoft.com/office/drawing/2014/main" val="20001"/>
                    </a:ext>
                  </a:extLst>
                </a:gridCol>
                <a:gridCol w="834247">
                  <a:extLst>
                    <a:ext uri="{9D8B030D-6E8A-4147-A177-3AD203B41FA5}">
                      <a16:colId xmlns:a16="http://schemas.microsoft.com/office/drawing/2014/main" val="20002"/>
                    </a:ext>
                  </a:extLst>
                </a:gridCol>
                <a:gridCol w="4066950">
                  <a:extLst>
                    <a:ext uri="{9D8B030D-6E8A-4147-A177-3AD203B41FA5}">
                      <a16:colId xmlns:a16="http://schemas.microsoft.com/office/drawing/2014/main" val="20003"/>
                    </a:ext>
                  </a:extLst>
                </a:gridCol>
                <a:gridCol w="4484071">
                  <a:extLst>
                    <a:ext uri="{9D8B030D-6E8A-4147-A177-3AD203B41FA5}">
                      <a16:colId xmlns:a16="http://schemas.microsoft.com/office/drawing/2014/main" val="20004"/>
                    </a:ext>
                  </a:extLst>
                </a:gridCol>
              </a:tblGrid>
              <a:tr h="13525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rPr>
                        <a:t>  a</a:t>
                      </a:r>
                    </a:p>
                  </a:txBody>
                  <a:tcPr marL="91442" marR="9144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rPr>
                        <a:t>  b</a:t>
                      </a: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Times New Roman" pitchFamily="18" charset="0"/>
                        </a:rPr>
                        <a:t>  c</a:t>
                      </a: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FF0000"/>
                          </a:solidFill>
                          <a:effectLst/>
                          <a:latin typeface="Times New Roman" pitchFamily="18" charset="0"/>
                        </a:rPr>
                        <a:t>   a x (b - c)</a:t>
                      </a: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FF0000"/>
                          </a:solidFill>
                          <a:effectLst/>
                          <a:latin typeface="Times New Roman" pitchFamily="18" charset="0"/>
                        </a:rPr>
                        <a:t>    a x b - a x c</a:t>
                      </a:r>
                    </a:p>
                  </a:txBody>
                  <a:tcPr marL="91442" marR="9144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525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rgbClr val="FF3300"/>
                          </a:solidFill>
                          <a:effectLst/>
                          <a:latin typeface="Times New Roman" pitchFamily="18" charset="0"/>
                        </a:rPr>
                        <a:t>  </a:t>
                      </a:r>
                      <a:r>
                        <a:rPr kumimoji="0" lang="en-US" sz="3600" b="1" i="0" u="none" strike="noStrike" cap="none" normalizeH="0" baseline="0">
                          <a:ln>
                            <a:noFill/>
                          </a:ln>
                          <a:solidFill>
                            <a:srgbClr val="0000FF"/>
                          </a:solidFill>
                          <a:effectLst/>
                          <a:latin typeface="Times New Roman" pitchFamily="18" charset="0"/>
                        </a:rPr>
                        <a:t>3</a:t>
                      </a:r>
                    </a:p>
                  </a:txBody>
                  <a:tcPr marL="91442" marR="9144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FF3300"/>
                          </a:solidFill>
                          <a:effectLst/>
                          <a:latin typeface="Times New Roman" pitchFamily="18" charset="0"/>
                        </a:rPr>
                        <a:t>  </a:t>
                      </a:r>
                      <a:r>
                        <a:rPr kumimoji="0" lang="en-US" sz="3600" b="1" i="0" u="none" strike="noStrike" cap="none" normalizeH="0" baseline="0" dirty="0">
                          <a:ln>
                            <a:noFill/>
                          </a:ln>
                          <a:solidFill>
                            <a:srgbClr val="0000FF"/>
                          </a:solidFill>
                          <a:effectLst/>
                          <a:latin typeface="Times New Roman" pitchFamily="18" charset="0"/>
                        </a:rPr>
                        <a:t>7</a:t>
                      </a: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FF3300"/>
                          </a:solidFill>
                          <a:effectLst/>
                          <a:latin typeface="Times New Roman" pitchFamily="18" charset="0"/>
                        </a:rPr>
                        <a:t>  </a:t>
                      </a:r>
                      <a:r>
                        <a:rPr kumimoji="0" lang="en-US" sz="3600" b="1" i="0" u="none" strike="noStrike" cap="none" normalizeH="0" baseline="0" dirty="0">
                          <a:ln>
                            <a:noFill/>
                          </a:ln>
                          <a:solidFill>
                            <a:srgbClr val="0000FF"/>
                          </a:solidFill>
                          <a:effectLst/>
                          <a:latin typeface="Times New Roman" pitchFamily="18" charset="0"/>
                        </a:rPr>
                        <a:t>3</a:t>
                      </a: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a:ln>
                          <a:noFill/>
                        </a:ln>
                        <a:solidFill>
                          <a:srgbClr val="0000FF"/>
                        </a:solidFill>
                        <a:effectLst/>
                        <a:latin typeface="Times New Roman" pitchFamily="18" charset="0"/>
                      </a:endParaRP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rgbClr val="0000FF"/>
                        </a:solidFill>
                        <a:effectLst/>
                        <a:latin typeface="Times New Roman" pitchFamily="18" charset="0"/>
                      </a:endParaRPr>
                    </a:p>
                  </a:txBody>
                  <a:tcPr marL="91442" marR="9144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525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7030A0"/>
                          </a:solidFill>
                          <a:effectLst/>
                          <a:latin typeface="Times New Roman" pitchFamily="18" charset="0"/>
                        </a:rPr>
                        <a:t>  6</a:t>
                      </a:r>
                    </a:p>
                  </a:txBody>
                  <a:tcPr marL="91442" marR="9144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7030A0"/>
                          </a:solidFill>
                          <a:effectLst/>
                          <a:latin typeface="Times New Roman" pitchFamily="18" charset="0"/>
                        </a:rPr>
                        <a:t>  9</a:t>
                      </a: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7030A0"/>
                          </a:solidFill>
                          <a:effectLst/>
                          <a:latin typeface="Times New Roman" pitchFamily="18" charset="0"/>
                        </a:rPr>
                        <a:t>  5</a:t>
                      </a: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tx1"/>
                        </a:solidFill>
                        <a:effectLst/>
                        <a:latin typeface="Times New Roman" pitchFamily="18" charset="0"/>
                      </a:endParaRP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a:ln>
                          <a:noFill/>
                        </a:ln>
                        <a:solidFill>
                          <a:schemeClr val="tx1"/>
                        </a:solidFill>
                        <a:effectLst/>
                        <a:latin typeface="Times New Roman" pitchFamily="18" charset="0"/>
                      </a:endParaRPr>
                    </a:p>
                  </a:txBody>
                  <a:tcPr marL="91442" marR="9144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3525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FF00FF"/>
                          </a:solidFill>
                          <a:effectLst/>
                          <a:latin typeface="Times New Roman" pitchFamily="18" charset="0"/>
                        </a:rPr>
                        <a:t>  8</a:t>
                      </a:r>
                    </a:p>
                  </a:txBody>
                  <a:tcPr marL="91442" marR="9144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FF00FF"/>
                          </a:solidFill>
                          <a:effectLst/>
                          <a:latin typeface="Times New Roman" pitchFamily="18" charset="0"/>
                        </a:rPr>
                        <a:t>  5</a:t>
                      </a: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FF00FF"/>
                          </a:solidFill>
                          <a:effectLst/>
                          <a:latin typeface="Times New Roman" pitchFamily="18" charset="0"/>
                        </a:rPr>
                        <a:t>  2</a:t>
                      </a: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tx1"/>
                        </a:solidFill>
                        <a:effectLst/>
                        <a:latin typeface="Times New Roman" pitchFamily="18" charset="0"/>
                      </a:endParaRPr>
                    </a:p>
                  </a:txBody>
                  <a:tcPr marL="91442" marR="9144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a:ln>
                          <a:noFill/>
                        </a:ln>
                        <a:solidFill>
                          <a:schemeClr val="tx1"/>
                        </a:solidFill>
                        <a:effectLst/>
                        <a:latin typeface="Times New Roman" pitchFamily="18" charset="0"/>
                      </a:endParaRPr>
                    </a:p>
                  </a:txBody>
                  <a:tcPr marL="91442" marR="9144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84086" name="Text Box 118">
            <a:extLst>
              <a:ext uri="{FF2B5EF4-FFF2-40B4-BE49-F238E27FC236}">
                <a16:creationId xmlns:a16="http://schemas.microsoft.com/office/drawing/2014/main" id="{D6F1B356-D250-5433-D801-5C9B38BE7CE4}"/>
              </a:ext>
            </a:extLst>
          </p:cNvPr>
          <p:cNvSpPr txBox="1">
            <a:spLocks noChangeArrowheads="1"/>
          </p:cNvSpPr>
          <p:nvPr/>
        </p:nvSpPr>
        <p:spPr bwMode="auto">
          <a:xfrm>
            <a:off x="3048000" y="4279900"/>
            <a:ext cx="37290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latin typeface="Times New Roman" panose="02020603050405020304" pitchFamily="18" charset="0"/>
              </a:rPr>
              <a:t>6 x (9 – 5) = 24</a:t>
            </a:r>
          </a:p>
        </p:txBody>
      </p:sp>
      <p:sp>
        <p:nvSpPr>
          <p:cNvPr id="84087" name="Text Box 119">
            <a:extLst>
              <a:ext uri="{FF2B5EF4-FFF2-40B4-BE49-F238E27FC236}">
                <a16:creationId xmlns:a16="http://schemas.microsoft.com/office/drawing/2014/main" id="{8E10CEAA-0A35-5FB2-920B-BBB4BC8C3087}"/>
              </a:ext>
            </a:extLst>
          </p:cNvPr>
          <p:cNvSpPr txBox="1">
            <a:spLocks noChangeArrowheads="1"/>
          </p:cNvSpPr>
          <p:nvPr/>
        </p:nvSpPr>
        <p:spPr bwMode="auto">
          <a:xfrm>
            <a:off x="7175500" y="4294188"/>
            <a:ext cx="39290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latin typeface="Times New Roman" panose="02020603050405020304" pitchFamily="18" charset="0"/>
              </a:rPr>
              <a:t>6 x 9 – 6 x 5 = 24</a:t>
            </a:r>
          </a:p>
        </p:txBody>
      </p:sp>
      <p:sp>
        <p:nvSpPr>
          <p:cNvPr id="84088" name="Text Box 120">
            <a:extLst>
              <a:ext uri="{FF2B5EF4-FFF2-40B4-BE49-F238E27FC236}">
                <a16:creationId xmlns:a16="http://schemas.microsoft.com/office/drawing/2014/main" id="{0CF55CAC-DEAE-C5E0-A397-9F39A33A97D4}"/>
              </a:ext>
            </a:extLst>
          </p:cNvPr>
          <p:cNvSpPr txBox="1">
            <a:spLocks noChangeArrowheads="1"/>
          </p:cNvSpPr>
          <p:nvPr/>
        </p:nvSpPr>
        <p:spPr bwMode="auto">
          <a:xfrm>
            <a:off x="3122613" y="5599113"/>
            <a:ext cx="3581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rgbClr val="000099"/>
                </a:solidFill>
                <a:latin typeface="Times New Roman" panose="02020603050405020304" pitchFamily="18" charset="0"/>
              </a:rPr>
              <a:t>8 x (5 – 2) = 24</a:t>
            </a:r>
          </a:p>
        </p:txBody>
      </p:sp>
      <p:sp>
        <p:nvSpPr>
          <p:cNvPr id="84089" name="Text Box 121">
            <a:extLst>
              <a:ext uri="{FF2B5EF4-FFF2-40B4-BE49-F238E27FC236}">
                <a16:creationId xmlns:a16="http://schemas.microsoft.com/office/drawing/2014/main" id="{7EE82DBE-3E68-45CF-621C-15A6C9234FEA}"/>
              </a:ext>
            </a:extLst>
          </p:cNvPr>
          <p:cNvSpPr txBox="1">
            <a:spLocks noChangeArrowheads="1"/>
          </p:cNvSpPr>
          <p:nvPr/>
        </p:nvSpPr>
        <p:spPr bwMode="auto">
          <a:xfrm>
            <a:off x="7269163" y="5599113"/>
            <a:ext cx="40449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rgbClr val="000099"/>
                </a:solidFill>
                <a:latin typeface="Times New Roman" panose="02020603050405020304" pitchFamily="18" charset="0"/>
              </a:rPr>
              <a:t>8 x 5 – 8 x 2 = 24</a:t>
            </a:r>
          </a:p>
        </p:txBody>
      </p:sp>
      <p:graphicFrame>
        <p:nvGraphicFramePr>
          <p:cNvPr id="84090" name="Group 122">
            <a:extLst>
              <a:ext uri="{FF2B5EF4-FFF2-40B4-BE49-F238E27FC236}">
                <a16:creationId xmlns:a16="http://schemas.microsoft.com/office/drawing/2014/main" id="{0DF01A15-169F-4D82-050D-CBD521B82F70}"/>
              </a:ext>
            </a:extLst>
          </p:cNvPr>
          <p:cNvGraphicFramePr>
            <a:graphicFrameLocks noGrp="1"/>
          </p:cNvGraphicFramePr>
          <p:nvPr/>
        </p:nvGraphicFramePr>
        <p:xfrm>
          <a:off x="6134100" y="2913063"/>
          <a:ext cx="762000" cy="639888"/>
        </p:xfrm>
        <a:graphic>
          <a:graphicData uri="http://schemas.openxmlformats.org/drawingml/2006/table">
            <a:tbl>
              <a:tblPr/>
              <a:tblGrid>
                <a:gridCol w="762000">
                  <a:extLst>
                    <a:ext uri="{9D8B030D-6E8A-4147-A177-3AD203B41FA5}">
                      <a16:colId xmlns:a16="http://schemas.microsoft.com/office/drawing/2014/main" val="20000"/>
                    </a:ext>
                  </a:extLst>
                </a:gridCol>
              </a:tblGrid>
              <a:tr h="6397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FF3300"/>
                          </a:solidFill>
                          <a:effectLst/>
                          <a:latin typeface="Times New Roman" pitchFamily="18" charset="0"/>
                        </a:rPr>
                        <a:t>12</a:t>
                      </a:r>
                    </a:p>
                  </a:txBody>
                  <a:tcPr marT="45624" marB="45624"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84096" name="Group 128">
            <a:extLst>
              <a:ext uri="{FF2B5EF4-FFF2-40B4-BE49-F238E27FC236}">
                <a16:creationId xmlns:a16="http://schemas.microsoft.com/office/drawing/2014/main" id="{0B2438E2-3D0F-0D73-502B-435BCD684EDB}"/>
              </a:ext>
            </a:extLst>
          </p:cNvPr>
          <p:cNvGraphicFramePr>
            <a:graphicFrameLocks noGrp="1"/>
          </p:cNvGraphicFramePr>
          <p:nvPr/>
        </p:nvGraphicFramePr>
        <p:xfrm>
          <a:off x="10534650" y="2913063"/>
          <a:ext cx="762000" cy="639888"/>
        </p:xfrm>
        <a:graphic>
          <a:graphicData uri="http://schemas.openxmlformats.org/drawingml/2006/table">
            <a:tbl>
              <a:tblPr/>
              <a:tblGrid>
                <a:gridCol w="762000">
                  <a:extLst>
                    <a:ext uri="{9D8B030D-6E8A-4147-A177-3AD203B41FA5}">
                      <a16:colId xmlns:a16="http://schemas.microsoft.com/office/drawing/2014/main" val="20000"/>
                    </a:ext>
                  </a:extLst>
                </a:gridCol>
              </a:tblGrid>
              <a:tr h="6397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rgbClr val="FF3300"/>
                          </a:solidFill>
                          <a:effectLst/>
                          <a:latin typeface="Times New Roman" pitchFamily="18" charset="0"/>
                        </a:rPr>
                        <a:t>12</a:t>
                      </a:r>
                    </a:p>
                  </a:txBody>
                  <a:tcPr marT="45624" marB="45624"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2330" name="Text Box 134">
            <a:extLst>
              <a:ext uri="{FF2B5EF4-FFF2-40B4-BE49-F238E27FC236}">
                <a16:creationId xmlns:a16="http://schemas.microsoft.com/office/drawing/2014/main" id="{BA729040-222F-3B6B-4351-9CBA02625F66}"/>
              </a:ext>
            </a:extLst>
          </p:cNvPr>
          <p:cNvSpPr txBox="1">
            <a:spLocks noChangeArrowheads="1"/>
          </p:cNvSpPr>
          <p:nvPr/>
        </p:nvSpPr>
        <p:spPr bwMode="auto">
          <a:xfrm>
            <a:off x="419100" y="496888"/>
            <a:ext cx="12192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3600">
                <a:solidFill>
                  <a:srgbClr val="000066"/>
                </a:solidFill>
                <a:latin typeface="Times New Roman" panose="02020603050405020304" pitchFamily="18" charset="0"/>
              </a:rPr>
              <a:t>Tính giá trị của biểu thức rồi viết vào ô trống (theo mẫu)</a:t>
            </a:r>
          </a:p>
        </p:txBody>
      </p:sp>
      <p:sp>
        <p:nvSpPr>
          <p:cNvPr id="84106" name="Text Box 138">
            <a:extLst>
              <a:ext uri="{FF2B5EF4-FFF2-40B4-BE49-F238E27FC236}">
                <a16:creationId xmlns:a16="http://schemas.microsoft.com/office/drawing/2014/main" id="{0629F3E4-F138-51EC-7174-41AFC9699BCC}"/>
              </a:ext>
            </a:extLst>
          </p:cNvPr>
          <p:cNvSpPr txBox="1">
            <a:spLocks noChangeArrowheads="1"/>
          </p:cNvSpPr>
          <p:nvPr/>
        </p:nvSpPr>
        <p:spPr bwMode="auto">
          <a:xfrm>
            <a:off x="2928938" y="2846388"/>
            <a:ext cx="32004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latin typeface="Times New Roman" panose="02020603050405020304" pitchFamily="18" charset="0"/>
              </a:rPr>
              <a:t> </a:t>
            </a:r>
            <a:r>
              <a:rPr lang="en-US" altLang="en-US" sz="4000">
                <a:solidFill>
                  <a:srgbClr val="0000FF"/>
                </a:solidFill>
                <a:latin typeface="Times New Roman" panose="02020603050405020304" pitchFamily="18" charset="0"/>
              </a:rPr>
              <a:t>3  x (7 – 3)  =</a:t>
            </a:r>
          </a:p>
        </p:txBody>
      </p:sp>
      <p:sp>
        <p:nvSpPr>
          <p:cNvPr id="84107" name="Text Box 139">
            <a:extLst>
              <a:ext uri="{FF2B5EF4-FFF2-40B4-BE49-F238E27FC236}">
                <a16:creationId xmlns:a16="http://schemas.microsoft.com/office/drawing/2014/main" id="{DD2A77E5-4536-18A5-5FD6-02F365B33AD8}"/>
              </a:ext>
            </a:extLst>
          </p:cNvPr>
          <p:cNvSpPr txBox="1">
            <a:spLocks noChangeArrowheads="1"/>
          </p:cNvSpPr>
          <p:nvPr/>
        </p:nvSpPr>
        <p:spPr bwMode="auto">
          <a:xfrm>
            <a:off x="7100888" y="2840038"/>
            <a:ext cx="3429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rgbClr val="0000FF"/>
                </a:solidFill>
                <a:latin typeface="Times New Roman" panose="02020603050405020304" pitchFamily="18" charset="0"/>
              </a:rPr>
              <a:t> 3  x 7– 3 x 3  =</a:t>
            </a:r>
          </a:p>
        </p:txBody>
      </p:sp>
      <p:sp>
        <p:nvSpPr>
          <p:cNvPr id="12333" name="AutoShape 140">
            <a:extLst>
              <a:ext uri="{FF2B5EF4-FFF2-40B4-BE49-F238E27FC236}">
                <a16:creationId xmlns:a16="http://schemas.microsoft.com/office/drawing/2014/main" id="{135CCFD7-E1CA-95F3-BE15-19806EE2A601}"/>
              </a:ext>
            </a:extLst>
          </p:cNvPr>
          <p:cNvSpPr>
            <a:spLocks noChangeArrowheads="1"/>
          </p:cNvSpPr>
          <p:nvPr/>
        </p:nvSpPr>
        <p:spPr bwMode="auto">
          <a:xfrm>
            <a:off x="-4763" y="-155575"/>
            <a:ext cx="1524001" cy="436563"/>
          </a:xfrm>
          <a:prstGeom prst="star24">
            <a:avLst>
              <a:gd name="adj" fmla="val 37500"/>
            </a:avLst>
          </a:prstGeom>
          <a:solidFill>
            <a:srgbClr val="66FF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4000">
              <a:solidFill>
                <a:srgbClr val="0000FF"/>
              </a:solidFill>
              <a:latin typeface="Times New Roman" panose="02020603050405020304" pitchFamily="18" charset="0"/>
            </a:endParaRPr>
          </a:p>
          <a:p>
            <a:pPr algn="ctr" eaLnBrk="1" hangingPunct="1">
              <a:spcBef>
                <a:spcPct val="0"/>
              </a:spcBef>
              <a:buFontTx/>
              <a:buNone/>
            </a:pPr>
            <a:r>
              <a:rPr lang="en-US" altLang="en-US" sz="4000">
                <a:solidFill>
                  <a:srgbClr val="0000FF"/>
                </a:solidFill>
                <a:latin typeface="Times New Roman" panose="02020603050405020304" pitchFamily="18" charset="0"/>
              </a:rPr>
              <a:t>Bài 1</a:t>
            </a:r>
          </a:p>
          <a:p>
            <a:pPr algn="ctr" eaLnBrk="1" hangingPunct="1">
              <a:spcBef>
                <a:spcPct val="0"/>
              </a:spcBef>
              <a:buFontTx/>
              <a:buNone/>
            </a:pPr>
            <a:endParaRPr lang="en-US" altLang="en-US" sz="4000">
              <a:solidFill>
                <a:srgbClr val="0000FF"/>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4106"/>
                                        </p:tgtEl>
                                        <p:attrNameLst>
                                          <p:attrName>style.visibility</p:attrName>
                                        </p:attrNameLst>
                                      </p:cBhvr>
                                      <p:to>
                                        <p:strVal val="visible"/>
                                      </p:to>
                                    </p:set>
                                    <p:animEffect transition="in" filter="blinds(horizontal)">
                                      <p:cBhvr>
                                        <p:cTn id="7" dur="500"/>
                                        <p:tgtEl>
                                          <p:spTgt spid="841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84090"/>
                                        </p:tgtEl>
                                        <p:attrNameLst>
                                          <p:attrName>style.visibility</p:attrName>
                                        </p:attrNameLst>
                                      </p:cBhvr>
                                      <p:to>
                                        <p:strVal val="visible"/>
                                      </p:to>
                                    </p:set>
                                    <p:animEffect transition="in" filter="blinds(horizontal)">
                                      <p:cBhvr>
                                        <p:cTn id="12" dur="500"/>
                                        <p:tgtEl>
                                          <p:spTgt spid="8409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4107"/>
                                        </p:tgtEl>
                                        <p:attrNameLst>
                                          <p:attrName>style.visibility</p:attrName>
                                        </p:attrNameLst>
                                      </p:cBhvr>
                                      <p:to>
                                        <p:strVal val="visible"/>
                                      </p:to>
                                    </p:set>
                                    <p:animEffect transition="in" filter="box(in)">
                                      <p:cBhvr>
                                        <p:cTn id="17" dur="500"/>
                                        <p:tgtEl>
                                          <p:spTgt spid="8410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84096"/>
                                        </p:tgtEl>
                                        <p:attrNameLst>
                                          <p:attrName>style.visibility</p:attrName>
                                        </p:attrNameLst>
                                      </p:cBhvr>
                                      <p:to>
                                        <p:strVal val="visible"/>
                                      </p:to>
                                    </p:set>
                                    <p:animEffect transition="in" filter="blinds(horizontal)">
                                      <p:cBhvr>
                                        <p:cTn id="22" dur="500"/>
                                        <p:tgtEl>
                                          <p:spTgt spid="8409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4086"/>
                                        </p:tgtEl>
                                        <p:attrNameLst>
                                          <p:attrName>style.visibility</p:attrName>
                                        </p:attrNameLst>
                                      </p:cBhvr>
                                      <p:to>
                                        <p:strVal val="visible"/>
                                      </p:to>
                                    </p:set>
                                    <p:animEffect transition="in" filter="box(in)">
                                      <p:cBhvr>
                                        <p:cTn id="27" dur="500"/>
                                        <p:tgtEl>
                                          <p:spTgt spid="8408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4087"/>
                                        </p:tgtEl>
                                        <p:attrNameLst>
                                          <p:attrName>style.visibility</p:attrName>
                                        </p:attrNameLst>
                                      </p:cBhvr>
                                      <p:to>
                                        <p:strVal val="visible"/>
                                      </p:to>
                                    </p:set>
                                    <p:animEffect transition="in" filter="box(in)">
                                      <p:cBhvr>
                                        <p:cTn id="32" dur="500"/>
                                        <p:tgtEl>
                                          <p:spTgt spid="8408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84088"/>
                                        </p:tgtEl>
                                        <p:attrNameLst>
                                          <p:attrName>style.visibility</p:attrName>
                                        </p:attrNameLst>
                                      </p:cBhvr>
                                      <p:to>
                                        <p:strVal val="visible"/>
                                      </p:to>
                                    </p:set>
                                    <p:animEffect transition="in" filter="box(in)">
                                      <p:cBhvr>
                                        <p:cTn id="37" dur="500"/>
                                        <p:tgtEl>
                                          <p:spTgt spid="8408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84089"/>
                                        </p:tgtEl>
                                        <p:attrNameLst>
                                          <p:attrName>style.visibility</p:attrName>
                                        </p:attrNameLst>
                                      </p:cBhvr>
                                      <p:to>
                                        <p:strVal val="visible"/>
                                      </p:to>
                                    </p:set>
                                    <p:animEffect transition="in" filter="box(in)">
                                      <p:cBhvr>
                                        <p:cTn id="42" dur="500"/>
                                        <p:tgtEl>
                                          <p:spTgt spid="84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086" grpId="0" autoUpdateAnimBg="0"/>
      <p:bldP spid="84087" grpId="0" autoUpdateAnimBg="0"/>
      <p:bldP spid="84088" grpId="0" autoUpdateAnimBg="0"/>
      <p:bldP spid="84089" grpId="0" autoUpdateAnimBg="0"/>
      <p:bldP spid="84106" grpId="0"/>
      <p:bldP spid="84107"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9">
            <a:extLst>
              <a:ext uri="{FF2B5EF4-FFF2-40B4-BE49-F238E27FC236}">
                <a16:creationId xmlns:a16="http://schemas.microsoft.com/office/drawing/2014/main" id="{4F46D839-CCD1-6511-E5F7-F26D0A75A265}"/>
              </a:ext>
            </a:extLst>
          </p:cNvPr>
          <p:cNvSpPr txBox="1">
            <a:spLocks noChangeArrowheads="1"/>
          </p:cNvSpPr>
          <p:nvPr/>
        </p:nvSpPr>
        <p:spPr bwMode="auto">
          <a:xfrm>
            <a:off x="533400" y="381000"/>
            <a:ext cx="11150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50000"/>
              </a:spcBef>
              <a:buFontTx/>
              <a:buNone/>
            </a:pPr>
            <a:r>
              <a:rPr lang="en-US" altLang="en-US" sz="3600">
                <a:solidFill>
                  <a:srgbClr val="0000CC"/>
                </a:solidFill>
                <a:latin typeface="Times New Roman" panose="02020603050405020304" pitchFamily="18" charset="0"/>
              </a:rPr>
              <a:t> </a:t>
            </a:r>
            <a:r>
              <a:rPr lang="en-US" altLang="en-US" sz="4000">
                <a:solidFill>
                  <a:srgbClr val="0000CC"/>
                </a:solidFill>
                <a:latin typeface="Times New Roman" panose="02020603050405020304" pitchFamily="18" charset="0"/>
              </a:rPr>
              <a:t>3. Một cửa hàng bán trứng có 40 giá để trứng, mỗi giá để trứng có 175 quả. Cửa hàng đã bán hết 10 giá trứng. Hỏi cửa hàng đó còn lại bao nhiêu quả trứng?</a:t>
            </a:r>
          </a:p>
        </p:txBody>
      </p:sp>
      <p:cxnSp>
        <p:nvCxnSpPr>
          <p:cNvPr id="6" name="Straight Connector 5">
            <a:extLst>
              <a:ext uri="{FF2B5EF4-FFF2-40B4-BE49-F238E27FC236}">
                <a16:creationId xmlns:a16="http://schemas.microsoft.com/office/drawing/2014/main" id="{1DE99A3F-337C-7B2C-08C0-6B9BE92628B6}"/>
              </a:ext>
            </a:extLst>
          </p:cNvPr>
          <p:cNvCxnSpPr/>
          <p:nvPr/>
        </p:nvCxnSpPr>
        <p:spPr>
          <a:xfrm>
            <a:off x="7848600" y="990600"/>
            <a:ext cx="1524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5676C66-7874-4FE9-E8B4-4BBE2866BBD6}"/>
              </a:ext>
            </a:extLst>
          </p:cNvPr>
          <p:cNvCxnSpPr/>
          <p:nvPr/>
        </p:nvCxnSpPr>
        <p:spPr>
          <a:xfrm>
            <a:off x="5041106" y="1582085"/>
            <a:ext cx="176053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771A302-81D3-14B4-172A-7EBBD8FEEB6F}"/>
              </a:ext>
            </a:extLst>
          </p:cNvPr>
          <p:cNvCxnSpPr>
            <a:cxnSpLocks/>
          </p:cNvCxnSpPr>
          <p:nvPr/>
        </p:nvCxnSpPr>
        <p:spPr>
          <a:xfrm>
            <a:off x="9296400" y="1606459"/>
            <a:ext cx="2286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73C4398-018C-D80C-9795-E886553EB300}"/>
              </a:ext>
            </a:extLst>
          </p:cNvPr>
          <p:cNvCxnSpPr>
            <a:cxnSpLocks/>
          </p:cNvCxnSpPr>
          <p:nvPr/>
        </p:nvCxnSpPr>
        <p:spPr>
          <a:xfrm>
            <a:off x="7627938" y="2209800"/>
            <a:ext cx="155575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FF3B94F6-8284-8B96-7BE6-4E1130ECA421}"/>
              </a:ext>
            </a:extLst>
          </p:cNvPr>
          <p:cNvSpPr>
            <a:spLocks noChangeArrowheads="1"/>
          </p:cNvSpPr>
          <p:nvPr/>
        </p:nvSpPr>
        <p:spPr bwMode="auto">
          <a:xfrm>
            <a:off x="2959100" y="3505200"/>
            <a:ext cx="4668838"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3600">
                <a:latin typeface="Times New Roman" panose="02020603050405020304" pitchFamily="18" charset="0"/>
              </a:rPr>
              <a:t>Có         : 40 giá</a:t>
            </a:r>
          </a:p>
          <a:p>
            <a:pPr>
              <a:spcBef>
                <a:spcPct val="0"/>
              </a:spcBef>
              <a:buFontTx/>
              <a:buNone/>
            </a:pPr>
            <a:r>
              <a:rPr lang="en-US" altLang="en-US" sz="3600">
                <a:latin typeface="Times New Roman" panose="02020603050405020304" pitchFamily="18" charset="0"/>
              </a:rPr>
              <a:t>Bán hết : 10 giá</a:t>
            </a:r>
          </a:p>
          <a:p>
            <a:pPr>
              <a:spcBef>
                <a:spcPct val="0"/>
              </a:spcBef>
              <a:buFontTx/>
              <a:buNone/>
            </a:pPr>
            <a:r>
              <a:rPr lang="en-US" altLang="en-US" sz="3600">
                <a:latin typeface="Times New Roman" panose="02020603050405020304" pitchFamily="18" charset="0"/>
              </a:rPr>
              <a:t>Mỗi giá : 175 quả </a:t>
            </a:r>
          </a:p>
          <a:p>
            <a:pPr>
              <a:spcBef>
                <a:spcPct val="0"/>
              </a:spcBef>
              <a:buFontTx/>
              <a:buNone/>
            </a:pPr>
            <a:r>
              <a:rPr lang="en-US" altLang="en-US" sz="3600">
                <a:latin typeface="Times New Roman" panose="02020603050405020304" pitchFamily="18" charset="0"/>
              </a:rPr>
              <a:t>Còn lại  :…quả trứng?</a:t>
            </a:r>
          </a:p>
        </p:txBody>
      </p:sp>
      <p:sp>
        <p:nvSpPr>
          <p:cNvPr id="17" name="Rectangle 16">
            <a:extLst>
              <a:ext uri="{FF2B5EF4-FFF2-40B4-BE49-F238E27FC236}">
                <a16:creationId xmlns:a16="http://schemas.microsoft.com/office/drawing/2014/main" id="{55ADABCC-5AB5-789E-741B-A8C5DF8EA729}"/>
              </a:ext>
            </a:extLst>
          </p:cNvPr>
          <p:cNvSpPr>
            <a:spLocks noChangeArrowheads="1"/>
          </p:cNvSpPr>
          <p:nvPr/>
        </p:nvSpPr>
        <p:spPr bwMode="auto">
          <a:xfrm>
            <a:off x="4233863" y="2921000"/>
            <a:ext cx="16875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a:solidFill>
                  <a:srgbClr val="FF0000"/>
                </a:solidFill>
                <a:latin typeface="Times New Roman" panose="02020603050405020304" pitchFamily="18" charset="0"/>
              </a:rPr>
              <a:t>Tóm tắt </a:t>
            </a:r>
          </a:p>
        </p:txBody>
      </p:sp>
      <p:pic>
        <p:nvPicPr>
          <p:cNvPr id="18" name="Picture 16" descr="Book-09-june">
            <a:extLst>
              <a:ext uri="{FF2B5EF4-FFF2-40B4-BE49-F238E27FC236}">
                <a16:creationId xmlns:a16="http://schemas.microsoft.com/office/drawing/2014/main" id="{EA0C9AA8-AB00-9379-6EE3-F5C1279FB5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83688" y="3419475"/>
            <a:ext cx="2081212" cy="123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 name="Straight Connector 1">
            <a:extLst>
              <a:ext uri="{FF2B5EF4-FFF2-40B4-BE49-F238E27FC236}">
                <a16:creationId xmlns:a16="http://schemas.microsoft.com/office/drawing/2014/main" id="{7610FE31-6ED4-A55E-0DE6-270B5A4346A6}"/>
              </a:ext>
            </a:extLst>
          </p:cNvPr>
          <p:cNvCxnSpPr/>
          <p:nvPr/>
        </p:nvCxnSpPr>
        <p:spPr>
          <a:xfrm>
            <a:off x="533400" y="1595346"/>
            <a:ext cx="176053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77266D3-BF3F-DCBD-3107-280E1CEC9E38}"/>
              </a:ext>
            </a:extLst>
          </p:cNvPr>
          <p:cNvCxnSpPr>
            <a:cxnSpLocks/>
          </p:cNvCxnSpPr>
          <p:nvPr/>
        </p:nvCxnSpPr>
        <p:spPr>
          <a:xfrm>
            <a:off x="673100" y="2286000"/>
            <a:ext cx="28321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nodeType="clickEffect">
                                  <p:stCondLst>
                                    <p:cond delay="0"/>
                                  </p:stCondLst>
                                  <p:childTnLst>
                                    <p:set>
                                      <p:cBhvr>
                                        <p:cTn id="16" dur="1" fill="hold">
                                          <p:stCondLst>
                                            <p:cond delay="0"/>
                                          </p:stCondLst>
                                        </p:cTn>
                                        <p:tgtEl>
                                          <p:spTgt spid="16">
                                            <p:txEl>
                                              <p:pRg st="0" end="0"/>
                                            </p:txEl>
                                          </p:spTgt>
                                        </p:tgtEl>
                                        <p:attrNameLst>
                                          <p:attrName>style.visibility</p:attrName>
                                        </p:attrNameLst>
                                      </p:cBhvr>
                                      <p:to>
                                        <p:strVal val="visible"/>
                                      </p:to>
                                    </p:set>
                                    <p:animEffect transition="in" filter="fade">
                                      <p:cBhvr>
                                        <p:cTn id="17" dur="1000"/>
                                        <p:tgtEl>
                                          <p:spTgt spid="16">
                                            <p:txEl>
                                              <p:pRg st="0" end="0"/>
                                            </p:txEl>
                                          </p:spTgt>
                                        </p:tgtEl>
                                      </p:cBhvr>
                                    </p:animEffect>
                                    <p:anim calcmode="lin" valueType="num">
                                      <p:cBhvr>
                                        <p:cTn id="18"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arn(inVertical)">
                                      <p:cBhvr>
                                        <p:cTn id="24" dur="500"/>
                                        <p:tgtEl>
                                          <p:spTgt spid="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1" fill="hold" nodeType="clickEffect">
                                  <p:stCondLst>
                                    <p:cond delay="0"/>
                                  </p:stCondLst>
                                  <p:childTnLst>
                                    <p:set>
                                      <p:cBhvr>
                                        <p:cTn id="28" dur="1" fill="hold">
                                          <p:stCondLst>
                                            <p:cond delay="0"/>
                                          </p:stCondLst>
                                        </p:cTn>
                                        <p:tgtEl>
                                          <p:spTgt spid="16">
                                            <p:txEl>
                                              <p:pRg st="2" end="2"/>
                                            </p:txEl>
                                          </p:spTgt>
                                        </p:tgtEl>
                                        <p:attrNameLst>
                                          <p:attrName>style.visibility</p:attrName>
                                        </p:attrNameLst>
                                      </p:cBhvr>
                                      <p:to>
                                        <p:strVal val="visible"/>
                                      </p:to>
                                    </p:set>
                                    <p:animEffect transition="in" filter="barn(inVertical)">
                                      <p:cBhvr>
                                        <p:cTn id="29" dur="500"/>
                                        <p:tgtEl>
                                          <p:spTgt spid="16">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6" presetClass="entr" presetSubtype="21" fill="hold" nodeType="clickEffect">
                                  <p:stCondLst>
                                    <p:cond delay="0"/>
                                  </p:stCondLst>
                                  <p:childTnLst>
                                    <p:set>
                                      <p:cBhvr>
                                        <p:cTn id="33" dur="1" fill="hold">
                                          <p:stCondLst>
                                            <p:cond delay="0"/>
                                          </p:stCondLst>
                                        </p:cTn>
                                        <p:tgtEl>
                                          <p:spTgt spid="16">
                                            <p:txEl>
                                              <p:pRg st="1" end="1"/>
                                            </p:txEl>
                                          </p:spTgt>
                                        </p:tgtEl>
                                        <p:attrNameLst>
                                          <p:attrName>style.visibility</p:attrName>
                                        </p:attrNameLst>
                                      </p:cBhvr>
                                      <p:to>
                                        <p:strVal val="visible"/>
                                      </p:to>
                                    </p:set>
                                    <p:animEffect transition="in" filter="barn(inVertical)">
                                      <p:cBhvr>
                                        <p:cTn id="34" dur="500"/>
                                        <p:tgtEl>
                                          <p:spTgt spid="16">
                                            <p:txEl>
                                              <p:pRg st="1" end="1"/>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6" presetClass="entr" presetSubtype="21"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arn(inVertical)">
                                      <p:cBhvr>
                                        <p:cTn id="39" dur="500"/>
                                        <p:tgtEl>
                                          <p:spTgt spid="1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6" presetClass="entr" presetSubtype="21" fill="hold" nodeType="click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barn(inVertical)">
                                      <p:cBhvr>
                                        <p:cTn id="44" dur="500"/>
                                        <p:tgtEl>
                                          <p:spTgt spid="14"/>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6" presetClass="entr" presetSubtype="21" fill="hold" nodeType="clickEffect">
                                  <p:stCondLst>
                                    <p:cond delay="0"/>
                                  </p:stCondLst>
                                  <p:childTnLst>
                                    <p:set>
                                      <p:cBhvr>
                                        <p:cTn id="48" dur="1" fill="hold">
                                          <p:stCondLst>
                                            <p:cond delay="0"/>
                                          </p:stCondLst>
                                        </p:cTn>
                                        <p:tgtEl>
                                          <p:spTgt spid="16">
                                            <p:txEl>
                                              <p:pRg st="3" end="3"/>
                                            </p:txEl>
                                          </p:spTgt>
                                        </p:tgtEl>
                                        <p:attrNameLst>
                                          <p:attrName>style.visibility</p:attrName>
                                        </p:attrNameLst>
                                      </p:cBhvr>
                                      <p:to>
                                        <p:strVal val="visible"/>
                                      </p:to>
                                    </p:set>
                                    <p:animEffect transition="in" filter="barn(inVertical)">
                                      <p:cBhvr>
                                        <p:cTn id="49" dur="500"/>
                                        <p:tgtEl>
                                          <p:spTgt spid="16">
                                            <p:txEl>
                                              <p:pRg st="3" end="3"/>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4" fill="hold" nodeType="clickEffect">
                                  <p:stCondLst>
                                    <p:cond delay="0"/>
                                  </p:stCondLst>
                                  <p:childTnLst>
                                    <p:set>
                                      <p:cBhvr>
                                        <p:cTn id="53" dur="1" fill="hold">
                                          <p:stCondLst>
                                            <p:cond delay="0"/>
                                          </p:stCondLst>
                                        </p:cTn>
                                        <p:tgtEl>
                                          <p:spTgt spid="18"/>
                                        </p:tgtEl>
                                        <p:attrNameLst>
                                          <p:attrName>style.visibility</p:attrName>
                                        </p:attrNameLst>
                                      </p:cBhvr>
                                      <p:to>
                                        <p:strVal val="visible"/>
                                      </p:to>
                                    </p:set>
                                    <p:animEffect transition="in" filter="wipe(down)">
                                      <p:cBhvr>
                                        <p:cTn id="54" dur="500"/>
                                        <p:tgtEl>
                                          <p:spTgt spid="18"/>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nodeType="clickEffect">
                                  <p:stCondLst>
                                    <p:cond delay="0"/>
                                  </p:stCondLst>
                                  <p:childTnLst>
                                    <p:set>
                                      <p:cBhvr>
                                        <p:cTn id="58" dur="1" fill="hold">
                                          <p:stCondLst>
                                            <p:cond delay="0"/>
                                          </p:stCondLst>
                                        </p:cTn>
                                        <p:tgtEl>
                                          <p:spTgt spid="2"/>
                                        </p:tgtEl>
                                        <p:attrNameLst>
                                          <p:attrName>style.visibility</p:attrName>
                                        </p:attrNameLst>
                                      </p:cBhvr>
                                      <p:to>
                                        <p:strVal val="visible"/>
                                      </p:to>
                                    </p:set>
                                    <p:animEffect transition="in" filter="barn(inVertical)">
                                      <p:cBhvr>
                                        <p:cTn id="59" dur="500"/>
                                        <p:tgtEl>
                                          <p:spTgt spid="2"/>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7"/>
                                        </p:tgtEl>
                                        <p:attrNameLst>
                                          <p:attrName>style.visibility</p:attrName>
                                        </p:attrNameLst>
                                      </p:cBhvr>
                                      <p:to>
                                        <p:strVal val="visible"/>
                                      </p:to>
                                    </p:set>
                                    <p:animEffect transition="in" filter="barn(inVertical)">
                                      <p:cBhvr>
                                        <p:cTn id="6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2" name="Text Box 6">
            <a:extLst>
              <a:ext uri="{FF2B5EF4-FFF2-40B4-BE49-F238E27FC236}">
                <a16:creationId xmlns:a16="http://schemas.microsoft.com/office/drawing/2014/main" id="{3E4F03C2-C0BD-0C46-1A0C-87D8C06B5682}"/>
              </a:ext>
            </a:extLst>
          </p:cNvPr>
          <p:cNvSpPr txBox="1">
            <a:spLocks noChangeArrowheads="1"/>
          </p:cNvSpPr>
          <p:nvPr/>
        </p:nvSpPr>
        <p:spPr bwMode="auto">
          <a:xfrm>
            <a:off x="2057400" y="197346"/>
            <a:ext cx="8364538" cy="6463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en-US" altLang="en-US" sz="3600">
                <a:solidFill>
                  <a:srgbClr val="0000FF"/>
                </a:solidFill>
                <a:latin typeface="Times New Roman" panose="02020603050405020304" pitchFamily="18" charset="0"/>
              </a:rPr>
              <a:t>Bài giải</a:t>
            </a:r>
          </a:p>
          <a:p>
            <a:pPr>
              <a:spcBef>
                <a:spcPct val="50000"/>
              </a:spcBef>
              <a:buFontTx/>
              <a:buNone/>
            </a:pPr>
            <a:r>
              <a:rPr lang="en-US" altLang="en-US" sz="3600">
                <a:solidFill>
                  <a:srgbClr val="0000FF"/>
                </a:solidFill>
                <a:latin typeface="Times New Roman" panose="02020603050405020304" pitchFamily="18" charset="0"/>
              </a:rPr>
              <a:t>Số quả trứng lúc đầu cửa hàng đó có là:</a:t>
            </a:r>
          </a:p>
          <a:p>
            <a:pPr>
              <a:spcBef>
                <a:spcPct val="50000"/>
              </a:spcBef>
              <a:buFontTx/>
              <a:buNone/>
            </a:pPr>
            <a:r>
              <a:rPr lang="en-US" altLang="en-US" sz="3600">
                <a:solidFill>
                  <a:srgbClr val="0000FF"/>
                </a:solidFill>
                <a:latin typeface="Times New Roman" panose="02020603050405020304" pitchFamily="18" charset="0"/>
              </a:rPr>
              <a:t>	175 x 40 = 7000 ( quả )</a:t>
            </a:r>
          </a:p>
          <a:p>
            <a:pPr>
              <a:spcBef>
                <a:spcPct val="50000"/>
              </a:spcBef>
              <a:buFontTx/>
              <a:buNone/>
            </a:pPr>
            <a:r>
              <a:rPr lang="en-US" altLang="en-US" sz="3600">
                <a:solidFill>
                  <a:srgbClr val="0000FF"/>
                </a:solidFill>
                <a:latin typeface="Times New Roman" panose="02020603050405020304" pitchFamily="18" charset="0"/>
              </a:rPr>
              <a:t>Số quả trứng cửa hàng đã bán là:</a:t>
            </a:r>
          </a:p>
          <a:p>
            <a:pPr>
              <a:spcBef>
                <a:spcPct val="50000"/>
              </a:spcBef>
              <a:buFontTx/>
              <a:buNone/>
            </a:pPr>
            <a:r>
              <a:rPr lang="en-US" altLang="en-US" sz="3600">
                <a:solidFill>
                  <a:srgbClr val="0000FF"/>
                </a:solidFill>
                <a:latin typeface="Times New Roman" panose="02020603050405020304" pitchFamily="18" charset="0"/>
              </a:rPr>
              <a:t>	175 x 10 = 1750 ( quả )</a:t>
            </a:r>
          </a:p>
          <a:p>
            <a:pPr>
              <a:spcBef>
                <a:spcPct val="50000"/>
              </a:spcBef>
              <a:buFontTx/>
              <a:buNone/>
            </a:pPr>
            <a:r>
              <a:rPr lang="en-US" altLang="en-US" sz="3600">
                <a:solidFill>
                  <a:srgbClr val="0000FF"/>
                </a:solidFill>
                <a:latin typeface="Times New Roman" panose="02020603050405020304" pitchFamily="18" charset="0"/>
              </a:rPr>
              <a:t>Số quả trứng cửa hàng đó còn lại là:</a:t>
            </a:r>
          </a:p>
          <a:p>
            <a:pPr>
              <a:spcBef>
                <a:spcPct val="50000"/>
              </a:spcBef>
              <a:buFontTx/>
              <a:buNone/>
            </a:pPr>
            <a:r>
              <a:rPr lang="en-US" altLang="en-US" sz="3600">
                <a:solidFill>
                  <a:srgbClr val="0000FF"/>
                </a:solidFill>
                <a:latin typeface="Times New Roman" panose="02020603050405020304" pitchFamily="18" charset="0"/>
              </a:rPr>
              <a:t>	7000 – 1750 = 5250 ( quả )</a:t>
            </a:r>
          </a:p>
          <a:p>
            <a:pPr>
              <a:spcBef>
                <a:spcPct val="50000"/>
              </a:spcBef>
              <a:buFontTx/>
              <a:buNone/>
            </a:pPr>
            <a:r>
              <a:rPr lang="en-US" altLang="en-US" sz="3600">
                <a:solidFill>
                  <a:srgbClr val="0000FF"/>
                </a:solidFill>
                <a:latin typeface="Times New Roman" panose="02020603050405020304" pitchFamily="18" charset="0"/>
              </a:rPr>
              <a:t>      		Đáp số: 5250 quả trứng</a:t>
            </a:r>
          </a:p>
        </p:txBody>
      </p:sp>
      <p:sp>
        <p:nvSpPr>
          <p:cNvPr id="55306" name="Rectangle 10">
            <a:extLst>
              <a:ext uri="{FF2B5EF4-FFF2-40B4-BE49-F238E27FC236}">
                <a16:creationId xmlns:a16="http://schemas.microsoft.com/office/drawing/2014/main" id="{BC67D88D-4C37-9DBA-60C5-FE5ED54F2C19}"/>
              </a:ext>
            </a:extLst>
          </p:cNvPr>
          <p:cNvSpPr>
            <a:spLocks noChangeArrowheads="1"/>
          </p:cNvSpPr>
          <p:nvPr/>
        </p:nvSpPr>
        <p:spPr bwMode="auto">
          <a:xfrm>
            <a:off x="457200" y="457200"/>
            <a:ext cx="1803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u="sng">
                <a:solidFill>
                  <a:srgbClr val="FF3300"/>
                </a:solidFill>
                <a:latin typeface="Times New Roman" panose="02020603050405020304" pitchFamily="18" charset="0"/>
              </a:rPr>
              <a:t>Cách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302"/>
                                        </p:tgtEl>
                                        <p:attrNameLst>
                                          <p:attrName>style.visibility</p:attrName>
                                        </p:attrNameLst>
                                      </p:cBhvr>
                                      <p:to>
                                        <p:strVal val="visible"/>
                                      </p:to>
                                    </p:set>
                                    <p:animEffect transition="in" filter="barn(inVertical)">
                                      <p:cBhvr>
                                        <p:cTn id="7" dur="500"/>
                                        <p:tgtEl>
                                          <p:spTgt spid="553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5306"/>
                                        </p:tgtEl>
                                        <p:attrNameLst>
                                          <p:attrName>style.visibility</p:attrName>
                                        </p:attrNameLst>
                                      </p:cBhvr>
                                      <p:to>
                                        <p:strVal val="visible"/>
                                      </p:to>
                                    </p:set>
                                    <p:animEffect transition="in" filter="barn(inVertical)">
                                      <p:cBhvr>
                                        <p:cTn id="12" dur="500"/>
                                        <p:tgtEl>
                                          <p:spTgt spid="553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2" grpId="0"/>
      <p:bldP spid="5530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4" name="Text Box 8">
            <a:extLst>
              <a:ext uri="{FF2B5EF4-FFF2-40B4-BE49-F238E27FC236}">
                <a16:creationId xmlns:a16="http://schemas.microsoft.com/office/drawing/2014/main" id="{F7EDFED6-F61C-8425-DED3-8F3407CE609D}"/>
              </a:ext>
            </a:extLst>
          </p:cNvPr>
          <p:cNvSpPr txBox="1">
            <a:spLocks noChangeArrowheads="1"/>
          </p:cNvSpPr>
          <p:nvPr/>
        </p:nvSpPr>
        <p:spPr bwMode="auto">
          <a:xfrm>
            <a:off x="1930400" y="685800"/>
            <a:ext cx="7594600"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a:ln>
                  <a:noFill/>
                </a:ln>
                <a:solidFill>
                  <a:srgbClr val="0000FF"/>
                </a:solidFill>
                <a:effectLst/>
                <a:uLnTx/>
                <a:uFillTx/>
                <a:latin typeface="Times New Roman" panose="02020603050405020304" pitchFamily="18" charset="0"/>
                <a:ea typeface="+mn-ea"/>
                <a:cs typeface="Arial" panose="020B0604020202020204" pitchFamily="34" charset="0"/>
              </a:rPr>
              <a:t>Bài</a:t>
            </a:r>
            <a:r>
              <a:rPr kumimoji="0" lang="en-US" altLang="en-US" sz="3600" b="1" i="0" u="none" strike="noStrike" kern="1200" cap="none" spc="0" normalizeH="0" noProof="0">
                <a:ln>
                  <a:noFill/>
                </a:ln>
                <a:solidFill>
                  <a:srgbClr val="0000FF"/>
                </a:solidFill>
                <a:effectLst/>
                <a:uLnTx/>
                <a:uFillTx/>
                <a:latin typeface="Times New Roman" panose="02020603050405020304" pitchFamily="18" charset="0"/>
                <a:ea typeface="+mn-ea"/>
                <a:cs typeface="Arial" panose="020B0604020202020204" pitchFamily="34" charset="0"/>
              </a:rPr>
              <a:t> giải</a:t>
            </a:r>
          </a:p>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a:ln>
                  <a:noFill/>
                </a:ln>
                <a:solidFill>
                  <a:srgbClr val="0000FF"/>
                </a:solidFill>
                <a:effectLst/>
                <a:uLnTx/>
                <a:uFillTx/>
                <a:latin typeface="Times New Roman" panose="02020603050405020304" pitchFamily="18" charset="0"/>
                <a:ea typeface="+mn-ea"/>
                <a:cs typeface="Arial" panose="020B0604020202020204" pitchFamily="34" charset="0"/>
              </a:rPr>
              <a:t>Số giá trứng cửa</a:t>
            </a:r>
            <a:r>
              <a:rPr kumimoji="0" lang="en-US" altLang="en-US" sz="3600" b="1" i="0" u="none" strike="noStrike" kern="1200" cap="none" spc="0" normalizeH="0" noProof="0">
                <a:ln>
                  <a:noFill/>
                </a:ln>
                <a:solidFill>
                  <a:srgbClr val="0000FF"/>
                </a:solidFill>
                <a:effectLst/>
                <a:uLnTx/>
                <a:uFillTx/>
                <a:latin typeface="Times New Roman" panose="02020603050405020304" pitchFamily="18" charset="0"/>
                <a:ea typeface="+mn-ea"/>
                <a:cs typeface="Arial" panose="020B0604020202020204" pitchFamily="34" charset="0"/>
              </a:rPr>
              <a:t> hàng </a:t>
            </a:r>
            <a:r>
              <a:rPr kumimoji="0" lang="en-US" altLang="en-US" sz="3600" b="1" i="0" u="none" strike="noStrike" kern="1200" cap="none" spc="0" normalizeH="0" baseline="0" noProof="0">
                <a:ln>
                  <a:noFill/>
                </a:ln>
                <a:solidFill>
                  <a:srgbClr val="0000FF"/>
                </a:solidFill>
                <a:effectLst/>
                <a:uLnTx/>
                <a:uFillTx/>
                <a:latin typeface="Times New Roman" panose="02020603050405020304" pitchFamily="18" charset="0"/>
                <a:ea typeface="+mn-ea"/>
                <a:cs typeface="Arial" panose="020B0604020202020204" pitchFamily="34" charset="0"/>
              </a:rPr>
              <a:t>còn lại là:</a:t>
            </a:r>
          </a:p>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a:ln>
                  <a:noFill/>
                </a:ln>
                <a:solidFill>
                  <a:srgbClr val="0000FF"/>
                </a:solidFill>
                <a:effectLst/>
                <a:uLnTx/>
                <a:uFillTx/>
                <a:latin typeface="Times New Roman" panose="02020603050405020304" pitchFamily="18" charset="0"/>
                <a:ea typeface="+mn-ea"/>
                <a:cs typeface="Arial" panose="020B0604020202020204" pitchFamily="34" charset="0"/>
              </a:rPr>
              <a:t>	40 – 10 = 30 ( giá )</a:t>
            </a:r>
          </a:p>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a:ln>
                  <a:noFill/>
                </a:ln>
                <a:solidFill>
                  <a:srgbClr val="0000FF"/>
                </a:solidFill>
                <a:effectLst/>
                <a:uLnTx/>
                <a:uFillTx/>
                <a:latin typeface="Times New Roman" panose="02020603050405020304" pitchFamily="18" charset="0"/>
                <a:ea typeface="+mn-ea"/>
                <a:cs typeface="Arial" panose="020B0604020202020204" pitchFamily="34" charset="0"/>
              </a:rPr>
              <a:t>Số quả trứng cửa</a:t>
            </a:r>
            <a:r>
              <a:rPr kumimoji="0" lang="en-US" altLang="en-US" sz="3600" b="1" i="0" u="none" strike="noStrike" kern="1200" cap="none" spc="0" normalizeH="0" noProof="0">
                <a:ln>
                  <a:noFill/>
                </a:ln>
                <a:solidFill>
                  <a:srgbClr val="0000FF"/>
                </a:solidFill>
                <a:effectLst/>
                <a:uLnTx/>
                <a:uFillTx/>
                <a:latin typeface="Times New Roman" panose="02020603050405020304" pitchFamily="18" charset="0"/>
                <a:ea typeface="+mn-ea"/>
                <a:cs typeface="Arial" panose="020B0604020202020204" pitchFamily="34" charset="0"/>
              </a:rPr>
              <a:t> hàng đó </a:t>
            </a:r>
            <a:r>
              <a:rPr kumimoji="0" lang="en-US" altLang="en-US" sz="3600" b="1" i="0" u="none" strike="noStrike" kern="1200" cap="none" spc="0" normalizeH="0" baseline="0" noProof="0">
                <a:ln>
                  <a:noFill/>
                </a:ln>
                <a:solidFill>
                  <a:srgbClr val="0000FF"/>
                </a:solidFill>
                <a:effectLst/>
                <a:uLnTx/>
                <a:uFillTx/>
                <a:latin typeface="Times New Roman" panose="02020603050405020304" pitchFamily="18" charset="0"/>
                <a:ea typeface="+mn-ea"/>
                <a:cs typeface="Arial" panose="020B0604020202020204" pitchFamily="34" charset="0"/>
              </a:rPr>
              <a:t>còn lại là:</a:t>
            </a:r>
          </a:p>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a:ln>
                  <a:noFill/>
                </a:ln>
                <a:solidFill>
                  <a:srgbClr val="0000FF"/>
                </a:solidFill>
                <a:effectLst/>
                <a:uLnTx/>
                <a:uFillTx/>
                <a:latin typeface="Times New Roman" panose="02020603050405020304" pitchFamily="18" charset="0"/>
                <a:ea typeface="+mn-ea"/>
                <a:cs typeface="Arial" panose="020B0604020202020204" pitchFamily="34" charset="0"/>
              </a:rPr>
              <a:t>	175 x 30 = 5250 ( quả )</a:t>
            </a:r>
          </a:p>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a:ln>
                  <a:noFill/>
                </a:ln>
                <a:solidFill>
                  <a:srgbClr val="0000FF"/>
                </a:solidFill>
                <a:effectLst/>
                <a:uLnTx/>
                <a:uFillTx/>
                <a:latin typeface="Times New Roman" panose="02020603050405020304" pitchFamily="18" charset="0"/>
                <a:ea typeface="+mn-ea"/>
                <a:cs typeface="Arial" panose="020B0604020202020204" pitchFamily="34" charset="0"/>
              </a:rPr>
              <a:t>     		Đáp số: 5250 quả trứng</a:t>
            </a:r>
          </a:p>
        </p:txBody>
      </p:sp>
      <p:sp>
        <p:nvSpPr>
          <p:cNvPr id="14341" name="Text Box 9">
            <a:extLst>
              <a:ext uri="{FF2B5EF4-FFF2-40B4-BE49-F238E27FC236}">
                <a16:creationId xmlns:a16="http://schemas.microsoft.com/office/drawing/2014/main" id="{73E3CA6A-FD5A-4108-41D4-5FB7D440C2B7}"/>
              </a:ext>
            </a:extLst>
          </p:cNvPr>
          <p:cNvSpPr txBox="1">
            <a:spLocks noChangeArrowheads="1"/>
          </p:cNvSpPr>
          <p:nvPr/>
        </p:nvSpPr>
        <p:spPr bwMode="auto">
          <a:xfrm>
            <a:off x="1930400" y="228600"/>
            <a:ext cx="172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800" b="1" i="0" u="sng" strike="noStrike" kern="1200" cap="none" spc="0" normalizeH="0" baseline="0" noProof="0">
                <a:ln>
                  <a:noFill/>
                </a:ln>
                <a:solidFill>
                  <a:srgbClr val="FF3300"/>
                </a:solidFill>
                <a:effectLst/>
                <a:uLnTx/>
                <a:uFillTx/>
                <a:latin typeface="Times New Roman" panose="02020603050405020304" pitchFamily="18" charset="0"/>
                <a:ea typeface="+mn-ea"/>
                <a:cs typeface="Arial" panose="020B0604020202020204" pitchFamily="34" charset="0"/>
              </a:rPr>
              <a:t>Cách 2</a:t>
            </a:r>
          </a:p>
        </p:txBody>
      </p:sp>
    </p:spTree>
    <p:extLst>
      <p:ext uri="{BB962C8B-B14F-4D97-AF65-F5344CB8AC3E}">
        <p14:creationId xmlns:p14="http://schemas.microsoft.com/office/powerpoint/2010/main" val="40977173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304"/>
                                        </p:tgtEl>
                                        <p:attrNameLst>
                                          <p:attrName>style.visibility</p:attrName>
                                        </p:attrNameLst>
                                      </p:cBhvr>
                                      <p:to>
                                        <p:strVal val="visible"/>
                                      </p:to>
                                    </p:set>
                                    <p:animEffect transition="in" filter="barn(inVertical)">
                                      <p:cBhvr>
                                        <p:cTn id="7" dur="500"/>
                                        <p:tgtEl>
                                          <p:spTgt spid="55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080125014135366">
            <a:extLst>
              <a:ext uri="{FF2B5EF4-FFF2-40B4-BE49-F238E27FC236}">
                <a16:creationId xmlns:a16="http://schemas.microsoft.com/office/drawing/2014/main" id="{C6D14AEC-D088-59B3-84E0-C32A0821CF37}"/>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AutoShape 3">
            <a:extLst>
              <a:ext uri="{FF2B5EF4-FFF2-40B4-BE49-F238E27FC236}">
                <a16:creationId xmlns:a16="http://schemas.microsoft.com/office/drawing/2014/main" id="{984A738B-D654-EFF7-335F-EA11021619F2}"/>
              </a:ext>
            </a:extLst>
          </p:cNvPr>
          <p:cNvSpPr>
            <a:spLocks noChangeArrowheads="1"/>
          </p:cNvSpPr>
          <p:nvPr/>
        </p:nvSpPr>
        <p:spPr bwMode="auto">
          <a:xfrm>
            <a:off x="2133600" y="152400"/>
            <a:ext cx="8229600" cy="2209800"/>
          </a:xfrm>
          <a:prstGeom prst="cloudCallout">
            <a:avLst>
              <a:gd name="adj1" fmla="val 55485"/>
              <a:gd name="adj2" fmla="val 102516"/>
            </a:avLst>
          </a:prstGeom>
          <a:ln>
            <a:headEnd/>
            <a:tailEnd/>
          </a:ln>
        </p:spPr>
        <p:style>
          <a:lnRef idx="2">
            <a:schemeClr val="accent2"/>
          </a:lnRef>
          <a:fillRef idx="1">
            <a:schemeClr val="lt1"/>
          </a:fillRef>
          <a:effectRef idx="0">
            <a:schemeClr val="accent2"/>
          </a:effectRef>
          <a:fontRef idx="minor">
            <a:schemeClr val="dk1"/>
          </a:fontRef>
        </p:style>
        <p:txBody>
          <a:bodyPr/>
          <a:lstStyle/>
          <a:p>
            <a:pPr algn="ctr">
              <a:defRPr/>
            </a:pPr>
            <a:r>
              <a:rPr lang="en-US" sz="4000" dirty="0" err="1">
                <a:latin typeface="Times New Roman" pitchFamily="18" charset="0"/>
                <a:cs typeface="Times New Roman" pitchFamily="18" charset="0"/>
              </a:rPr>
              <a:t>Phát</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biểu</a:t>
            </a:r>
            <a:r>
              <a:rPr lang="en-US" sz="4000" dirty="0">
                <a:latin typeface="Times New Roman" pitchFamily="18" charset="0"/>
                <a:cs typeface="Times New Roman" pitchFamily="18" charset="0"/>
              </a:rPr>
              <a:t> qui </a:t>
            </a:r>
            <a:r>
              <a:rPr lang="en-US" sz="4000" dirty="0" err="1">
                <a:latin typeface="Times New Roman" pitchFamily="18" charset="0"/>
                <a:cs typeface="Times New Roman" pitchFamily="18" charset="0"/>
              </a:rPr>
              <a:t>tắc</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nhân</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một</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số</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với</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một</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hiệu</a:t>
            </a:r>
            <a:r>
              <a:rPr lang="en-US" sz="4000" dirty="0">
                <a:latin typeface="Times New Roman" pitchFamily="18" charset="0"/>
                <a:cs typeface="Times New Roman" pitchFamily="18" charset="0"/>
              </a:rPr>
              <a:t>.</a:t>
            </a:r>
          </a:p>
        </p:txBody>
      </p:sp>
      <p:pic>
        <p:nvPicPr>
          <p:cNvPr id="31755" name="Picture 11" descr="52">
            <a:extLst>
              <a:ext uri="{FF2B5EF4-FFF2-40B4-BE49-F238E27FC236}">
                <a16:creationId xmlns:a16="http://schemas.microsoft.com/office/drawing/2014/main" id="{6044A6D6-0BB6-D318-6F0E-565153DA01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53600" y="4043363"/>
            <a:ext cx="21336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1">
            <a:extLst>
              <a:ext uri="{FF2B5EF4-FFF2-40B4-BE49-F238E27FC236}">
                <a16:creationId xmlns:a16="http://schemas.microsoft.com/office/drawing/2014/main" id="{5D80C836-83D7-1B2F-F239-BE9EB0918443}"/>
              </a:ext>
            </a:extLst>
          </p:cNvPr>
          <p:cNvSpPr txBox="1">
            <a:spLocks noChangeArrowheads="1"/>
          </p:cNvSpPr>
          <p:nvPr/>
        </p:nvSpPr>
        <p:spPr bwMode="auto">
          <a:xfrm>
            <a:off x="533400" y="3276600"/>
            <a:ext cx="8534400" cy="2800767"/>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just" eaLnBrk="1" hangingPunct="1">
              <a:spcBef>
                <a:spcPct val="50000"/>
              </a:spcBef>
              <a:defRPr/>
            </a:pPr>
            <a:r>
              <a:rPr lang="en-US" sz="4400" dirty="0">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Khi</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nhân</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err="1">
                <a:solidFill>
                  <a:srgbClr val="FF0000"/>
                </a:solidFill>
                <a:latin typeface="Times New Roman" panose="02020603050405020304" pitchFamily="18" charset="0"/>
                <a:cs typeface="Times New Roman" panose="02020603050405020304" pitchFamily="18" charset="0"/>
              </a:rPr>
              <a:t>một</a:t>
            </a:r>
            <a:r>
              <a:rPr lang="en-US" sz="4400" i="1">
                <a:solidFill>
                  <a:srgbClr val="FF0000"/>
                </a:solidFill>
                <a:latin typeface="Times New Roman" panose="02020603050405020304" pitchFamily="18" charset="0"/>
                <a:cs typeface="Times New Roman" panose="02020603050405020304" pitchFamily="18" charset="0"/>
              </a:rPr>
              <a:t> hiệu </a:t>
            </a:r>
            <a:r>
              <a:rPr lang="en-US" sz="4400" i="1" dirty="0" err="1">
                <a:solidFill>
                  <a:srgbClr val="0000FF"/>
                </a:solidFill>
                <a:latin typeface="Times New Roman" panose="02020603050405020304" pitchFamily="18" charset="0"/>
                <a:cs typeface="Times New Roman" panose="02020603050405020304" pitchFamily="18" charset="0"/>
              </a:rPr>
              <a:t>với</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err="1">
                <a:solidFill>
                  <a:srgbClr val="FF0000"/>
                </a:solidFill>
                <a:latin typeface="Times New Roman" panose="02020603050405020304" pitchFamily="18" charset="0"/>
                <a:cs typeface="Times New Roman" panose="02020603050405020304" pitchFamily="18" charset="0"/>
              </a:rPr>
              <a:t>một</a:t>
            </a:r>
            <a:r>
              <a:rPr lang="en-US" sz="4400" i="1">
                <a:solidFill>
                  <a:srgbClr val="FF0000"/>
                </a:solidFill>
                <a:latin typeface="Times New Roman" panose="02020603050405020304" pitchFamily="18" charset="0"/>
                <a:cs typeface="Times New Roman" panose="02020603050405020304" pitchFamily="18" charset="0"/>
              </a:rPr>
              <a:t> số</a:t>
            </a:r>
            <a:r>
              <a:rPr lang="en-US" sz="4400" i="1">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ta</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có</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thể</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lần</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lượt</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nhân</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err="1">
                <a:solidFill>
                  <a:srgbClr val="0000FF"/>
                </a:solidFill>
                <a:latin typeface="Times New Roman" panose="02020603050405020304" pitchFamily="18" charset="0"/>
                <a:cs typeface="Times New Roman" panose="02020603050405020304" pitchFamily="18" charset="0"/>
              </a:rPr>
              <a:t>số</a:t>
            </a:r>
            <a:r>
              <a:rPr lang="en-US" sz="4400" i="1">
                <a:solidFill>
                  <a:srgbClr val="0000FF"/>
                </a:solidFill>
                <a:latin typeface="Times New Roman" panose="02020603050405020304" pitchFamily="18" charset="0"/>
                <a:cs typeface="Times New Roman" panose="02020603050405020304" pitchFamily="18" charset="0"/>
              </a:rPr>
              <a:t> bị trừ và số trừ với số đó, </a:t>
            </a:r>
            <a:r>
              <a:rPr lang="en-US" sz="4400" i="1" dirty="0" err="1">
                <a:solidFill>
                  <a:srgbClr val="0000FF"/>
                </a:solidFill>
                <a:latin typeface="Times New Roman" panose="02020603050405020304" pitchFamily="18" charset="0"/>
                <a:cs typeface="Times New Roman" panose="02020603050405020304" pitchFamily="18" charset="0"/>
              </a:rPr>
              <a:t>rồi</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trừ</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hai</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kết</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quả</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cho</a:t>
            </a:r>
            <a:r>
              <a:rPr lang="en-US" sz="4400" i="1" dirty="0">
                <a:solidFill>
                  <a:srgbClr val="0000FF"/>
                </a:solidFill>
                <a:latin typeface="Times New Roman" panose="02020603050405020304" pitchFamily="18" charset="0"/>
                <a:cs typeface="Times New Roman" panose="02020603050405020304" pitchFamily="18" charset="0"/>
              </a:rPr>
              <a:t> </a:t>
            </a:r>
            <a:r>
              <a:rPr lang="en-US" sz="4400" i="1" dirty="0" err="1">
                <a:solidFill>
                  <a:srgbClr val="0000FF"/>
                </a:solidFill>
                <a:latin typeface="Times New Roman" panose="02020603050405020304" pitchFamily="18" charset="0"/>
                <a:cs typeface="Times New Roman" panose="02020603050405020304" pitchFamily="18" charset="0"/>
              </a:rPr>
              <a:t>nhau</a:t>
            </a:r>
            <a:r>
              <a:rPr lang="en-US" sz="4400" i="1" dirty="0">
                <a:solidFill>
                  <a:srgbClr val="0000FF"/>
                </a:solidFill>
                <a:latin typeface="Times New Roman" panose="02020603050405020304" pitchFamily="18" charset="0"/>
                <a:cs typeface="Times New Roman" panose="02020603050405020304"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1747"/>
                                        </p:tgtEl>
                                        <p:attrNameLst>
                                          <p:attrName>style.visibility</p:attrName>
                                        </p:attrNameLst>
                                      </p:cBhvr>
                                      <p:to>
                                        <p:strVal val="visible"/>
                                      </p:to>
                                    </p:set>
                                    <p:anim calcmode="lin" valueType="num">
                                      <p:cBhvr>
                                        <p:cTn id="7" dur="1000" fill="hold"/>
                                        <p:tgtEl>
                                          <p:spTgt spid="31747"/>
                                        </p:tgtEl>
                                        <p:attrNameLst>
                                          <p:attrName>ppt_x</p:attrName>
                                        </p:attrNameLst>
                                      </p:cBhvr>
                                      <p:tavLst>
                                        <p:tav tm="0">
                                          <p:val>
                                            <p:strVal val="#ppt_x-.2"/>
                                          </p:val>
                                        </p:tav>
                                        <p:tav tm="100000">
                                          <p:val>
                                            <p:strVal val="#ppt_x"/>
                                          </p:val>
                                        </p:tav>
                                      </p:tavLst>
                                    </p:anim>
                                    <p:anim calcmode="lin" valueType="num">
                                      <p:cBhvr>
                                        <p:cTn id="8" dur="1000" fill="hold"/>
                                        <p:tgtEl>
                                          <p:spTgt spid="31747"/>
                                        </p:tgtEl>
                                        <p:attrNameLst>
                                          <p:attrName>ppt_y</p:attrName>
                                        </p:attrNameLst>
                                      </p:cBhvr>
                                      <p:tavLst>
                                        <p:tav tm="0">
                                          <p:val>
                                            <p:strVal val="#ppt_y"/>
                                          </p:val>
                                        </p:tav>
                                        <p:tav tm="100000">
                                          <p:val>
                                            <p:strVal val="#ppt_y"/>
                                          </p:val>
                                        </p:tav>
                                      </p:tavLst>
                                    </p:anim>
                                    <p:animEffect transition="in" filter="wipe(right)" prLst="gradientSize: 0.1">
                                      <p:cBhvr>
                                        <p:cTn id="9" dur="1000"/>
                                        <p:tgtEl>
                                          <p:spTgt spid="31747"/>
                                        </p:tgtEl>
                                      </p:cBhvr>
                                    </p:animEffect>
                                  </p:childTnLst>
                                </p:cTn>
                              </p:par>
                              <p:par>
                                <p:cTn id="10" presetID="29" presetClass="entr" presetSubtype="0" fill="hold" nodeType="withEffect">
                                  <p:stCondLst>
                                    <p:cond delay="0"/>
                                  </p:stCondLst>
                                  <p:childTnLst>
                                    <p:set>
                                      <p:cBhvr>
                                        <p:cTn id="11" dur="1" fill="hold">
                                          <p:stCondLst>
                                            <p:cond delay="0"/>
                                          </p:stCondLst>
                                        </p:cTn>
                                        <p:tgtEl>
                                          <p:spTgt spid="31755"/>
                                        </p:tgtEl>
                                        <p:attrNameLst>
                                          <p:attrName>style.visibility</p:attrName>
                                        </p:attrNameLst>
                                      </p:cBhvr>
                                      <p:to>
                                        <p:strVal val="visible"/>
                                      </p:to>
                                    </p:set>
                                    <p:anim calcmode="lin" valueType="num">
                                      <p:cBhvr>
                                        <p:cTn id="12" dur="1000" fill="hold"/>
                                        <p:tgtEl>
                                          <p:spTgt spid="31755"/>
                                        </p:tgtEl>
                                        <p:attrNameLst>
                                          <p:attrName>ppt_x</p:attrName>
                                        </p:attrNameLst>
                                      </p:cBhvr>
                                      <p:tavLst>
                                        <p:tav tm="0">
                                          <p:val>
                                            <p:strVal val="#ppt_x-.2"/>
                                          </p:val>
                                        </p:tav>
                                        <p:tav tm="100000">
                                          <p:val>
                                            <p:strVal val="#ppt_x"/>
                                          </p:val>
                                        </p:tav>
                                      </p:tavLst>
                                    </p:anim>
                                    <p:anim calcmode="lin" valueType="num">
                                      <p:cBhvr>
                                        <p:cTn id="13" dur="1000" fill="hold"/>
                                        <p:tgtEl>
                                          <p:spTgt spid="31755"/>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175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0"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edge">
                                      <p:cBhvr>
                                        <p:cTn id="1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080125014135366">
            <a:extLst>
              <a:ext uri="{FF2B5EF4-FFF2-40B4-BE49-F238E27FC236}">
                <a16:creationId xmlns:a16="http://schemas.microsoft.com/office/drawing/2014/main" id="{C1F2DA99-23DB-D2FA-CADE-EC0056D20B49}"/>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AutoShape 3">
            <a:extLst>
              <a:ext uri="{FF2B5EF4-FFF2-40B4-BE49-F238E27FC236}">
                <a16:creationId xmlns:a16="http://schemas.microsoft.com/office/drawing/2014/main" id="{058278B4-6076-D962-DA2A-3106DD6B3D87}"/>
              </a:ext>
            </a:extLst>
          </p:cNvPr>
          <p:cNvSpPr>
            <a:spLocks noChangeArrowheads="1"/>
          </p:cNvSpPr>
          <p:nvPr/>
        </p:nvSpPr>
        <p:spPr bwMode="auto">
          <a:xfrm>
            <a:off x="2133600" y="152400"/>
            <a:ext cx="6248400" cy="1219200"/>
          </a:xfrm>
          <a:prstGeom prst="cloudCallout">
            <a:avLst>
              <a:gd name="adj1" fmla="val 69090"/>
              <a:gd name="adj2" fmla="val 71564"/>
            </a:avLst>
          </a:prstGeom>
          <a:ln>
            <a:headEnd/>
            <a:tailEnd/>
          </a:ln>
        </p:spPr>
        <p:style>
          <a:lnRef idx="2">
            <a:schemeClr val="accent2"/>
          </a:lnRef>
          <a:fillRef idx="1">
            <a:schemeClr val="lt1"/>
          </a:fillRef>
          <a:effectRef idx="0">
            <a:schemeClr val="accent2"/>
          </a:effectRef>
          <a:fontRef idx="minor">
            <a:schemeClr val="dk1"/>
          </a:fontRef>
        </p:style>
        <p:txBody>
          <a:bodyPr/>
          <a:lstStyle/>
          <a:p>
            <a:pPr algn="ctr">
              <a:defRPr/>
            </a:pPr>
            <a:r>
              <a:rPr lang="en-US" sz="4400" dirty="0" err="1">
                <a:latin typeface="Times New Roman" pitchFamily="18" charset="0"/>
                <a:cs typeface="Times New Roman" pitchFamily="18" charset="0"/>
              </a:rPr>
              <a:t>Viết</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công</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thức</a:t>
            </a:r>
            <a:r>
              <a:rPr lang="en-US" sz="4400" dirty="0">
                <a:latin typeface="Times New Roman" pitchFamily="18" charset="0"/>
                <a:cs typeface="Times New Roman" pitchFamily="18" charset="0"/>
              </a:rPr>
              <a:t>.</a:t>
            </a:r>
          </a:p>
        </p:txBody>
      </p:sp>
      <p:pic>
        <p:nvPicPr>
          <p:cNvPr id="31755" name="Picture 11" descr="52">
            <a:extLst>
              <a:ext uri="{FF2B5EF4-FFF2-40B4-BE49-F238E27FC236}">
                <a16:creationId xmlns:a16="http://schemas.microsoft.com/office/drawing/2014/main" id="{F78872BE-17AE-48CF-1ACC-6C2DFB0EFB0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29800" y="157163"/>
            <a:ext cx="21336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68" name="Text Box 24">
            <a:extLst>
              <a:ext uri="{FF2B5EF4-FFF2-40B4-BE49-F238E27FC236}">
                <a16:creationId xmlns:a16="http://schemas.microsoft.com/office/drawing/2014/main" id="{F75EF6F5-A4F7-184C-A6ED-FDA1B08B2FAF}"/>
              </a:ext>
            </a:extLst>
          </p:cNvPr>
          <p:cNvSpPr txBox="1">
            <a:spLocks noChangeArrowheads="1"/>
          </p:cNvSpPr>
          <p:nvPr/>
        </p:nvSpPr>
        <p:spPr bwMode="auto">
          <a:xfrm>
            <a:off x="1524000" y="3276600"/>
            <a:ext cx="9144000" cy="110807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6600">
                <a:solidFill>
                  <a:srgbClr val="0000FF"/>
                </a:solidFill>
                <a:latin typeface="Times New Roman" panose="02020603050405020304" pitchFamily="18" charset="0"/>
                <a:cs typeface="Times New Roman" panose="02020603050405020304" pitchFamily="18" charset="0"/>
              </a:rPr>
              <a:t>a x (b – c) = a x b - a x 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1747"/>
                                        </p:tgtEl>
                                        <p:attrNameLst>
                                          <p:attrName>style.visibility</p:attrName>
                                        </p:attrNameLst>
                                      </p:cBhvr>
                                      <p:to>
                                        <p:strVal val="visible"/>
                                      </p:to>
                                    </p:set>
                                    <p:anim calcmode="lin" valueType="num">
                                      <p:cBhvr>
                                        <p:cTn id="7" dur="1000" fill="hold"/>
                                        <p:tgtEl>
                                          <p:spTgt spid="31747"/>
                                        </p:tgtEl>
                                        <p:attrNameLst>
                                          <p:attrName>ppt_x</p:attrName>
                                        </p:attrNameLst>
                                      </p:cBhvr>
                                      <p:tavLst>
                                        <p:tav tm="0">
                                          <p:val>
                                            <p:strVal val="#ppt_x-.2"/>
                                          </p:val>
                                        </p:tav>
                                        <p:tav tm="100000">
                                          <p:val>
                                            <p:strVal val="#ppt_x"/>
                                          </p:val>
                                        </p:tav>
                                      </p:tavLst>
                                    </p:anim>
                                    <p:anim calcmode="lin" valueType="num">
                                      <p:cBhvr>
                                        <p:cTn id="8" dur="1000" fill="hold"/>
                                        <p:tgtEl>
                                          <p:spTgt spid="31747"/>
                                        </p:tgtEl>
                                        <p:attrNameLst>
                                          <p:attrName>ppt_y</p:attrName>
                                        </p:attrNameLst>
                                      </p:cBhvr>
                                      <p:tavLst>
                                        <p:tav tm="0">
                                          <p:val>
                                            <p:strVal val="#ppt_y"/>
                                          </p:val>
                                        </p:tav>
                                        <p:tav tm="100000">
                                          <p:val>
                                            <p:strVal val="#ppt_y"/>
                                          </p:val>
                                        </p:tav>
                                      </p:tavLst>
                                    </p:anim>
                                    <p:animEffect transition="in" filter="wipe(right)" prLst="gradientSize: 0.1">
                                      <p:cBhvr>
                                        <p:cTn id="9" dur="1000"/>
                                        <p:tgtEl>
                                          <p:spTgt spid="31747"/>
                                        </p:tgtEl>
                                      </p:cBhvr>
                                    </p:animEffect>
                                  </p:childTnLst>
                                </p:cTn>
                              </p:par>
                              <p:par>
                                <p:cTn id="10" presetID="29" presetClass="entr" presetSubtype="0" fill="hold" nodeType="withEffect">
                                  <p:stCondLst>
                                    <p:cond delay="0"/>
                                  </p:stCondLst>
                                  <p:childTnLst>
                                    <p:set>
                                      <p:cBhvr>
                                        <p:cTn id="11" dur="1" fill="hold">
                                          <p:stCondLst>
                                            <p:cond delay="0"/>
                                          </p:stCondLst>
                                        </p:cTn>
                                        <p:tgtEl>
                                          <p:spTgt spid="31755"/>
                                        </p:tgtEl>
                                        <p:attrNameLst>
                                          <p:attrName>style.visibility</p:attrName>
                                        </p:attrNameLst>
                                      </p:cBhvr>
                                      <p:to>
                                        <p:strVal val="visible"/>
                                      </p:to>
                                    </p:set>
                                    <p:anim calcmode="lin" valueType="num">
                                      <p:cBhvr>
                                        <p:cTn id="12" dur="1000" fill="hold"/>
                                        <p:tgtEl>
                                          <p:spTgt spid="31755"/>
                                        </p:tgtEl>
                                        <p:attrNameLst>
                                          <p:attrName>ppt_x</p:attrName>
                                        </p:attrNameLst>
                                      </p:cBhvr>
                                      <p:tavLst>
                                        <p:tav tm="0">
                                          <p:val>
                                            <p:strVal val="#ppt_x-.2"/>
                                          </p:val>
                                        </p:tav>
                                        <p:tav tm="100000">
                                          <p:val>
                                            <p:strVal val="#ppt_x"/>
                                          </p:val>
                                        </p:tav>
                                      </p:tavLst>
                                    </p:anim>
                                    <p:anim calcmode="lin" valueType="num">
                                      <p:cBhvr>
                                        <p:cTn id="13" dur="1000" fill="hold"/>
                                        <p:tgtEl>
                                          <p:spTgt spid="31755"/>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175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31768"/>
                                        </p:tgtEl>
                                        <p:attrNameLst>
                                          <p:attrName>style.visibility</p:attrName>
                                        </p:attrNameLst>
                                      </p:cBhvr>
                                      <p:to>
                                        <p:strVal val="visible"/>
                                      </p:to>
                                    </p:set>
                                    <p:animEffect transition="in" filter="checkerboard(across)">
                                      <p:cBhvr>
                                        <p:cTn id="19" dur="500"/>
                                        <p:tgtEl>
                                          <p:spTgt spid="317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nimBg="1"/>
      <p:bldP spid="3176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F8AE4E13-A33B-DCC5-EBCA-5444D12F53B1}"/>
              </a:ext>
            </a:extLst>
          </p:cNvPr>
          <p:cNvSpPr>
            <a:spLocks noChangeArrowheads="1"/>
          </p:cNvSpPr>
          <p:nvPr/>
        </p:nvSpPr>
        <p:spPr bwMode="auto">
          <a:xfrm>
            <a:off x="2743200" y="5772150"/>
            <a:ext cx="1219200" cy="990600"/>
          </a:xfrm>
          <a:prstGeom prst="rect">
            <a:avLst/>
          </a:prstGeom>
          <a:gradFill rotWithShape="0">
            <a:gsLst>
              <a:gs pos="0">
                <a:srgbClr val="FFFF00"/>
              </a:gs>
              <a:gs pos="100000">
                <a:srgbClr val="0000FF"/>
              </a:gs>
            </a:gsLst>
            <a:path path="shape">
              <a:fillToRect l="50000" t="50000" r="50000" b="50000"/>
            </a:path>
          </a:gradFill>
          <a:ln w="190500">
            <a:pattFill prst="horzBrick">
              <a:fgClr>
                <a:srgbClr val="669900"/>
              </a:fgClr>
              <a:bgClr>
                <a:srgbClr val="FF0000"/>
              </a:bgClr>
            </a:patt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a:solidFill>
                  <a:srgbClr val="FF0000"/>
                </a:solidFill>
                <a:latin typeface="Times New Roman" panose="02020603050405020304" pitchFamily="18" charset="0"/>
              </a:rPr>
              <a:t>1</a:t>
            </a:r>
          </a:p>
        </p:txBody>
      </p:sp>
      <p:sp>
        <p:nvSpPr>
          <p:cNvPr id="18435" name="Rectangle 3">
            <a:extLst>
              <a:ext uri="{FF2B5EF4-FFF2-40B4-BE49-F238E27FC236}">
                <a16:creationId xmlns:a16="http://schemas.microsoft.com/office/drawing/2014/main" id="{B75ADEA3-E038-2230-4AD7-7E3F84949F16}"/>
              </a:ext>
            </a:extLst>
          </p:cNvPr>
          <p:cNvSpPr>
            <a:spLocks noChangeArrowheads="1"/>
          </p:cNvSpPr>
          <p:nvPr/>
        </p:nvSpPr>
        <p:spPr bwMode="auto">
          <a:xfrm>
            <a:off x="3962400" y="5238750"/>
            <a:ext cx="1219200" cy="1524000"/>
          </a:xfrm>
          <a:prstGeom prst="rect">
            <a:avLst/>
          </a:prstGeom>
          <a:gradFill rotWithShape="0">
            <a:gsLst>
              <a:gs pos="0">
                <a:srgbClr val="FFFF00"/>
              </a:gs>
              <a:gs pos="100000">
                <a:srgbClr val="0000FF"/>
              </a:gs>
            </a:gsLst>
            <a:path path="shape">
              <a:fillToRect l="50000" t="50000" r="50000" b="50000"/>
            </a:path>
          </a:gradFill>
          <a:ln w="190500">
            <a:pattFill prst="horzBrick">
              <a:fgClr>
                <a:srgbClr val="669900"/>
              </a:fgClr>
              <a:bgClr>
                <a:srgbClr val="FF0000"/>
              </a:bgClr>
            </a:patt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a:solidFill>
                  <a:srgbClr val="FF0000"/>
                </a:solidFill>
                <a:latin typeface="Times New Roman" panose="02020603050405020304" pitchFamily="18" charset="0"/>
              </a:rPr>
              <a:t>2</a:t>
            </a:r>
          </a:p>
        </p:txBody>
      </p:sp>
      <p:sp>
        <p:nvSpPr>
          <p:cNvPr id="18436" name="Rectangle 4">
            <a:extLst>
              <a:ext uri="{FF2B5EF4-FFF2-40B4-BE49-F238E27FC236}">
                <a16:creationId xmlns:a16="http://schemas.microsoft.com/office/drawing/2014/main" id="{BA0235A6-5595-07C7-3C69-3CDDD7AD07CC}"/>
              </a:ext>
            </a:extLst>
          </p:cNvPr>
          <p:cNvSpPr>
            <a:spLocks noChangeArrowheads="1"/>
          </p:cNvSpPr>
          <p:nvPr/>
        </p:nvSpPr>
        <p:spPr bwMode="auto">
          <a:xfrm>
            <a:off x="5181600" y="4800600"/>
            <a:ext cx="1219200" cy="2057400"/>
          </a:xfrm>
          <a:prstGeom prst="rect">
            <a:avLst/>
          </a:prstGeom>
          <a:gradFill rotWithShape="0">
            <a:gsLst>
              <a:gs pos="0">
                <a:srgbClr val="FFFF00"/>
              </a:gs>
              <a:gs pos="100000">
                <a:srgbClr val="0000FF"/>
              </a:gs>
            </a:gsLst>
            <a:path path="shape">
              <a:fillToRect l="50000" t="50000" r="50000" b="50000"/>
            </a:path>
          </a:gradFill>
          <a:ln w="190500">
            <a:pattFill prst="horzBrick">
              <a:fgClr>
                <a:srgbClr val="669900"/>
              </a:fgClr>
              <a:bgClr>
                <a:srgbClr val="FF0000"/>
              </a:bgClr>
            </a:patt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a:solidFill>
                  <a:srgbClr val="FF0000"/>
                </a:solidFill>
                <a:latin typeface="Times New Roman" panose="02020603050405020304" pitchFamily="18" charset="0"/>
              </a:rPr>
              <a:t>3</a:t>
            </a:r>
          </a:p>
        </p:txBody>
      </p:sp>
      <p:sp>
        <p:nvSpPr>
          <p:cNvPr id="18437" name="Rectangle 5">
            <a:extLst>
              <a:ext uri="{FF2B5EF4-FFF2-40B4-BE49-F238E27FC236}">
                <a16:creationId xmlns:a16="http://schemas.microsoft.com/office/drawing/2014/main" id="{DB84D2D4-99D4-F275-5D7D-1B025872506B}"/>
              </a:ext>
            </a:extLst>
          </p:cNvPr>
          <p:cNvSpPr>
            <a:spLocks noChangeArrowheads="1"/>
          </p:cNvSpPr>
          <p:nvPr/>
        </p:nvSpPr>
        <p:spPr bwMode="auto">
          <a:xfrm>
            <a:off x="6400800" y="4019550"/>
            <a:ext cx="1219200" cy="2743200"/>
          </a:xfrm>
          <a:prstGeom prst="rect">
            <a:avLst/>
          </a:prstGeom>
          <a:gradFill rotWithShape="0">
            <a:gsLst>
              <a:gs pos="0">
                <a:srgbClr val="FFFF00"/>
              </a:gs>
              <a:gs pos="100000">
                <a:srgbClr val="0000FF"/>
              </a:gs>
            </a:gsLst>
            <a:path path="shape">
              <a:fillToRect l="50000" t="50000" r="50000" b="50000"/>
            </a:path>
          </a:gradFill>
          <a:ln w="190500">
            <a:pattFill prst="horzBrick">
              <a:fgClr>
                <a:srgbClr val="669900"/>
              </a:fgClr>
              <a:bgClr>
                <a:srgbClr val="FF0000"/>
              </a:bgClr>
            </a:patt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a:solidFill>
                  <a:srgbClr val="FF0000"/>
                </a:solidFill>
                <a:latin typeface="Times New Roman" panose="02020603050405020304" pitchFamily="18" charset="0"/>
              </a:rPr>
              <a:t>4</a:t>
            </a:r>
          </a:p>
        </p:txBody>
      </p:sp>
      <p:sp>
        <p:nvSpPr>
          <p:cNvPr id="18438" name="Rectangle 6">
            <a:extLst>
              <a:ext uri="{FF2B5EF4-FFF2-40B4-BE49-F238E27FC236}">
                <a16:creationId xmlns:a16="http://schemas.microsoft.com/office/drawing/2014/main" id="{DE253270-15E6-0E3B-226E-039BBC8983E9}"/>
              </a:ext>
            </a:extLst>
          </p:cNvPr>
          <p:cNvSpPr>
            <a:spLocks noChangeArrowheads="1"/>
          </p:cNvSpPr>
          <p:nvPr/>
        </p:nvSpPr>
        <p:spPr bwMode="auto">
          <a:xfrm>
            <a:off x="7620000" y="3333750"/>
            <a:ext cx="1219200" cy="3429000"/>
          </a:xfrm>
          <a:prstGeom prst="rect">
            <a:avLst/>
          </a:prstGeom>
          <a:gradFill rotWithShape="0">
            <a:gsLst>
              <a:gs pos="0">
                <a:srgbClr val="FFFF00"/>
              </a:gs>
              <a:gs pos="100000">
                <a:srgbClr val="0000FF"/>
              </a:gs>
            </a:gsLst>
            <a:path path="shape">
              <a:fillToRect l="50000" t="50000" r="50000" b="50000"/>
            </a:path>
          </a:gradFill>
          <a:ln w="190500">
            <a:pattFill prst="horzBrick">
              <a:fgClr>
                <a:srgbClr val="669900"/>
              </a:fgClr>
              <a:bgClr>
                <a:srgbClr val="FF0000"/>
              </a:bgClr>
            </a:patt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a:solidFill>
                  <a:srgbClr val="FF0000"/>
                </a:solidFill>
                <a:latin typeface="Times New Roman" panose="02020603050405020304" pitchFamily="18" charset="0"/>
              </a:rPr>
              <a:t>5</a:t>
            </a:r>
          </a:p>
        </p:txBody>
      </p:sp>
      <p:sp>
        <p:nvSpPr>
          <p:cNvPr id="18439" name="Rectangle 7">
            <a:extLst>
              <a:ext uri="{FF2B5EF4-FFF2-40B4-BE49-F238E27FC236}">
                <a16:creationId xmlns:a16="http://schemas.microsoft.com/office/drawing/2014/main" id="{6AFD0511-C47F-7FD9-81A7-3D3D252409C0}"/>
              </a:ext>
            </a:extLst>
          </p:cNvPr>
          <p:cNvSpPr>
            <a:spLocks noChangeArrowheads="1"/>
          </p:cNvSpPr>
          <p:nvPr/>
        </p:nvSpPr>
        <p:spPr bwMode="auto">
          <a:xfrm>
            <a:off x="8839200" y="2495550"/>
            <a:ext cx="1219200" cy="4267200"/>
          </a:xfrm>
          <a:prstGeom prst="rect">
            <a:avLst/>
          </a:prstGeom>
          <a:gradFill rotWithShape="0">
            <a:gsLst>
              <a:gs pos="0">
                <a:srgbClr val="FF0000"/>
              </a:gs>
              <a:gs pos="100000">
                <a:srgbClr val="FFFF00"/>
              </a:gs>
            </a:gsLst>
            <a:path path="shape">
              <a:fillToRect l="50000" t="50000" r="50000" b="50000"/>
            </a:path>
          </a:gradFill>
          <a:ln w="190500">
            <a:pattFill prst="horzBrick">
              <a:fgClr>
                <a:srgbClr val="669900"/>
              </a:fgClr>
              <a:bgClr>
                <a:srgbClr val="FF0000"/>
              </a:bgClr>
            </a:patt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a:solidFill>
                  <a:srgbClr val="0000FF"/>
                </a:solidFill>
                <a:latin typeface="Times New Roman" panose="02020603050405020304" pitchFamily="18" charset="0"/>
              </a:rPr>
              <a:t>6</a:t>
            </a:r>
          </a:p>
        </p:txBody>
      </p:sp>
      <p:pic>
        <p:nvPicPr>
          <p:cNvPr id="18440" name="Picture 8" descr="KITTY">
            <a:extLst>
              <a:ext uri="{FF2B5EF4-FFF2-40B4-BE49-F238E27FC236}">
                <a16:creationId xmlns:a16="http://schemas.microsoft.com/office/drawing/2014/main" id="{8FC887B8-A0DA-17F1-D357-9E463F63E4B2}"/>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447925" y="4244975"/>
            <a:ext cx="1301750" cy="145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1" name="Picture 9" descr="KITTY">
            <a:extLst>
              <a:ext uri="{FF2B5EF4-FFF2-40B4-BE49-F238E27FC236}">
                <a16:creationId xmlns:a16="http://schemas.microsoft.com/office/drawing/2014/main" id="{C01B3AB0-48E7-973F-C19E-89A5B93CE80F}"/>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600450" y="3667125"/>
            <a:ext cx="1333500"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2" name="Picture 10" descr="KITTY">
            <a:extLst>
              <a:ext uri="{FF2B5EF4-FFF2-40B4-BE49-F238E27FC236}">
                <a16:creationId xmlns:a16="http://schemas.microsoft.com/office/drawing/2014/main" id="{471101B9-FDA3-7317-5EA8-2DDAE43A8087}"/>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837113" y="3124200"/>
            <a:ext cx="1350962" cy="150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3" name="Picture 11" descr="KITTY">
            <a:extLst>
              <a:ext uri="{FF2B5EF4-FFF2-40B4-BE49-F238E27FC236}">
                <a16:creationId xmlns:a16="http://schemas.microsoft.com/office/drawing/2014/main" id="{62B8D959-9137-0650-98AA-E3D9C88C0C7E}"/>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061075" y="2443163"/>
            <a:ext cx="1346200" cy="150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4" name="Picture 12" descr="KITTY">
            <a:extLst>
              <a:ext uri="{FF2B5EF4-FFF2-40B4-BE49-F238E27FC236}">
                <a16:creationId xmlns:a16="http://schemas.microsoft.com/office/drawing/2014/main" id="{988C0F35-228F-2F74-5928-3AF7E718EED1}"/>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302500" y="1781175"/>
            <a:ext cx="1323975"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5" name="Picture 13" descr="KITTY">
            <a:extLst>
              <a:ext uri="{FF2B5EF4-FFF2-40B4-BE49-F238E27FC236}">
                <a16:creationId xmlns:a16="http://schemas.microsoft.com/office/drawing/2014/main" id="{2D1E33FD-C11A-809B-BB27-4DF752317042}"/>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728075" y="914400"/>
            <a:ext cx="1349375" cy="150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7" name="Text Box 15">
            <a:extLst>
              <a:ext uri="{FF2B5EF4-FFF2-40B4-BE49-F238E27FC236}">
                <a16:creationId xmlns:a16="http://schemas.microsoft.com/office/drawing/2014/main" id="{3C640935-3B73-81F9-CCFF-029132B05300}"/>
              </a:ext>
            </a:extLst>
          </p:cNvPr>
          <p:cNvSpPr txBox="1">
            <a:spLocks noChangeArrowheads="1"/>
          </p:cNvSpPr>
          <p:nvPr/>
        </p:nvSpPr>
        <p:spPr bwMode="auto">
          <a:xfrm>
            <a:off x="1085850" y="4710113"/>
            <a:ext cx="2752725" cy="584200"/>
          </a:xfrm>
          <a:prstGeom prst="rect">
            <a:avLst/>
          </a:prstGeom>
          <a:solidFill>
            <a:srgbClr val="33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solidFill>
                  <a:srgbClr val="FF0000"/>
                </a:solidFill>
                <a:latin typeface="Times New Roman" panose="02020603050405020304" pitchFamily="18" charset="0"/>
              </a:rPr>
              <a:t>19 x (1+9) = ?</a:t>
            </a:r>
          </a:p>
        </p:txBody>
      </p:sp>
      <p:sp>
        <p:nvSpPr>
          <p:cNvPr id="18448" name="Text Box 16">
            <a:extLst>
              <a:ext uri="{FF2B5EF4-FFF2-40B4-BE49-F238E27FC236}">
                <a16:creationId xmlns:a16="http://schemas.microsoft.com/office/drawing/2014/main" id="{C28A5B71-72EF-84B3-122C-6B7AF516F543}"/>
              </a:ext>
            </a:extLst>
          </p:cNvPr>
          <p:cNvSpPr txBox="1">
            <a:spLocks noChangeArrowheads="1"/>
          </p:cNvSpPr>
          <p:nvPr/>
        </p:nvSpPr>
        <p:spPr bwMode="auto">
          <a:xfrm>
            <a:off x="2549525" y="4730750"/>
            <a:ext cx="990600" cy="584200"/>
          </a:xfrm>
          <a:prstGeom prst="rect">
            <a:avLst/>
          </a:prstGeom>
          <a:solidFill>
            <a:srgbClr val="33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solidFill>
                  <a:srgbClr val="FF0000"/>
                </a:solidFill>
                <a:latin typeface="Times New Roman" panose="02020603050405020304" pitchFamily="18" charset="0"/>
              </a:rPr>
              <a:t>190</a:t>
            </a:r>
          </a:p>
        </p:txBody>
      </p:sp>
      <p:sp>
        <p:nvSpPr>
          <p:cNvPr id="18449" name="Text Box 17">
            <a:extLst>
              <a:ext uri="{FF2B5EF4-FFF2-40B4-BE49-F238E27FC236}">
                <a16:creationId xmlns:a16="http://schemas.microsoft.com/office/drawing/2014/main" id="{8F5C71AD-E422-00B7-E277-D2FB307B31D3}"/>
              </a:ext>
            </a:extLst>
          </p:cNvPr>
          <p:cNvSpPr txBox="1">
            <a:spLocks noChangeArrowheads="1"/>
          </p:cNvSpPr>
          <p:nvPr/>
        </p:nvSpPr>
        <p:spPr bwMode="auto">
          <a:xfrm>
            <a:off x="1916113" y="4152900"/>
            <a:ext cx="3354387" cy="5842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solidFill>
                  <a:srgbClr val="0060EE"/>
                </a:solidFill>
                <a:latin typeface="Times New Roman" panose="02020603050405020304" pitchFamily="18" charset="0"/>
              </a:rPr>
              <a:t>28 x 4 + 28 x 6 = ?</a:t>
            </a:r>
          </a:p>
        </p:txBody>
      </p:sp>
      <p:sp>
        <p:nvSpPr>
          <p:cNvPr id="18450" name="Text Box 18">
            <a:extLst>
              <a:ext uri="{FF2B5EF4-FFF2-40B4-BE49-F238E27FC236}">
                <a16:creationId xmlns:a16="http://schemas.microsoft.com/office/drawing/2014/main" id="{158FBD5D-ACD8-BCBB-7227-FE52B8AAFB52}"/>
              </a:ext>
            </a:extLst>
          </p:cNvPr>
          <p:cNvSpPr txBox="1">
            <a:spLocks noChangeArrowheads="1"/>
          </p:cNvSpPr>
          <p:nvPr/>
        </p:nvSpPr>
        <p:spPr bwMode="auto">
          <a:xfrm>
            <a:off x="4087813" y="4138613"/>
            <a:ext cx="838200" cy="585787"/>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solidFill>
                  <a:srgbClr val="0060EE"/>
                </a:solidFill>
                <a:latin typeface="Times New Roman" panose="02020603050405020304" pitchFamily="18" charset="0"/>
              </a:rPr>
              <a:t>280</a:t>
            </a:r>
          </a:p>
        </p:txBody>
      </p:sp>
      <p:sp>
        <p:nvSpPr>
          <p:cNvPr id="18451" name="Text Box 19">
            <a:extLst>
              <a:ext uri="{FF2B5EF4-FFF2-40B4-BE49-F238E27FC236}">
                <a16:creationId xmlns:a16="http://schemas.microsoft.com/office/drawing/2014/main" id="{16958F8D-2AF7-5F8A-B871-4FB8F39BDCAF}"/>
              </a:ext>
            </a:extLst>
          </p:cNvPr>
          <p:cNvSpPr txBox="1">
            <a:spLocks noChangeArrowheads="1"/>
          </p:cNvSpPr>
          <p:nvPr/>
        </p:nvSpPr>
        <p:spPr bwMode="auto">
          <a:xfrm>
            <a:off x="3902075" y="3359150"/>
            <a:ext cx="2376488" cy="584200"/>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solidFill>
                  <a:srgbClr val="F8F200"/>
                </a:solidFill>
                <a:latin typeface="Times New Roman" panose="02020603050405020304" pitchFamily="18" charset="0"/>
              </a:rPr>
              <a:t>(2+8) x 4 = ?</a:t>
            </a:r>
          </a:p>
        </p:txBody>
      </p:sp>
      <p:sp>
        <p:nvSpPr>
          <p:cNvPr id="18452" name="Text Box 20">
            <a:extLst>
              <a:ext uri="{FF2B5EF4-FFF2-40B4-BE49-F238E27FC236}">
                <a16:creationId xmlns:a16="http://schemas.microsoft.com/office/drawing/2014/main" id="{913DB7B6-396D-1302-9E0B-31205049591C}"/>
              </a:ext>
            </a:extLst>
          </p:cNvPr>
          <p:cNvSpPr txBox="1">
            <a:spLocks noChangeArrowheads="1"/>
          </p:cNvSpPr>
          <p:nvPr/>
        </p:nvSpPr>
        <p:spPr bwMode="auto">
          <a:xfrm>
            <a:off x="5402263" y="3365500"/>
            <a:ext cx="777875" cy="585788"/>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solidFill>
                  <a:srgbClr val="F8F200"/>
                </a:solidFill>
                <a:latin typeface="Times New Roman" panose="02020603050405020304" pitchFamily="18" charset="0"/>
              </a:rPr>
              <a:t>40</a:t>
            </a:r>
          </a:p>
        </p:txBody>
      </p:sp>
      <p:sp>
        <p:nvSpPr>
          <p:cNvPr id="18453" name="Text Box 21">
            <a:extLst>
              <a:ext uri="{FF2B5EF4-FFF2-40B4-BE49-F238E27FC236}">
                <a16:creationId xmlns:a16="http://schemas.microsoft.com/office/drawing/2014/main" id="{52710705-5855-AB32-85B9-E7AC901300CA}"/>
              </a:ext>
            </a:extLst>
          </p:cNvPr>
          <p:cNvSpPr txBox="1">
            <a:spLocks noChangeArrowheads="1"/>
          </p:cNvSpPr>
          <p:nvPr/>
        </p:nvSpPr>
        <p:spPr bwMode="auto">
          <a:xfrm>
            <a:off x="4019550" y="2673350"/>
            <a:ext cx="3476625" cy="584200"/>
          </a:xfrm>
          <a:prstGeom prst="rect">
            <a:avLst/>
          </a:prstGeom>
          <a:solidFill>
            <a:srgbClr val="FF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latin typeface="Times New Roman" panose="02020603050405020304" pitchFamily="18" charset="0"/>
              </a:rPr>
              <a:t>35 x 9 + 65 x 9 =? </a:t>
            </a:r>
          </a:p>
        </p:txBody>
      </p:sp>
      <p:sp>
        <p:nvSpPr>
          <p:cNvPr id="18454" name="Text Box 22">
            <a:extLst>
              <a:ext uri="{FF2B5EF4-FFF2-40B4-BE49-F238E27FC236}">
                <a16:creationId xmlns:a16="http://schemas.microsoft.com/office/drawing/2014/main" id="{C648D874-C962-1EAC-9E49-767781DD6539}"/>
              </a:ext>
            </a:extLst>
          </p:cNvPr>
          <p:cNvSpPr txBox="1">
            <a:spLocks noChangeArrowheads="1"/>
          </p:cNvSpPr>
          <p:nvPr/>
        </p:nvSpPr>
        <p:spPr bwMode="auto">
          <a:xfrm>
            <a:off x="6570663" y="2608263"/>
            <a:ext cx="838200" cy="584200"/>
          </a:xfrm>
          <a:prstGeom prst="rect">
            <a:avLst/>
          </a:prstGeom>
          <a:solidFill>
            <a:srgbClr val="FF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latin typeface="Times New Roman" panose="02020603050405020304" pitchFamily="18" charset="0"/>
              </a:rPr>
              <a:t>900 </a:t>
            </a:r>
          </a:p>
        </p:txBody>
      </p:sp>
      <p:sp>
        <p:nvSpPr>
          <p:cNvPr id="18455" name="Text Box 23">
            <a:extLst>
              <a:ext uri="{FF2B5EF4-FFF2-40B4-BE49-F238E27FC236}">
                <a16:creationId xmlns:a16="http://schemas.microsoft.com/office/drawing/2014/main" id="{6FBCBEA2-E17D-7314-BCB5-A48909245F0B}"/>
              </a:ext>
            </a:extLst>
          </p:cNvPr>
          <p:cNvSpPr txBox="1">
            <a:spLocks noChangeArrowheads="1"/>
          </p:cNvSpPr>
          <p:nvPr/>
        </p:nvSpPr>
        <p:spPr bwMode="auto">
          <a:xfrm>
            <a:off x="4532313" y="1987550"/>
            <a:ext cx="4200525" cy="58420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solidFill>
                  <a:srgbClr val="FF6600"/>
                </a:solidFill>
                <a:latin typeface="Times New Roman" panose="02020603050405020304" pitchFamily="18" charset="0"/>
              </a:rPr>
              <a:t>45 x 5 + 45 x 4 + 45 = ?</a:t>
            </a:r>
          </a:p>
        </p:txBody>
      </p:sp>
      <p:sp>
        <p:nvSpPr>
          <p:cNvPr id="18456" name="Text Box 24">
            <a:extLst>
              <a:ext uri="{FF2B5EF4-FFF2-40B4-BE49-F238E27FC236}">
                <a16:creationId xmlns:a16="http://schemas.microsoft.com/office/drawing/2014/main" id="{A9BCDCD4-099B-6198-0FF3-8AD19A088CCE}"/>
              </a:ext>
            </a:extLst>
          </p:cNvPr>
          <p:cNvSpPr txBox="1">
            <a:spLocks noChangeArrowheads="1"/>
          </p:cNvSpPr>
          <p:nvPr/>
        </p:nvSpPr>
        <p:spPr bwMode="auto">
          <a:xfrm>
            <a:off x="7620000" y="1951038"/>
            <a:ext cx="914400" cy="58420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solidFill>
                  <a:srgbClr val="FF6600"/>
                </a:solidFill>
                <a:latin typeface="Times New Roman" panose="02020603050405020304" pitchFamily="18" charset="0"/>
              </a:rPr>
              <a:t>450</a:t>
            </a:r>
          </a:p>
        </p:txBody>
      </p:sp>
      <p:pic>
        <p:nvPicPr>
          <p:cNvPr id="18457" name="Picture 13" descr="Fireworks-01">
            <a:extLst>
              <a:ext uri="{FF2B5EF4-FFF2-40B4-BE49-F238E27FC236}">
                <a16:creationId xmlns:a16="http://schemas.microsoft.com/office/drawing/2014/main" id="{F6B752BD-8872-0197-AB41-E49638ED09B7}"/>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483475" y="123825"/>
            <a:ext cx="3495675"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1" name="Picture 33" descr="79FAC5DEC6684C4A9EE7835BCE3A70A9">
            <a:extLst>
              <a:ext uri="{FF2B5EF4-FFF2-40B4-BE49-F238E27FC236}">
                <a16:creationId xmlns:a16="http://schemas.microsoft.com/office/drawing/2014/main" id="{EB93F3A6-7F53-0609-BC5A-D1A8A9DEA576}"/>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80975" y="5253038"/>
            <a:ext cx="1581150" cy="161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2" name="Picture 28" descr="http://t3.gstatic.com/images?q=tbn:Yd6flzuOF2zTqM:http://www.kientrucdaotao.com/uploads/News/pic/small_nvn_1237648075.jpg">
            <a:hlinkClick r:id="rId6"/>
            <a:extLst>
              <a:ext uri="{FF2B5EF4-FFF2-40B4-BE49-F238E27FC236}">
                <a16:creationId xmlns:a16="http://schemas.microsoft.com/office/drawing/2014/main" id="{D782603D-0C5F-8DE2-746D-002768FB3AB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938" y="98425"/>
            <a:ext cx="19812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WordArt 6">
            <a:extLst>
              <a:ext uri="{FF2B5EF4-FFF2-40B4-BE49-F238E27FC236}">
                <a16:creationId xmlns:a16="http://schemas.microsoft.com/office/drawing/2014/main" id="{807314B2-C27D-E3DE-4B65-78BD715DFCCD}"/>
              </a:ext>
            </a:extLst>
          </p:cNvPr>
          <p:cNvSpPr>
            <a:spLocks noChangeArrowheads="1" noChangeShapeType="1" noTextEdit="1"/>
          </p:cNvSpPr>
          <p:nvPr/>
        </p:nvSpPr>
        <p:spPr bwMode="auto">
          <a:xfrm>
            <a:off x="2243419" y="228600"/>
            <a:ext cx="8957981" cy="914400"/>
          </a:xfrm>
          <a:prstGeom prst="rect">
            <a:avLst/>
          </a:prstGeom>
        </p:spPr>
        <p:txBody>
          <a:bodyPr wrap="none" fromWordArt="1">
            <a:prstTxWarp prst="textCascadeUp">
              <a:avLst>
                <a:gd name="adj" fmla="val 100000"/>
              </a:avLst>
            </a:prstTxWarp>
            <a:scene3d>
              <a:camera prst="legacyPerspectiveFront">
                <a:rot lat="20519997" lon="1080000" rev="0"/>
              </a:camera>
              <a:lightRig rig="legacyHarsh2" dir="b"/>
            </a:scene3d>
            <a:sp3d extrusionH="430200" prstMaterial="legacyMatte">
              <a:extrusionClr>
                <a:srgbClr val="FF6600"/>
              </a:extrusionClr>
            </a:sp3d>
          </a:bodyPr>
          <a:lstStyle/>
          <a:p>
            <a:pPr eaLnBrk="1" hangingPunct="1">
              <a:defRPr/>
            </a:pPr>
            <a:r>
              <a:rPr lang="en-US" sz="3600" kern="10" dirty="0">
                <a:ln w="9525">
                  <a:round/>
                  <a:headEnd/>
                  <a:tailEnd/>
                </a:ln>
                <a:gradFill rotWithShape="1">
                  <a:gsLst>
                    <a:gs pos="0">
                      <a:srgbClr val="FFE701"/>
                    </a:gs>
                    <a:gs pos="100000">
                      <a:srgbClr val="FE3E02"/>
                    </a:gs>
                  </a:gsLst>
                  <a:lin ang="5400000" scaled="1"/>
                </a:gradFill>
                <a:cs typeface="Times New Roman" pitchFamily="18" charset="0"/>
              </a:rPr>
              <a:t>ĐƯỜNG LÊN ĐỈNH OLYMPIA</a:t>
            </a:r>
            <a:r>
              <a:rPr lang="en-US" sz="3600" kern="10" dirty="0">
                <a:ln w="9525">
                  <a:round/>
                  <a:headEnd/>
                  <a:tailEnd/>
                </a:ln>
                <a:gradFill rotWithShape="1">
                  <a:gsLst>
                    <a:gs pos="0">
                      <a:srgbClr val="FFE701"/>
                    </a:gs>
                    <a:gs pos="100000">
                      <a:srgbClr val="FE3E02"/>
                    </a:gs>
                  </a:gsLst>
                  <a:lin ang="5400000" scaled="1"/>
                </a:gradFill>
                <a:latin typeface=".VnTimeH"/>
                <a:cs typeface="Arial" charset="0"/>
              </a:rPr>
              <a:t>!</a:t>
            </a: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8434"/>
                    </p:tgtEl>
                  </p:cond>
                </p:stCondLst>
                <p:endSync evt="end" delay="0">
                  <p:rtn val="all"/>
                </p:endSync>
                <p:childTnLst>
                  <p:par>
                    <p:cTn id="3" fill="hold" nodeType="clickPar">
                      <p:stCondLst>
                        <p:cond delay="0"/>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8440"/>
                                        </p:tgtEl>
                                        <p:attrNameLst>
                                          <p:attrName>style.visibility</p:attrName>
                                        </p:attrNameLst>
                                      </p:cBhvr>
                                      <p:to>
                                        <p:strVal val="visible"/>
                                      </p:to>
                                    </p:set>
                                    <p:animEffect transition="in" filter="fade">
                                      <p:cBhvr>
                                        <p:cTn id="7" dur="500"/>
                                        <p:tgtEl>
                                          <p:spTgt spid="18440"/>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8447"/>
                                        </p:tgtEl>
                                        <p:attrNameLst>
                                          <p:attrName>style.visibility</p:attrName>
                                        </p:attrNameLst>
                                      </p:cBhvr>
                                      <p:to>
                                        <p:strVal val="visible"/>
                                      </p:to>
                                    </p:set>
                                    <p:animEffect transition="in" filter="slide(fromBottom)">
                                      <p:cBhvr>
                                        <p:cTn id="10" dur="500"/>
                                        <p:tgtEl>
                                          <p:spTgt spid="18447"/>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5" presetClass="path" presetSubtype="0" accel="50000" decel="50000" fill="hold" grpId="1" nodeType="clickEffect">
                                  <p:stCondLst>
                                    <p:cond delay="0"/>
                                  </p:stCondLst>
                                  <p:childTnLst>
                                    <p:animMotion origin="layout" path="M 3.33333E-6 -1.11111E-6 L -0.31667 0.01111 " pathEditMode="relative" rAng="0" ptsTypes="AA">
                                      <p:cBhvr>
                                        <p:cTn id="14" dur="2000" fill="hold"/>
                                        <p:tgtEl>
                                          <p:spTgt spid="18447"/>
                                        </p:tgtEl>
                                        <p:attrNameLst>
                                          <p:attrName>ppt_x</p:attrName>
                                          <p:attrName>ppt_y</p:attrName>
                                        </p:attrNameLst>
                                      </p:cBhvr>
                                      <p:rCtr x="-15833" y="556"/>
                                    </p:animMotion>
                                  </p:childTnLst>
                                </p:cTn>
                              </p:par>
                              <p:par>
                                <p:cTn id="15" presetID="12" presetClass="entr" presetSubtype="4" fill="hold" grpId="0" nodeType="withEffect">
                                  <p:stCondLst>
                                    <p:cond delay="0"/>
                                  </p:stCondLst>
                                  <p:childTnLst>
                                    <p:set>
                                      <p:cBhvr>
                                        <p:cTn id="16" dur="1" fill="hold">
                                          <p:stCondLst>
                                            <p:cond delay="0"/>
                                          </p:stCondLst>
                                        </p:cTn>
                                        <p:tgtEl>
                                          <p:spTgt spid="18448"/>
                                        </p:tgtEl>
                                        <p:attrNameLst>
                                          <p:attrName>style.visibility</p:attrName>
                                        </p:attrNameLst>
                                      </p:cBhvr>
                                      <p:to>
                                        <p:strVal val="visible"/>
                                      </p:to>
                                    </p:set>
                                    <p:animEffect transition="in" filter="slide(fromBottom)">
                                      <p:cBhvr>
                                        <p:cTn id="17" dur="500"/>
                                        <p:tgtEl>
                                          <p:spTgt spid="18448"/>
                                        </p:tgtEl>
                                      </p:cBhvr>
                                    </p:animEffect>
                                  </p:childTnLst>
                                  <p:subTnLst>
                                    <p:audio>
                                      <p:cMediaNode>
                                        <p:cTn display="0" masterRel="sameClick">
                                          <p:stCondLst>
                                            <p:cond evt="begin" delay="0">
                                              <p:tn val="15"/>
                                            </p:cond>
                                          </p:stCondLst>
                                          <p:endCondLst>
                                            <p:cond evt="onStopAudio" delay="0">
                                              <p:tgtEl>
                                                <p:sldTgt/>
                                              </p:tgtEl>
                                            </p:cond>
                                          </p:endCondLst>
                                        </p:cTn>
                                        <p:tgtEl>
                                          <p:sndTgt r:embed="rId2" name="applause.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xit" presetSubtype="0" fill="hold" nodeType="clickEffect">
                                  <p:stCondLst>
                                    <p:cond delay="0"/>
                                  </p:stCondLst>
                                  <p:childTnLst>
                                    <p:animEffect transition="out" filter="fade">
                                      <p:cBhvr>
                                        <p:cTn id="21" dur="500"/>
                                        <p:tgtEl>
                                          <p:spTgt spid="18440"/>
                                        </p:tgtEl>
                                      </p:cBhvr>
                                    </p:animEffect>
                                    <p:set>
                                      <p:cBhvr>
                                        <p:cTn id="22" dur="1" fill="hold">
                                          <p:stCondLst>
                                            <p:cond delay="499"/>
                                          </p:stCondLst>
                                        </p:cTn>
                                        <p:tgtEl>
                                          <p:spTgt spid="18440"/>
                                        </p:tgtEl>
                                        <p:attrNameLst>
                                          <p:attrName>style.visibility</p:attrName>
                                        </p:attrNameLst>
                                      </p:cBhvr>
                                      <p:to>
                                        <p:strVal val="hidden"/>
                                      </p:to>
                                    </p:set>
                                  </p:childTnLst>
                                </p:cTn>
                              </p:par>
                            </p:childTnLst>
                          </p:cTn>
                        </p:par>
                      </p:childTnLst>
                    </p:cTn>
                  </p:par>
                </p:childTnLst>
              </p:cTn>
              <p:nextCondLst>
                <p:cond evt="onClick" delay="0">
                  <p:tgtEl>
                    <p:spTgt spid="18434"/>
                  </p:tgtEl>
                </p:cond>
              </p:nextCondLst>
            </p:seq>
            <p:seq concurrent="1" nextAc="seek">
              <p:cTn id="23" restart="whenNotActive" fill="hold" evtFilter="cancelBubble" nodeType="interactiveSeq">
                <p:stCondLst>
                  <p:cond evt="onClick" delay="0">
                    <p:tgtEl>
                      <p:spTgt spid="18435"/>
                    </p:tgtEl>
                  </p:cond>
                </p:stCondLst>
                <p:endSync evt="end" delay="0">
                  <p:rtn val="all"/>
                </p:endSync>
                <p:childTnLst>
                  <p:par>
                    <p:cTn id="24" fill="hold" nodeType="clickPar">
                      <p:stCondLst>
                        <p:cond delay="0"/>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18441"/>
                                        </p:tgtEl>
                                        <p:attrNameLst>
                                          <p:attrName>style.visibility</p:attrName>
                                        </p:attrNameLst>
                                      </p:cBhvr>
                                      <p:to>
                                        <p:strVal val="visible"/>
                                      </p:to>
                                    </p:set>
                                    <p:animEffect transition="in" filter="fade">
                                      <p:cBhvr>
                                        <p:cTn id="28" dur="500"/>
                                        <p:tgtEl>
                                          <p:spTgt spid="18441"/>
                                        </p:tgtEl>
                                      </p:cBhvr>
                                    </p:animEffect>
                                  </p:childTnLst>
                                </p:cTn>
                              </p:par>
                              <p:par>
                                <p:cTn id="29" presetID="8" presetClass="entr" presetSubtype="16" fill="hold" grpId="0" nodeType="withEffect">
                                  <p:stCondLst>
                                    <p:cond delay="0"/>
                                  </p:stCondLst>
                                  <p:childTnLst>
                                    <p:set>
                                      <p:cBhvr>
                                        <p:cTn id="30" dur="1" fill="hold">
                                          <p:stCondLst>
                                            <p:cond delay="0"/>
                                          </p:stCondLst>
                                        </p:cTn>
                                        <p:tgtEl>
                                          <p:spTgt spid="18449"/>
                                        </p:tgtEl>
                                        <p:attrNameLst>
                                          <p:attrName>style.visibility</p:attrName>
                                        </p:attrNameLst>
                                      </p:cBhvr>
                                      <p:to>
                                        <p:strVal val="visible"/>
                                      </p:to>
                                    </p:set>
                                    <p:animEffect transition="in" filter="diamond(in)">
                                      <p:cBhvr>
                                        <p:cTn id="31" dur="2000"/>
                                        <p:tgtEl>
                                          <p:spTgt spid="1844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5" presetClass="path" presetSubtype="0" accel="50000" decel="50000" fill="hold" grpId="1" nodeType="clickEffect">
                                  <p:stCondLst>
                                    <p:cond delay="0"/>
                                  </p:stCondLst>
                                  <p:childTnLst>
                                    <p:animMotion origin="layout" path="M 5E-6 -3.7037E-6 L -0.43021 -3.7037E-6 " pathEditMode="relative" rAng="0" ptsTypes="AA">
                                      <p:cBhvr>
                                        <p:cTn id="35" dur="2000" fill="hold"/>
                                        <p:tgtEl>
                                          <p:spTgt spid="18449"/>
                                        </p:tgtEl>
                                        <p:attrNameLst>
                                          <p:attrName>ppt_x</p:attrName>
                                          <p:attrName>ppt_y</p:attrName>
                                        </p:attrNameLst>
                                      </p:cBhvr>
                                      <p:rCtr x="-21510" y="0"/>
                                    </p:animMotion>
                                  </p:childTnLst>
                                </p:cTn>
                              </p:par>
                              <p:par>
                                <p:cTn id="36" presetID="8" presetClass="entr" presetSubtype="16" fill="hold" grpId="0" nodeType="withEffect">
                                  <p:stCondLst>
                                    <p:cond delay="0"/>
                                  </p:stCondLst>
                                  <p:childTnLst>
                                    <p:set>
                                      <p:cBhvr>
                                        <p:cTn id="37" dur="1" fill="hold">
                                          <p:stCondLst>
                                            <p:cond delay="0"/>
                                          </p:stCondLst>
                                        </p:cTn>
                                        <p:tgtEl>
                                          <p:spTgt spid="18450"/>
                                        </p:tgtEl>
                                        <p:attrNameLst>
                                          <p:attrName>style.visibility</p:attrName>
                                        </p:attrNameLst>
                                      </p:cBhvr>
                                      <p:to>
                                        <p:strVal val="visible"/>
                                      </p:to>
                                    </p:set>
                                    <p:animEffect transition="in" filter="diamond(in)">
                                      <p:cBhvr>
                                        <p:cTn id="38" dur="2000"/>
                                        <p:tgtEl>
                                          <p:spTgt spid="18450"/>
                                        </p:tgtEl>
                                      </p:cBhvr>
                                    </p:animEffect>
                                  </p:childTnLst>
                                  <p:subTnLst>
                                    <p:audio>
                                      <p:cMediaNode>
                                        <p:cTn display="0" masterRel="sameClick">
                                          <p:stCondLst>
                                            <p:cond evt="begin" delay="0">
                                              <p:tn val="36"/>
                                            </p:cond>
                                          </p:stCondLst>
                                          <p:endCondLst>
                                            <p:cond evt="onStopAudio" delay="0">
                                              <p:tgtEl>
                                                <p:sldTgt/>
                                              </p:tgtEl>
                                            </p:cond>
                                          </p:endCondLst>
                                        </p:cTn>
                                        <p:tgtEl>
                                          <p:sndTgt r:embed="rId2" name="applause.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8" presetClass="entr" presetSubtype="16" fill="hold" grpId="1" nodeType="clickEffect">
                                  <p:stCondLst>
                                    <p:cond delay="0"/>
                                  </p:stCondLst>
                                  <p:childTnLst>
                                    <p:set>
                                      <p:cBhvr>
                                        <p:cTn id="42" dur="1" fill="hold">
                                          <p:stCondLst>
                                            <p:cond delay="0"/>
                                          </p:stCondLst>
                                        </p:cTn>
                                        <p:tgtEl>
                                          <p:spTgt spid="18450"/>
                                        </p:tgtEl>
                                        <p:attrNameLst>
                                          <p:attrName>style.visibility</p:attrName>
                                        </p:attrNameLst>
                                      </p:cBhvr>
                                      <p:to>
                                        <p:strVal val="visible"/>
                                      </p:to>
                                    </p:set>
                                    <p:animEffect transition="in" filter="diamond(in)">
                                      <p:cBhvr>
                                        <p:cTn id="43" dur="2000"/>
                                        <p:tgtEl>
                                          <p:spTgt spid="1845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xit" presetSubtype="0" fill="hold" nodeType="clickEffect">
                                  <p:stCondLst>
                                    <p:cond delay="0"/>
                                  </p:stCondLst>
                                  <p:childTnLst>
                                    <p:animEffect transition="out" filter="fade">
                                      <p:cBhvr>
                                        <p:cTn id="47" dur="500"/>
                                        <p:tgtEl>
                                          <p:spTgt spid="18441"/>
                                        </p:tgtEl>
                                      </p:cBhvr>
                                    </p:animEffect>
                                    <p:set>
                                      <p:cBhvr>
                                        <p:cTn id="48" dur="1" fill="hold">
                                          <p:stCondLst>
                                            <p:cond delay="499"/>
                                          </p:stCondLst>
                                        </p:cTn>
                                        <p:tgtEl>
                                          <p:spTgt spid="18441"/>
                                        </p:tgtEl>
                                        <p:attrNameLst>
                                          <p:attrName>style.visibility</p:attrName>
                                        </p:attrNameLst>
                                      </p:cBhvr>
                                      <p:to>
                                        <p:strVal val="hidden"/>
                                      </p:to>
                                    </p:set>
                                  </p:childTnLst>
                                </p:cTn>
                              </p:par>
                            </p:childTnLst>
                          </p:cTn>
                        </p:par>
                      </p:childTnLst>
                    </p:cTn>
                  </p:par>
                </p:childTnLst>
              </p:cTn>
              <p:nextCondLst>
                <p:cond evt="onClick" delay="0">
                  <p:tgtEl>
                    <p:spTgt spid="18435"/>
                  </p:tgtEl>
                </p:cond>
              </p:nextCondLst>
            </p:seq>
            <p:seq concurrent="1" nextAc="seek">
              <p:cTn id="49" restart="whenNotActive" fill="hold" evtFilter="cancelBubble" nodeType="interactiveSeq">
                <p:stCondLst>
                  <p:cond evt="onClick" delay="0">
                    <p:tgtEl>
                      <p:spTgt spid="18436"/>
                    </p:tgtEl>
                  </p:cond>
                </p:stCondLst>
                <p:endSync evt="end" delay="0">
                  <p:rtn val="all"/>
                </p:endSync>
                <p:childTnLst>
                  <p:par>
                    <p:cTn id="50" fill="hold" nodeType="clickPar">
                      <p:stCondLst>
                        <p:cond delay="0"/>
                      </p:stCondLst>
                      <p:childTnLst>
                        <p:par>
                          <p:cTn id="51" fill="hold" nodeType="withGroup">
                            <p:stCondLst>
                              <p:cond delay="0"/>
                            </p:stCondLst>
                            <p:childTnLst>
                              <p:par>
                                <p:cTn id="52" presetID="10" presetClass="entr" presetSubtype="0" fill="hold" nodeType="clickEffect">
                                  <p:stCondLst>
                                    <p:cond delay="0"/>
                                  </p:stCondLst>
                                  <p:childTnLst>
                                    <p:set>
                                      <p:cBhvr>
                                        <p:cTn id="53" dur="1" fill="hold">
                                          <p:stCondLst>
                                            <p:cond delay="0"/>
                                          </p:stCondLst>
                                        </p:cTn>
                                        <p:tgtEl>
                                          <p:spTgt spid="18442"/>
                                        </p:tgtEl>
                                        <p:attrNameLst>
                                          <p:attrName>style.visibility</p:attrName>
                                        </p:attrNameLst>
                                      </p:cBhvr>
                                      <p:to>
                                        <p:strVal val="visible"/>
                                      </p:to>
                                    </p:set>
                                    <p:animEffect transition="in" filter="fade">
                                      <p:cBhvr>
                                        <p:cTn id="54" dur="500"/>
                                        <p:tgtEl>
                                          <p:spTgt spid="18442"/>
                                        </p:tgtEl>
                                      </p:cBhvr>
                                    </p:animEffect>
                                  </p:childTnLst>
                                </p:cTn>
                              </p:par>
                              <p:par>
                                <p:cTn id="55" presetID="20" presetClass="entr" presetSubtype="0" fill="hold" grpId="0" nodeType="withEffect">
                                  <p:stCondLst>
                                    <p:cond delay="0"/>
                                  </p:stCondLst>
                                  <p:childTnLst>
                                    <p:set>
                                      <p:cBhvr>
                                        <p:cTn id="56" dur="1" fill="hold">
                                          <p:stCondLst>
                                            <p:cond delay="0"/>
                                          </p:stCondLst>
                                        </p:cTn>
                                        <p:tgtEl>
                                          <p:spTgt spid="18451"/>
                                        </p:tgtEl>
                                        <p:attrNameLst>
                                          <p:attrName>style.visibility</p:attrName>
                                        </p:attrNameLst>
                                      </p:cBhvr>
                                      <p:to>
                                        <p:strVal val="visible"/>
                                      </p:to>
                                    </p:set>
                                    <p:animEffect transition="in" filter="wedge">
                                      <p:cBhvr>
                                        <p:cTn id="57" dur="2000"/>
                                        <p:tgtEl>
                                          <p:spTgt spid="1845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5" presetClass="path" presetSubtype="0" accel="50000" decel="50000" fill="hold" grpId="1" nodeType="clickEffect">
                                  <p:stCondLst>
                                    <p:cond delay="0"/>
                                  </p:stCondLst>
                                  <p:childTnLst>
                                    <p:animMotion origin="layout" path="M -3.33333E-6 7.40741E-7 L -0.6 7.40741E-7 " pathEditMode="relative" rAng="0" ptsTypes="AA">
                                      <p:cBhvr>
                                        <p:cTn id="61" dur="2000" fill="hold"/>
                                        <p:tgtEl>
                                          <p:spTgt spid="18451"/>
                                        </p:tgtEl>
                                        <p:attrNameLst>
                                          <p:attrName>ppt_x</p:attrName>
                                          <p:attrName>ppt_y</p:attrName>
                                        </p:attrNameLst>
                                      </p:cBhvr>
                                      <p:rCtr x="-30000" y="0"/>
                                    </p:animMotion>
                                  </p:childTnLst>
                                </p:cTn>
                              </p:par>
                              <p:par>
                                <p:cTn id="62" presetID="20" presetClass="entr" presetSubtype="0" fill="hold" grpId="0" nodeType="withEffect">
                                  <p:stCondLst>
                                    <p:cond delay="0"/>
                                  </p:stCondLst>
                                  <p:childTnLst>
                                    <p:set>
                                      <p:cBhvr>
                                        <p:cTn id="63" dur="1" fill="hold">
                                          <p:stCondLst>
                                            <p:cond delay="0"/>
                                          </p:stCondLst>
                                        </p:cTn>
                                        <p:tgtEl>
                                          <p:spTgt spid="18452"/>
                                        </p:tgtEl>
                                        <p:attrNameLst>
                                          <p:attrName>style.visibility</p:attrName>
                                        </p:attrNameLst>
                                      </p:cBhvr>
                                      <p:to>
                                        <p:strVal val="visible"/>
                                      </p:to>
                                    </p:set>
                                    <p:animEffect transition="in" filter="wedge">
                                      <p:cBhvr>
                                        <p:cTn id="64" dur="2000"/>
                                        <p:tgtEl>
                                          <p:spTgt spid="18452"/>
                                        </p:tgtEl>
                                      </p:cBhvr>
                                    </p:animEffect>
                                  </p:childTnLst>
                                  <p:subTnLst>
                                    <p:audio>
                                      <p:cMediaNode>
                                        <p:cTn display="0" masterRel="sameClick">
                                          <p:stCondLst>
                                            <p:cond evt="begin" delay="0">
                                              <p:tn val="62"/>
                                            </p:cond>
                                          </p:stCondLst>
                                          <p:endCondLst>
                                            <p:cond evt="onStopAudio" delay="0">
                                              <p:tgtEl>
                                                <p:sldTgt/>
                                              </p:tgtEl>
                                            </p:cond>
                                          </p:endCondLst>
                                        </p:cTn>
                                        <p:tgtEl>
                                          <p:sndTgt r:embed="rId2" name="applause.wav"/>
                                        </p:tgtEl>
                                      </p:cMediaNode>
                                    </p:audio>
                                  </p:subTnLst>
                                </p:cTn>
                              </p:par>
                            </p:childTnLst>
                          </p:cTn>
                        </p:par>
                      </p:childTnLst>
                    </p:cTn>
                  </p:par>
                  <p:par>
                    <p:cTn id="65" fill="hold" nodeType="clickPar">
                      <p:stCondLst>
                        <p:cond delay="indefinite"/>
                      </p:stCondLst>
                      <p:childTnLst>
                        <p:par>
                          <p:cTn id="66" fill="hold" nodeType="withGroup">
                            <p:stCondLst>
                              <p:cond delay="0"/>
                            </p:stCondLst>
                            <p:childTnLst>
                              <p:par>
                                <p:cTn id="67" presetID="10" presetClass="exit" presetSubtype="0" fill="hold" nodeType="clickEffect">
                                  <p:stCondLst>
                                    <p:cond delay="0"/>
                                  </p:stCondLst>
                                  <p:childTnLst>
                                    <p:animEffect transition="out" filter="fade">
                                      <p:cBhvr>
                                        <p:cTn id="68" dur="500"/>
                                        <p:tgtEl>
                                          <p:spTgt spid="18442"/>
                                        </p:tgtEl>
                                      </p:cBhvr>
                                    </p:animEffect>
                                    <p:set>
                                      <p:cBhvr>
                                        <p:cTn id="69" dur="1" fill="hold">
                                          <p:stCondLst>
                                            <p:cond delay="499"/>
                                          </p:stCondLst>
                                        </p:cTn>
                                        <p:tgtEl>
                                          <p:spTgt spid="18442"/>
                                        </p:tgtEl>
                                        <p:attrNameLst>
                                          <p:attrName>style.visibility</p:attrName>
                                        </p:attrNameLst>
                                      </p:cBhvr>
                                      <p:to>
                                        <p:strVal val="hidden"/>
                                      </p:to>
                                    </p:set>
                                  </p:childTnLst>
                                </p:cTn>
                              </p:par>
                            </p:childTnLst>
                          </p:cTn>
                        </p:par>
                      </p:childTnLst>
                    </p:cTn>
                  </p:par>
                </p:childTnLst>
              </p:cTn>
              <p:nextCondLst>
                <p:cond evt="onClick" delay="0">
                  <p:tgtEl>
                    <p:spTgt spid="18436"/>
                  </p:tgtEl>
                </p:cond>
              </p:nextCondLst>
            </p:seq>
            <p:seq concurrent="1" nextAc="seek">
              <p:cTn id="70" restart="whenNotActive" fill="hold" evtFilter="cancelBubble" nodeType="interactiveSeq">
                <p:stCondLst>
                  <p:cond evt="onClick" delay="0">
                    <p:tgtEl>
                      <p:spTgt spid="18437"/>
                    </p:tgtEl>
                  </p:cond>
                </p:stCondLst>
                <p:endSync evt="end" delay="0">
                  <p:rtn val="all"/>
                </p:endSync>
                <p:childTnLst>
                  <p:par>
                    <p:cTn id="71" fill="hold" nodeType="clickPar">
                      <p:stCondLst>
                        <p:cond delay="0"/>
                      </p:stCondLst>
                      <p:childTnLst>
                        <p:par>
                          <p:cTn id="72" fill="hold" nodeType="withGroup">
                            <p:stCondLst>
                              <p:cond delay="0"/>
                            </p:stCondLst>
                            <p:childTnLst>
                              <p:par>
                                <p:cTn id="73" presetID="10" presetClass="entr" presetSubtype="0" fill="hold" nodeType="clickEffect">
                                  <p:stCondLst>
                                    <p:cond delay="0"/>
                                  </p:stCondLst>
                                  <p:childTnLst>
                                    <p:set>
                                      <p:cBhvr>
                                        <p:cTn id="74" dur="1" fill="hold">
                                          <p:stCondLst>
                                            <p:cond delay="0"/>
                                          </p:stCondLst>
                                        </p:cTn>
                                        <p:tgtEl>
                                          <p:spTgt spid="18443"/>
                                        </p:tgtEl>
                                        <p:attrNameLst>
                                          <p:attrName>style.visibility</p:attrName>
                                        </p:attrNameLst>
                                      </p:cBhvr>
                                      <p:to>
                                        <p:strVal val="visible"/>
                                      </p:to>
                                    </p:set>
                                    <p:animEffect transition="in" filter="fade">
                                      <p:cBhvr>
                                        <p:cTn id="75" dur="500"/>
                                        <p:tgtEl>
                                          <p:spTgt spid="18443"/>
                                        </p:tgtEl>
                                      </p:cBhvr>
                                    </p:animEffect>
                                  </p:childTnLst>
                                </p:cTn>
                              </p:par>
                              <p:par>
                                <p:cTn id="76" presetID="21" presetClass="entr" presetSubtype="4" fill="hold" grpId="0" nodeType="withEffect">
                                  <p:stCondLst>
                                    <p:cond delay="0"/>
                                  </p:stCondLst>
                                  <p:childTnLst>
                                    <p:set>
                                      <p:cBhvr>
                                        <p:cTn id="77" dur="1" fill="hold">
                                          <p:stCondLst>
                                            <p:cond delay="0"/>
                                          </p:stCondLst>
                                        </p:cTn>
                                        <p:tgtEl>
                                          <p:spTgt spid="18453"/>
                                        </p:tgtEl>
                                        <p:attrNameLst>
                                          <p:attrName>style.visibility</p:attrName>
                                        </p:attrNameLst>
                                      </p:cBhvr>
                                      <p:to>
                                        <p:strVal val="visible"/>
                                      </p:to>
                                    </p:set>
                                    <p:animEffect transition="in" filter="wheel(4)">
                                      <p:cBhvr>
                                        <p:cTn id="78" dur="2000"/>
                                        <p:tgtEl>
                                          <p:spTgt spid="18453"/>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42" presetClass="path" presetSubtype="0" accel="50000" decel="50000" fill="hold" grpId="1" nodeType="clickEffect">
                                  <p:stCondLst>
                                    <p:cond delay="0"/>
                                  </p:stCondLst>
                                  <p:childTnLst>
                                    <p:animMotion origin="layout" path="M 3.33333E-6 4.44444E-6 L 3.33333E-6 0.8 " pathEditMode="relative" rAng="0" ptsTypes="AA">
                                      <p:cBhvr>
                                        <p:cTn id="82" dur="2000" fill="hold"/>
                                        <p:tgtEl>
                                          <p:spTgt spid="18453"/>
                                        </p:tgtEl>
                                        <p:attrNameLst>
                                          <p:attrName>ppt_x</p:attrName>
                                          <p:attrName>ppt_y</p:attrName>
                                        </p:attrNameLst>
                                      </p:cBhvr>
                                      <p:rCtr x="0" y="40000"/>
                                    </p:animMotion>
                                  </p:childTnLst>
                                </p:cTn>
                              </p:par>
                              <p:par>
                                <p:cTn id="83" presetID="21" presetClass="entr" presetSubtype="4" fill="hold" nodeType="withEffect">
                                  <p:stCondLst>
                                    <p:cond delay="0"/>
                                  </p:stCondLst>
                                  <p:childTnLst>
                                    <p:set>
                                      <p:cBhvr>
                                        <p:cTn id="84" dur="1" fill="hold">
                                          <p:stCondLst>
                                            <p:cond delay="0"/>
                                          </p:stCondLst>
                                        </p:cTn>
                                        <p:tgtEl>
                                          <p:spTgt spid="18454"/>
                                        </p:tgtEl>
                                        <p:attrNameLst>
                                          <p:attrName>style.visibility</p:attrName>
                                        </p:attrNameLst>
                                      </p:cBhvr>
                                      <p:to>
                                        <p:strVal val="visible"/>
                                      </p:to>
                                    </p:set>
                                    <p:animEffect transition="in" filter="wheel(4)">
                                      <p:cBhvr>
                                        <p:cTn id="85" dur="2000"/>
                                        <p:tgtEl>
                                          <p:spTgt spid="18454"/>
                                        </p:tgtEl>
                                      </p:cBhvr>
                                    </p:animEffect>
                                  </p:childTnLst>
                                  <p:subTnLst>
                                    <p:audio>
                                      <p:cMediaNode>
                                        <p:cTn display="0" masterRel="sameClick">
                                          <p:stCondLst>
                                            <p:cond evt="begin" delay="0">
                                              <p:tn val="83"/>
                                            </p:cond>
                                          </p:stCondLst>
                                          <p:endCondLst>
                                            <p:cond evt="onStopAudio" delay="0">
                                              <p:tgtEl>
                                                <p:sldTgt/>
                                              </p:tgtEl>
                                            </p:cond>
                                          </p:endCondLst>
                                        </p:cTn>
                                        <p:tgtEl>
                                          <p:sndTgt r:embed="rId2" name="applause.wav"/>
                                        </p:tgtEl>
                                      </p:cMediaNode>
                                    </p:audio>
                                  </p:subTnLst>
                                </p:cTn>
                              </p:par>
                            </p:childTnLst>
                          </p:cTn>
                        </p:par>
                      </p:childTnLst>
                    </p:cTn>
                  </p:par>
                  <p:par>
                    <p:cTn id="86" fill="hold" nodeType="clickPar">
                      <p:stCondLst>
                        <p:cond delay="indefinite"/>
                      </p:stCondLst>
                      <p:childTnLst>
                        <p:par>
                          <p:cTn id="87" fill="hold" nodeType="withGroup">
                            <p:stCondLst>
                              <p:cond delay="0"/>
                            </p:stCondLst>
                            <p:childTnLst>
                              <p:par>
                                <p:cTn id="88" presetID="10" presetClass="exit" presetSubtype="0" fill="hold" nodeType="clickEffect">
                                  <p:stCondLst>
                                    <p:cond delay="0"/>
                                  </p:stCondLst>
                                  <p:childTnLst>
                                    <p:animEffect transition="out" filter="fade">
                                      <p:cBhvr>
                                        <p:cTn id="89" dur="500"/>
                                        <p:tgtEl>
                                          <p:spTgt spid="18443"/>
                                        </p:tgtEl>
                                      </p:cBhvr>
                                    </p:animEffect>
                                    <p:set>
                                      <p:cBhvr>
                                        <p:cTn id="90" dur="1" fill="hold">
                                          <p:stCondLst>
                                            <p:cond delay="499"/>
                                          </p:stCondLst>
                                        </p:cTn>
                                        <p:tgtEl>
                                          <p:spTgt spid="18443"/>
                                        </p:tgtEl>
                                        <p:attrNameLst>
                                          <p:attrName>style.visibility</p:attrName>
                                        </p:attrNameLst>
                                      </p:cBhvr>
                                      <p:to>
                                        <p:strVal val="hidden"/>
                                      </p:to>
                                    </p:set>
                                  </p:childTnLst>
                                </p:cTn>
                              </p:par>
                            </p:childTnLst>
                          </p:cTn>
                        </p:par>
                      </p:childTnLst>
                    </p:cTn>
                  </p:par>
                </p:childTnLst>
              </p:cTn>
              <p:nextCondLst>
                <p:cond evt="onClick" delay="0">
                  <p:tgtEl>
                    <p:spTgt spid="18437"/>
                  </p:tgtEl>
                </p:cond>
              </p:nextCondLst>
            </p:seq>
            <p:seq concurrent="1" nextAc="seek">
              <p:cTn id="91" restart="whenNotActive" fill="hold" evtFilter="cancelBubble" nodeType="interactiveSeq">
                <p:stCondLst>
                  <p:cond evt="onClick" delay="0">
                    <p:tgtEl>
                      <p:spTgt spid="18438"/>
                    </p:tgtEl>
                  </p:cond>
                </p:stCondLst>
                <p:endSync evt="end" delay="0">
                  <p:rtn val="all"/>
                </p:endSync>
                <p:childTnLst>
                  <p:par>
                    <p:cTn id="92" fill="hold" nodeType="clickPar">
                      <p:stCondLst>
                        <p:cond delay="0"/>
                      </p:stCondLst>
                      <p:childTnLst>
                        <p:par>
                          <p:cTn id="93" fill="hold" nodeType="withGroup">
                            <p:stCondLst>
                              <p:cond delay="0"/>
                            </p:stCondLst>
                            <p:childTnLst>
                              <p:par>
                                <p:cTn id="94" presetID="10" presetClass="entr" presetSubtype="0" fill="hold" nodeType="clickEffect">
                                  <p:stCondLst>
                                    <p:cond delay="0"/>
                                  </p:stCondLst>
                                  <p:childTnLst>
                                    <p:set>
                                      <p:cBhvr>
                                        <p:cTn id="95" dur="1" fill="hold">
                                          <p:stCondLst>
                                            <p:cond delay="0"/>
                                          </p:stCondLst>
                                        </p:cTn>
                                        <p:tgtEl>
                                          <p:spTgt spid="18444"/>
                                        </p:tgtEl>
                                        <p:attrNameLst>
                                          <p:attrName>style.visibility</p:attrName>
                                        </p:attrNameLst>
                                      </p:cBhvr>
                                      <p:to>
                                        <p:strVal val="visible"/>
                                      </p:to>
                                    </p:set>
                                    <p:animEffect transition="in" filter="fade">
                                      <p:cBhvr>
                                        <p:cTn id="96" dur="500"/>
                                        <p:tgtEl>
                                          <p:spTgt spid="18444"/>
                                        </p:tgtEl>
                                      </p:cBhvr>
                                    </p:animEffect>
                                  </p:childTnLst>
                                </p:cTn>
                              </p:par>
                              <p:par>
                                <p:cTn id="97" presetID="31" presetClass="entr" presetSubtype="0" fill="hold" grpId="0" nodeType="withEffect">
                                  <p:stCondLst>
                                    <p:cond delay="0"/>
                                  </p:stCondLst>
                                  <p:iterate type="lt">
                                    <p:tmPct val="5000"/>
                                  </p:iterate>
                                  <p:childTnLst>
                                    <p:set>
                                      <p:cBhvr>
                                        <p:cTn id="98" dur="1" fill="hold">
                                          <p:stCondLst>
                                            <p:cond delay="0"/>
                                          </p:stCondLst>
                                        </p:cTn>
                                        <p:tgtEl>
                                          <p:spTgt spid="18455"/>
                                        </p:tgtEl>
                                        <p:attrNameLst>
                                          <p:attrName>style.visibility</p:attrName>
                                        </p:attrNameLst>
                                      </p:cBhvr>
                                      <p:to>
                                        <p:strVal val="visible"/>
                                      </p:to>
                                    </p:set>
                                    <p:anim calcmode="lin" valueType="num">
                                      <p:cBhvr>
                                        <p:cTn id="99" dur="1000" fill="hold"/>
                                        <p:tgtEl>
                                          <p:spTgt spid="18455"/>
                                        </p:tgtEl>
                                        <p:attrNameLst>
                                          <p:attrName>ppt_w</p:attrName>
                                        </p:attrNameLst>
                                      </p:cBhvr>
                                      <p:tavLst>
                                        <p:tav tm="0">
                                          <p:val>
                                            <p:fltVal val="0"/>
                                          </p:val>
                                        </p:tav>
                                        <p:tav tm="100000">
                                          <p:val>
                                            <p:strVal val="#ppt_w"/>
                                          </p:val>
                                        </p:tav>
                                      </p:tavLst>
                                    </p:anim>
                                    <p:anim calcmode="lin" valueType="num">
                                      <p:cBhvr>
                                        <p:cTn id="100" dur="1000" fill="hold"/>
                                        <p:tgtEl>
                                          <p:spTgt spid="18455"/>
                                        </p:tgtEl>
                                        <p:attrNameLst>
                                          <p:attrName>ppt_h</p:attrName>
                                        </p:attrNameLst>
                                      </p:cBhvr>
                                      <p:tavLst>
                                        <p:tav tm="0">
                                          <p:val>
                                            <p:fltVal val="0"/>
                                          </p:val>
                                        </p:tav>
                                        <p:tav tm="100000">
                                          <p:val>
                                            <p:strVal val="#ppt_h"/>
                                          </p:val>
                                        </p:tav>
                                      </p:tavLst>
                                    </p:anim>
                                    <p:anim calcmode="lin" valueType="num">
                                      <p:cBhvr>
                                        <p:cTn id="101" dur="1000" fill="hold"/>
                                        <p:tgtEl>
                                          <p:spTgt spid="18455"/>
                                        </p:tgtEl>
                                        <p:attrNameLst>
                                          <p:attrName>style.rotation</p:attrName>
                                        </p:attrNameLst>
                                      </p:cBhvr>
                                      <p:tavLst>
                                        <p:tav tm="0">
                                          <p:val>
                                            <p:fltVal val="90"/>
                                          </p:val>
                                        </p:tav>
                                        <p:tav tm="100000">
                                          <p:val>
                                            <p:fltVal val="0"/>
                                          </p:val>
                                        </p:tav>
                                      </p:tavLst>
                                    </p:anim>
                                    <p:animEffect transition="in" filter="fade">
                                      <p:cBhvr>
                                        <p:cTn id="102" dur="1000"/>
                                        <p:tgtEl>
                                          <p:spTgt spid="18455"/>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63" presetClass="path" presetSubtype="0" accel="50000" decel="50000" fill="hold" grpId="1" nodeType="clickEffect">
                                  <p:stCondLst>
                                    <p:cond delay="0"/>
                                  </p:stCondLst>
                                  <p:iterate type="lt">
                                    <p:tmPct val="0"/>
                                  </p:iterate>
                                  <p:childTnLst>
                                    <p:animMotion origin="layout" path="M 1.11022E-16 -1.48148E-6 L 0.59167 -0.00231 " pathEditMode="relative" rAng="0" ptsTypes="AA">
                                      <p:cBhvr>
                                        <p:cTn id="106" dur="2000" fill="hold"/>
                                        <p:tgtEl>
                                          <p:spTgt spid="18455"/>
                                        </p:tgtEl>
                                        <p:attrNameLst>
                                          <p:attrName>ppt_x</p:attrName>
                                          <p:attrName>ppt_y</p:attrName>
                                        </p:attrNameLst>
                                      </p:cBhvr>
                                      <p:rCtr x="29583" y="-116"/>
                                    </p:animMotion>
                                  </p:childTnLst>
                                </p:cTn>
                              </p:par>
                              <p:par>
                                <p:cTn id="107" presetID="21" presetClass="entr" presetSubtype="4" fill="hold" grpId="0" nodeType="withEffect">
                                  <p:stCondLst>
                                    <p:cond delay="0"/>
                                  </p:stCondLst>
                                  <p:childTnLst>
                                    <p:set>
                                      <p:cBhvr>
                                        <p:cTn id="108" dur="1" fill="hold">
                                          <p:stCondLst>
                                            <p:cond delay="0"/>
                                          </p:stCondLst>
                                        </p:cTn>
                                        <p:tgtEl>
                                          <p:spTgt spid="18456"/>
                                        </p:tgtEl>
                                        <p:attrNameLst>
                                          <p:attrName>style.visibility</p:attrName>
                                        </p:attrNameLst>
                                      </p:cBhvr>
                                      <p:to>
                                        <p:strVal val="visible"/>
                                      </p:to>
                                    </p:set>
                                    <p:animEffect transition="in" filter="wheel(4)">
                                      <p:cBhvr>
                                        <p:cTn id="109" dur="2000"/>
                                        <p:tgtEl>
                                          <p:spTgt spid="18456"/>
                                        </p:tgtEl>
                                      </p:cBhvr>
                                    </p:animEffect>
                                  </p:childTnLst>
                                  <p:subTnLst>
                                    <p:audio>
                                      <p:cMediaNode>
                                        <p:cTn display="0" masterRel="sameClick">
                                          <p:stCondLst>
                                            <p:cond evt="begin" delay="0">
                                              <p:tn val="107"/>
                                            </p:cond>
                                          </p:stCondLst>
                                          <p:endCondLst>
                                            <p:cond evt="onStopAudio" delay="0">
                                              <p:tgtEl>
                                                <p:sldTgt/>
                                              </p:tgtEl>
                                            </p:cond>
                                          </p:endCondLst>
                                        </p:cTn>
                                        <p:tgtEl>
                                          <p:sndTgt r:embed="rId2" name="applause.wav"/>
                                        </p:tgtEl>
                                      </p:cMediaNode>
                                    </p:audio>
                                  </p:subTnLst>
                                </p:cTn>
                              </p:par>
                            </p:childTnLst>
                          </p:cTn>
                        </p:par>
                      </p:childTnLst>
                    </p:cTn>
                  </p:par>
                  <p:par>
                    <p:cTn id="110" fill="hold" nodeType="clickPar">
                      <p:stCondLst>
                        <p:cond delay="indefinite"/>
                      </p:stCondLst>
                      <p:childTnLst>
                        <p:par>
                          <p:cTn id="111" fill="hold" nodeType="withGroup">
                            <p:stCondLst>
                              <p:cond delay="0"/>
                            </p:stCondLst>
                            <p:childTnLst>
                              <p:par>
                                <p:cTn id="112" presetID="10" presetClass="exit" presetSubtype="0" fill="hold" nodeType="clickEffect">
                                  <p:stCondLst>
                                    <p:cond delay="0"/>
                                  </p:stCondLst>
                                  <p:childTnLst>
                                    <p:animEffect transition="out" filter="fade">
                                      <p:cBhvr>
                                        <p:cTn id="113" dur="500"/>
                                        <p:tgtEl>
                                          <p:spTgt spid="18444"/>
                                        </p:tgtEl>
                                      </p:cBhvr>
                                    </p:animEffect>
                                    <p:set>
                                      <p:cBhvr>
                                        <p:cTn id="114" dur="1" fill="hold">
                                          <p:stCondLst>
                                            <p:cond delay="499"/>
                                          </p:stCondLst>
                                        </p:cTn>
                                        <p:tgtEl>
                                          <p:spTgt spid="18444"/>
                                        </p:tgtEl>
                                        <p:attrNameLst>
                                          <p:attrName>style.visibility</p:attrName>
                                        </p:attrNameLst>
                                      </p:cBhvr>
                                      <p:to>
                                        <p:strVal val="hidden"/>
                                      </p:to>
                                    </p:set>
                                  </p:childTnLst>
                                </p:cTn>
                              </p:par>
                            </p:childTnLst>
                          </p:cTn>
                        </p:par>
                      </p:childTnLst>
                    </p:cTn>
                  </p:par>
                </p:childTnLst>
              </p:cTn>
              <p:nextCondLst>
                <p:cond evt="onClick" delay="0">
                  <p:tgtEl>
                    <p:spTgt spid="18438"/>
                  </p:tgtEl>
                </p:cond>
              </p:nextCondLst>
            </p:seq>
            <p:seq concurrent="1" nextAc="seek">
              <p:cTn id="115" restart="whenNotActive" fill="hold" evtFilter="cancelBubble" nodeType="interactiveSeq">
                <p:stCondLst>
                  <p:cond evt="onClick" delay="0">
                    <p:tgtEl>
                      <p:spTgt spid="18439"/>
                    </p:tgtEl>
                  </p:cond>
                </p:stCondLst>
                <p:endSync evt="end" delay="0">
                  <p:rtn val="all"/>
                </p:endSync>
                <p:childTnLst>
                  <p:par>
                    <p:cTn id="116" fill="hold" nodeType="clickPar">
                      <p:stCondLst>
                        <p:cond delay="0"/>
                      </p:stCondLst>
                      <p:childTnLst>
                        <p:par>
                          <p:cTn id="117" fill="hold" nodeType="withGroup">
                            <p:stCondLst>
                              <p:cond delay="0"/>
                            </p:stCondLst>
                            <p:childTnLst>
                              <p:par>
                                <p:cTn id="118" presetID="10" presetClass="entr" presetSubtype="0" fill="hold" nodeType="clickEffect">
                                  <p:stCondLst>
                                    <p:cond delay="0"/>
                                  </p:stCondLst>
                                  <p:childTnLst>
                                    <p:set>
                                      <p:cBhvr>
                                        <p:cTn id="119" dur="1" fill="hold">
                                          <p:stCondLst>
                                            <p:cond delay="0"/>
                                          </p:stCondLst>
                                        </p:cTn>
                                        <p:tgtEl>
                                          <p:spTgt spid="18445"/>
                                        </p:tgtEl>
                                        <p:attrNameLst>
                                          <p:attrName>style.visibility</p:attrName>
                                        </p:attrNameLst>
                                      </p:cBhvr>
                                      <p:to>
                                        <p:strVal val="visible"/>
                                      </p:to>
                                    </p:set>
                                    <p:animEffect transition="in" filter="fade">
                                      <p:cBhvr>
                                        <p:cTn id="120" dur="500"/>
                                        <p:tgtEl>
                                          <p:spTgt spid="18445"/>
                                        </p:tgtEl>
                                      </p:cBhvr>
                                    </p:animEffect>
                                  </p:childTnLst>
                                  <p:subTnLst>
                                    <p:audio>
                                      <p:cMediaNode>
                                        <p:cTn display="0" masterRel="sameClick">
                                          <p:stCondLst>
                                            <p:cond evt="begin" delay="0">
                                              <p:tn val="118"/>
                                            </p:cond>
                                          </p:stCondLst>
                                          <p:endCondLst>
                                            <p:cond evt="onStopAudio" delay="0">
                                              <p:tgtEl>
                                                <p:sldTgt/>
                                              </p:tgtEl>
                                            </p:cond>
                                          </p:endCondLst>
                                        </p:cTn>
                                        <p:tgtEl>
                                          <p:sndTgt r:embed="rId2" name="applause.wav"/>
                                        </p:tgtEl>
                                      </p:cMediaNode>
                                    </p:audio>
                                  </p:subTnLst>
                                </p:cTn>
                              </p:par>
                              <p:par>
                                <p:cTn id="121" presetID="29" presetClass="entr" presetSubtype="0" fill="hold" nodeType="withEffect">
                                  <p:stCondLst>
                                    <p:cond delay="0"/>
                                  </p:stCondLst>
                                  <p:childTnLst>
                                    <p:set>
                                      <p:cBhvr>
                                        <p:cTn id="122" dur="1" fill="hold">
                                          <p:stCondLst>
                                            <p:cond delay="0"/>
                                          </p:stCondLst>
                                        </p:cTn>
                                        <p:tgtEl>
                                          <p:spTgt spid="18457"/>
                                        </p:tgtEl>
                                        <p:attrNameLst>
                                          <p:attrName>style.visibility</p:attrName>
                                        </p:attrNameLst>
                                      </p:cBhvr>
                                      <p:to>
                                        <p:strVal val="visible"/>
                                      </p:to>
                                    </p:set>
                                    <p:anim calcmode="lin" valueType="num">
                                      <p:cBhvr>
                                        <p:cTn id="123" dur="1000" fill="hold"/>
                                        <p:tgtEl>
                                          <p:spTgt spid="18457"/>
                                        </p:tgtEl>
                                        <p:attrNameLst>
                                          <p:attrName>ppt_x</p:attrName>
                                        </p:attrNameLst>
                                      </p:cBhvr>
                                      <p:tavLst>
                                        <p:tav tm="0">
                                          <p:val>
                                            <p:strVal val="#ppt_x-.2"/>
                                          </p:val>
                                        </p:tav>
                                        <p:tav tm="100000">
                                          <p:val>
                                            <p:strVal val="#ppt_x"/>
                                          </p:val>
                                        </p:tav>
                                      </p:tavLst>
                                    </p:anim>
                                    <p:anim calcmode="lin" valueType="num">
                                      <p:cBhvr>
                                        <p:cTn id="124" dur="1000" fill="hold"/>
                                        <p:tgtEl>
                                          <p:spTgt spid="18457"/>
                                        </p:tgtEl>
                                        <p:attrNameLst>
                                          <p:attrName>ppt_y</p:attrName>
                                        </p:attrNameLst>
                                      </p:cBhvr>
                                      <p:tavLst>
                                        <p:tav tm="0">
                                          <p:val>
                                            <p:strVal val="#ppt_y"/>
                                          </p:val>
                                        </p:tav>
                                        <p:tav tm="100000">
                                          <p:val>
                                            <p:strVal val="#ppt_y"/>
                                          </p:val>
                                        </p:tav>
                                      </p:tavLst>
                                    </p:anim>
                                    <p:animEffect transition="in" filter="wipe(right)" prLst="gradientSize: 0.1">
                                      <p:cBhvr>
                                        <p:cTn id="125" dur="1000"/>
                                        <p:tgtEl>
                                          <p:spTgt spid="18457"/>
                                        </p:tgtEl>
                                      </p:cBhvr>
                                    </p:animEffect>
                                  </p:childTnLst>
                                </p:cTn>
                              </p:par>
                              <p:par>
                                <p:cTn id="126" presetID="35" presetClass="path" presetSubtype="0" accel="50000" decel="50000" fill="hold" grpId="1" nodeType="withEffect">
                                  <p:stCondLst>
                                    <p:cond delay="0"/>
                                  </p:stCondLst>
                                  <p:childTnLst>
                                    <p:animMotion origin="layout" path="M 0 0  L -0.25 0  E" pathEditMode="relative" ptsTypes="">
                                      <p:cBhvr>
                                        <p:cTn id="127" dur="2000" fill="hold"/>
                                        <p:tgtEl>
                                          <p:spTgt spid="18448"/>
                                        </p:tgtEl>
                                        <p:attrNameLst>
                                          <p:attrName>ppt_x</p:attrName>
                                          <p:attrName>ppt_y</p:attrName>
                                        </p:attrNameLst>
                                      </p:cBhvr>
                                    </p:animMotion>
                                  </p:childTnLst>
                                </p:cTn>
                              </p:par>
                              <p:par>
                                <p:cTn id="128" presetID="35" presetClass="path" presetSubtype="0" accel="50000" decel="50000" fill="hold" grpId="2" nodeType="withEffect">
                                  <p:stCondLst>
                                    <p:cond delay="0"/>
                                  </p:stCondLst>
                                  <p:childTnLst>
                                    <p:animMotion origin="layout" path="M -3.33333E-6 1.79191E-6 L -0.35833 0.00254 " pathEditMode="relative" rAng="0" ptsTypes="AA">
                                      <p:cBhvr>
                                        <p:cTn id="129" dur="2000" fill="hold"/>
                                        <p:tgtEl>
                                          <p:spTgt spid="18450"/>
                                        </p:tgtEl>
                                        <p:attrNameLst>
                                          <p:attrName>ppt_x</p:attrName>
                                          <p:attrName>ppt_y</p:attrName>
                                        </p:attrNameLst>
                                      </p:cBhvr>
                                      <p:rCtr x="-17917" y="116"/>
                                    </p:animMotion>
                                  </p:childTnLst>
                                </p:cTn>
                              </p:par>
                              <p:par>
                                <p:cTn id="130" presetID="42" presetClass="path" presetSubtype="0" accel="50000" decel="50000" fill="hold" grpId="1" nodeType="withEffect">
                                  <p:stCondLst>
                                    <p:cond delay="0"/>
                                  </p:stCondLst>
                                  <p:childTnLst>
                                    <p:animMotion origin="layout" path="M 5.55556E-7 -3.46821E-7 L 0.00451 0.69064 " pathEditMode="relative" rAng="0" ptsTypes="AA">
                                      <p:cBhvr>
                                        <p:cTn id="131" dur="2000" fill="hold"/>
                                        <p:tgtEl>
                                          <p:spTgt spid="18452"/>
                                        </p:tgtEl>
                                        <p:attrNameLst>
                                          <p:attrName>ppt_x</p:attrName>
                                          <p:attrName>ppt_y</p:attrName>
                                        </p:attrNameLst>
                                      </p:cBhvr>
                                      <p:rCtr x="226" y="34520"/>
                                    </p:animMotion>
                                  </p:childTnLst>
                                </p:cTn>
                              </p:par>
                              <p:par>
                                <p:cTn id="132" presetID="56" presetClass="path" presetSubtype="0" accel="50000" decel="50000" fill="hold" grpId="1" nodeType="withEffect">
                                  <p:stCondLst>
                                    <p:cond delay="0"/>
                                  </p:stCondLst>
                                  <p:childTnLst>
                                    <p:animMotion origin="layout" path="M 0 0  L 0.25 -0.33295  E" pathEditMode="relative" ptsTypes="">
                                      <p:cBhvr>
                                        <p:cTn id="133" dur="2000" fill="hold"/>
                                        <p:tgtEl>
                                          <p:spTgt spid="18456"/>
                                        </p:tgtEl>
                                        <p:attrNameLst>
                                          <p:attrName>ppt_x</p:attrName>
                                          <p:attrName>ppt_y</p:attrName>
                                        </p:attrNameLst>
                                      </p:cBhvr>
                                    </p:animMotion>
                                  </p:childTnLst>
                                </p:cTn>
                              </p:par>
                              <p:par>
                                <p:cTn id="134" presetID="56" presetClass="path" presetSubtype="0" accel="50000" decel="50000" fill="hold" grpId="0" nodeType="withEffect">
                                  <p:stCondLst>
                                    <p:cond delay="0"/>
                                  </p:stCondLst>
                                  <p:childTnLst>
                                    <p:animMotion origin="layout" path="M -3.33333E-6 -4.10405E-6 L 0.53334 -0.43722 " pathEditMode="relative" rAng="0" ptsTypes="AA">
                                      <p:cBhvr>
                                        <p:cTn id="135" dur="2000" fill="hold"/>
                                        <p:tgtEl>
                                          <p:spTgt spid="18454"/>
                                        </p:tgtEl>
                                        <p:attrNameLst>
                                          <p:attrName>ppt_x</p:attrName>
                                          <p:attrName>ppt_y</p:attrName>
                                        </p:attrNameLst>
                                      </p:cBhvr>
                                      <p:rCtr x="26667" y="-21873"/>
                                    </p:animMotion>
                                  </p:childTnLst>
                                </p:cTn>
                              </p:par>
                            </p:childTnLst>
                          </p:cTn>
                        </p:par>
                      </p:childTnLst>
                    </p:cTn>
                  </p:par>
                </p:childTnLst>
              </p:cTn>
              <p:nextCondLst>
                <p:cond evt="onClick" delay="0">
                  <p:tgtEl>
                    <p:spTgt spid="18439"/>
                  </p:tgtEl>
                </p:cond>
              </p:nextCondLst>
            </p:seq>
          </p:childTnLst>
        </p:cTn>
      </p:par>
    </p:tnLst>
    <p:bldLst>
      <p:bldP spid="18447" grpId="0" animBg="1"/>
      <p:bldP spid="18447" grpId="1" animBg="1"/>
      <p:bldP spid="18448" grpId="0" animBg="1"/>
      <p:bldP spid="18448" grpId="1" animBg="1"/>
      <p:bldP spid="18449" grpId="0" animBg="1"/>
      <p:bldP spid="18449" grpId="1" animBg="1"/>
      <p:bldP spid="18450" grpId="0" animBg="1"/>
      <p:bldP spid="18450" grpId="1" animBg="1"/>
      <p:bldP spid="18450" grpId="2" animBg="1"/>
      <p:bldP spid="18451" grpId="0" animBg="1"/>
      <p:bldP spid="18451" grpId="1" animBg="1"/>
      <p:bldP spid="18452" grpId="0" animBg="1"/>
      <p:bldP spid="18452" grpId="1" animBg="1"/>
      <p:bldP spid="18453" grpId="0" animBg="1"/>
      <p:bldP spid="18453" grpId="1" animBg="1"/>
      <p:bldP spid="18454" grpId="0" animBg="1"/>
      <p:bldP spid="18455" grpId="0" animBg="1"/>
      <p:bldP spid="18455" grpId="1" animBg="1"/>
      <p:bldP spid="18456" grpId="0" animBg="1"/>
      <p:bldP spid="18456"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6" descr="SLGG_2002.jpg">
            <a:extLst>
              <a:ext uri="{FF2B5EF4-FFF2-40B4-BE49-F238E27FC236}">
                <a16:creationId xmlns:a16="http://schemas.microsoft.com/office/drawing/2014/main" id="{D8E4A801-13DB-3D26-CBD5-2760BE57CAC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TextBox 7">
            <a:extLst>
              <a:ext uri="{FF2B5EF4-FFF2-40B4-BE49-F238E27FC236}">
                <a16:creationId xmlns:a16="http://schemas.microsoft.com/office/drawing/2014/main" id="{0C5D7317-EE25-1B4E-7E5D-A5424377F7F7}"/>
              </a:ext>
            </a:extLst>
          </p:cNvPr>
          <p:cNvSpPr txBox="1">
            <a:spLocks noChangeArrowheads="1"/>
          </p:cNvSpPr>
          <p:nvPr/>
        </p:nvSpPr>
        <p:spPr bwMode="auto">
          <a:xfrm>
            <a:off x="2133600" y="1676400"/>
            <a:ext cx="52578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6600">
                <a:solidFill>
                  <a:srgbClr val="0000FF"/>
                </a:solidFill>
                <a:latin typeface="Times New Roman" panose="02020603050405020304" pitchFamily="18" charset="0"/>
              </a:rPr>
              <a:t>Chúc các em học tốt!</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42">
            <a:extLst>
              <a:ext uri="{FF2B5EF4-FFF2-40B4-BE49-F238E27FC236}">
                <a16:creationId xmlns:a16="http://schemas.microsoft.com/office/drawing/2014/main" id="{D3BF5107-D7C5-5D72-A81A-BEA9AD7076AC}"/>
              </a:ext>
            </a:extLst>
          </p:cNvPr>
          <p:cNvGrpSpPr>
            <a:grpSpLocks/>
          </p:cNvGrpSpPr>
          <p:nvPr/>
        </p:nvGrpSpPr>
        <p:grpSpPr bwMode="auto">
          <a:xfrm flipH="1">
            <a:off x="6324600" y="1219200"/>
            <a:ext cx="4114800" cy="3124200"/>
            <a:chOff x="1632" y="2460"/>
            <a:chExt cx="816" cy="516"/>
          </a:xfrm>
        </p:grpSpPr>
        <p:sp>
          <p:nvSpPr>
            <p:cNvPr id="4155" name="AutoShape 43">
              <a:extLst>
                <a:ext uri="{FF2B5EF4-FFF2-40B4-BE49-F238E27FC236}">
                  <a16:creationId xmlns:a16="http://schemas.microsoft.com/office/drawing/2014/main" id="{ABB82093-E285-10AD-C313-C52B17ECC31F}"/>
                </a:ext>
              </a:extLst>
            </p:cNvPr>
            <p:cNvSpPr>
              <a:spLocks noChangeArrowheads="1"/>
            </p:cNvSpPr>
            <p:nvPr/>
          </p:nvSpPr>
          <p:spPr bwMode="auto">
            <a:xfrm rot="7281406">
              <a:off x="2208" y="2736"/>
              <a:ext cx="144" cy="3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550 w 21600"/>
                <a:gd name="T13" fmla="*/ 5529 h 21600"/>
                <a:gd name="T14" fmla="*/ 16050 w 21600"/>
                <a:gd name="T15" fmla="*/ 16071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156" name="Cloud">
              <a:extLst>
                <a:ext uri="{FF2B5EF4-FFF2-40B4-BE49-F238E27FC236}">
                  <a16:creationId xmlns:a16="http://schemas.microsoft.com/office/drawing/2014/main" id="{8AE5E24C-D45A-9D30-3A04-5B24FAA13E27}"/>
                </a:ext>
              </a:extLst>
            </p:cNvPr>
            <p:cNvSpPr>
              <a:spLocks noChangeAspect="1" noEditPoints="1" noChangeArrowheads="1"/>
            </p:cNvSpPr>
            <p:nvPr/>
          </p:nvSpPr>
          <p:spPr bwMode="auto">
            <a:xfrm>
              <a:off x="1632" y="2510"/>
              <a:ext cx="624" cy="41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56 h 21600"/>
                <a:gd name="T14" fmla="*/ 17100 w 21600"/>
                <a:gd name="T15" fmla="*/ 1736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sp>
          <p:nvSpPr>
            <p:cNvPr id="4157" name="AutoShape 45">
              <a:extLst>
                <a:ext uri="{FF2B5EF4-FFF2-40B4-BE49-F238E27FC236}">
                  <a16:creationId xmlns:a16="http://schemas.microsoft.com/office/drawing/2014/main" id="{57F140EB-3202-40C5-50B1-1D5F0C92D7D7}"/>
                </a:ext>
              </a:extLst>
            </p:cNvPr>
            <p:cNvSpPr>
              <a:spLocks noChangeArrowheads="1"/>
            </p:cNvSpPr>
            <p:nvPr/>
          </p:nvSpPr>
          <p:spPr bwMode="auto">
            <a:xfrm rot="9968895">
              <a:off x="2208" y="2736"/>
              <a:ext cx="64"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400 w 21600"/>
                <a:gd name="T13" fmla="*/ 5550 h 21600"/>
                <a:gd name="T14" fmla="*/ 16200 w 21600"/>
                <a:gd name="T15" fmla="*/ 16050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158" name="Cloud">
              <a:extLst>
                <a:ext uri="{FF2B5EF4-FFF2-40B4-BE49-F238E27FC236}">
                  <a16:creationId xmlns:a16="http://schemas.microsoft.com/office/drawing/2014/main" id="{A3026DAE-D94E-6BC3-93A2-A124B897EDE9}"/>
                </a:ext>
              </a:extLst>
            </p:cNvPr>
            <p:cNvSpPr>
              <a:spLocks noChangeAspect="1" noEditPoints="1" noChangeArrowheads="1"/>
            </p:cNvSpPr>
            <p:nvPr/>
          </p:nvSpPr>
          <p:spPr bwMode="auto">
            <a:xfrm>
              <a:off x="1920" y="2460"/>
              <a:ext cx="528" cy="35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86 w 21600"/>
                <a:gd name="T13" fmla="*/ 3252 h 21600"/>
                <a:gd name="T14" fmla="*/ 17100 w 21600"/>
                <a:gd name="T15" fmla="*/ 1736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grpSp>
      <p:grpSp>
        <p:nvGrpSpPr>
          <p:cNvPr id="3" name="Group 17">
            <a:extLst>
              <a:ext uri="{FF2B5EF4-FFF2-40B4-BE49-F238E27FC236}">
                <a16:creationId xmlns:a16="http://schemas.microsoft.com/office/drawing/2014/main" id="{6EB812E2-1832-FA9E-754D-E9AD60F940DE}"/>
              </a:ext>
            </a:extLst>
          </p:cNvPr>
          <p:cNvGrpSpPr>
            <a:grpSpLocks/>
          </p:cNvGrpSpPr>
          <p:nvPr/>
        </p:nvGrpSpPr>
        <p:grpSpPr bwMode="auto">
          <a:xfrm>
            <a:off x="6705600" y="685800"/>
            <a:ext cx="2365375" cy="2082800"/>
            <a:chOff x="3648" y="288"/>
            <a:chExt cx="1614" cy="1312"/>
          </a:xfrm>
        </p:grpSpPr>
        <p:sp>
          <p:nvSpPr>
            <p:cNvPr id="4150" name="Cloud">
              <a:extLst>
                <a:ext uri="{FF2B5EF4-FFF2-40B4-BE49-F238E27FC236}">
                  <a16:creationId xmlns:a16="http://schemas.microsoft.com/office/drawing/2014/main" id="{80E57035-B0D3-F7BB-EE75-28EBA2FC11D8}"/>
                </a:ext>
              </a:extLst>
            </p:cNvPr>
            <p:cNvSpPr>
              <a:spLocks noChangeAspect="1" noEditPoints="1" noChangeArrowheads="1"/>
            </p:cNvSpPr>
            <p:nvPr/>
          </p:nvSpPr>
          <p:spPr bwMode="auto">
            <a:xfrm>
              <a:off x="3648" y="288"/>
              <a:ext cx="1614" cy="13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1 w 21600"/>
                <a:gd name="T13" fmla="*/ 3260 h 21600"/>
                <a:gd name="T14" fmla="*/ 17090 w 21600"/>
                <a:gd name="T15" fmla="*/ 1733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4151" name="Picture 19">
              <a:extLst>
                <a:ext uri="{FF2B5EF4-FFF2-40B4-BE49-F238E27FC236}">
                  <a16:creationId xmlns:a16="http://schemas.microsoft.com/office/drawing/2014/main" id="{2FA0EB34-103C-9880-A35E-6251105CDC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6" y="5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52" name="Picture 21">
              <a:extLst>
                <a:ext uri="{FF2B5EF4-FFF2-40B4-BE49-F238E27FC236}">
                  <a16:creationId xmlns:a16="http://schemas.microsoft.com/office/drawing/2014/main" id="{8611C481-3A90-A711-56BD-CD2B3DD6A6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0" y="1008"/>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53" name="Picture 22">
              <a:extLst>
                <a:ext uri="{FF2B5EF4-FFF2-40B4-BE49-F238E27FC236}">
                  <a16:creationId xmlns:a16="http://schemas.microsoft.com/office/drawing/2014/main" id="{57F1B956-BD65-1737-5C67-D182DC85A7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6" y="960"/>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54" name="Picture 23">
              <a:extLst>
                <a:ext uri="{FF2B5EF4-FFF2-40B4-BE49-F238E27FC236}">
                  <a16:creationId xmlns:a16="http://schemas.microsoft.com/office/drawing/2014/main" id="{67FAB814-3E2F-6749-15A2-2EB51F46F6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6" y="56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100" name="Group 24">
            <a:extLst>
              <a:ext uri="{FF2B5EF4-FFF2-40B4-BE49-F238E27FC236}">
                <a16:creationId xmlns:a16="http://schemas.microsoft.com/office/drawing/2014/main" id="{9A8C2AAC-A663-3312-3A0A-E7F5D17748FE}"/>
              </a:ext>
            </a:extLst>
          </p:cNvPr>
          <p:cNvGrpSpPr>
            <a:grpSpLocks/>
          </p:cNvGrpSpPr>
          <p:nvPr/>
        </p:nvGrpSpPr>
        <p:grpSpPr bwMode="auto">
          <a:xfrm>
            <a:off x="2057400" y="0"/>
            <a:ext cx="3538538" cy="4435475"/>
            <a:chOff x="1008" y="384"/>
            <a:chExt cx="1842" cy="1498"/>
          </a:xfrm>
        </p:grpSpPr>
        <p:sp>
          <p:nvSpPr>
            <p:cNvPr id="4148" name="Cloud">
              <a:extLst>
                <a:ext uri="{FF2B5EF4-FFF2-40B4-BE49-F238E27FC236}">
                  <a16:creationId xmlns:a16="http://schemas.microsoft.com/office/drawing/2014/main" id="{94D1D37A-2EA2-172C-65C3-DE978C16B7DA}"/>
                </a:ext>
              </a:extLst>
            </p:cNvPr>
            <p:cNvSpPr>
              <a:spLocks noChangeAspect="1" noEditPoints="1" noChangeArrowheads="1"/>
            </p:cNvSpPr>
            <p:nvPr/>
          </p:nvSpPr>
          <p:spPr bwMode="auto">
            <a:xfrm>
              <a:off x="1008" y="384"/>
              <a:ext cx="1842" cy="149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9 w 21600"/>
                <a:gd name="T13" fmla="*/ 3259 h 21600"/>
                <a:gd name="T14" fmla="*/ 17085 w 21600"/>
                <a:gd name="T15" fmla="*/ 17332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4149" name="Picture 27">
              <a:extLst>
                <a:ext uri="{FF2B5EF4-FFF2-40B4-BE49-F238E27FC236}">
                  <a16:creationId xmlns:a16="http://schemas.microsoft.com/office/drawing/2014/main" id="{9B0EE118-C05E-C143-D761-A38C2EC84F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3" y="78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29">
            <a:extLst>
              <a:ext uri="{FF2B5EF4-FFF2-40B4-BE49-F238E27FC236}">
                <a16:creationId xmlns:a16="http://schemas.microsoft.com/office/drawing/2014/main" id="{65556803-BE14-4444-606B-71718D93FA15}"/>
              </a:ext>
            </a:extLst>
          </p:cNvPr>
          <p:cNvGrpSpPr>
            <a:grpSpLocks/>
          </p:cNvGrpSpPr>
          <p:nvPr/>
        </p:nvGrpSpPr>
        <p:grpSpPr bwMode="auto">
          <a:xfrm>
            <a:off x="4343400" y="0"/>
            <a:ext cx="3402013" cy="2997200"/>
            <a:chOff x="1824" y="0"/>
            <a:chExt cx="2322" cy="1888"/>
          </a:xfrm>
        </p:grpSpPr>
        <p:sp>
          <p:nvSpPr>
            <p:cNvPr id="4145" name="Cloud">
              <a:extLst>
                <a:ext uri="{FF2B5EF4-FFF2-40B4-BE49-F238E27FC236}">
                  <a16:creationId xmlns:a16="http://schemas.microsoft.com/office/drawing/2014/main" id="{FE3296BB-3258-633F-D829-6107F26973A1}"/>
                </a:ext>
              </a:extLst>
            </p:cNvPr>
            <p:cNvSpPr>
              <a:spLocks noChangeAspect="1" noEditPoints="1" noChangeArrowheads="1"/>
            </p:cNvSpPr>
            <p:nvPr/>
          </p:nvSpPr>
          <p:spPr bwMode="auto">
            <a:xfrm>
              <a:off x="1824" y="0"/>
              <a:ext cx="2322"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61 h 21600"/>
                <a:gd name="T14" fmla="*/ 17088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4146" name="Picture 34">
              <a:extLst>
                <a:ext uri="{FF2B5EF4-FFF2-40B4-BE49-F238E27FC236}">
                  <a16:creationId xmlns:a16="http://schemas.microsoft.com/office/drawing/2014/main" id="{581C6B6A-6DCD-4EDA-33C9-5344CB57D7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4" y="672"/>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7" name="Picture 38">
              <a:extLst>
                <a:ext uri="{FF2B5EF4-FFF2-40B4-BE49-F238E27FC236}">
                  <a16:creationId xmlns:a16="http://schemas.microsoft.com/office/drawing/2014/main" id="{0F1EFD93-A546-B76C-08C7-4641004D26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2" y="134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02" name="AutoShape 41">
            <a:extLst>
              <a:ext uri="{FF2B5EF4-FFF2-40B4-BE49-F238E27FC236}">
                <a16:creationId xmlns:a16="http://schemas.microsoft.com/office/drawing/2014/main" id="{141FDB02-A65B-A8A1-2C9C-8155C5FE10BD}"/>
              </a:ext>
            </a:extLst>
          </p:cNvPr>
          <p:cNvSpPr>
            <a:spLocks noChangeArrowheads="1"/>
          </p:cNvSpPr>
          <p:nvPr/>
        </p:nvSpPr>
        <p:spPr bwMode="auto">
          <a:xfrm rot="10800000">
            <a:off x="5562600" y="3200400"/>
            <a:ext cx="1249363" cy="3879850"/>
          </a:xfrm>
          <a:prstGeom prst="flowChartManualOperation">
            <a:avLst/>
          </a:prstGeom>
          <a:solidFill>
            <a:srgbClr val="996633"/>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4103" name="Group 42">
            <a:extLst>
              <a:ext uri="{FF2B5EF4-FFF2-40B4-BE49-F238E27FC236}">
                <a16:creationId xmlns:a16="http://schemas.microsoft.com/office/drawing/2014/main" id="{831FAE43-EE7C-61E8-561E-2A8D93C7836C}"/>
              </a:ext>
            </a:extLst>
          </p:cNvPr>
          <p:cNvGrpSpPr>
            <a:grpSpLocks/>
          </p:cNvGrpSpPr>
          <p:nvPr/>
        </p:nvGrpSpPr>
        <p:grpSpPr bwMode="auto">
          <a:xfrm>
            <a:off x="4630738" y="4471988"/>
            <a:ext cx="1119187" cy="931862"/>
            <a:chOff x="1632" y="2460"/>
            <a:chExt cx="816" cy="516"/>
          </a:xfrm>
        </p:grpSpPr>
        <p:sp>
          <p:nvSpPr>
            <p:cNvPr id="4141" name="AutoShape 43">
              <a:extLst>
                <a:ext uri="{FF2B5EF4-FFF2-40B4-BE49-F238E27FC236}">
                  <a16:creationId xmlns:a16="http://schemas.microsoft.com/office/drawing/2014/main" id="{4AA8FE1F-C324-F1FC-C3BC-A291ABB37A67}"/>
                </a:ext>
              </a:extLst>
            </p:cNvPr>
            <p:cNvSpPr>
              <a:spLocks noChangeArrowheads="1"/>
            </p:cNvSpPr>
            <p:nvPr/>
          </p:nvSpPr>
          <p:spPr bwMode="auto">
            <a:xfrm rot="7281406">
              <a:off x="2208" y="2736"/>
              <a:ext cx="144" cy="3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550 w 21600"/>
                <a:gd name="T13" fmla="*/ 5529 h 21600"/>
                <a:gd name="T14" fmla="*/ 16050 w 21600"/>
                <a:gd name="T15" fmla="*/ 16071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142" name="Cloud">
              <a:extLst>
                <a:ext uri="{FF2B5EF4-FFF2-40B4-BE49-F238E27FC236}">
                  <a16:creationId xmlns:a16="http://schemas.microsoft.com/office/drawing/2014/main" id="{27339AD4-2CCC-068A-05FD-AC238D594BCC}"/>
                </a:ext>
              </a:extLst>
            </p:cNvPr>
            <p:cNvSpPr>
              <a:spLocks noChangeAspect="1" noEditPoints="1" noChangeArrowheads="1"/>
            </p:cNvSpPr>
            <p:nvPr/>
          </p:nvSpPr>
          <p:spPr bwMode="auto">
            <a:xfrm>
              <a:off x="1632" y="2510"/>
              <a:ext cx="624" cy="41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56 h 21600"/>
                <a:gd name="T14" fmla="*/ 17100 w 21600"/>
                <a:gd name="T15" fmla="*/ 1736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sp>
          <p:nvSpPr>
            <p:cNvPr id="4143" name="AutoShape 45">
              <a:extLst>
                <a:ext uri="{FF2B5EF4-FFF2-40B4-BE49-F238E27FC236}">
                  <a16:creationId xmlns:a16="http://schemas.microsoft.com/office/drawing/2014/main" id="{7BD2166E-608E-C0CA-4A5C-24EF2F8FF6B3}"/>
                </a:ext>
              </a:extLst>
            </p:cNvPr>
            <p:cNvSpPr>
              <a:spLocks noChangeArrowheads="1"/>
            </p:cNvSpPr>
            <p:nvPr/>
          </p:nvSpPr>
          <p:spPr bwMode="auto">
            <a:xfrm rot="9968895">
              <a:off x="2208" y="2736"/>
              <a:ext cx="64"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400 w 21600"/>
                <a:gd name="T13" fmla="*/ 5550 h 21600"/>
                <a:gd name="T14" fmla="*/ 16200 w 21600"/>
                <a:gd name="T15" fmla="*/ 16050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144" name="Cloud">
              <a:extLst>
                <a:ext uri="{FF2B5EF4-FFF2-40B4-BE49-F238E27FC236}">
                  <a16:creationId xmlns:a16="http://schemas.microsoft.com/office/drawing/2014/main" id="{573A1A3F-4CBC-AE9D-E117-9375E21D8C7B}"/>
                </a:ext>
              </a:extLst>
            </p:cNvPr>
            <p:cNvSpPr>
              <a:spLocks noChangeAspect="1" noEditPoints="1" noChangeArrowheads="1"/>
            </p:cNvSpPr>
            <p:nvPr/>
          </p:nvSpPr>
          <p:spPr bwMode="auto">
            <a:xfrm>
              <a:off x="1920" y="2460"/>
              <a:ext cx="528" cy="35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86 w 21600"/>
                <a:gd name="T13" fmla="*/ 3252 h 21600"/>
                <a:gd name="T14" fmla="*/ 17100 w 21600"/>
                <a:gd name="T15" fmla="*/ 1736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grpSp>
      <p:grpSp>
        <p:nvGrpSpPr>
          <p:cNvPr id="4104" name="Group 61">
            <a:extLst>
              <a:ext uri="{FF2B5EF4-FFF2-40B4-BE49-F238E27FC236}">
                <a16:creationId xmlns:a16="http://schemas.microsoft.com/office/drawing/2014/main" id="{E65B880D-779A-05B5-9078-68FC6F914231}"/>
              </a:ext>
            </a:extLst>
          </p:cNvPr>
          <p:cNvGrpSpPr>
            <a:grpSpLocks/>
          </p:cNvGrpSpPr>
          <p:nvPr/>
        </p:nvGrpSpPr>
        <p:grpSpPr bwMode="auto">
          <a:xfrm>
            <a:off x="1524000" y="5791200"/>
            <a:ext cx="9144000" cy="1600200"/>
            <a:chOff x="1248" y="3696"/>
            <a:chExt cx="4992" cy="1008"/>
          </a:xfrm>
        </p:grpSpPr>
        <p:sp>
          <p:nvSpPr>
            <p:cNvPr id="4130" name="Oval 62">
              <a:extLst>
                <a:ext uri="{FF2B5EF4-FFF2-40B4-BE49-F238E27FC236}">
                  <a16:creationId xmlns:a16="http://schemas.microsoft.com/office/drawing/2014/main" id="{F36E6FDD-82DA-CD45-DED5-D0C79069A0F3}"/>
                </a:ext>
              </a:extLst>
            </p:cNvPr>
            <p:cNvSpPr>
              <a:spLocks noChangeArrowheads="1"/>
            </p:cNvSpPr>
            <p:nvPr/>
          </p:nvSpPr>
          <p:spPr bwMode="auto">
            <a:xfrm>
              <a:off x="3456" y="3696"/>
              <a:ext cx="432" cy="100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4131" name="Group 63">
              <a:extLst>
                <a:ext uri="{FF2B5EF4-FFF2-40B4-BE49-F238E27FC236}">
                  <a16:creationId xmlns:a16="http://schemas.microsoft.com/office/drawing/2014/main" id="{567255EF-3BF5-FB9C-88FF-5432E0F514AD}"/>
                </a:ext>
              </a:extLst>
            </p:cNvPr>
            <p:cNvGrpSpPr>
              <a:grpSpLocks/>
            </p:cNvGrpSpPr>
            <p:nvPr/>
          </p:nvGrpSpPr>
          <p:grpSpPr bwMode="auto">
            <a:xfrm>
              <a:off x="1248" y="3792"/>
              <a:ext cx="4992" cy="768"/>
              <a:chOff x="1248" y="3792"/>
              <a:chExt cx="4992" cy="768"/>
            </a:xfrm>
          </p:grpSpPr>
          <p:sp>
            <p:nvSpPr>
              <p:cNvPr id="4132" name="Oval 64">
                <a:extLst>
                  <a:ext uri="{FF2B5EF4-FFF2-40B4-BE49-F238E27FC236}">
                    <a16:creationId xmlns:a16="http://schemas.microsoft.com/office/drawing/2014/main" id="{2F32DBC5-A4A6-89BE-2C61-9FECBD474DFC}"/>
                  </a:ext>
                </a:extLst>
              </p:cNvPr>
              <p:cNvSpPr>
                <a:spLocks noChangeArrowheads="1"/>
              </p:cNvSpPr>
              <p:nvPr/>
            </p:nvSpPr>
            <p:spPr bwMode="auto">
              <a:xfrm>
                <a:off x="3696" y="3936"/>
                <a:ext cx="288" cy="480"/>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4133" name="Oval 65">
                <a:extLst>
                  <a:ext uri="{FF2B5EF4-FFF2-40B4-BE49-F238E27FC236}">
                    <a16:creationId xmlns:a16="http://schemas.microsoft.com/office/drawing/2014/main" id="{8025815C-6E0E-79E4-F81B-8925140F95F5}"/>
                  </a:ext>
                </a:extLst>
              </p:cNvPr>
              <p:cNvSpPr>
                <a:spLocks noChangeArrowheads="1"/>
              </p:cNvSpPr>
              <p:nvPr/>
            </p:nvSpPr>
            <p:spPr bwMode="auto">
              <a:xfrm>
                <a:off x="3888" y="4128"/>
                <a:ext cx="1776" cy="384"/>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4134" name="Oval 66">
                <a:extLst>
                  <a:ext uri="{FF2B5EF4-FFF2-40B4-BE49-F238E27FC236}">
                    <a16:creationId xmlns:a16="http://schemas.microsoft.com/office/drawing/2014/main" id="{58757769-839B-4E8D-13FE-A905FB2092D6}"/>
                  </a:ext>
                </a:extLst>
              </p:cNvPr>
              <p:cNvSpPr>
                <a:spLocks noChangeArrowheads="1"/>
              </p:cNvSpPr>
              <p:nvPr/>
            </p:nvSpPr>
            <p:spPr bwMode="auto">
              <a:xfrm>
                <a:off x="3696" y="4080"/>
                <a:ext cx="816"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4135" name="Oval 67">
                <a:extLst>
                  <a:ext uri="{FF2B5EF4-FFF2-40B4-BE49-F238E27FC236}">
                    <a16:creationId xmlns:a16="http://schemas.microsoft.com/office/drawing/2014/main" id="{82B147FE-CDBA-B174-2566-24CCDB4DF7A2}"/>
                  </a:ext>
                </a:extLst>
              </p:cNvPr>
              <p:cNvSpPr>
                <a:spLocks noChangeArrowheads="1"/>
              </p:cNvSpPr>
              <p:nvPr/>
            </p:nvSpPr>
            <p:spPr bwMode="auto">
              <a:xfrm>
                <a:off x="5568" y="4062"/>
                <a:ext cx="672"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4136" name="Oval 68">
                <a:extLst>
                  <a:ext uri="{FF2B5EF4-FFF2-40B4-BE49-F238E27FC236}">
                    <a16:creationId xmlns:a16="http://schemas.microsoft.com/office/drawing/2014/main" id="{E24FC612-6E0F-D0E3-77F4-A745A69A4BE7}"/>
                  </a:ext>
                </a:extLst>
              </p:cNvPr>
              <p:cNvSpPr>
                <a:spLocks noChangeArrowheads="1"/>
              </p:cNvSpPr>
              <p:nvPr/>
            </p:nvSpPr>
            <p:spPr bwMode="auto">
              <a:xfrm>
                <a:off x="1680" y="4128"/>
                <a:ext cx="1008" cy="28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4137" name="Oval 69">
                <a:extLst>
                  <a:ext uri="{FF2B5EF4-FFF2-40B4-BE49-F238E27FC236}">
                    <a16:creationId xmlns:a16="http://schemas.microsoft.com/office/drawing/2014/main" id="{3A92A36D-05C9-A512-5E39-88C48FA0A6E3}"/>
                  </a:ext>
                </a:extLst>
              </p:cNvPr>
              <p:cNvSpPr>
                <a:spLocks noChangeArrowheads="1"/>
              </p:cNvSpPr>
              <p:nvPr/>
            </p:nvSpPr>
            <p:spPr bwMode="auto">
              <a:xfrm>
                <a:off x="2160" y="4032"/>
                <a:ext cx="528"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4138" name="Oval 70">
                <a:extLst>
                  <a:ext uri="{FF2B5EF4-FFF2-40B4-BE49-F238E27FC236}">
                    <a16:creationId xmlns:a16="http://schemas.microsoft.com/office/drawing/2014/main" id="{87D66731-7070-7555-D884-8ACE0AFD7235}"/>
                  </a:ext>
                </a:extLst>
              </p:cNvPr>
              <p:cNvSpPr>
                <a:spLocks noChangeArrowheads="1"/>
              </p:cNvSpPr>
              <p:nvPr/>
            </p:nvSpPr>
            <p:spPr bwMode="auto">
              <a:xfrm>
                <a:off x="1248" y="4272"/>
                <a:ext cx="720" cy="28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4139" name="Oval 71">
                <a:extLst>
                  <a:ext uri="{FF2B5EF4-FFF2-40B4-BE49-F238E27FC236}">
                    <a16:creationId xmlns:a16="http://schemas.microsoft.com/office/drawing/2014/main" id="{BC0AA475-BE6F-6C0C-F044-204BC9857660}"/>
                  </a:ext>
                </a:extLst>
              </p:cNvPr>
              <p:cNvSpPr>
                <a:spLocks noChangeArrowheads="1"/>
              </p:cNvSpPr>
              <p:nvPr/>
            </p:nvSpPr>
            <p:spPr bwMode="auto">
              <a:xfrm>
                <a:off x="2304" y="3984"/>
                <a:ext cx="672" cy="55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4140" name="Oval 72">
                <a:extLst>
                  <a:ext uri="{FF2B5EF4-FFF2-40B4-BE49-F238E27FC236}">
                    <a16:creationId xmlns:a16="http://schemas.microsoft.com/office/drawing/2014/main" id="{6C7E9916-EC5A-6A13-BA86-786EAD186363}"/>
                  </a:ext>
                </a:extLst>
              </p:cNvPr>
              <p:cNvSpPr>
                <a:spLocks noChangeArrowheads="1"/>
              </p:cNvSpPr>
              <p:nvPr/>
            </p:nvSpPr>
            <p:spPr bwMode="auto">
              <a:xfrm>
                <a:off x="2832" y="3792"/>
                <a:ext cx="864" cy="720"/>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grpSp>
      <p:grpSp>
        <p:nvGrpSpPr>
          <p:cNvPr id="9" name="Group 81">
            <a:extLst>
              <a:ext uri="{FF2B5EF4-FFF2-40B4-BE49-F238E27FC236}">
                <a16:creationId xmlns:a16="http://schemas.microsoft.com/office/drawing/2014/main" id="{814DF0A2-F775-1C6A-FA2C-274366D157D1}"/>
              </a:ext>
            </a:extLst>
          </p:cNvPr>
          <p:cNvGrpSpPr>
            <a:grpSpLocks/>
          </p:cNvGrpSpPr>
          <p:nvPr/>
        </p:nvGrpSpPr>
        <p:grpSpPr bwMode="auto">
          <a:xfrm>
            <a:off x="4724400" y="1752600"/>
            <a:ext cx="4010025" cy="1828800"/>
            <a:chOff x="1680" y="1056"/>
            <a:chExt cx="2736" cy="1888"/>
          </a:xfrm>
        </p:grpSpPr>
        <p:sp>
          <p:nvSpPr>
            <p:cNvPr id="4127" name="Cloud">
              <a:extLst>
                <a:ext uri="{FF2B5EF4-FFF2-40B4-BE49-F238E27FC236}">
                  <a16:creationId xmlns:a16="http://schemas.microsoft.com/office/drawing/2014/main" id="{C78B2537-EE01-7B87-2041-943B0A219298}"/>
                </a:ext>
              </a:extLst>
            </p:cNvPr>
            <p:cNvSpPr>
              <a:spLocks noChangeAspect="1" noEditPoints="1" noChangeArrowheads="1"/>
            </p:cNvSpPr>
            <p:nvPr/>
          </p:nvSpPr>
          <p:spPr bwMode="auto">
            <a:xfrm>
              <a:off x="1680" y="1056"/>
              <a:ext cx="2736"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6 w 21600"/>
                <a:gd name="T13" fmla="*/ 3261 h 21600"/>
                <a:gd name="T14" fmla="*/ 17084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4128" name="Picture 86">
              <a:extLst>
                <a:ext uri="{FF2B5EF4-FFF2-40B4-BE49-F238E27FC236}">
                  <a16:creationId xmlns:a16="http://schemas.microsoft.com/office/drawing/2014/main" id="{97932AD0-E190-35EC-962C-DB76BE4FF4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6" y="17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9" name="Picture 92">
              <a:extLst>
                <a:ext uri="{FF2B5EF4-FFF2-40B4-BE49-F238E27FC236}">
                  <a16:creationId xmlns:a16="http://schemas.microsoft.com/office/drawing/2014/main" id="{6AC57C78-5F31-CBD8-AC96-13B4D99870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0" y="129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 name="Group 127">
            <a:extLst>
              <a:ext uri="{FF2B5EF4-FFF2-40B4-BE49-F238E27FC236}">
                <a16:creationId xmlns:a16="http://schemas.microsoft.com/office/drawing/2014/main" id="{4EFA52CA-60C8-FEDD-8B5B-E41B2A9FEE23}"/>
              </a:ext>
            </a:extLst>
          </p:cNvPr>
          <p:cNvGrpSpPr>
            <a:grpSpLocks/>
          </p:cNvGrpSpPr>
          <p:nvPr/>
        </p:nvGrpSpPr>
        <p:grpSpPr bwMode="auto">
          <a:xfrm>
            <a:off x="5105400" y="152400"/>
            <a:ext cx="2514600" cy="1600200"/>
            <a:chOff x="0" y="1440"/>
            <a:chExt cx="696" cy="816"/>
          </a:xfrm>
        </p:grpSpPr>
        <p:pic>
          <p:nvPicPr>
            <p:cNvPr id="4113" name="Picture 128">
              <a:extLst>
                <a:ext uri="{FF2B5EF4-FFF2-40B4-BE49-F238E27FC236}">
                  <a16:creationId xmlns:a16="http://schemas.microsoft.com/office/drawing/2014/main" id="{E0F17A32-43F6-C431-5BC9-8E9765F9224F}"/>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1584"/>
              <a:ext cx="696"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14" name="Group 129">
              <a:extLst>
                <a:ext uri="{FF2B5EF4-FFF2-40B4-BE49-F238E27FC236}">
                  <a16:creationId xmlns:a16="http://schemas.microsoft.com/office/drawing/2014/main" id="{E76CB3D9-4518-4D84-836B-0FFE0E7B5E40}"/>
                </a:ext>
              </a:extLst>
            </p:cNvPr>
            <p:cNvGrpSpPr>
              <a:grpSpLocks/>
            </p:cNvGrpSpPr>
            <p:nvPr/>
          </p:nvGrpSpPr>
          <p:grpSpPr bwMode="auto">
            <a:xfrm>
              <a:off x="345" y="1419"/>
              <a:ext cx="343" cy="233"/>
              <a:chOff x="830" y="3142"/>
              <a:chExt cx="271" cy="175"/>
            </a:xfrm>
          </p:grpSpPr>
          <p:sp>
            <p:nvSpPr>
              <p:cNvPr id="4115" name="AutoShape 130">
                <a:extLst>
                  <a:ext uri="{FF2B5EF4-FFF2-40B4-BE49-F238E27FC236}">
                    <a16:creationId xmlns:a16="http://schemas.microsoft.com/office/drawing/2014/main" id="{624F43AC-9F8C-B11B-B6B2-07544F50AEE7}"/>
                  </a:ext>
                </a:extLst>
              </p:cNvPr>
              <p:cNvSpPr>
                <a:spLocks noChangeArrowheads="1"/>
              </p:cNvSpPr>
              <p:nvPr/>
            </p:nvSpPr>
            <p:spPr bwMode="auto">
              <a:xfrm>
                <a:off x="830" y="3153"/>
                <a:ext cx="34" cy="144"/>
              </a:xfrm>
              <a:prstGeom prst="parallelogram">
                <a:avLst>
                  <a:gd name="adj" fmla="val 25000"/>
                </a:avLst>
              </a:prstGeom>
              <a:solidFill>
                <a:srgbClr val="996633"/>
              </a:solidFill>
              <a:ln w="9525" algn="ctr">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4116" name="Group 131">
                <a:extLst>
                  <a:ext uri="{FF2B5EF4-FFF2-40B4-BE49-F238E27FC236}">
                    <a16:creationId xmlns:a16="http://schemas.microsoft.com/office/drawing/2014/main" id="{7CECB84F-6F2D-7F7E-EC2F-566545F6337A}"/>
                  </a:ext>
                </a:extLst>
              </p:cNvPr>
              <p:cNvGrpSpPr>
                <a:grpSpLocks/>
              </p:cNvGrpSpPr>
              <p:nvPr/>
            </p:nvGrpSpPr>
            <p:grpSpPr bwMode="auto">
              <a:xfrm rot="-1106097">
                <a:off x="854" y="3142"/>
                <a:ext cx="247" cy="175"/>
                <a:chOff x="793" y="3332"/>
                <a:chExt cx="703" cy="639"/>
              </a:xfrm>
            </p:grpSpPr>
            <p:sp>
              <p:nvSpPr>
                <p:cNvPr id="4117" name="Freeform 132">
                  <a:extLst>
                    <a:ext uri="{FF2B5EF4-FFF2-40B4-BE49-F238E27FC236}">
                      <a16:creationId xmlns:a16="http://schemas.microsoft.com/office/drawing/2014/main" id="{ABE05AAD-4AF9-85AD-5463-E8AD657843D2}"/>
                    </a:ext>
                  </a:extLst>
                </p:cNvPr>
                <p:cNvSpPr>
                  <a:spLocks/>
                </p:cNvSpPr>
                <p:nvPr/>
              </p:nvSpPr>
              <p:spPr bwMode="auto">
                <a:xfrm>
                  <a:off x="864" y="3504"/>
                  <a:ext cx="632" cy="288"/>
                </a:xfrm>
                <a:custGeom>
                  <a:avLst/>
                  <a:gdLst>
                    <a:gd name="T0" fmla="*/ 8 w 632"/>
                    <a:gd name="T1" fmla="*/ 0 h 288"/>
                    <a:gd name="T2" fmla="*/ 104 w 632"/>
                    <a:gd name="T3" fmla="*/ 240 h 288"/>
                    <a:gd name="T4" fmla="*/ 632 w 632"/>
                    <a:gd name="T5" fmla="*/ 288 h 288"/>
                    <a:gd name="T6" fmla="*/ 0 60000 65536"/>
                    <a:gd name="T7" fmla="*/ 0 60000 65536"/>
                    <a:gd name="T8" fmla="*/ 0 60000 65536"/>
                    <a:gd name="T9" fmla="*/ 0 w 632"/>
                    <a:gd name="T10" fmla="*/ 0 h 288"/>
                    <a:gd name="T11" fmla="*/ 632 w 632"/>
                    <a:gd name="T12" fmla="*/ 288 h 288"/>
                  </a:gdLst>
                  <a:ahLst/>
                  <a:cxnLst>
                    <a:cxn ang="T6">
                      <a:pos x="T0" y="T1"/>
                    </a:cxn>
                    <a:cxn ang="T7">
                      <a:pos x="T2" y="T3"/>
                    </a:cxn>
                    <a:cxn ang="T8">
                      <a:pos x="T4" y="T5"/>
                    </a:cxn>
                  </a:cxnLst>
                  <a:rect l="T9" t="T10" r="T11" b="T12"/>
                  <a:pathLst>
                    <a:path w="632" h="288">
                      <a:moveTo>
                        <a:pt x="8" y="0"/>
                      </a:moveTo>
                      <a:cubicBezTo>
                        <a:pt x="4" y="96"/>
                        <a:pt x="0" y="192"/>
                        <a:pt x="104" y="240"/>
                      </a:cubicBezTo>
                      <a:cubicBezTo>
                        <a:pt x="208" y="288"/>
                        <a:pt x="528" y="280"/>
                        <a:pt x="632" y="288"/>
                      </a:cubicBezTo>
                    </a:path>
                  </a:pathLst>
                </a:custGeom>
                <a:solidFill>
                  <a:srgbClr val="99FF33"/>
                </a:solidFill>
                <a:ln w="9525">
                  <a:solidFill>
                    <a:schemeClr val="tx1"/>
                  </a:solidFill>
                  <a:round/>
                  <a:headEnd/>
                  <a:tailEnd/>
                </a:ln>
              </p:spPr>
              <p:txBody>
                <a:bodyPr/>
                <a:lstStyle/>
                <a:p>
                  <a:endParaRPr lang="en-US"/>
                </a:p>
              </p:txBody>
            </p:sp>
            <p:sp>
              <p:nvSpPr>
                <p:cNvPr id="4118" name="Freeform 133">
                  <a:extLst>
                    <a:ext uri="{FF2B5EF4-FFF2-40B4-BE49-F238E27FC236}">
                      <a16:creationId xmlns:a16="http://schemas.microsoft.com/office/drawing/2014/main" id="{C4C09BEB-07FA-5882-DC35-202B9968D2FE}"/>
                    </a:ext>
                  </a:extLst>
                </p:cNvPr>
                <p:cNvSpPr>
                  <a:spLocks/>
                </p:cNvSpPr>
                <p:nvPr/>
              </p:nvSpPr>
              <p:spPr bwMode="auto">
                <a:xfrm rot="2700000" flipV="1">
                  <a:off x="859" y="3530"/>
                  <a:ext cx="639" cy="244"/>
                </a:xfrm>
                <a:custGeom>
                  <a:avLst/>
                  <a:gdLst>
                    <a:gd name="T0" fmla="*/ 8 w 632"/>
                    <a:gd name="T1" fmla="*/ 0 h 288"/>
                    <a:gd name="T2" fmla="*/ 134 w 632"/>
                    <a:gd name="T3" fmla="*/ 3 h 288"/>
                    <a:gd name="T4" fmla="*/ 879 w 632"/>
                    <a:gd name="T5" fmla="*/ 3 h 288"/>
                    <a:gd name="T6" fmla="*/ 0 60000 65536"/>
                    <a:gd name="T7" fmla="*/ 0 60000 65536"/>
                    <a:gd name="T8" fmla="*/ 0 60000 65536"/>
                    <a:gd name="T9" fmla="*/ 0 w 632"/>
                    <a:gd name="T10" fmla="*/ 0 h 288"/>
                    <a:gd name="T11" fmla="*/ 632 w 632"/>
                    <a:gd name="T12" fmla="*/ 288 h 288"/>
                  </a:gdLst>
                  <a:ahLst/>
                  <a:cxnLst>
                    <a:cxn ang="T6">
                      <a:pos x="T0" y="T1"/>
                    </a:cxn>
                    <a:cxn ang="T7">
                      <a:pos x="T2" y="T3"/>
                    </a:cxn>
                    <a:cxn ang="T8">
                      <a:pos x="T4" y="T5"/>
                    </a:cxn>
                  </a:cxnLst>
                  <a:rect l="T9" t="T10" r="T11" b="T12"/>
                  <a:pathLst>
                    <a:path w="632" h="288">
                      <a:moveTo>
                        <a:pt x="8" y="0"/>
                      </a:moveTo>
                      <a:cubicBezTo>
                        <a:pt x="4" y="96"/>
                        <a:pt x="0" y="192"/>
                        <a:pt x="104" y="240"/>
                      </a:cubicBezTo>
                      <a:cubicBezTo>
                        <a:pt x="208" y="288"/>
                        <a:pt x="528" y="280"/>
                        <a:pt x="632" y="288"/>
                      </a:cubicBezTo>
                    </a:path>
                  </a:pathLst>
                </a:custGeom>
                <a:solidFill>
                  <a:srgbClr val="99FF33"/>
                </a:solidFill>
                <a:ln w="9525">
                  <a:solidFill>
                    <a:schemeClr val="tx1"/>
                  </a:solidFill>
                  <a:round/>
                  <a:headEnd/>
                  <a:tailEnd/>
                </a:ln>
              </p:spPr>
              <p:txBody>
                <a:bodyPr/>
                <a:lstStyle/>
                <a:p>
                  <a:endParaRPr lang="en-US"/>
                </a:p>
              </p:txBody>
            </p:sp>
            <p:sp>
              <p:nvSpPr>
                <p:cNvPr id="4119" name="Line 134">
                  <a:extLst>
                    <a:ext uri="{FF2B5EF4-FFF2-40B4-BE49-F238E27FC236}">
                      <a16:creationId xmlns:a16="http://schemas.microsoft.com/office/drawing/2014/main" id="{2622525F-E724-E20D-96DB-44B01542BF29}"/>
                    </a:ext>
                  </a:extLst>
                </p:cNvPr>
                <p:cNvSpPr>
                  <a:spLocks noChangeShapeType="1"/>
                </p:cNvSpPr>
                <p:nvPr/>
              </p:nvSpPr>
              <p:spPr bwMode="auto">
                <a:xfrm>
                  <a:off x="872" y="3504"/>
                  <a:ext cx="528"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0" name="Line 135">
                  <a:extLst>
                    <a:ext uri="{FF2B5EF4-FFF2-40B4-BE49-F238E27FC236}">
                      <a16:creationId xmlns:a16="http://schemas.microsoft.com/office/drawing/2014/main" id="{90DF459E-6F21-88D8-B7A8-9DC28BAD7AC4}"/>
                    </a:ext>
                  </a:extLst>
                </p:cNvPr>
                <p:cNvSpPr>
                  <a:spLocks noChangeShapeType="1"/>
                </p:cNvSpPr>
                <p:nvPr/>
              </p:nvSpPr>
              <p:spPr bwMode="auto">
                <a:xfrm flipV="1">
                  <a:off x="968" y="350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1" name="Line 136">
                  <a:extLst>
                    <a:ext uri="{FF2B5EF4-FFF2-40B4-BE49-F238E27FC236}">
                      <a16:creationId xmlns:a16="http://schemas.microsoft.com/office/drawing/2014/main" id="{996219E1-13D7-2EA5-784B-04B0048AA2CA}"/>
                    </a:ext>
                  </a:extLst>
                </p:cNvPr>
                <p:cNvSpPr>
                  <a:spLocks noChangeShapeType="1"/>
                </p:cNvSpPr>
                <p:nvPr/>
              </p:nvSpPr>
              <p:spPr bwMode="auto">
                <a:xfrm flipV="1">
                  <a:off x="1064" y="3562"/>
                  <a:ext cx="96" cy="3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2" name="Line 137">
                  <a:extLst>
                    <a:ext uri="{FF2B5EF4-FFF2-40B4-BE49-F238E27FC236}">
                      <a16:creationId xmlns:a16="http://schemas.microsoft.com/office/drawing/2014/main" id="{5091623C-E36C-0ACD-14F1-2550BE41C451}"/>
                    </a:ext>
                  </a:extLst>
                </p:cNvPr>
                <p:cNvSpPr>
                  <a:spLocks noChangeShapeType="1"/>
                </p:cNvSpPr>
                <p:nvPr/>
              </p:nvSpPr>
              <p:spPr bwMode="auto">
                <a:xfrm flipV="1">
                  <a:off x="1172" y="3614"/>
                  <a:ext cx="84" cy="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3" name="Line 138">
                  <a:extLst>
                    <a:ext uri="{FF2B5EF4-FFF2-40B4-BE49-F238E27FC236}">
                      <a16:creationId xmlns:a16="http://schemas.microsoft.com/office/drawing/2014/main" id="{740E5146-564B-B312-5654-9102D984188B}"/>
                    </a:ext>
                  </a:extLst>
                </p:cNvPr>
                <p:cNvSpPr>
                  <a:spLocks noChangeShapeType="1"/>
                </p:cNvSpPr>
                <p:nvPr/>
              </p:nvSpPr>
              <p:spPr bwMode="auto">
                <a:xfrm rot="5400000" flipV="1">
                  <a:off x="968" y="361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4" name="Line 139">
                  <a:extLst>
                    <a:ext uri="{FF2B5EF4-FFF2-40B4-BE49-F238E27FC236}">
                      <a16:creationId xmlns:a16="http://schemas.microsoft.com/office/drawing/2014/main" id="{60FAC76A-252C-82CB-6A7D-0831566FC8E6}"/>
                    </a:ext>
                  </a:extLst>
                </p:cNvPr>
                <p:cNvSpPr>
                  <a:spLocks noChangeShapeType="1"/>
                </p:cNvSpPr>
                <p:nvPr/>
              </p:nvSpPr>
              <p:spPr bwMode="auto">
                <a:xfrm rot="5400000" flipV="1">
                  <a:off x="1192" y="3698"/>
                  <a:ext cx="96" cy="3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5" name="Line 140">
                  <a:extLst>
                    <a:ext uri="{FF2B5EF4-FFF2-40B4-BE49-F238E27FC236}">
                      <a16:creationId xmlns:a16="http://schemas.microsoft.com/office/drawing/2014/main" id="{A8ECDCEF-B647-27F1-2C21-85CA0DAA2CA1}"/>
                    </a:ext>
                  </a:extLst>
                </p:cNvPr>
                <p:cNvSpPr>
                  <a:spLocks noChangeShapeType="1"/>
                </p:cNvSpPr>
                <p:nvPr/>
              </p:nvSpPr>
              <p:spPr bwMode="auto">
                <a:xfrm rot="5400000" flipV="1">
                  <a:off x="1096" y="3652"/>
                  <a:ext cx="84" cy="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6" name="Line 141">
                  <a:extLst>
                    <a:ext uri="{FF2B5EF4-FFF2-40B4-BE49-F238E27FC236}">
                      <a16:creationId xmlns:a16="http://schemas.microsoft.com/office/drawing/2014/main" id="{B44123A0-ED09-0A81-C30F-454482B15DF7}"/>
                    </a:ext>
                  </a:extLst>
                </p:cNvPr>
                <p:cNvSpPr>
                  <a:spLocks noChangeShapeType="1"/>
                </p:cNvSpPr>
                <p:nvPr/>
              </p:nvSpPr>
              <p:spPr bwMode="auto">
                <a:xfrm>
                  <a:off x="793" y="3462"/>
                  <a:ext cx="96" cy="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nvGrpSpPr>
          <p:cNvPr id="13" name="Group 81">
            <a:extLst>
              <a:ext uri="{FF2B5EF4-FFF2-40B4-BE49-F238E27FC236}">
                <a16:creationId xmlns:a16="http://schemas.microsoft.com/office/drawing/2014/main" id="{BDA30AF8-5291-3063-C6A4-CA314D49097B}"/>
              </a:ext>
            </a:extLst>
          </p:cNvPr>
          <p:cNvGrpSpPr>
            <a:grpSpLocks/>
          </p:cNvGrpSpPr>
          <p:nvPr/>
        </p:nvGrpSpPr>
        <p:grpSpPr bwMode="auto">
          <a:xfrm>
            <a:off x="4648200" y="0"/>
            <a:ext cx="4010025" cy="1828800"/>
            <a:chOff x="1680" y="1056"/>
            <a:chExt cx="2736" cy="1888"/>
          </a:xfrm>
        </p:grpSpPr>
        <p:sp>
          <p:nvSpPr>
            <p:cNvPr id="4110" name="Cloud">
              <a:extLst>
                <a:ext uri="{FF2B5EF4-FFF2-40B4-BE49-F238E27FC236}">
                  <a16:creationId xmlns:a16="http://schemas.microsoft.com/office/drawing/2014/main" id="{113D1EA8-29CC-FB74-303C-FF9D0FD136B1}"/>
                </a:ext>
              </a:extLst>
            </p:cNvPr>
            <p:cNvSpPr>
              <a:spLocks noChangeAspect="1" noEditPoints="1" noChangeArrowheads="1"/>
            </p:cNvSpPr>
            <p:nvPr/>
          </p:nvSpPr>
          <p:spPr bwMode="auto">
            <a:xfrm>
              <a:off x="1680" y="1056"/>
              <a:ext cx="2736"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6 w 21600"/>
                <a:gd name="T13" fmla="*/ 3261 h 21600"/>
                <a:gd name="T14" fmla="*/ 17084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4111" name="Picture 86">
              <a:extLst>
                <a:ext uri="{FF2B5EF4-FFF2-40B4-BE49-F238E27FC236}">
                  <a16:creationId xmlns:a16="http://schemas.microsoft.com/office/drawing/2014/main" id="{7376241D-BAB9-0501-A2CF-DA5C7D8F42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6" y="17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2" name="Picture 92">
              <a:extLst>
                <a:ext uri="{FF2B5EF4-FFF2-40B4-BE49-F238E27FC236}">
                  <a16:creationId xmlns:a16="http://schemas.microsoft.com/office/drawing/2014/main" id="{3310DC24-EB11-C4DC-00CC-1B6B9F9A34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0" y="129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8" name="Rectangle 107">
            <a:extLst>
              <a:ext uri="{FF2B5EF4-FFF2-40B4-BE49-F238E27FC236}">
                <a16:creationId xmlns:a16="http://schemas.microsoft.com/office/drawing/2014/main" id="{B79FF123-16AA-C0D7-3AD2-134C2DBA85DD}"/>
              </a:ext>
            </a:extLst>
          </p:cNvPr>
          <p:cNvSpPr/>
          <p:nvPr/>
        </p:nvSpPr>
        <p:spPr>
          <a:xfrm>
            <a:off x="2438400" y="4191000"/>
            <a:ext cx="7391400" cy="1371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5400" dirty="0">
                <a:solidFill>
                  <a:srgbClr val="FFFF00"/>
                </a:solidFill>
                <a:latin typeface="Times New Roman" panose="02020603050405020304" pitchFamily="18" charset="0"/>
                <a:cs typeface="Times New Roman" panose="02020603050405020304" pitchFamily="18" charset="0"/>
              </a:rPr>
              <a:t> </a:t>
            </a:r>
            <a:r>
              <a:rPr lang="en-US" sz="54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21 x 3 + 21 x 7</a:t>
            </a:r>
            <a:r>
              <a:rPr lang="en-US" sz="5400" baseline="300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r>
              <a:rPr lang="en-US" sz="54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endParaRPr lang="en-US" sz="5400" dirty="0">
              <a:solidFill>
                <a:srgbClr val="FFFF00"/>
              </a:solidFill>
              <a:latin typeface="Times New Roman" panose="02020603050405020304" pitchFamily="18" charset="0"/>
              <a:cs typeface="Times New Roman" panose="02020603050405020304" pitchFamily="18" charset="0"/>
            </a:endParaRPr>
          </a:p>
        </p:txBody>
      </p:sp>
      <p:sp>
        <p:nvSpPr>
          <p:cNvPr id="110" name="Rectangle 109">
            <a:extLst>
              <a:ext uri="{FF2B5EF4-FFF2-40B4-BE49-F238E27FC236}">
                <a16:creationId xmlns:a16="http://schemas.microsoft.com/office/drawing/2014/main" id="{F43A2357-E365-16A4-1201-D402D7E90257}"/>
              </a:ext>
            </a:extLst>
          </p:cNvPr>
          <p:cNvSpPr/>
          <p:nvPr/>
        </p:nvSpPr>
        <p:spPr>
          <a:xfrm>
            <a:off x="7458075" y="4086225"/>
            <a:ext cx="1981200" cy="1371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800" dirty="0">
                <a:solidFill>
                  <a:srgbClr val="00FF00"/>
                </a:solidFill>
                <a:latin typeface="Times New Roman" panose="02020603050405020304" pitchFamily="18" charset="0"/>
                <a:cs typeface="Times New Roman" panose="02020603050405020304" pitchFamily="18" charset="0"/>
              </a:rPr>
              <a:t> </a:t>
            </a:r>
            <a:r>
              <a:rPr lang="en-US" sz="4800" dirty="0">
                <a:solidFill>
                  <a:schemeClr val="tx1"/>
                </a:solidFill>
                <a:latin typeface="Times New Roman" pitchFamily="18" charset="0"/>
                <a:cs typeface="Times New Roman" pitchFamily="18" charset="0"/>
              </a:rPr>
              <a:t>210</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path" presetSubtype="0" accel="50000" fill="hold" nodeType="withEffect">
                                  <p:stCondLst>
                                    <p:cond delay="0"/>
                                  </p:stCondLst>
                                  <p:childTnLst>
                                    <p:animMotion origin="layout" path="M 0.02692 -2.96296E-6 L -1.53846E-6 -2.96296E-6 " pathEditMode="relative" rAng="0" ptsTypes="AA">
                                      <p:cBhvr>
                                        <p:cTn id="6" dur="500" fill="hold"/>
                                        <p:tgtEl>
                                          <p:spTgt spid="9"/>
                                        </p:tgtEl>
                                        <p:attrNameLst>
                                          <p:attrName>ppt_x</p:attrName>
                                          <p:attrName>ppt_y</p:attrName>
                                        </p:attrNameLst>
                                      </p:cBhvr>
                                      <p:rCtr x="-1300" y="0"/>
                                    </p:animMotion>
                                  </p:childTnLst>
                                </p:cTn>
                              </p:par>
                              <p:par>
                                <p:cTn id="7" presetID="35" presetClass="path" presetSubtype="0" accel="50000" fill="hold" nodeType="withEffect">
                                  <p:stCondLst>
                                    <p:cond delay="0"/>
                                  </p:stCondLst>
                                  <p:childTnLst>
                                    <p:animMotion origin="layout" path="M 4.61538E-6 0.0037 L -0.02452 0.0037 " pathEditMode="relative" rAng="0" ptsTypes="AA">
                                      <p:cBhvr>
                                        <p:cTn id="8" dur="500" fill="hold"/>
                                        <p:tgtEl>
                                          <p:spTgt spid="5"/>
                                        </p:tgtEl>
                                        <p:attrNameLst>
                                          <p:attrName>ppt_x</p:attrName>
                                          <p:attrName>ppt_y</p:attrName>
                                        </p:attrNameLst>
                                      </p:cBhvr>
                                      <p:rCtr x="-1200" y="0"/>
                                    </p:animMotion>
                                  </p:childTnLst>
                                </p:cTn>
                              </p:par>
                              <p:par>
                                <p:cTn id="9" presetID="63" presetClass="path" presetSubtype="0" accel="50000" fill="hold" nodeType="withEffect">
                                  <p:stCondLst>
                                    <p:cond delay="0"/>
                                  </p:stCondLst>
                                  <p:childTnLst>
                                    <p:animMotion origin="layout" path="M -0.02933 -0.00371 L 0.00144 -0.00371 " pathEditMode="relative" rAng="0" ptsTypes="AA">
                                      <p:cBhvr>
                                        <p:cTn id="10" dur="500" fill="hold"/>
                                        <p:tgtEl>
                                          <p:spTgt spid="3"/>
                                        </p:tgtEl>
                                        <p:attrNameLst>
                                          <p:attrName>ppt_x</p:attrName>
                                          <p:attrName>ppt_y</p:attrName>
                                        </p:attrNameLst>
                                      </p:cBhvr>
                                      <p:rCtr x="1500" y="0"/>
                                    </p:animMotion>
                                  </p:childTnLst>
                                </p:cTn>
                              </p:par>
                              <p:par>
                                <p:cTn id="11" presetID="63" presetClass="path" presetSubtype="0" accel="50000" fill="hold" nodeType="withEffect">
                                  <p:stCondLst>
                                    <p:cond delay="0"/>
                                  </p:stCondLst>
                                  <p:childTnLst>
                                    <p:animMotion origin="layout" path="M -1.53846E-6 -2.96296E-6 L 0.02692 -2.96296E-6 " pathEditMode="relative" rAng="0" ptsTypes="AA">
                                      <p:cBhvr>
                                        <p:cTn id="12" dur="500" fill="hold"/>
                                        <p:tgtEl>
                                          <p:spTgt spid="9"/>
                                        </p:tgtEl>
                                        <p:attrNameLst>
                                          <p:attrName>ppt_x</p:attrName>
                                          <p:attrName>ppt_y</p:attrName>
                                        </p:attrNameLst>
                                      </p:cBhvr>
                                      <p:rCtr x="1300" y="0"/>
                                    </p:animMotion>
                                  </p:childTnLst>
                                </p:cTn>
                              </p:par>
                              <p:par>
                                <p:cTn id="13" presetID="63" presetClass="path" presetSubtype="0" accel="50000" fill="hold" nodeType="withEffect">
                                  <p:stCondLst>
                                    <p:cond delay="0"/>
                                  </p:stCondLst>
                                  <p:childTnLst>
                                    <p:animMotion origin="layout" path="M -0.02308 0.0037 L -0.00145 0.0037 " pathEditMode="relative" rAng="0" ptsTypes="AA">
                                      <p:cBhvr>
                                        <p:cTn id="14" dur="500" fill="hold"/>
                                        <p:tgtEl>
                                          <p:spTgt spid="5"/>
                                        </p:tgtEl>
                                        <p:attrNameLst>
                                          <p:attrName>ppt_x</p:attrName>
                                          <p:attrName>ppt_y</p:attrName>
                                        </p:attrNameLst>
                                      </p:cBhvr>
                                      <p:rCtr x="1100" y="0"/>
                                    </p:animMotion>
                                  </p:childTnLst>
                                </p:cTn>
                              </p:par>
                              <p:par>
                                <p:cTn id="15" presetID="35" presetClass="path" presetSubtype="0" accel="50000" fill="hold" nodeType="withEffect">
                                  <p:stCondLst>
                                    <p:cond delay="0"/>
                                  </p:stCondLst>
                                  <p:childTnLst>
                                    <p:animMotion origin="layout" path="M 2.30769E-6 -0.00371 L -0.02933 -0.00371 " pathEditMode="relative" rAng="0" ptsTypes="AA">
                                      <p:cBhvr>
                                        <p:cTn id="16" dur="500" fill="hold"/>
                                        <p:tgtEl>
                                          <p:spTgt spid="3"/>
                                        </p:tgtEl>
                                        <p:attrNameLst>
                                          <p:attrName>ppt_x</p:attrName>
                                          <p:attrName>ppt_y</p:attrName>
                                        </p:attrNameLst>
                                      </p:cBhvr>
                                      <p:rCtr x="-1500" y="0"/>
                                    </p:animMotion>
                                  </p:childTnLst>
                                </p:cTn>
                              </p:par>
                              <p:par>
                                <p:cTn id="17" presetID="35" presetClass="path" presetSubtype="0" accel="50000" fill="hold" nodeType="withEffect">
                                  <p:stCondLst>
                                    <p:cond delay="0"/>
                                  </p:stCondLst>
                                  <p:childTnLst>
                                    <p:animMotion origin="layout" path="M 0.02692 -2.96296E-6 L 1.53846E-6 -2.96296E-6 " pathEditMode="relative" rAng="0" ptsTypes="AA">
                                      <p:cBhvr>
                                        <p:cTn id="18" dur="500" fill="hold"/>
                                        <p:tgtEl>
                                          <p:spTgt spid="9"/>
                                        </p:tgtEl>
                                        <p:attrNameLst>
                                          <p:attrName>ppt_x</p:attrName>
                                          <p:attrName>ppt_y</p:attrName>
                                        </p:attrNameLst>
                                      </p:cBhvr>
                                      <p:rCtr x="-1300" y="0"/>
                                    </p:animMotion>
                                  </p:childTnLst>
                                </p:cTn>
                              </p:par>
                              <p:par>
                                <p:cTn id="19" presetID="35" presetClass="path" presetSubtype="0" accel="50000" fill="hold" nodeType="withEffect">
                                  <p:stCondLst>
                                    <p:cond delay="0"/>
                                  </p:stCondLst>
                                  <p:childTnLst>
                                    <p:animMotion origin="layout" path="M -0.00145 0.0037 L -0.02597 0.0037 " pathEditMode="relative" rAng="0" ptsTypes="AA">
                                      <p:cBhvr>
                                        <p:cTn id="20" dur="500" fill="hold"/>
                                        <p:tgtEl>
                                          <p:spTgt spid="5"/>
                                        </p:tgtEl>
                                        <p:attrNameLst>
                                          <p:attrName>ppt_x</p:attrName>
                                          <p:attrName>ppt_y</p:attrName>
                                        </p:attrNameLst>
                                      </p:cBhvr>
                                      <p:rCtr x="-1200" y="0"/>
                                    </p:animMotion>
                                  </p:childTnLst>
                                </p:cTn>
                              </p:par>
                              <p:par>
                                <p:cTn id="21" presetID="63" presetClass="path" presetSubtype="0" accel="50000" fill="hold" nodeType="withEffect">
                                  <p:stCondLst>
                                    <p:cond delay="0"/>
                                  </p:stCondLst>
                                  <p:childTnLst>
                                    <p:animMotion origin="layout" path="M -0.02932 -0.0037 L 0.00289 -0.0037 " pathEditMode="relative" rAng="0" ptsTypes="AA">
                                      <p:cBhvr>
                                        <p:cTn id="22" dur="500" fill="hold"/>
                                        <p:tgtEl>
                                          <p:spTgt spid="3"/>
                                        </p:tgtEl>
                                        <p:attrNameLst>
                                          <p:attrName>ppt_x</p:attrName>
                                          <p:attrName>ppt_y</p:attrName>
                                        </p:attrNameLst>
                                      </p:cBhvr>
                                      <p:rCtr x="1600" y="0"/>
                                    </p:animMotion>
                                  </p:childTnLst>
                                </p:cTn>
                              </p:par>
                              <p:par>
                                <p:cTn id="23" presetID="63" presetClass="path" presetSubtype="0" accel="50000" fill="hold" nodeType="withEffect">
                                  <p:stCondLst>
                                    <p:cond delay="0"/>
                                  </p:stCondLst>
                                  <p:childTnLst>
                                    <p:animMotion origin="layout" path="M -1.53846E-6 -2.96296E-6 L 0.02692 -2.96296E-6 " pathEditMode="relative" rAng="0" ptsTypes="AA">
                                      <p:cBhvr>
                                        <p:cTn id="24" dur="500" fill="hold"/>
                                        <p:tgtEl>
                                          <p:spTgt spid="9"/>
                                        </p:tgtEl>
                                        <p:attrNameLst>
                                          <p:attrName>ppt_x</p:attrName>
                                          <p:attrName>ppt_y</p:attrName>
                                        </p:attrNameLst>
                                      </p:cBhvr>
                                      <p:rCtr x="1300" y="0"/>
                                    </p:animMotion>
                                  </p:childTnLst>
                                </p:cTn>
                              </p:par>
                              <p:par>
                                <p:cTn id="25" presetID="63" presetClass="path" presetSubtype="0" accel="50000" fill="hold" nodeType="withEffect">
                                  <p:stCondLst>
                                    <p:cond delay="0"/>
                                  </p:stCondLst>
                                  <p:childTnLst>
                                    <p:animMotion origin="layout" path="M -0.02308 0.0037 L -0.00145 0.0037 " pathEditMode="relative" rAng="0" ptsTypes="AA">
                                      <p:cBhvr>
                                        <p:cTn id="26" dur="500" fill="hold"/>
                                        <p:tgtEl>
                                          <p:spTgt spid="5"/>
                                        </p:tgtEl>
                                        <p:attrNameLst>
                                          <p:attrName>ppt_x</p:attrName>
                                          <p:attrName>ppt_y</p:attrName>
                                        </p:attrNameLst>
                                      </p:cBhvr>
                                      <p:rCtr x="1100" y="0"/>
                                    </p:animMotion>
                                  </p:childTnLst>
                                </p:cTn>
                              </p:par>
                              <p:par>
                                <p:cTn id="27" presetID="35" presetClass="path" presetSubtype="0" accel="50000" fill="hold" nodeType="withEffect">
                                  <p:stCondLst>
                                    <p:cond delay="0"/>
                                  </p:stCondLst>
                                  <p:childTnLst>
                                    <p:animMotion origin="layout" path="M 2.30769E-6 -0.00371 L -0.02933 -0.00371 " pathEditMode="relative" rAng="0" ptsTypes="AA">
                                      <p:cBhvr>
                                        <p:cTn id="28" dur="500" fill="hold"/>
                                        <p:tgtEl>
                                          <p:spTgt spid="3"/>
                                        </p:tgtEl>
                                        <p:attrNameLst>
                                          <p:attrName>ppt_x</p:attrName>
                                          <p:attrName>ppt_y</p:attrName>
                                        </p:attrNameLst>
                                      </p:cBhvr>
                                      <p:rCtr x="-1500" y="0"/>
                                    </p:animMotion>
                                  </p:childTnLst>
                                </p:cTn>
                              </p:par>
                              <p:par>
                                <p:cTn id="29" presetID="35" presetClass="path" presetSubtype="0" accel="50000" fill="hold" nodeType="withEffect">
                                  <p:stCondLst>
                                    <p:cond delay="0"/>
                                  </p:stCondLst>
                                  <p:childTnLst>
                                    <p:animMotion origin="layout" path="M 0.02308 -2.96296E-6 L -1.53846E-6 -2.96296E-6 " pathEditMode="relative" rAng="0" ptsTypes="AA">
                                      <p:cBhvr>
                                        <p:cTn id="30" dur="500" fill="hold"/>
                                        <p:tgtEl>
                                          <p:spTgt spid="9"/>
                                        </p:tgtEl>
                                        <p:attrNameLst>
                                          <p:attrName>ppt_x</p:attrName>
                                          <p:attrName>ppt_y</p:attrName>
                                        </p:attrNameLst>
                                      </p:cBhvr>
                                      <p:rCtr x="-1200" y="0"/>
                                    </p:animMotion>
                                  </p:childTnLst>
                                </p:cTn>
                              </p:par>
                              <p:par>
                                <p:cTn id="31" presetID="35" presetClass="path" presetSubtype="0" accel="50000" fill="hold" nodeType="withEffect">
                                  <p:stCondLst>
                                    <p:cond delay="0"/>
                                  </p:stCondLst>
                                  <p:childTnLst>
                                    <p:animMotion origin="layout" path="M 4.61538E-6 0.0037 L -0.02452 0.0037 " pathEditMode="relative" rAng="0" ptsTypes="AA">
                                      <p:cBhvr>
                                        <p:cTn id="32" dur="500" fill="hold"/>
                                        <p:tgtEl>
                                          <p:spTgt spid="5"/>
                                        </p:tgtEl>
                                        <p:attrNameLst>
                                          <p:attrName>ppt_x</p:attrName>
                                          <p:attrName>ppt_y</p:attrName>
                                        </p:attrNameLst>
                                      </p:cBhvr>
                                      <p:rCtr x="-1200" y="0"/>
                                    </p:animMotion>
                                  </p:childTnLst>
                                </p:cTn>
                              </p:par>
                              <p:par>
                                <p:cTn id="33" presetID="63" presetClass="path" presetSubtype="0" accel="50000" fill="hold" nodeType="withEffect">
                                  <p:stCondLst>
                                    <p:cond delay="0"/>
                                  </p:stCondLst>
                                  <p:childTnLst>
                                    <p:animMotion origin="layout" path="M -0.02933 -0.00371 L 0.00144 -0.00371 " pathEditMode="fixed" rAng="0" ptsTypes="AA">
                                      <p:cBhvr>
                                        <p:cTn id="34" dur="500" fill="hold"/>
                                        <p:tgtEl>
                                          <p:spTgt spid="3"/>
                                        </p:tgtEl>
                                        <p:attrNameLst>
                                          <p:attrName>ppt_x</p:attrName>
                                          <p:attrName>ppt_y</p:attrName>
                                        </p:attrNameLst>
                                      </p:cBhvr>
                                      <p:rCtr x="1500" y="0"/>
                                    </p:animMotion>
                                  </p:childTnLst>
                                </p:cTn>
                              </p:par>
                              <p:par>
                                <p:cTn id="35" presetID="63" presetClass="path" presetSubtype="0" accel="50000" fill="hold" nodeType="withEffect">
                                  <p:stCondLst>
                                    <p:cond delay="0"/>
                                  </p:stCondLst>
                                  <p:childTnLst>
                                    <p:animMotion origin="layout" path="M -1.53846E-6 -0.00046 L 0.02692 -0.00046 " pathEditMode="relative" rAng="0" ptsTypes="AA">
                                      <p:cBhvr>
                                        <p:cTn id="36" dur="500" fill="hold"/>
                                        <p:tgtEl>
                                          <p:spTgt spid="9"/>
                                        </p:tgtEl>
                                        <p:attrNameLst>
                                          <p:attrName>ppt_x</p:attrName>
                                          <p:attrName>ppt_y</p:attrName>
                                        </p:attrNameLst>
                                      </p:cBhvr>
                                      <p:rCtr x="1300" y="0"/>
                                    </p:animMotion>
                                  </p:childTnLst>
                                </p:cTn>
                              </p:par>
                              <p:par>
                                <p:cTn id="37" presetID="63" presetClass="path" presetSubtype="0" accel="50000" fill="hold" nodeType="withEffect">
                                  <p:stCondLst>
                                    <p:cond delay="0"/>
                                  </p:stCondLst>
                                  <p:childTnLst>
                                    <p:animMotion origin="layout" path="M -0.02452 0.0037 L -0.00145 0.0037 " pathEditMode="relative" rAng="0" ptsTypes="AA">
                                      <p:cBhvr>
                                        <p:cTn id="38" dur="500" fill="hold"/>
                                        <p:tgtEl>
                                          <p:spTgt spid="5"/>
                                        </p:tgtEl>
                                        <p:attrNameLst>
                                          <p:attrName>ppt_x</p:attrName>
                                          <p:attrName>ppt_y</p:attrName>
                                        </p:attrNameLst>
                                      </p:cBhvr>
                                      <p:rCtr x="1200" y="0"/>
                                    </p:animMotion>
                                  </p:childTnLst>
                                </p:cTn>
                              </p:par>
                              <p:par>
                                <p:cTn id="39" presetID="42" presetClass="path" presetSubtype="0" accel="50000" fill="hold" nodeType="withEffect">
                                  <p:stCondLst>
                                    <p:cond delay="0"/>
                                  </p:stCondLst>
                                  <p:childTnLst>
                                    <p:animMotion origin="layout" path="M -1.11111E-6 7.40741E-7 L -0.01736 0.39143 " pathEditMode="relative" rAng="0" ptsTypes="AA">
                                      <p:cBhvr>
                                        <p:cTn id="40" dur="500" fill="hold"/>
                                        <p:tgtEl>
                                          <p:spTgt spid="10"/>
                                        </p:tgtEl>
                                        <p:attrNameLst>
                                          <p:attrName>ppt_x</p:attrName>
                                          <p:attrName>ppt_y</p:attrName>
                                        </p:attrNameLst>
                                      </p:cBhvr>
                                      <p:rCtr x="-868" y="19560"/>
                                    </p:animMotion>
                                  </p:childTnLst>
                                </p:cTn>
                              </p:par>
                              <p:par>
                                <p:cTn id="41" presetID="0" presetClass="path" presetSubtype="0" accel="50000" fill="hold" nodeType="withEffect">
                                  <p:stCondLst>
                                    <p:cond delay="0"/>
                                  </p:stCondLst>
                                  <p:childTnLst>
                                    <p:animMotion origin="layout" path="M -0.01736 0.39144 C -0.12326 0.1706 -0.22639 -0.04745 -0.23298 -0.04074 C -0.23784 -0.03148 -0.05399 0.41806 -0.04913 0.44792 C -0.04479 0.47685 -0.20729 0.11551 -0.21128 0.12384 C -0.21336 0.13472 -0.07448 0.47847 -0.06857 0.50695 C -0.06111 0.53982 -0.17152 0.29584 -0.17586 0.29838 C -0.18038 0.30139 -0.1092 0.49121 -0.09496 0.52778 " pathEditMode="relative" rAng="-1774276" ptsTypes="aaaaaaA">
                                      <p:cBhvr>
                                        <p:cTn id="42" dur="500" fill="hold"/>
                                        <p:tgtEl>
                                          <p:spTgt spid="10"/>
                                        </p:tgtEl>
                                        <p:attrNameLst>
                                          <p:attrName>ppt_x</p:attrName>
                                          <p:attrName>ppt_y</p:attrName>
                                        </p:attrNameLst>
                                      </p:cBhvr>
                                      <p:rCtr x="-12899" y="-14329"/>
                                    </p:animMotion>
                                  </p:childTnLst>
                                  <p:subTnLst>
                                    <p:audio>
                                      <p:cMediaNode>
                                        <p:cTn display="0" masterRel="sameClick">
                                          <p:stCondLst>
                                            <p:cond evt="begin" delay="0">
                                              <p:tn val="41"/>
                                            </p:cond>
                                          </p:stCondLst>
                                          <p:endCondLst>
                                            <p:cond evt="onStopAudio" delay="0">
                                              <p:tgtEl>
                                                <p:sldTgt/>
                                              </p:tgtEl>
                                            </p:cond>
                                          </p:endCondLst>
                                        </p:cTn>
                                        <p:tgtEl>
                                          <p:sndTgt r:embed="rId2" name="63.wav"/>
                                        </p:tgtEl>
                                      </p:cMediaNode>
                                    </p:audio>
                                  </p:subTnLst>
                                </p:cTn>
                              </p:par>
                            </p:childTnLst>
                          </p:cTn>
                        </p:par>
                        <p:par>
                          <p:cTn id="43" fill="hold" nodeType="afterGroup">
                            <p:stCondLst>
                              <p:cond delay="500"/>
                            </p:stCondLst>
                            <p:childTnLst>
                              <p:par>
                                <p:cTn id="44" presetID="6" presetClass="emph" presetSubtype="0" fill="hold" nodeType="afterEffect">
                                  <p:stCondLst>
                                    <p:cond delay="0"/>
                                  </p:stCondLst>
                                  <p:childTnLst>
                                    <p:animScale>
                                      <p:cBhvr>
                                        <p:cTn id="45" dur="500" fill="hold"/>
                                        <p:tgtEl>
                                          <p:spTgt spid="10"/>
                                        </p:tgtEl>
                                      </p:cBhvr>
                                      <p:by x="200000" y="200000"/>
                                    </p:animScale>
                                  </p:childTnLst>
                                </p:cTn>
                              </p:par>
                              <p:par>
                                <p:cTn id="46" presetID="35" presetClass="path" presetSubtype="0" accel="50000" fill="hold" nodeType="withEffect">
                                  <p:stCondLst>
                                    <p:cond delay="0"/>
                                  </p:stCondLst>
                                  <p:childTnLst>
                                    <p:animMotion origin="layout" path="M 0.02692 -2.96296E-6 L -1.53846E-6 -2.96296E-6 " pathEditMode="relative" rAng="0" ptsTypes="AA">
                                      <p:cBhvr>
                                        <p:cTn id="47" dur="500" fill="hold"/>
                                        <p:tgtEl>
                                          <p:spTgt spid="13"/>
                                        </p:tgtEl>
                                        <p:attrNameLst>
                                          <p:attrName>ppt_x</p:attrName>
                                          <p:attrName>ppt_y</p:attrName>
                                        </p:attrNameLst>
                                      </p:cBhvr>
                                      <p:rCtr x="-1300" y="0"/>
                                    </p:animMotion>
                                  </p:childTnLst>
                                </p:cTn>
                              </p:par>
                              <p:par>
                                <p:cTn id="48" presetID="63" presetClass="path" presetSubtype="0" accel="50000" fill="hold" nodeType="withEffect">
                                  <p:stCondLst>
                                    <p:cond delay="0"/>
                                  </p:stCondLst>
                                  <p:childTnLst>
                                    <p:animMotion origin="layout" path="M -1.53846E-6 -2.96296E-6 L 0.02692 -2.96296E-6 " pathEditMode="relative" rAng="0" ptsTypes="AA">
                                      <p:cBhvr>
                                        <p:cTn id="49" dur="500" fill="hold"/>
                                        <p:tgtEl>
                                          <p:spTgt spid="13"/>
                                        </p:tgtEl>
                                        <p:attrNameLst>
                                          <p:attrName>ppt_x</p:attrName>
                                          <p:attrName>ppt_y</p:attrName>
                                        </p:attrNameLst>
                                      </p:cBhvr>
                                      <p:rCtr x="1300" y="0"/>
                                    </p:animMotion>
                                  </p:childTnLst>
                                </p:cTn>
                              </p:par>
                              <p:par>
                                <p:cTn id="50" presetID="35" presetClass="path" presetSubtype="0" accel="50000" fill="hold" nodeType="withEffect">
                                  <p:stCondLst>
                                    <p:cond delay="0"/>
                                  </p:stCondLst>
                                  <p:childTnLst>
                                    <p:animMotion origin="layout" path="M 0.02692 -2.96296E-6 L 1.53846E-6 -2.96296E-6 " pathEditMode="relative" rAng="0" ptsTypes="AA">
                                      <p:cBhvr>
                                        <p:cTn id="51" dur="500" fill="hold"/>
                                        <p:tgtEl>
                                          <p:spTgt spid="13"/>
                                        </p:tgtEl>
                                        <p:attrNameLst>
                                          <p:attrName>ppt_x</p:attrName>
                                          <p:attrName>ppt_y</p:attrName>
                                        </p:attrNameLst>
                                      </p:cBhvr>
                                      <p:rCtr x="-1300" y="0"/>
                                    </p:animMotion>
                                  </p:childTnLst>
                                </p:cTn>
                              </p:par>
                              <p:par>
                                <p:cTn id="52" presetID="63" presetClass="path" presetSubtype="0" accel="50000" fill="hold" nodeType="withEffect">
                                  <p:stCondLst>
                                    <p:cond delay="0"/>
                                  </p:stCondLst>
                                  <p:childTnLst>
                                    <p:animMotion origin="layout" path="M -1.53846E-6 -2.96296E-6 L 0.02692 -2.96296E-6 " pathEditMode="relative" rAng="0" ptsTypes="AA">
                                      <p:cBhvr>
                                        <p:cTn id="53" dur="500" fill="hold"/>
                                        <p:tgtEl>
                                          <p:spTgt spid="13"/>
                                        </p:tgtEl>
                                        <p:attrNameLst>
                                          <p:attrName>ppt_x</p:attrName>
                                          <p:attrName>ppt_y</p:attrName>
                                        </p:attrNameLst>
                                      </p:cBhvr>
                                      <p:rCtr x="1300" y="0"/>
                                    </p:animMotion>
                                  </p:childTnLst>
                                </p:cTn>
                              </p:par>
                              <p:par>
                                <p:cTn id="54" presetID="35" presetClass="path" presetSubtype="0" accel="50000" fill="hold" nodeType="withEffect">
                                  <p:stCondLst>
                                    <p:cond delay="0"/>
                                  </p:stCondLst>
                                  <p:childTnLst>
                                    <p:animMotion origin="layout" path="M 0.02308 -2.96296E-6 L -1.53846E-6 -2.96296E-6 " pathEditMode="relative" rAng="0" ptsTypes="AA">
                                      <p:cBhvr>
                                        <p:cTn id="55" dur="500" fill="hold"/>
                                        <p:tgtEl>
                                          <p:spTgt spid="13"/>
                                        </p:tgtEl>
                                        <p:attrNameLst>
                                          <p:attrName>ppt_x</p:attrName>
                                          <p:attrName>ppt_y</p:attrName>
                                        </p:attrNameLst>
                                      </p:cBhvr>
                                      <p:rCtr x="-1200" y="0"/>
                                    </p:animMotion>
                                  </p:childTnLst>
                                </p:cTn>
                              </p:par>
                              <p:par>
                                <p:cTn id="56" presetID="63" presetClass="path" presetSubtype="0" accel="50000" fill="hold" nodeType="withEffect">
                                  <p:stCondLst>
                                    <p:cond delay="0"/>
                                  </p:stCondLst>
                                  <p:childTnLst>
                                    <p:animMotion origin="layout" path="M -1.53846E-6 -0.00046 L 0.02692 -0.00046 " pathEditMode="relative" rAng="0" ptsTypes="AA">
                                      <p:cBhvr>
                                        <p:cTn id="57" dur="500" fill="hold"/>
                                        <p:tgtEl>
                                          <p:spTgt spid="13"/>
                                        </p:tgtEl>
                                        <p:attrNameLst>
                                          <p:attrName>ppt_x</p:attrName>
                                          <p:attrName>ppt_y</p:attrName>
                                        </p:attrNameLst>
                                      </p:cBhvr>
                                      <p:rCtr x="1300" y="0"/>
                                    </p:animMotion>
                                  </p:childTnLst>
                                </p:cTn>
                              </p:par>
                              <p:par>
                                <p:cTn id="58" presetID="3" presetClass="entr" presetSubtype="10" fill="hold" grpId="0" nodeType="withEffect">
                                  <p:stCondLst>
                                    <p:cond delay="0"/>
                                  </p:stCondLst>
                                  <p:childTnLst>
                                    <p:set>
                                      <p:cBhvr>
                                        <p:cTn id="59" dur="1" fill="hold">
                                          <p:stCondLst>
                                            <p:cond delay="0"/>
                                          </p:stCondLst>
                                        </p:cTn>
                                        <p:tgtEl>
                                          <p:spTgt spid="108"/>
                                        </p:tgtEl>
                                        <p:attrNameLst>
                                          <p:attrName>style.visibility</p:attrName>
                                        </p:attrNameLst>
                                      </p:cBhvr>
                                      <p:to>
                                        <p:strVal val="visible"/>
                                      </p:to>
                                    </p:set>
                                    <p:animEffect transition="in" filter="blinds(horizontal)">
                                      <p:cBhvr>
                                        <p:cTn id="60" dur="500"/>
                                        <p:tgtEl>
                                          <p:spTgt spid="108"/>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10"/>
                                        </p:tgtEl>
                                        <p:attrNameLst>
                                          <p:attrName>style.visibility</p:attrName>
                                        </p:attrNameLst>
                                      </p:cBhvr>
                                      <p:to>
                                        <p:strVal val="visible"/>
                                      </p:to>
                                    </p:set>
                                    <p:animEffect transition="in" filter="blinds(horizontal)">
                                      <p:cBhvr>
                                        <p:cTn id="65"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p:bldP spid="1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42">
            <a:extLst>
              <a:ext uri="{FF2B5EF4-FFF2-40B4-BE49-F238E27FC236}">
                <a16:creationId xmlns:a16="http://schemas.microsoft.com/office/drawing/2014/main" id="{35E572A8-1217-F0F5-8D9B-C201D289F37D}"/>
              </a:ext>
            </a:extLst>
          </p:cNvPr>
          <p:cNvGrpSpPr>
            <a:grpSpLocks/>
          </p:cNvGrpSpPr>
          <p:nvPr/>
        </p:nvGrpSpPr>
        <p:grpSpPr bwMode="auto">
          <a:xfrm flipH="1">
            <a:off x="6324600" y="1219200"/>
            <a:ext cx="4114800" cy="3124200"/>
            <a:chOff x="1632" y="2460"/>
            <a:chExt cx="816" cy="516"/>
          </a:xfrm>
        </p:grpSpPr>
        <p:sp>
          <p:nvSpPr>
            <p:cNvPr id="5179" name="AutoShape 43">
              <a:extLst>
                <a:ext uri="{FF2B5EF4-FFF2-40B4-BE49-F238E27FC236}">
                  <a16:creationId xmlns:a16="http://schemas.microsoft.com/office/drawing/2014/main" id="{BCF4329C-F076-6B23-5EB4-9AA6D63CA23C}"/>
                </a:ext>
              </a:extLst>
            </p:cNvPr>
            <p:cNvSpPr>
              <a:spLocks noChangeArrowheads="1"/>
            </p:cNvSpPr>
            <p:nvPr/>
          </p:nvSpPr>
          <p:spPr bwMode="auto">
            <a:xfrm rot="7281406">
              <a:off x="2208" y="2736"/>
              <a:ext cx="144" cy="3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550 w 21600"/>
                <a:gd name="T13" fmla="*/ 5529 h 21600"/>
                <a:gd name="T14" fmla="*/ 16050 w 21600"/>
                <a:gd name="T15" fmla="*/ 16071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180" name="Cloud">
              <a:extLst>
                <a:ext uri="{FF2B5EF4-FFF2-40B4-BE49-F238E27FC236}">
                  <a16:creationId xmlns:a16="http://schemas.microsoft.com/office/drawing/2014/main" id="{6B4F8177-A23F-DC04-4C3A-F3C6DC631944}"/>
                </a:ext>
              </a:extLst>
            </p:cNvPr>
            <p:cNvSpPr>
              <a:spLocks noChangeAspect="1" noEditPoints="1" noChangeArrowheads="1"/>
            </p:cNvSpPr>
            <p:nvPr/>
          </p:nvSpPr>
          <p:spPr bwMode="auto">
            <a:xfrm>
              <a:off x="1632" y="2510"/>
              <a:ext cx="624" cy="41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56 h 21600"/>
                <a:gd name="T14" fmla="*/ 17100 w 21600"/>
                <a:gd name="T15" fmla="*/ 1736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sp>
          <p:nvSpPr>
            <p:cNvPr id="5181" name="AutoShape 45">
              <a:extLst>
                <a:ext uri="{FF2B5EF4-FFF2-40B4-BE49-F238E27FC236}">
                  <a16:creationId xmlns:a16="http://schemas.microsoft.com/office/drawing/2014/main" id="{9981A098-52D0-B5BE-81D6-B0E2B124B563}"/>
                </a:ext>
              </a:extLst>
            </p:cNvPr>
            <p:cNvSpPr>
              <a:spLocks noChangeArrowheads="1"/>
            </p:cNvSpPr>
            <p:nvPr/>
          </p:nvSpPr>
          <p:spPr bwMode="auto">
            <a:xfrm rot="9968895">
              <a:off x="2208" y="2736"/>
              <a:ext cx="64"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400 w 21600"/>
                <a:gd name="T13" fmla="*/ 5550 h 21600"/>
                <a:gd name="T14" fmla="*/ 16200 w 21600"/>
                <a:gd name="T15" fmla="*/ 16050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182" name="Cloud">
              <a:extLst>
                <a:ext uri="{FF2B5EF4-FFF2-40B4-BE49-F238E27FC236}">
                  <a16:creationId xmlns:a16="http://schemas.microsoft.com/office/drawing/2014/main" id="{F39E0949-857B-14D8-1A9D-706FB9738E11}"/>
                </a:ext>
              </a:extLst>
            </p:cNvPr>
            <p:cNvSpPr>
              <a:spLocks noChangeAspect="1" noEditPoints="1" noChangeArrowheads="1"/>
            </p:cNvSpPr>
            <p:nvPr/>
          </p:nvSpPr>
          <p:spPr bwMode="auto">
            <a:xfrm>
              <a:off x="1920" y="2460"/>
              <a:ext cx="528" cy="35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86 w 21600"/>
                <a:gd name="T13" fmla="*/ 3252 h 21600"/>
                <a:gd name="T14" fmla="*/ 17100 w 21600"/>
                <a:gd name="T15" fmla="*/ 1736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grpSp>
      <p:grpSp>
        <p:nvGrpSpPr>
          <p:cNvPr id="3" name="Group 17">
            <a:extLst>
              <a:ext uri="{FF2B5EF4-FFF2-40B4-BE49-F238E27FC236}">
                <a16:creationId xmlns:a16="http://schemas.microsoft.com/office/drawing/2014/main" id="{8493380E-0CD5-C123-0CEB-6974087FFC91}"/>
              </a:ext>
            </a:extLst>
          </p:cNvPr>
          <p:cNvGrpSpPr>
            <a:grpSpLocks/>
          </p:cNvGrpSpPr>
          <p:nvPr/>
        </p:nvGrpSpPr>
        <p:grpSpPr bwMode="auto">
          <a:xfrm>
            <a:off x="6705600" y="685800"/>
            <a:ext cx="2365375" cy="2082800"/>
            <a:chOff x="3648" y="288"/>
            <a:chExt cx="1614" cy="1312"/>
          </a:xfrm>
        </p:grpSpPr>
        <p:sp>
          <p:nvSpPr>
            <p:cNvPr id="5174" name="Cloud">
              <a:extLst>
                <a:ext uri="{FF2B5EF4-FFF2-40B4-BE49-F238E27FC236}">
                  <a16:creationId xmlns:a16="http://schemas.microsoft.com/office/drawing/2014/main" id="{24535437-2D3F-6457-1B5D-74A9F4E9D5B5}"/>
                </a:ext>
              </a:extLst>
            </p:cNvPr>
            <p:cNvSpPr>
              <a:spLocks noChangeAspect="1" noEditPoints="1" noChangeArrowheads="1"/>
            </p:cNvSpPr>
            <p:nvPr/>
          </p:nvSpPr>
          <p:spPr bwMode="auto">
            <a:xfrm>
              <a:off x="3648" y="288"/>
              <a:ext cx="1614" cy="13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1 w 21600"/>
                <a:gd name="T13" fmla="*/ 3260 h 21600"/>
                <a:gd name="T14" fmla="*/ 17090 w 21600"/>
                <a:gd name="T15" fmla="*/ 1733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5175" name="Picture 19">
              <a:extLst>
                <a:ext uri="{FF2B5EF4-FFF2-40B4-BE49-F238E27FC236}">
                  <a16:creationId xmlns:a16="http://schemas.microsoft.com/office/drawing/2014/main" id="{AACF81F0-F8A3-33F5-D39A-98EAF8FE97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6" y="5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76" name="Picture 21">
              <a:extLst>
                <a:ext uri="{FF2B5EF4-FFF2-40B4-BE49-F238E27FC236}">
                  <a16:creationId xmlns:a16="http://schemas.microsoft.com/office/drawing/2014/main" id="{E8ED379F-CE72-2535-4B10-2FCFD2719C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0" y="1008"/>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77" name="Picture 22">
              <a:extLst>
                <a:ext uri="{FF2B5EF4-FFF2-40B4-BE49-F238E27FC236}">
                  <a16:creationId xmlns:a16="http://schemas.microsoft.com/office/drawing/2014/main" id="{7558AD8C-DA63-1E54-E215-94A862C657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6" y="960"/>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78" name="Picture 23">
              <a:extLst>
                <a:ext uri="{FF2B5EF4-FFF2-40B4-BE49-F238E27FC236}">
                  <a16:creationId xmlns:a16="http://schemas.microsoft.com/office/drawing/2014/main" id="{DD406699-E4DF-57EA-4B88-41B271FDC6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6" y="56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124" name="Group 24">
            <a:extLst>
              <a:ext uri="{FF2B5EF4-FFF2-40B4-BE49-F238E27FC236}">
                <a16:creationId xmlns:a16="http://schemas.microsoft.com/office/drawing/2014/main" id="{F4F4BC19-4E3C-DF51-A1FC-C5CABDF29112}"/>
              </a:ext>
            </a:extLst>
          </p:cNvPr>
          <p:cNvGrpSpPr>
            <a:grpSpLocks/>
          </p:cNvGrpSpPr>
          <p:nvPr/>
        </p:nvGrpSpPr>
        <p:grpSpPr bwMode="auto">
          <a:xfrm>
            <a:off x="2057400" y="0"/>
            <a:ext cx="3538538" cy="4435475"/>
            <a:chOff x="1008" y="384"/>
            <a:chExt cx="1842" cy="1498"/>
          </a:xfrm>
        </p:grpSpPr>
        <p:sp>
          <p:nvSpPr>
            <p:cNvPr id="5172" name="Cloud">
              <a:extLst>
                <a:ext uri="{FF2B5EF4-FFF2-40B4-BE49-F238E27FC236}">
                  <a16:creationId xmlns:a16="http://schemas.microsoft.com/office/drawing/2014/main" id="{C65226C0-5B9C-6AF9-5B44-5AAFC6A4D71A}"/>
                </a:ext>
              </a:extLst>
            </p:cNvPr>
            <p:cNvSpPr>
              <a:spLocks noChangeAspect="1" noEditPoints="1" noChangeArrowheads="1"/>
            </p:cNvSpPr>
            <p:nvPr/>
          </p:nvSpPr>
          <p:spPr bwMode="auto">
            <a:xfrm>
              <a:off x="1008" y="384"/>
              <a:ext cx="1842" cy="149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9 w 21600"/>
                <a:gd name="T13" fmla="*/ 3259 h 21600"/>
                <a:gd name="T14" fmla="*/ 17085 w 21600"/>
                <a:gd name="T15" fmla="*/ 17332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5173" name="Picture 27">
              <a:extLst>
                <a:ext uri="{FF2B5EF4-FFF2-40B4-BE49-F238E27FC236}">
                  <a16:creationId xmlns:a16="http://schemas.microsoft.com/office/drawing/2014/main" id="{EAE18609-F1DA-6506-5D44-6FC6350E0A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3" y="78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29">
            <a:extLst>
              <a:ext uri="{FF2B5EF4-FFF2-40B4-BE49-F238E27FC236}">
                <a16:creationId xmlns:a16="http://schemas.microsoft.com/office/drawing/2014/main" id="{713962A5-E523-C467-1695-4C0B75A4034A}"/>
              </a:ext>
            </a:extLst>
          </p:cNvPr>
          <p:cNvGrpSpPr>
            <a:grpSpLocks/>
          </p:cNvGrpSpPr>
          <p:nvPr/>
        </p:nvGrpSpPr>
        <p:grpSpPr bwMode="auto">
          <a:xfrm>
            <a:off x="4343400" y="0"/>
            <a:ext cx="3402013" cy="2997200"/>
            <a:chOff x="1824" y="0"/>
            <a:chExt cx="2322" cy="1888"/>
          </a:xfrm>
        </p:grpSpPr>
        <p:sp>
          <p:nvSpPr>
            <p:cNvPr id="5169" name="Cloud">
              <a:extLst>
                <a:ext uri="{FF2B5EF4-FFF2-40B4-BE49-F238E27FC236}">
                  <a16:creationId xmlns:a16="http://schemas.microsoft.com/office/drawing/2014/main" id="{F87F2859-2A18-4C71-8372-F35374E33619}"/>
                </a:ext>
              </a:extLst>
            </p:cNvPr>
            <p:cNvSpPr>
              <a:spLocks noChangeAspect="1" noEditPoints="1" noChangeArrowheads="1"/>
            </p:cNvSpPr>
            <p:nvPr/>
          </p:nvSpPr>
          <p:spPr bwMode="auto">
            <a:xfrm>
              <a:off x="1824" y="0"/>
              <a:ext cx="2322"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61 h 21600"/>
                <a:gd name="T14" fmla="*/ 17088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5170" name="Picture 34">
              <a:extLst>
                <a:ext uri="{FF2B5EF4-FFF2-40B4-BE49-F238E27FC236}">
                  <a16:creationId xmlns:a16="http://schemas.microsoft.com/office/drawing/2014/main" id="{F21E2D5D-35D9-A272-F175-5414F166E5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4" y="672"/>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71" name="Picture 38">
              <a:extLst>
                <a:ext uri="{FF2B5EF4-FFF2-40B4-BE49-F238E27FC236}">
                  <a16:creationId xmlns:a16="http://schemas.microsoft.com/office/drawing/2014/main" id="{391EDFD7-3197-4D06-81DF-69C7AA9124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2" y="134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126" name="AutoShape 41">
            <a:extLst>
              <a:ext uri="{FF2B5EF4-FFF2-40B4-BE49-F238E27FC236}">
                <a16:creationId xmlns:a16="http://schemas.microsoft.com/office/drawing/2014/main" id="{93CED964-47E1-5730-C4BD-728893395677}"/>
              </a:ext>
            </a:extLst>
          </p:cNvPr>
          <p:cNvSpPr>
            <a:spLocks noChangeArrowheads="1"/>
          </p:cNvSpPr>
          <p:nvPr/>
        </p:nvSpPr>
        <p:spPr bwMode="auto">
          <a:xfrm rot="10800000">
            <a:off x="5562600" y="3200400"/>
            <a:ext cx="1249363" cy="3879850"/>
          </a:xfrm>
          <a:prstGeom prst="flowChartManualOperation">
            <a:avLst/>
          </a:prstGeom>
          <a:solidFill>
            <a:srgbClr val="996633"/>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5127" name="Group 42">
            <a:extLst>
              <a:ext uri="{FF2B5EF4-FFF2-40B4-BE49-F238E27FC236}">
                <a16:creationId xmlns:a16="http://schemas.microsoft.com/office/drawing/2014/main" id="{8F6B71B8-B145-F6F2-DB7A-3E77C3351826}"/>
              </a:ext>
            </a:extLst>
          </p:cNvPr>
          <p:cNvGrpSpPr>
            <a:grpSpLocks/>
          </p:cNvGrpSpPr>
          <p:nvPr/>
        </p:nvGrpSpPr>
        <p:grpSpPr bwMode="auto">
          <a:xfrm>
            <a:off x="4630738" y="4471988"/>
            <a:ext cx="1119187" cy="931862"/>
            <a:chOff x="1632" y="2460"/>
            <a:chExt cx="816" cy="516"/>
          </a:xfrm>
        </p:grpSpPr>
        <p:sp>
          <p:nvSpPr>
            <p:cNvPr id="5165" name="AutoShape 43">
              <a:extLst>
                <a:ext uri="{FF2B5EF4-FFF2-40B4-BE49-F238E27FC236}">
                  <a16:creationId xmlns:a16="http://schemas.microsoft.com/office/drawing/2014/main" id="{314A691E-5129-A5AE-9483-73EDDF902D52}"/>
                </a:ext>
              </a:extLst>
            </p:cNvPr>
            <p:cNvSpPr>
              <a:spLocks noChangeArrowheads="1"/>
            </p:cNvSpPr>
            <p:nvPr/>
          </p:nvSpPr>
          <p:spPr bwMode="auto">
            <a:xfrm rot="7281406">
              <a:off x="2208" y="2736"/>
              <a:ext cx="144" cy="3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550 w 21600"/>
                <a:gd name="T13" fmla="*/ 5529 h 21600"/>
                <a:gd name="T14" fmla="*/ 16050 w 21600"/>
                <a:gd name="T15" fmla="*/ 16071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166" name="Cloud">
              <a:extLst>
                <a:ext uri="{FF2B5EF4-FFF2-40B4-BE49-F238E27FC236}">
                  <a16:creationId xmlns:a16="http://schemas.microsoft.com/office/drawing/2014/main" id="{32929FAC-216D-D7CE-A5BF-19B5B9920F37}"/>
                </a:ext>
              </a:extLst>
            </p:cNvPr>
            <p:cNvSpPr>
              <a:spLocks noChangeAspect="1" noEditPoints="1" noChangeArrowheads="1"/>
            </p:cNvSpPr>
            <p:nvPr/>
          </p:nvSpPr>
          <p:spPr bwMode="auto">
            <a:xfrm>
              <a:off x="1632" y="2510"/>
              <a:ext cx="624" cy="41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56 h 21600"/>
                <a:gd name="T14" fmla="*/ 17100 w 21600"/>
                <a:gd name="T15" fmla="*/ 1736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sp>
          <p:nvSpPr>
            <p:cNvPr id="5167" name="AutoShape 45">
              <a:extLst>
                <a:ext uri="{FF2B5EF4-FFF2-40B4-BE49-F238E27FC236}">
                  <a16:creationId xmlns:a16="http://schemas.microsoft.com/office/drawing/2014/main" id="{9A2C7AA0-128F-D210-DA49-768851FEF6E9}"/>
                </a:ext>
              </a:extLst>
            </p:cNvPr>
            <p:cNvSpPr>
              <a:spLocks noChangeArrowheads="1"/>
            </p:cNvSpPr>
            <p:nvPr/>
          </p:nvSpPr>
          <p:spPr bwMode="auto">
            <a:xfrm rot="9968895">
              <a:off x="2208" y="2736"/>
              <a:ext cx="64"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400 w 21600"/>
                <a:gd name="T13" fmla="*/ 5550 h 21600"/>
                <a:gd name="T14" fmla="*/ 16200 w 21600"/>
                <a:gd name="T15" fmla="*/ 16050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168" name="Cloud">
              <a:extLst>
                <a:ext uri="{FF2B5EF4-FFF2-40B4-BE49-F238E27FC236}">
                  <a16:creationId xmlns:a16="http://schemas.microsoft.com/office/drawing/2014/main" id="{AD607364-C8FC-E73E-A605-742EC8D99100}"/>
                </a:ext>
              </a:extLst>
            </p:cNvPr>
            <p:cNvSpPr>
              <a:spLocks noChangeAspect="1" noEditPoints="1" noChangeArrowheads="1"/>
            </p:cNvSpPr>
            <p:nvPr/>
          </p:nvSpPr>
          <p:spPr bwMode="auto">
            <a:xfrm>
              <a:off x="1920" y="2460"/>
              <a:ext cx="528" cy="35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86 w 21600"/>
                <a:gd name="T13" fmla="*/ 3252 h 21600"/>
                <a:gd name="T14" fmla="*/ 17100 w 21600"/>
                <a:gd name="T15" fmla="*/ 1736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grpSp>
      <p:grpSp>
        <p:nvGrpSpPr>
          <p:cNvPr id="5128" name="Group 61">
            <a:extLst>
              <a:ext uri="{FF2B5EF4-FFF2-40B4-BE49-F238E27FC236}">
                <a16:creationId xmlns:a16="http://schemas.microsoft.com/office/drawing/2014/main" id="{1EC0CC94-C454-CC7F-4BE5-C8968B385D60}"/>
              </a:ext>
            </a:extLst>
          </p:cNvPr>
          <p:cNvGrpSpPr>
            <a:grpSpLocks/>
          </p:cNvGrpSpPr>
          <p:nvPr/>
        </p:nvGrpSpPr>
        <p:grpSpPr bwMode="auto">
          <a:xfrm>
            <a:off x="1524000" y="5791200"/>
            <a:ext cx="9144000" cy="1600200"/>
            <a:chOff x="1248" y="3696"/>
            <a:chExt cx="4992" cy="1008"/>
          </a:xfrm>
        </p:grpSpPr>
        <p:sp>
          <p:nvSpPr>
            <p:cNvPr id="5154" name="Oval 62">
              <a:extLst>
                <a:ext uri="{FF2B5EF4-FFF2-40B4-BE49-F238E27FC236}">
                  <a16:creationId xmlns:a16="http://schemas.microsoft.com/office/drawing/2014/main" id="{A0502006-FC29-6DB6-105C-45132F667739}"/>
                </a:ext>
              </a:extLst>
            </p:cNvPr>
            <p:cNvSpPr>
              <a:spLocks noChangeArrowheads="1"/>
            </p:cNvSpPr>
            <p:nvPr/>
          </p:nvSpPr>
          <p:spPr bwMode="auto">
            <a:xfrm>
              <a:off x="3456" y="3696"/>
              <a:ext cx="432" cy="100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5155" name="Group 63">
              <a:extLst>
                <a:ext uri="{FF2B5EF4-FFF2-40B4-BE49-F238E27FC236}">
                  <a16:creationId xmlns:a16="http://schemas.microsoft.com/office/drawing/2014/main" id="{02CDC623-5EE3-CC2C-4AF1-477B30D5668D}"/>
                </a:ext>
              </a:extLst>
            </p:cNvPr>
            <p:cNvGrpSpPr>
              <a:grpSpLocks/>
            </p:cNvGrpSpPr>
            <p:nvPr/>
          </p:nvGrpSpPr>
          <p:grpSpPr bwMode="auto">
            <a:xfrm>
              <a:off x="1248" y="3792"/>
              <a:ext cx="4992" cy="768"/>
              <a:chOff x="1248" y="3792"/>
              <a:chExt cx="4992" cy="768"/>
            </a:xfrm>
          </p:grpSpPr>
          <p:sp>
            <p:nvSpPr>
              <p:cNvPr id="5156" name="Oval 64">
                <a:extLst>
                  <a:ext uri="{FF2B5EF4-FFF2-40B4-BE49-F238E27FC236}">
                    <a16:creationId xmlns:a16="http://schemas.microsoft.com/office/drawing/2014/main" id="{3783EEAE-9931-835D-F2B0-34FC8021CE99}"/>
                  </a:ext>
                </a:extLst>
              </p:cNvPr>
              <p:cNvSpPr>
                <a:spLocks noChangeArrowheads="1"/>
              </p:cNvSpPr>
              <p:nvPr/>
            </p:nvSpPr>
            <p:spPr bwMode="auto">
              <a:xfrm>
                <a:off x="3696" y="3936"/>
                <a:ext cx="288" cy="480"/>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5157" name="Oval 65">
                <a:extLst>
                  <a:ext uri="{FF2B5EF4-FFF2-40B4-BE49-F238E27FC236}">
                    <a16:creationId xmlns:a16="http://schemas.microsoft.com/office/drawing/2014/main" id="{3B7DD280-D475-BF1A-BEF6-53F33B946D64}"/>
                  </a:ext>
                </a:extLst>
              </p:cNvPr>
              <p:cNvSpPr>
                <a:spLocks noChangeArrowheads="1"/>
              </p:cNvSpPr>
              <p:nvPr/>
            </p:nvSpPr>
            <p:spPr bwMode="auto">
              <a:xfrm>
                <a:off x="3888" y="4128"/>
                <a:ext cx="1776" cy="384"/>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5158" name="Oval 66">
                <a:extLst>
                  <a:ext uri="{FF2B5EF4-FFF2-40B4-BE49-F238E27FC236}">
                    <a16:creationId xmlns:a16="http://schemas.microsoft.com/office/drawing/2014/main" id="{72064783-742D-E3EC-118F-FB91BBB063A6}"/>
                  </a:ext>
                </a:extLst>
              </p:cNvPr>
              <p:cNvSpPr>
                <a:spLocks noChangeArrowheads="1"/>
              </p:cNvSpPr>
              <p:nvPr/>
            </p:nvSpPr>
            <p:spPr bwMode="auto">
              <a:xfrm>
                <a:off x="3696" y="4080"/>
                <a:ext cx="816"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5159" name="Oval 67">
                <a:extLst>
                  <a:ext uri="{FF2B5EF4-FFF2-40B4-BE49-F238E27FC236}">
                    <a16:creationId xmlns:a16="http://schemas.microsoft.com/office/drawing/2014/main" id="{B5CF2E24-A8AB-9E5D-D403-6E68AB5B928A}"/>
                  </a:ext>
                </a:extLst>
              </p:cNvPr>
              <p:cNvSpPr>
                <a:spLocks noChangeArrowheads="1"/>
              </p:cNvSpPr>
              <p:nvPr/>
            </p:nvSpPr>
            <p:spPr bwMode="auto">
              <a:xfrm>
                <a:off x="5568" y="4062"/>
                <a:ext cx="672"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5160" name="Oval 68">
                <a:extLst>
                  <a:ext uri="{FF2B5EF4-FFF2-40B4-BE49-F238E27FC236}">
                    <a16:creationId xmlns:a16="http://schemas.microsoft.com/office/drawing/2014/main" id="{4F87278C-061C-C81D-ECA0-42418D81C32F}"/>
                  </a:ext>
                </a:extLst>
              </p:cNvPr>
              <p:cNvSpPr>
                <a:spLocks noChangeArrowheads="1"/>
              </p:cNvSpPr>
              <p:nvPr/>
            </p:nvSpPr>
            <p:spPr bwMode="auto">
              <a:xfrm>
                <a:off x="1680" y="4128"/>
                <a:ext cx="1008" cy="28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5161" name="Oval 69">
                <a:extLst>
                  <a:ext uri="{FF2B5EF4-FFF2-40B4-BE49-F238E27FC236}">
                    <a16:creationId xmlns:a16="http://schemas.microsoft.com/office/drawing/2014/main" id="{59FA8919-0562-D232-E82B-221661BC7D95}"/>
                  </a:ext>
                </a:extLst>
              </p:cNvPr>
              <p:cNvSpPr>
                <a:spLocks noChangeArrowheads="1"/>
              </p:cNvSpPr>
              <p:nvPr/>
            </p:nvSpPr>
            <p:spPr bwMode="auto">
              <a:xfrm>
                <a:off x="2160" y="4032"/>
                <a:ext cx="528"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5162" name="Oval 70">
                <a:extLst>
                  <a:ext uri="{FF2B5EF4-FFF2-40B4-BE49-F238E27FC236}">
                    <a16:creationId xmlns:a16="http://schemas.microsoft.com/office/drawing/2014/main" id="{A47D6681-B8AA-6D7A-FAEF-21E5BA259763}"/>
                  </a:ext>
                </a:extLst>
              </p:cNvPr>
              <p:cNvSpPr>
                <a:spLocks noChangeArrowheads="1"/>
              </p:cNvSpPr>
              <p:nvPr/>
            </p:nvSpPr>
            <p:spPr bwMode="auto">
              <a:xfrm>
                <a:off x="1248" y="4272"/>
                <a:ext cx="720" cy="28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5163" name="Oval 71">
                <a:extLst>
                  <a:ext uri="{FF2B5EF4-FFF2-40B4-BE49-F238E27FC236}">
                    <a16:creationId xmlns:a16="http://schemas.microsoft.com/office/drawing/2014/main" id="{03D11DF8-606E-07FA-5480-4F21E4B4E4DC}"/>
                  </a:ext>
                </a:extLst>
              </p:cNvPr>
              <p:cNvSpPr>
                <a:spLocks noChangeArrowheads="1"/>
              </p:cNvSpPr>
              <p:nvPr/>
            </p:nvSpPr>
            <p:spPr bwMode="auto">
              <a:xfrm>
                <a:off x="2304" y="3984"/>
                <a:ext cx="672" cy="55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5164" name="Oval 72">
                <a:extLst>
                  <a:ext uri="{FF2B5EF4-FFF2-40B4-BE49-F238E27FC236}">
                    <a16:creationId xmlns:a16="http://schemas.microsoft.com/office/drawing/2014/main" id="{F986A182-4236-A9CF-8853-7EE9B3D2731A}"/>
                  </a:ext>
                </a:extLst>
              </p:cNvPr>
              <p:cNvSpPr>
                <a:spLocks noChangeArrowheads="1"/>
              </p:cNvSpPr>
              <p:nvPr/>
            </p:nvSpPr>
            <p:spPr bwMode="auto">
              <a:xfrm>
                <a:off x="2832" y="3792"/>
                <a:ext cx="864" cy="720"/>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grpSp>
      <p:grpSp>
        <p:nvGrpSpPr>
          <p:cNvPr id="9" name="Group 81">
            <a:extLst>
              <a:ext uri="{FF2B5EF4-FFF2-40B4-BE49-F238E27FC236}">
                <a16:creationId xmlns:a16="http://schemas.microsoft.com/office/drawing/2014/main" id="{42FC8307-9B8F-4577-A329-46538C1078BA}"/>
              </a:ext>
            </a:extLst>
          </p:cNvPr>
          <p:cNvGrpSpPr>
            <a:grpSpLocks/>
          </p:cNvGrpSpPr>
          <p:nvPr/>
        </p:nvGrpSpPr>
        <p:grpSpPr bwMode="auto">
          <a:xfrm>
            <a:off x="4724400" y="1752600"/>
            <a:ext cx="4010025" cy="1828800"/>
            <a:chOff x="1680" y="1056"/>
            <a:chExt cx="2736" cy="1888"/>
          </a:xfrm>
        </p:grpSpPr>
        <p:sp>
          <p:nvSpPr>
            <p:cNvPr id="5151" name="Cloud">
              <a:extLst>
                <a:ext uri="{FF2B5EF4-FFF2-40B4-BE49-F238E27FC236}">
                  <a16:creationId xmlns:a16="http://schemas.microsoft.com/office/drawing/2014/main" id="{B284B3AA-63A0-0A7E-94D1-54775B89CE29}"/>
                </a:ext>
              </a:extLst>
            </p:cNvPr>
            <p:cNvSpPr>
              <a:spLocks noChangeAspect="1" noEditPoints="1" noChangeArrowheads="1"/>
            </p:cNvSpPr>
            <p:nvPr/>
          </p:nvSpPr>
          <p:spPr bwMode="auto">
            <a:xfrm>
              <a:off x="1680" y="1056"/>
              <a:ext cx="2736"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6 w 21600"/>
                <a:gd name="T13" fmla="*/ 3261 h 21600"/>
                <a:gd name="T14" fmla="*/ 17084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5152" name="Picture 86">
              <a:extLst>
                <a:ext uri="{FF2B5EF4-FFF2-40B4-BE49-F238E27FC236}">
                  <a16:creationId xmlns:a16="http://schemas.microsoft.com/office/drawing/2014/main" id="{307AFEED-E9C4-61B4-64D5-9956A9F942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6" y="17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3" name="Picture 92">
              <a:extLst>
                <a:ext uri="{FF2B5EF4-FFF2-40B4-BE49-F238E27FC236}">
                  <a16:creationId xmlns:a16="http://schemas.microsoft.com/office/drawing/2014/main" id="{2F1D975A-ED17-D0A4-E4FB-2ABFDD47A6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0" y="129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 name="Group 127">
            <a:extLst>
              <a:ext uri="{FF2B5EF4-FFF2-40B4-BE49-F238E27FC236}">
                <a16:creationId xmlns:a16="http://schemas.microsoft.com/office/drawing/2014/main" id="{647A243A-DC26-2CF6-581E-FDB7B164A9C8}"/>
              </a:ext>
            </a:extLst>
          </p:cNvPr>
          <p:cNvGrpSpPr>
            <a:grpSpLocks/>
          </p:cNvGrpSpPr>
          <p:nvPr/>
        </p:nvGrpSpPr>
        <p:grpSpPr bwMode="auto">
          <a:xfrm>
            <a:off x="5105400" y="152400"/>
            <a:ext cx="2514600" cy="1600200"/>
            <a:chOff x="0" y="1440"/>
            <a:chExt cx="696" cy="816"/>
          </a:xfrm>
        </p:grpSpPr>
        <p:pic>
          <p:nvPicPr>
            <p:cNvPr id="5137" name="Picture 128">
              <a:extLst>
                <a:ext uri="{FF2B5EF4-FFF2-40B4-BE49-F238E27FC236}">
                  <a16:creationId xmlns:a16="http://schemas.microsoft.com/office/drawing/2014/main" id="{BD3D3495-2F05-A0BB-376D-1C38CFFFE1CC}"/>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1584"/>
              <a:ext cx="696"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8" name="Group 129">
              <a:extLst>
                <a:ext uri="{FF2B5EF4-FFF2-40B4-BE49-F238E27FC236}">
                  <a16:creationId xmlns:a16="http://schemas.microsoft.com/office/drawing/2014/main" id="{1D51B3A7-24C5-71C8-E325-DFA2BFF401A9}"/>
                </a:ext>
              </a:extLst>
            </p:cNvPr>
            <p:cNvGrpSpPr>
              <a:grpSpLocks/>
            </p:cNvGrpSpPr>
            <p:nvPr/>
          </p:nvGrpSpPr>
          <p:grpSpPr bwMode="auto">
            <a:xfrm>
              <a:off x="345" y="1419"/>
              <a:ext cx="343" cy="233"/>
              <a:chOff x="830" y="3142"/>
              <a:chExt cx="271" cy="175"/>
            </a:xfrm>
          </p:grpSpPr>
          <p:sp>
            <p:nvSpPr>
              <p:cNvPr id="5139" name="AutoShape 130">
                <a:extLst>
                  <a:ext uri="{FF2B5EF4-FFF2-40B4-BE49-F238E27FC236}">
                    <a16:creationId xmlns:a16="http://schemas.microsoft.com/office/drawing/2014/main" id="{283B4819-C22B-FAB6-3A9C-A4B0E699F4B4}"/>
                  </a:ext>
                </a:extLst>
              </p:cNvPr>
              <p:cNvSpPr>
                <a:spLocks noChangeArrowheads="1"/>
              </p:cNvSpPr>
              <p:nvPr/>
            </p:nvSpPr>
            <p:spPr bwMode="auto">
              <a:xfrm>
                <a:off x="830" y="3153"/>
                <a:ext cx="34" cy="144"/>
              </a:xfrm>
              <a:prstGeom prst="parallelogram">
                <a:avLst>
                  <a:gd name="adj" fmla="val 25000"/>
                </a:avLst>
              </a:prstGeom>
              <a:solidFill>
                <a:srgbClr val="996633"/>
              </a:solidFill>
              <a:ln w="9525" algn="ctr">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5140" name="Group 131">
                <a:extLst>
                  <a:ext uri="{FF2B5EF4-FFF2-40B4-BE49-F238E27FC236}">
                    <a16:creationId xmlns:a16="http://schemas.microsoft.com/office/drawing/2014/main" id="{D2716766-F3DE-6FAD-1CD2-37AAB747ED66}"/>
                  </a:ext>
                </a:extLst>
              </p:cNvPr>
              <p:cNvGrpSpPr>
                <a:grpSpLocks/>
              </p:cNvGrpSpPr>
              <p:nvPr/>
            </p:nvGrpSpPr>
            <p:grpSpPr bwMode="auto">
              <a:xfrm rot="-1106097">
                <a:off x="854" y="3142"/>
                <a:ext cx="247" cy="175"/>
                <a:chOff x="793" y="3332"/>
                <a:chExt cx="703" cy="639"/>
              </a:xfrm>
            </p:grpSpPr>
            <p:sp>
              <p:nvSpPr>
                <p:cNvPr id="5141" name="Freeform 132">
                  <a:extLst>
                    <a:ext uri="{FF2B5EF4-FFF2-40B4-BE49-F238E27FC236}">
                      <a16:creationId xmlns:a16="http://schemas.microsoft.com/office/drawing/2014/main" id="{26BF1C7D-7342-9156-41A0-6EDC7DAE6896}"/>
                    </a:ext>
                  </a:extLst>
                </p:cNvPr>
                <p:cNvSpPr>
                  <a:spLocks/>
                </p:cNvSpPr>
                <p:nvPr/>
              </p:nvSpPr>
              <p:spPr bwMode="auto">
                <a:xfrm>
                  <a:off x="864" y="3504"/>
                  <a:ext cx="632" cy="288"/>
                </a:xfrm>
                <a:custGeom>
                  <a:avLst/>
                  <a:gdLst>
                    <a:gd name="T0" fmla="*/ 8 w 632"/>
                    <a:gd name="T1" fmla="*/ 0 h 288"/>
                    <a:gd name="T2" fmla="*/ 104 w 632"/>
                    <a:gd name="T3" fmla="*/ 240 h 288"/>
                    <a:gd name="T4" fmla="*/ 632 w 632"/>
                    <a:gd name="T5" fmla="*/ 288 h 288"/>
                    <a:gd name="T6" fmla="*/ 0 60000 65536"/>
                    <a:gd name="T7" fmla="*/ 0 60000 65536"/>
                    <a:gd name="T8" fmla="*/ 0 60000 65536"/>
                    <a:gd name="T9" fmla="*/ 0 w 632"/>
                    <a:gd name="T10" fmla="*/ 0 h 288"/>
                    <a:gd name="T11" fmla="*/ 632 w 632"/>
                    <a:gd name="T12" fmla="*/ 288 h 288"/>
                  </a:gdLst>
                  <a:ahLst/>
                  <a:cxnLst>
                    <a:cxn ang="T6">
                      <a:pos x="T0" y="T1"/>
                    </a:cxn>
                    <a:cxn ang="T7">
                      <a:pos x="T2" y="T3"/>
                    </a:cxn>
                    <a:cxn ang="T8">
                      <a:pos x="T4" y="T5"/>
                    </a:cxn>
                  </a:cxnLst>
                  <a:rect l="T9" t="T10" r="T11" b="T12"/>
                  <a:pathLst>
                    <a:path w="632" h="288">
                      <a:moveTo>
                        <a:pt x="8" y="0"/>
                      </a:moveTo>
                      <a:cubicBezTo>
                        <a:pt x="4" y="96"/>
                        <a:pt x="0" y="192"/>
                        <a:pt x="104" y="240"/>
                      </a:cubicBezTo>
                      <a:cubicBezTo>
                        <a:pt x="208" y="288"/>
                        <a:pt x="528" y="280"/>
                        <a:pt x="632" y="288"/>
                      </a:cubicBezTo>
                    </a:path>
                  </a:pathLst>
                </a:custGeom>
                <a:solidFill>
                  <a:srgbClr val="99FF33"/>
                </a:solidFill>
                <a:ln w="9525">
                  <a:solidFill>
                    <a:schemeClr val="tx1"/>
                  </a:solidFill>
                  <a:round/>
                  <a:headEnd/>
                  <a:tailEnd/>
                </a:ln>
              </p:spPr>
              <p:txBody>
                <a:bodyPr/>
                <a:lstStyle/>
                <a:p>
                  <a:endParaRPr lang="en-US"/>
                </a:p>
              </p:txBody>
            </p:sp>
            <p:sp>
              <p:nvSpPr>
                <p:cNvPr id="5142" name="Freeform 133">
                  <a:extLst>
                    <a:ext uri="{FF2B5EF4-FFF2-40B4-BE49-F238E27FC236}">
                      <a16:creationId xmlns:a16="http://schemas.microsoft.com/office/drawing/2014/main" id="{41F0D0A7-B11F-7340-7FD0-BAAC540E2156}"/>
                    </a:ext>
                  </a:extLst>
                </p:cNvPr>
                <p:cNvSpPr>
                  <a:spLocks/>
                </p:cNvSpPr>
                <p:nvPr/>
              </p:nvSpPr>
              <p:spPr bwMode="auto">
                <a:xfrm rot="2700000" flipV="1">
                  <a:off x="859" y="3530"/>
                  <a:ext cx="639" cy="244"/>
                </a:xfrm>
                <a:custGeom>
                  <a:avLst/>
                  <a:gdLst>
                    <a:gd name="T0" fmla="*/ 8 w 632"/>
                    <a:gd name="T1" fmla="*/ 0 h 288"/>
                    <a:gd name="T2" fmla="*/ 132 w 632"/>
                    <a:gd name="T3" fmla="*/ 3 h 288"/>
                    <a:gd name="T4" fmla="*/ 859 w 632"/>
                    <a:gd name="T5" fmla="*/ 3 h 288"/>
                    <a:gd name="T6" fmla="*/ 0 60000 65536"/>
                    <a:gd name="T7" fmla="*/ 0 60000 65536"/>
                    <a:gd name="T8" fmla="*/ 0 60000 65536"/>
                    <a:gd name="T9" fmla="*/ 0 w 632"/>
                    <a:gd name="T10" fmla="*/ 0 h 288"/>
                    <a:gd name="T11" fmla="*/ 632 w 632"/>
                    <a:gd name="T12" fmla="*/ 288 h 288"/>
                  </a:gdLst>
                  <a:ahLst/>
                  <a:cxnLst>
                    <a:cxn ang="T6">
                      <a:pos x="T0" y="T1"/>
                    </a:cxn>
                    <a:cxn ang="T7">
                      <a:pos x="T2" y="T3"/>
                    </a:cxn>
                    <a:cxn ang="T8">
                      <a:pos x="T4" y="T5"/>
                    </a:cxn>
                  </a:cxnLst>
                  <a:rect l="T9" t="T10" r="T11" b="T12"/>
                  <a:pathLst>
                    <a:path w="632" h="288">
                      <a:moveTo>
                        <a:pt x="8" y="0"/>
                      </a:moveTo>
                      <a:cubicBezTo>
                        <a:pt x="4" y="96"/>
                        <a:pt x="0" y="192"/>
                        <a:pt x="104" y="240"/>
                      </a:cubicBezTo>
                      <a:cubicBezTo>
                        <a:pt x="208" y="288"/>
                        <a:pt x="528" y="280"/>
                        <a:pt x="632" y="288"/>
                      </a:cubicBezTo>
                    </a:path>
                  </a:pathLst>
                </a:custGeom>
                <a:solidFill>
                  <a:srgbClr val="99FF33"/>
                </a:solidFill>
                <a:ln w="9525">
                  <a:solidFill>
                    <a:schemeClr val="tx1"/>
                  </a:solidFill>
                  <a:round/>
                  <a:headEnd/>
                  <a:tailEnd/>
                </a:ln>
              </p:spPr>
              <p:txBody>
                <a:bodyPr/>
                <a:lstStyle/>
                <a:p>
                  <a:endParaRPr lang="en-US"/>
                </a:p>
              </p:txBody>
            </p:sp>
            <p:sp>
              <p:nvSpPr>
                <p:cNvPr id="5143" name="Line 134">
                  <a:extLst>
                    <a:ext uri="{FF2B5EF4-FFF2-40B4-BE49-F238E27FC236}">
                      <a16:creationId xmlns:a16="http://schemas.microsoft.com/office/drawing/2014/main" id="{85FCB570-61DF-FAA6-D4B0-E0A6D6D097D4}"/>
                    </a:ext>
                  </a:extLst>
                </p:cNvPr>
                <p:cNvSpPr>
                  <a:spLocks noChangeShapeType="1"/>
                </p:cNvSpPr>
                <p:nvPr/>
              </p:nvSpPr>
              <p:spPr bwMode="auto">
                <a:xfrm>
                  <a:off x="872" y="3504"/>
                  <a:ext cx="528"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4" name="Line 135">
                  <a:extLst>
                    <a:ext uri="{FF2B5EF4-FFF2-40B4-BE49-F238E27FC236}">
                      <a16:creationId xmlns:a16="http://schemas.microsoft.com/office/drawing/2014/main" id="{FB4FFF91-241A-6376-5CC6-9CEEC5E02276}"/>
                    </a:ext>
                  </a:extLst>
                </p:cNvPr>
                <p:cNvSpPr>
                  <a:spLocks noChangeShapeType="1"/>
                </p:cNvSpPr>
                <p:nvPr/>
              </p:nvSpPr>
              <p:spPr bwMode="auto">
                <a:xfrm flipV="1">
                  <a:off x="968" y="350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5" name="Line 136">
                  <a:extLst>
                    <a:ext uri="{FF2B5EF4-FFF2-40B4-BE49-F238E27FC236}">
                      <a16:creationId xmlns:a16="http://schemas.microsoft.com/office/drawing/2014/main" id="{07CE7090-802D-D84F-5C79-57A70AD13FC4}"/>
                    </a:ext>
                  </a:extLst>
                </p:cNvPr>
                <p:cNvSpPr>
                  <a:spLocks noChangeShapeType="1"/>
                </p:cNvSpPr>
                <p:nvPr/>
              </p:nvSpPr>
              <p:spPr bwMode="auto">
                <a:xfrm flipV="1">
                  <a:off x="1064" y="3562"/>
                  <a:ext cx="96" cy="3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6" name="Line 137">
                  <a:extLst>
                    <a:ext uri="{FF2B5EF4-FFF2-40B4-BE49-F238E27FC236}">
                      <a16:creationId xmlns:a16="http://schemas.microsoft.com/office/drawing/2014/main" id="{8BB75A32-E0B3-C9C6-B333-4D7CC163F7B7}"/>
                    </a:ext>
                  </a:extLst>
                </p:cNvPr>
                <p:cNvSpPr>
                  <a:spLocks noChangeShapeType="1"/>
                </p:cNvSpPr>
                <p:nvPr/>
              </p:nvSpPr>
              <p:spPr bwMode="auto">
                <a:xfrm flipV="1">
                  <a:off x="1172" y="3614"/>
                  <a:ext cx="84" cy="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7" name="Line 138">
                  <a:extLst>
                    <a:ext uri="{FF2B5EF4-FFF2-40B4-BE49-F238E27FC236}">
                      <a16:creationId xmlns:a16="http://schemas.microsoft.com/office/drawing/2014/main" id="{2DA86DD9-BDE8-24CB-D821-B9BDDD9749CB}"/>
                    </a:ext>
                  </a:extLst>
                </p:cNvPr>
                <p:cNvSpPr>
                  <a:spLocks noChangeShapeType="1"/>
                </p:cNvSpPr>
                <p:nvPr/>
              </p:nvSpPr>
              <p:spPr bwMode="auto">
                <a:xfrm rot="5400000" flipV="1">
                  <a:off x="968" y="361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8" name="Line 139">
                  <a:extLst>
                    <a:ext uri="{FF2B5EF4-FFF2-40B4-BE49-F238E27FC236}">
                      <a16:creationId xmlns:a16="http://schemas.microsoft.com/office/drawing/2014/main" id="{793A028E-07C5-7AD8-A62E-D24086DABBFD}"/>
                    </a:ext>
                  </a:extLst>
                </p:cNvPr>
                <p:cNvSpPr>
                  <a:spLocks noChangeShapeType="1"/>
                </p:cNvSpPr>
                <p:nvPr/>
              </p:nvSpPr>
              <p:spPr bwMode="auto">
                <a:xfrm rot="5400000" flipV="1">
                  <a:off x="1192" y="3698"/>
                  <a:ext cx="96" cy="3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9" name="Line 140">
                  <a:extLst>
                    <a:ext uri="{FF2B5EF4-FFF2-40B4-BE49-F238E27FC236}">
                      <a16:creationId xmlns:a16="http://schemas.microsoft.com/office/drawing/2014/main" id="{38112D43-5A7E-8DB5-C1D0-7974032815D5}"/>
                    </a:ext>
                  </a:extLst>
                </p:cNvPr>
                <p:cNvSpPr>
                  <a:spLocks noChangeShapeType="1"/>
                </p:cNvSpPr>
                <p:nvPr/>
              </p:nvSpPr>
              <p:spPr bwMode="auto">
                <a:xfrm rot="5400000" flipV="1">
                  <a:off x="1096" y="3652"/>
                  <a:ext cx="84" cy="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50" name="Line 141">
                  <a:extLst>
                    <a:ext uri="{FF2B5EF4-FFF2-40B4-BE49-F238E27FC236}">
                      <a16:creationId xmlns:a16="http://schemas.microsoft.com/office/drawing/2014/main" id="{796AB89E-5EA9-0027-BEAB-19FCEA21AEDF}"/>
                    </a:ext>
                  </a:extLst>
                </p:cNvPr>
                <p:cNvSpPr>
                  <a:spLocks noChangeShapeType="1"/>
                </p:cNvSpPr>
                <p:nvPr/>
              </p:nvSpPr>
              <p:spPr bwMode="auto">
                <a:xfrm>
                  <a:off x="793" y="3462"/>
                  <a:ext cx="96" cy="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nvGrpSpPr>
          <p:cNvPr id="13" name="Group 81">
            <a:extLst>
              <a:ext uri="{FF2B5EF4-FFF2-40B4-BE49-F238E27FC236}">
                <a16:creationId xmlns:a16="http://schemas.microsoft.com/office/drawing/2014/main" id="{4CDAC1FF-5E3C-0281-C369-4D9892CDCAD5}"/>
              </a:ext>
            </a:extLst>
          </p:cNvPr>
          <p:cNvGrpSpPr>
            <a:grpSpLocks/>
          </p:cNvGrpSpPr>
          <p:nvPr/>
        </p:nvGrpSpPr>
        <p:grpSpPr bwMode="auto">
          <a:xfrm>
            <a:off x="4648200" y="0"/>
            <a:ext cx="4010025" cy="1828800"/>
            <a:chOff x="1680" y="1056"/>
            <a:chExt cx="2736" cy="1888"/>
          </a:xfrm>
        </p:grpSpPr>
        <p:sp>
          <p:nvSpPr>
            <p:cNvPr id="5134" name="Cloud">
              <a:extLst>
                <a:ext uri="{FF2B5EF4-FFF2-40B4-BE49-F238E27FC236}">
                  <a16:creationId xmlns:a16="http://schemas.microsoft.com/office/drawing/2014/main" id="{B3A99FC0-BA0F-12CD-A83E-447BF086455E}"/>
                </a:ext>
              </a:extLst>
            </p:cNvPr>
            <p:cNvSpPr>
              <a:spLocks noChangeAspect="1" noEditPoints="1" noChangeArrowheads="1"/>
            </p:cNvSpPr>
            <p:nvPr/>
          </p:nvSpPr>
          <p:spPr bwMode="auto">
            <a:xfrm>
              <a:off x="1680" y="1056"/>
              <a:ext cx="2736"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6 w 21600"/>
                <a:gd name="T13" fmla="*/ 3261 h 21600"/>
                <a:gd name="T14" fmla="*/ 17084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5135" name="Picture 86">
              <a:extLst>
                <a:ext uri="{FF2B5EF4-FFF2-40B4-BE49-F238E27FC236}">
                  <a16:creationId xmlns:a16="http://schemas.microsoft.com/office/drawing/2014/main" id="{F12BBEAD-F57E-BEA5-37B2-8DBFF70954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6" y="17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6" name="Picture 92">
              <a:extLst>
                <a:ext uri="{FF2B5EF4-FFF2-40B4-BE49-F238E27FC236}">
                  <a16:creationId xmlns:a16="http://schemas.microsoft.com/office/drawing/2014/main" id="{022346CB-F6BE-3390-F9DD-642122057F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0" y="129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8" name="Rectangle 107">
            <a:extLst>
              <a:ext uri="{FF2B5EF4-FFF2-40B4-BE49-F238E27FC236}">
                <a16:creationId xmlns:a16="http://schemas.microsoft.com/office/drawing/2014/main" id="{3970CB5E-5FF1-EABA-FB2F-D305CD634A88}"/>
              </a:ext>
            </a:extLst>
          </p:cNvPr>
          <p:cNvSpPr/>
          <p:nvPr/>
        </p:nvSpPr>
        <p:spPr>
          <a:xfrm>
            <a:off x="2667000" y="4267200"/>
            <a:ext cx="6629400" cy="1371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8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(2 + 8) x 4</a:t>
            </a:r>
            <a:r>
              <a:rPr lang="en-US" sz="4800" baseline="300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r>
              <a:rPr lang="en-US" sz="48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endParaRPr lang="en-US" sz="4800" dirty="0">
              <a:solidFill>
                <a:srgbClr val="FFFF00"/>
              </a:solidFill>
              <a:latin typeface="Times New Roman" panose="02020603050405020304" pitchFamily="18" charset="0"/>
              <a:cs typeface="Times New Roman" panose="02020603050405020304" pitchFamily="18" charset="0"/>
            </a:endParaRPr>
          </a:p>
        </p:txBody>
      </p:sp>
      <p:sp>
        <p:nvSpPr>
          <p:cNvPr id="110" name="Rectangle 109">
            <a:extLst>
              <a:ext uri="{FF2B5EF4-FFF2-40B4-BE49-F238E27FC236}">
                <a16:creationId xmlns:a16="http://schemas.microsoft.com/office/drawing/2014/main" id="{C8C903DD-2297-FC50-A8C6-0B6A6AE32347}"/>
              </a:ext>
            </a:extLst>
          </p:cNvPr>
          <p:cNvSpPr/>
          <p:nvPr/>
        </p:nvSpPr>
        <p:spPr>
          <a:xfrm>
            <a:off x="6529388" y="4133850"/>
            <a:ext cx="1981200" cy="1371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800" dirty="0">
                <a:solidFill>
                  <a:srgbClr val="00FF00"/>
                </a:solidFill>
                <a:latin typeface="Times New Roman" panose="02020603050405020304" pitchFamily="18" charset="0"/>
                <a:cs typeface="Times New Roman" panose="02020603050405020304" pitchFamily="18" charset="0"/>
              </a:rPr>
              <a:t> </a:t>
            </a:r>
            <a:r>
              <a:rPr lang="en-US" sz="4800" dirty="0">
                <a:solidFill>
                  <a:schemeClr val="tx1"/>
                </a:solidFill>
                <a:latin typeface="Times New Roman" pitchFamily="18" charset="0"/>
                <a:cs typeface="Times New Roman" pitchFamily="18" charset="0"/>
              </a:rPr>
              <a:t>40</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path" presetSubtype="0" accel="50000" fill="hold" nodeType="withEffect">
                                  <p:stCondLst>
                                    <p:cond delay="0"/>
                                  </p:stCondLst>
                                  <p:childTnLst>
                                    <p:animMotion origin="layout" path="M 0.02692 -2.96296E-6 L -1.53846E-6 -2.96296E-6 " pathEditMode="relative" rAng="0" ptsTypes="AA">
                                      <p:cBhvr>
                                        <p:cTn id="6" dur="500" fill="hold"/>
                                        <p:tgtEl>
                                          <p:spTgt spid="9"/>
                                        </p:tgtEl>
                                        <p:attrNameLst>
                                          <p:attrName>ppt_x</p:attrName>
                                          <p:attrName>ppt_y</p:attrName>
                                        </p:attrNameLst>
                                      </p:cBhvr>
                                      <p:rCtr x="-1300" y="0"/>
                                    </p:animMotion>
                                  </p:childTnLst>
                                </p:cTn>
                              </p:par>
                              <p:par>
                                <p:cTn id="7" presetID="35" presetClass="path" presetSubtype="0" accel="50000" fill="hold" nodeType="withEffect">
                                  <p:stCondLst>
                                    <p:cond delay="0"/>
                                  </p:stCondLst>
                                  <p:childTnLst>
                                    <p:animMotion origin="layout" path="M 4.61538E-6 0.0037 L -0.02452 0.0037 " pathEditMode="relative" rAng="0" ptsTypes="AA">
                                      <p:cBhvr>
                                        <p:cTn id="8" dur="500" fill="hold"/>
                                        <p:tgtEl>
                                          <p:spTgt spid="5"/>
                                        </p:tgtEl>
                                        <p:attrNameLst>
                                          <p:attrName>ppt_x</p:attrName>
                                          <p:attrName>ppt_y</p:attrName>
                                        </p:attrNameLst>
                                      </p:cBhvr>
                                      <p:rCtr x="-1200" y="0"/>
                                    </p:animMotion>
                                  </p:childTnLst>
                                </p:cTn>
                              </p:par>
                              <p:par>
                                <p:cTn id="9" presetID="63" presetClass="path" presetSubtype="0" accel="50000" fill="hold" nodeType="withEffect">
                                  <p:stCondLst>
                                    <p:cond delay="0"/>
                                  </p:stCondLst>
                                  <p:childTnLst>
                                    <p:animMotion origin="layout" path="M -0.02933 -0.00371 L 0.00144 -0.00371 " pathEditMode="relative" rAng="0" ptsTypes="AA">
                                      <p:cBhvr>
                                        <p:cTn id="10" dur="500" fill="hold"/>
                                        <p:tgtEl>
                                          <p:spTgt spid="3"/>
                                        </p:tgtEl>
                                        <p:attrNameLst>
                                          <p:attrName>ppt_x</p:attrName>
                                          <p:attrName>ppt_y</p:attrName>
                                        </p:attrNameLst>
                                      </p:cBhvr>
                                      <p:rCtr x="1500" y="0"/>
                                    </p:animMotion>
                                  </p:childTnLst>
                                </p:cTn>
                              </p:par>
                              <p:par>
                                <p:cTn id="11" presetID="63" presetClass="path" presetSubtype="0" accel="50000" fill="hold" nodeType="withEffect">
                                  <p:stCondLst>
                                    <p:cond delay="0"/>
                                  </p:stCondLst>
                                  <p:childTnLst>
                                    <p:animMotion origin="layout" path="M -1.53846E-6 -2.96296E-6 L 0.02692 -2.96296E-6 " pathEditMode="relative" rAng="0" ptsTypes="AA">
                                      <p:cBhvr>
                                        <p:cTn id="12" dur="500" fill="hold"/>
                                        <p:tgtEl>
                                          <p:spTgt spid="9"/>
                                        </p:tgtEl>
                                        <p:attrNameLst>
                                          <p:attrName>ppt_x</p:attrName>
                                          <p:attrName>ppt_y</p:attrName>
                                        </p:attrNameLst>
                                      </p:cBhvr>
                                      <p:rCtr x="1300" y="0"/>
                                    </p:animMotion>
                                  </p:childTnLst>
                                </p:cTn>
                              </p:par>
                              <p:par>
                                <p:cTn id="13" presetID="63" presetClass="path" presetSubtype="0" accel="50000" fill="hold" nodeType="withEffect">
                                  <p:stCondLst>
                                    <p:cond delay="0"/>
                                  </p:stCondLst>
                                  <p:childTnLst>
                                    <p:animMotion origin="layout" path="M -0.02308 0.0037 L -0.00145 0.0037 " pathEditMode="relative" rAng="0" ptsTypes="AA">
                                      <p:cBhvr>
                                        <p:cTn id="14" dur="500" fill="hold"/>
                                        <p:tgtEl>
                                          <p:spTgt spid="5"/>
                                        </p:tgtEl>
                                        <p:attrNameLst>
                                          <p:attrName>ppt_x</p:attrName>
                                          <p:attrName>ppt_y</p:attrName>
                                        </p:attrNameLst>
                                      </p:cBhvr>
                                      <p:rCtr x="1100" y="0"/>
                                    </p:animMotion>
                                  </p:childTnLst>
                                </p:cTn>
                              </p:par>
                              <p:par>
                                <p:cTn id="15" presetID="35" presetClass="path" presetSubtype="0" accel="50000" fill="hold" nodeType="withEffect">
                                  <p:stCondLst>
                                    <p:cond delay="0"/>
                                  </p:stCondLst>
                                  <p:childTnLst>
                                    <p:animMotion origin="layout" path="M 2.30769E-6 -0.00371 L -0.02933 -0.00371 " pathEditMode="relative" rAng="0" ptsTypes="AA">
                                      <p:cBhvr>
                                        <p:cTn id="16" dur="500" fill="hold"/>
                                        <p:tgtEl>
                                          <p:spTgt spid="3"/>
                                        </p:tgtEl>
                                        <p:attrNameLst>
                                          <p:attrName>ppt_x</p:attrName>
                                          <p:attrName>ppt_y</p:attrName>
                                        </p:attrNameLst>
                                      </p:cBhvr>
                                      <p:rCtr x="-1500" y="0"/>
                                    </p:animMotion>
                                  </p:childTnLst>
                                </p:cTn>
                              </p:par>
                              <p:par>
                                <p:cTn id="17" presetID="35" presetClass="path" presetSubtype="0" accel="50000" fill="hold" nodeType="withEffect">
                                  <p:stCondLst>
                                    <p:cond delay="0"/>
                                  </p:stCondLst>
                                  <p:childTnLst>
                                    <p:animMotion origin="layout" path="M 0.02692 -2.96296E-6 L 1.53846E-6 -2.96296E-6 " pathEditMode="relative" rAng="0" ptsTypes="AA">
                                      <p:cBhvr>
                                        <p:cTn id="18" dur="500" fill="hold"/>
                                        <p:tgtEl>
                                          <p:spTgt spid="9"/>
                                        </p:tgtEl>
                                        <p:attrNameLst>
                                          <p:attrName>ppt_x</p:attrName>
                                          <p:attrName>ppt_y</p:attrName>
                                        </p:attrNameLst>
                                      </p:cBhvr>
                                      <p:rCtr x="-1300" y="0"/>
                                    </p:animMotion>
                                  </p:childTnLst>
                                </p:cTn>
                              </p:par>
                              <p:par>
                                <p:cTn id="19" presetID="35" presetClass="path" presetSubtype="0" accel="50000" fill="hold" nodeType="withEffect">
                                  <p:stCondLst>
                                    <p:cond delay="0"/>
                                  </p:stCondLst>
                                  <p:childTnLst>
                                    <p:animMotion origin="layout" path="M -0.00145 0.0037 L -0.02597 0.0037 " pathEditMode="relative" rAng="0" ptsTypes="AA">
                                      <p:cBhvr>
                                        <p:cTn id="20" dur="500" fill="hold"/>
                                        <p:tgtEl>
                                          <p:spTgt spid="5"/>
                                        </p:tgtEl>
                                        <p:attrNameLst>
                                          <p:attrName>ppt_x</p:attrName>
                                          <p:attrName>ppt_y</p:attrName>
                                        </p:attrNameLst>
                                      </p:cBhvr>
                                      <p:rCtr x="-1200" y="0"/>
                                    </p:animMotion>
                                  </p:childTnLst>
                                </p:cTn>
                              </p:par>
                              <p:par>
                                <p:cTn id="21" presetID="63" presetClass="path" presetSubtype="0" accel="50000" fill="hold" nodeType="withEffect">
                                  <p:stCondLst>
                                    <p:cond delay="0"/>
                                  </p:stCondLst>
                                  <p:childTnLst>
                                    <p:animMotion origin="layout" path="M -0.02932 -0.0037 L 0.00289 -0.0037 " pathEditMode="relative" rAng="0" ptsTypes="AA">
                                      <p:cBhvr>
                                        <p:cTn id="22" dur="500" fill="hold"/>
                                        <p:tgtEl>
                                          <p:spTgt spid="3"/>
                                        </p:tgtEl>
                                        <p:attrNameLst>
                                          <p:attrName>ppt_x</p:attrName>
                                          <p:attrName>ppt_y</p:attrName>
                                        </p:attrNameLst>
                                      </p:cBhvr>
                                      <p:rCtr x="1600" y="0"/>
                                    </p:animMotion>
                                  </p:childTnLst>
                                </p:cTn>
                              </p:par>
                              <p:par>
                                <p:cTn id="23" presetID="63" presetClass="path" presetSubtype="0" accel="50000" fill="hold" nodeType="withEffect">
                                  <p:stCondLst>
                                    <p:cond delay="0"/>
                                  </p:stCondLst>
                                  <p:childTnLst>
                                    <p:animMotion origin="layout" path="M -1.53846E-6 -2.96296E-6 L 0.02692 -2.96296E-6 " pathEditMode="relative" rAng="0" ptsTypes="AA">
                                      <p:cBhvr>
                                        <p:cTn id="24" dur="500" fill="hold"/>
                                        <p:tgtEl>
                                          <p:spTgt spid="9"/>
                                        </p:tgtEl>
                                        <p:attrNameLst>
                                          <p:attrName>ppt_x</p:attrName>
                                          <p:attrName>ppt_y</p:attrName>
                                        </p:attrNameLst>
                                      </p:cBhvr>
                                      <p:rCtr x="1300" y="0"/>
                                    </p:animMotion>
                                  </p:childTnLst>
                                </p:cTn>
                              </p:par>
                              <p:par>
                                <p:cTn id="25" presetID="63" presetClass="path" presetSubtype="0" accel="50000" fill="hold" nodeType="withEffect">
                                  <p:stCondLst>
                                    <p:cond delay="0"/>
                                  </p:stCondLst>
                                  <p:childTnLst>
                                    <p:animMotion origin="layout" path="M -0.02308 0.0037 L -0.00145 0.0037 " pathEditMode="relative" rAng="0" ptsTypes="AA">
                                      <p:cBhvr>
                                        <p:cTn id="26" dur="500" fill="hold"/>
                                        <p:tgtEl>
                                          <p:spTgt spid="5"/>
                                        </p:tgtEl>
                                        <p:attrNameLst>
                                          <p:attrName>ppt_x</p:attrName>
                                          <p:attrName>ppt_y</p:attrName>
                                        </p:attrNameLst>
                                      </p:cBhvr>
                                      <p:rCtr x="1100" y="0"/>
                                    </p:animMotion>
                                  </p:childTnLst>
                                </p:cTn>
                              </p:par>
                              <p:par>
                                <p:cTn id="27" presetID="35" presetClass="path" presetSubtype="0" accel="50000" fill="hold" nodeType="withEffect">
                                  <p:stCondLst>
                                    <p:cond delay="0"/>
                                  </p:stCondLst>
                                  <p:childTnLst>
                                    <p:animMotion origin="layout" path="M 2.30769E-6 -0.00371 L -0.02933 -0.00371 " pathEditMode="relative" rAng="0" ptsTypes="AA">
                                      <p:cBhvr>
                                        <p:cTn id="28" dur="500" fill="hold"/>
                                        <p:tgtEl>
                                          <p:spTgt spid="3"/>
                                        </p:tgtEl>
                                        <p:attrNameLst>
                                          <p:attrName>ppt_x</p:attrName>
                                          <p:attrName>ppt_y</p:attrName>
                                        </p:attrNameLst>
                                      </p:cBhvr>
                                      <p:rCtr x="-1500" y="0"/>
                                    </p:animMotion>
                                  </p:childTnLst>
                                </p:cTn>
                              </p:par>
                              <p:par>
                                <p:cTn id="29" presetID="35" presetClass="path" presetSubtype="0" accel="50000" fill="hold" nodeType="withEffect">
                                  <p:stCondLst>
                                    <p:cond delay="0"/>
                                  </p:stCondLst>
                                  <p:childTnLst>
                                    <p:animMotion origin="layout" path="M 0.02308 -2.96296E-6 L -1.53846E-6 -2.96296E-6 " pathEditMode="relative" rAng="0" ptsTypes="AA">
                                      <p:cBhvr>
                                        <p:cTn id="30" dur="500" fill="hold"/>
                                        <p:tgtEl>
                                          <p:spTgt spid="9"/>
                                        </p:tgtEl>
                                        <p:attrNameLst>
                                          <p:attrName>ppt_x</p:attrName>
                                          <p:attrName>ppt_y</p:attrName>
                                        </p:attrNameLst>
                                      </p:cBhvr>
                                      <p:rCtr x="-1200" y="0"/>
                                    </p:animMotion>
                                  </p:childTnLst>
                                </p:cTn>
                              </p:par>
                              <p:par>
                                <p:cTn id="31" presetID="35" presetClass="path" presetSubtype="0" accel="50000" fill="hold" nodeType="withEffect">
                                  <p:stCondLst>
                                    <p:cond delay="0"/>
                                  </p:stCondLst>
                                  <p:childTnLst>
                                    <p:animMotion origin="layout" path="M 4.61538E-6 0.0037 L -0.02452 0.0037 " pathEditMode="relative" rAng="0" ptsTypes="AA">
                                      <p:cBhvr>
                                        <p:cTn id="32" dur="500" fill="hold"/>
                                        <p:tgtEl>
                                          <p:spTgt spid="5"/>
                                        </p:tgtEl>
                                        <p:attrNameLst>
                                          <p:attrName>ppt_x</p:attrName>
                                          <p:attrName>ppt_y</p:attrName>
                                        </p:attrNameLst>
                                      </p:cBhvr>
                                      <p:rCtr x="-1200" y="0"/>
                                    </p:animMotion>
                                  </p:childTnLst>
                                </p:cTn>
                              </p:par>
                              <p:par>
                                <p:cTn id="33" presetID="63" presetClass="path" presetSubtype="0" accel="50000" fill="hold" nodeType="withEffect">
                                  <p:stCondLst>
                                    <p:cond delay="0"/>
                                  </p:stCondLst>
                                  <p:childTnLst>
                                    <p:animMotion origin="layout" path="M -0.02933 -0.00371 L 0.00144 -0.00371 " pathEditMode="fixed" rAng="0" ptsTypes="AA">
                                      <p:cBhvr>
                                        <p:cTn id="34" dur="500" fill="hold"/>
                                        <p:tgtEl>
                                          <p:spTgt spid="3"/>
                                        </p:tgtEl>
                                        <p:attrNameLst>
                                          <p:attrName>ppt_x</p:attrName>
                                          <p:attrName>ppt_y</p:attrName>
                                        </p:attrNameLst>
                                      </p:cBhvr>
                                      <p:rCtr x="1500" y="0"/>
                                    </p:animMotion>
                                  </p:childTnLst>
                                </p:cTn>
                              </p:par>
                              <p:par>
                                <p:cTn id="35" presetID="63" presetClass="path" presetSubtype="0" accel="50000" fill="hold" nodeType="withEffect">
                                  <p:stCondLst>
                                    <p:cond delay="0"/>
                                  </p:stCondLst>
                                  <p:childTnLst>
                                    <p:animMotion origin="layout" path="M -1.53846E-6 -0.00046 L 0.02692 -0.00046 " pathEditMode="relative" rAng="0" ptsTypes="AA">
                                      <p:cBhvr>
                                        <p:cTn id="36" dur="500" fill="hold"/>
                                        <p:tgtEl>
                                          <p:spTgt spid="9"/>
                                        </p:tgtEl>
                                        <p:attrNameLst>
                                          <p:attrName>ppt_x</p:attrName>
                                          <p:attrName>ppt_y</p:attrName>
                                        </p:attrNameLst>
                                      </p:cBhvr>
                                      <p:rCtr x="1300" y="0"/>
                                    </p:animMotion>
                                  </p:childTnLst>
                                </p:cTn>
                              </p:par>
                              <p:par>
                                <p:cTn id="37" presetID="63" presetClass="path" presetSubtype="0" accel="50000" fill="hold" nodeType="withEffect">
                                  <p:stCondLst>
                                    <p:cond delay="0"/>
                                  </p:stCondLst>
                                  <p:childTnLst>
                                    <p:animMotion origin="layout" path="M -0.02452 0.0037 L -0.00145 0.0037 " pathEditMode="relative" rAng="0" ptsTypes="AA">
                                      <p:cBhvr>
                                        <p:cTn id="38" dur="500" fill="hold"/>
                                        <p:tgtEl>
                                          <p:spTgt spid="5"/>
                                        </p:tgtEl>
                                        <p:attrNameLst>
                                          <p:attrName>ppt_x</p:attrName>
                                          <p:attrName>ppt_y</p:attrName>
                                        </p:attrNameLst>
                                      </p:cBhvr>
                                      <p:rCtr x="1200" y="0"/>
                                    </p:animMotion>
                                  </p:childTnLst>
                                </p:cTn>
                              </p:par>
                              <p:par>
                                <p:cTn id="39" presetID="42" presetClass="path" presetSubtype="0" accel="50000" fill="hold" nodeType="withEffect">
                                  <p:stCondLst>
                                    <p:cond delay="0"/>
                                  </p:stCondLst>
                                  <p:childTnLst>
                                    <p:animMotion origin="layout" path="M -1.11111E-6 7.40741E-7 L -0.01736 0.39143 " pathEditMode="relative" rAng="0" ptsTypes="AA">
                                      <p:cBhvr>
                                        <p:cTn id="40" dur="500" fill="hold"/>
                                        <p:tgtEl>
                                          <p:spTgt spid="10"/>
                                        </p:tgtEl>
                                        <p:attrNameLst>
                                          <p:attrName>ppt_x</p:attrName>
                                          <p:attrName>ppt_y</p:attrName>
                                        </p:attrNameLst>
                                      </p:cBhvr>
                                      <p:rCtr x="-868" y="19560"/>
                                    </p:animMotion>
                                  </p:childTnLst>
                                </p:cTn>
                              </p:par>
                              <p:par>
                                <p:cTn id="41" presetID="0" presetClass="path" presetSubtype="0" accel="50000" fill="hold" nodeType="withEffect">
                                  <p:stCondLst>
                                    <p:cond delay="0"/>
                                  </p:stCondLst>
                                  <p:childTnLst>
                                    <p:animMotion origin="layout" path="M -0.01736 0.39144 C -0.12326 0.1706 -0.22639 -0.04745 -0.23298 -0.04074 C -0.23784 -0.03148 -0.05399 0.41806 -0.04913 0.44792 C -0.04479 0.47685 -0.20729 0.11551 -0.21128 0.12384 C -0.21336 0.13472 -0.07448 0.47847 -0.06857 0.50695 C -0.06111 0.53982 -0.17152 0.29584 -0.17586 0.29838 C -0.18038 0.30139 -0.1092 0.49121 -0.09496 0.52778 " pathEditMode="relative" rAng="-1774276" ptsTypes="aaaaaaA">
                                      <p:cBhvr>
                                        <p:cTn id="42" dur="500" fill="hold"/>
                                        <p:tgtEl>
                                          <p:spTgt spid="10"/>
                                        </p:tgtEl>
                                        <p:attrNameLst>
                                          <p:attrName>ppt_x</p:attrName>
                                          <p:attrName>ppt_y</p:attrName>
                                        </p:attrNameLst>
                                      </p:cBhvr>
                                      <p:rCtr x="-12899" y="-14329"/>
                                    </p:animMotion>
                                  </p:childTnLst>
                                  <p:subTnLst>
                                    <p:audio>
                                      <p:cMediaNode>
                                        <p:cTn display="0" masterRel="sameClick">
                                          <p:stCondLst>
                                            <p:cond evt="begin" delay="0">
                                              <p:tn val="41"/>
                                            </p:cond>
                                          </p:stCondLst>
                                          <p:endCondLst>
                                            <p:cond evt="onStopAudio" delay="0">
                                              <p:tgtEl>
                                                <p:sldTgt/>
                                              </p:tgtEl>
                                            </p:cond>
                                          </p:endCondLst>
                                        </p:cTn>
                                        <p:tgtEl>
                                          <p:sndTgt r:embed="rId2" name="63.wav"/>
                                        </p:tgtEl>
                                      </p:cMediaNode>
                                    </p:audio>
                                  </p:subTnLst>
                                </p:cTn>
                              </p:par>
                            </p:childTnLst>
                          </p:cTn>
                        </p:par>
                        <p:par>
                          <p:cTn id="43" fill="hold" nodeType="afterGroup">
                            <p:stCondLst>
                              <p:cond delay="500"/>
                            </p:stCondLst>
                            <p:childTnLst>
                              <p:par>
                                <p:cTn id="44" presetID="6" presetClass="emph" presetSubtype="0" fill="hold" nodeType="afterEffect">
                                  <p:stCondLst>
                                    <p:cond delay="0"/>
                                  </p:stCondLst>
                                  <p:childTnLst>
                                    <p:animScale>
                                      <p:cBhvr>
                                        <p:cTn id="45" dur="500" fill="hold"/>
                                        <p:tgtEl>
                                          <p:spTgt spid="10"/>
                                        </p:tgtEl>
                                      </p:cBhvr>
                                      <p:by x="200000" y="200000"/>
                                    </p:animScale>
                                  </p:childTnLst>
                                </p:cTn>
                              </p:par>
                              <p:par>
                                <p:cTn id="46" presetID="35" presetClass="path" presetSubtype="0" accel="50000" fill="hold" nodeType="withEffect">
                                  <p:stCondLst>
                                    <p:cond delay="0"/>
                                  </p:stCondLst>
                                  <p:childTnLst>
                                    <p:animMotion origin="layout" path="M 0.02692 -2.96296E-6 L -1.53846E-6 -2.96296E-6 " pathEditMode="relative" rAng="0" ptsTypes="AA">
                                      <p:cBhvr>
                                        <p:cTn id="47" dur="500" fill="hold"/>
                                        <p:tgtEl>
                                          <p:spTgt spid="13"/>
                                        </p:tgtEl>
                                        <p:attrNameLst>
                                          <p:attrName>ppt_x</p:attrName>
                                          <p:attrName>ppt_y</p:attrName>
                                        </p:attrNameLst>
                                      </p:cBhvr>
                                      <p:rCtr x="-1300" y="0"/>
                                    </p:animMotion>
                                  </p:childTnLst>
                                </p:cTn>
                              </p:par>
                              <p:par>
                                <p:cTn id="48" presetID="63" presetClass="path" presetSubtype="0" accel="50000" fill="hold" nodeType="withEffect">
                                  <p:stCondLst>
                                    <p:cond delay="0"/>
                                  </p:stCondLst>
                                  <p:childTnLst>
                                    <p:animMotion origin="layout" path="M -1.53846E-6 -2.96296E-6 L 0.02692 -2.96296E-6 " pathEditMode="relative" rAng="0" ptsTypes="AA">
                                      <p:cBhvr>
                                        <p:cTn id="49" dur="500" fill="hold"/>
                                        <p:tgtEl>
                                          <p:spTgt spid="13"/>
                                        </p:tgtEl>
                                        <p:attrNameLst>
                                          <p:attrName>ppt_x</p:attrName>
                                          <p:attrName>ppt_y</p:attrName>
                                        </p:attrNameLst>
                                      </p:cBhvr>
                                      <p:rCtr x="1300" y="0"/>
                                    </p:animMotion>
                                  </p:childTnLst>
                                </p:cTn>
                              </p:par>
                              <p:par>
                                <p:cTn id="50" presetID="35" presetClass="path" presetSubtype="0" accel="50000" fill="hold" nodeType="withEffect">
                                  <p:stCondLst>
                                    <p:cond delay="0"/>
                                  </p:stCondLst>
                                  <p:childTnLst>
                                    <p:animMotion origin="layout" path="M 0.02692 -2.96296E-6 L 1.53846E-6 -2.96296E-6 " pathEditMode="relative" rAng="0" ptsTypes="AA">
                                      <p:cBhvr>
                                        <p:cTn id="51" dur="500" fill="hold"/>
                                        <p:tgtEl>
                                          <p:spTgt spid="13"/>
                                        </p:tgtEl>
                                        <p:attrNameLst>
                                          <p:attrName>ppt_x</p:attrName>
                                          <p:attrName>ppt_y</p:attrName>
                                        </p:attrNameLst>
                                      </p:cBhvr>
                                      <p:rCtr x="-1300" y="0"/>
                                    </p:animMotion>
                                  </p:childTnLst>
                                </p:cTn>
                              </p:par>
                              <p:par>
                                <p:cTn id="52" presetID="63" presetClass="path" presetSubtype="0" accel="50000" fill="hold" nodeType="withEffect">
                                  <p:stCondLst>
                                    <p:cond delay="0"/>
                                  </p:stCondLst>
                                  <p:childTnLst>
                                    <p:animMotion origin="layout" path="M -1.53846E-6 -2.96296E-6 L 0.02692 -2.96296E-6 " pathEditMode="relative" rAng="0" ptsTypes="AA">
                                      <p:cBhvr>
                                        <p:cTn id="53" dur="500" fill="hold"/>
                                        <p:tgtEl>
                                          <p:spTgt spid="13"/>
                                        </p:tgtEl>
                                        <p:attrNameLst>
                                          <p:attrName>ppt_x</p:attrName>
                                          <p:attrName>ppt_y</p:attrName>
                                        </p:attrNameLst>
                                      </p:cBhvr>
                                      <p:rCtr x="1300" y="0"/>
                                    </p:animMotion>
                                  </p:childTnLst>
                                </p:cTn>
                              </p:par>
                              <p:par>
                                <p:cTn id="54" presetID="35" presetClass="path" presetSubtype="0" accel="50000" fill="hold" nodeType="withEffect">
                                  <p:stCondLst>
                                    <p:cond delay="0"/>
                                  </p:stCondLst>
                                  <p:childTnLst>
                                    <p:animMotion origin="layout" path="M 0.02308 -2.96296E-6 L -1.53846E-6 -2.96296E-6 " pathEditMode="relative" rAng="0" ptsTypes="AA">
                                      <p:cBhvr>
                                        <p:cTn id="55" dur="500" fill="hold"/>
                                        <p:tgtEl>
                                          <p:spTgt spid="13"/>
                                        </p:tgtEl>
                                        <p:attrNameLst>
                                          <p:attrName>ppt_x</p:attrName>
                                          <p:attrName>ppt_y</p:attrName>
                                        </p:attrNameLst>
                                      </p:cBhvr>
                                      <p:rCtr x="-1200" y="0"/>
                                    </p:animMotion>
                                  </p:childTnLst>
                                </p:cTn>
                              </p:par>
                              <p:par>
                                <p:cTn id="56" presetID="63" presetClass="path" presetSubtype="0" accel="50000" fill="hold" nodeType="withEffect">
                                  <p:stCondLst>
                                    <p:cond delay="0"/>
                                  </p:stCondLst>
                                  <p:childTnLst>
                                    <p:animMotion origin="layout" path="M -1.53846E-6 -0.00046 L 0.02692 -0.00046 " pathEditMode="relative" rAng="0" ptsTypes="AA">
                                      <p:cBhvr>
                                        <p:cTn id="57" dur="500" fill="hold"/>
                                        <p:tgtEl>
                                          <p:spTgt spid="13"/>
                                        </p:tgtEl>
                                        <p:attrNameLst>
                                          <p:attrName>ppt_x</p:attrName>
                                          <p:attrName>ppt_y</p:attrName>
                                        </p:attrNameLst>
                                      </p:cBhvr>
                                      <p:rCtr x="1300" y="0"/>
                                    </p:animMotion>
                                  </p:childTnLst>
                                </p:cTn>
                              </p:par>
                              <p:par>
                                <p:cTn id="58" presetID="3" presetClass="entr" presetSubtype="10" fill="hold" grpId="0" nodeType="withEffect">
                                  <p:stCondLst>
                                    <p:cond delay="0"/>
                                  </p:stCondLst>
                                  <p:childTnLst>
                                    <p:set>
                                      <p:cBhvr>
                                        <p:cTn id="59" dur="1" fill="hold">
                                          <p:stCondLst>
                                            <p:cond delay="0"/>
                                          </p:stCondLst>
                                        </p:cTn>
                                        <p:tgtEl>
                                          <p:spTgt spid="108"/>
                                        </p:tgtEl>
                                        <p:attrNameLst>
                                          <p:attrName>style.visibility</p:attrName>
                                        </p:attrNameLst>
                                      </p:cBhvr>
                                      <p:to>
                                        <p:strVal val="visible"/>
                                      </p:to>
                                    </p:set>
                                    <p:animEffect transition="in" filter="blinds(horizontal)">
                                      <p:cBhvr>
                                        <p:cTn id="60" dur="500"/>
                                        <p:tgtEl>
                                          <p:spTgt spid="108"/>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10"/>
                                        </p:tgtEl>
                                        <p:attrNameLst>
                                          <p:attrName>style.visibility</p:attrName>
                                        </p:attrNameLst>
                                      </p:cBhvr>
                                      <p:to>
                                        <p:strVal val="visible"/>
                                      </p:to>
                                    </p:set>
                                    <p:animEffect transition="in" filter="blinds(horizontal)">
                                      <p:cBhvr>
                                        <p:cTn id="65"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p:bldP spid="1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42">
            <a:extLst>
              <a:ext uri="{FF2B5EF4-FFF2-40B4-BE49-F238E27FC236}">
                <a16:creationId xmlns:a16="http://schemas.microsoft.com/office/drawing/2014/main" id="{5D86D602-891A-FDD0-8431-09062295813D}"/>
              </a:ext>
            </a:extLst>
          </p:cNvPr>
          <p:cNvGrpSpPr>
            <a:grpSpLocks/>
          </p:cNvGrpSpPr>
          <p:nvPr/>
        </p:nvGrpSpPr>
        <p:grpSpPr bwMode="auto">
          <a:xfrm flipH="1">
            <a:off x="6324600" y="1219200"/>
            <a:ext cx="4114800" cy="3124200"/>
            <a:chOff x="1632" y="2460"/>
            <a:chExt cx="816" cy="516"/>
          </a:xfrm>
        </p:grpSpPr>
        <p:sp>
          <p:nvSpPr>
            <p:cNvPr id="6203" name="AutoShape 43">
              <a:extLst>
                <a:ext uri="{FF2B5EF4-FFF2-40B4-BE49-F238E27FC236}">
                  <a16:creationId xmlns:a16="http://schemas.microsoft.com/office/drawing/2014/main" id="{EEE8AF27-E2A9-EBE7-F5FE-48D884B2B429}"/>
                </a:ext>
              </a:extLst>
            </p:cNvPr>
            <p:cNvSpPr>
              <a:spLocks noChangeArrowheads="1"/>
            </p:cNvSpPr>
            <p:nvPr/>
          </p:nvSpPr>
          <p:spPr bwMode="auto">
            <a:xfrm rot="7281406">
              <a:off x="2208" y="2736"/>
              <a:ext cx="144" cy="3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550 w 21600"/>
                <a:gd name="T13" fmla="*/ 5529 h 21600"/>
                <a:gd name="T14" fmla="*/ 16050 w 21600"/>
                <a:gd name="T15" fmla="*/ 16071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204" name="Cloud">
              <a:extLst>
                <a:ext uri="{FF2B5EF4-FFF2-40B4-BE49-F238E27FC236}">
                  <a16:creationId xmlns:a16="http://schemas.microsoft.com/office/drawing/2014/main" id="{CE593E60-B727-A774-1F12-84009E55672F}"/>
                </a:ext>
              </a:extLst>
            </p:cNvPr>
            <p:cNvSpPr>
              <a:spLocks noChangeAspect="1" noEditPoints="1" noChangeArrowheads="1"/>
            </p:cNvSpPr>
            <p:nvPr/>
          </p:nvSpPr>
          <p:spPr bwMode="auto">
            <a:xfrm>
              <a:off x="1632" y="2510"/>
              <a:ext cx="624" cy="41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56 h 21600"/>
                <a:gd name="T14" fmla="*/ 17100 w 21600"/>
                <a:gd name="T15" fmla="*/ 1736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sp>
          <p:nvSpPr>
            <p:cNvPr id="6205" name="AutoShape 45">
              <a:extLst>
                <a:ext uri="{FF2B5EF4-FFF2-40B4-BE49-F238E27FC236}">
                  <a16:creationId xmlns:a16="http://schemas.microsoft.com/office/drawing/2014/main" id="{71BD2659-AABB-A174-286B-8E493C840952}"/>
                </a:ext>
              </a:extLst>
            </p:cNvPr>
            <p:cNvSpPr>
              <a:spLocks noChangeArrowheads="1"/>
            </p:cNvSpPr>
            <p:nvPr/>
          </p:nvSpPr>
          <p:spPr bwMode="auto">
            <a:xfrm rot="9968895">
              <a:off x="2208" y="2736"/>
              <a:ext cx="64"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400 w 21600"/>
                <a:gd name="T13" fmla="*/ 5550 h 21600"/>
                <a:gd name="T14" fmla="*/ 16200 w 21600"/>
                <a:gd name="T15" fmla="*/ 16050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206" name="Cloud">
              <a:extLst>
                <a:ext uri="{FF2B5EF4-FFF2-40B4-BE49-F238E27FC236}">
                  <a16:creationId xmlns:a16="http://schemas.microsoft.com/office/drawing/2014/main" id="{65A296D8-EB7F-C211-116A-F1F69D389F72}"/>
                </a:ext>
              </a:extLst>
            </p:cNvPr>
            <p:cNvSpPr>
              <a:spLocks noChangeAspect="1" noEditPoints="1" noChangeArrowheads="1"/>
            </p:cNvSpPr>
            <p:nvPr/>
          </p:nvSpPr>
          <p:spPr bwMode="auto">
            <a:xfrm>
              <a:off x="1920" y="2460"/>
              <a:ext cx="528" cy="35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86 w 21600"/>
                <a:gd name="T13" fmla="*/ 3252 h 21600"/>
                <a:gd name="T14" fmla="*/ 17100 w 21600"/>
                <a:gd name="T15" fmla="*/ 1736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grpSp>
      <p:grpSp>
        <p:nvGrpSpPr>
          <p:cNvPr id="3" name="Group 17">
            <a:extLst>
              <a:ext uri="{FF2B5EF4-FFF2-40B4-BE49-F238E27FC236}">
                <a16:creationId xmlns:a16="http://schemas.microsoft.com/office/drawing/2014/main" id="{8A079D37-E458-A863-05EE-8D3901BD1D88}"/>
              </a:ext>
            </a:extLst>
          </p:cNvPr>
          <p:cNvGrpSpPr>
            <a:grpSpLocks/>
          </p:cNvGrpSpPr>
          <p:nvPr/>
        </p:nvGrpSpPr>
        <p:grpSpPr bwMode="auto">
          <a:xfrm>
            <a:off x="6705600" y="685800"/>
            <a:ext cx="2365375" cy="2082800"/>
            <a:chOff x="3648" y="288"/>
            <a:chExt cx="1614" cy="1312"/>
          </a:xfrm>
        </p:grpSpPr>
        <p:sp>
          <p:nvSpPr>
            <p:cNvPr id="6198" name="Cloud">
              <a:extLst>
                <a:ext uri="{FF2B5EF4-FFF2-40B4-BE49-F238E27FC236}">
                  <a16:creationId xmlns:a16="http://schemas.microsoft.com/office/drawing/2014/main" id="{12D42975-8C14-5FE7-6EA8-C7B313E7EBCE}"/>
                </a:ext>
              </a:extLst>
            </p:cNvPr>
            <p:cNvSpPr>
              <a:spLocks noChangeAspect="1" noEditPoints="1" noChangeArrowheads="1"/>
            </p:cNvSpPr>
            <p:nvPr/>
          </p:nvSpPr>
          <p:spPr bwMode="auto">
            <a:xfrm>
              <a:off x="3648" y="288"/>
              <a:ext cx="1614" cy="13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1 w 21600"/>
                <a:gd name="T13" fmla="*/ 3260 h 21600"/>
                <a:gd name="T14" fmla="*/ 17090 w 21600"/>
                <a:gd name="T15" fmla="*/ 1733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6199" name="Picture 19">
              <a:extLst>
                <a:ext uri="{FF2B5EF4-FFF2-40B4-BE49-F238E27FC236}">
                  <a16:creationId xmlns:a16="http://schemas.microsoft.com/office/drawing/2014/main" id="{B39A0805-2220-46C6-D886-AE9C97915F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6" y="5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00" name="Picture 21">
              <a:extLst>
                <a:ext uri="{FF2B5EF4-FFF2-40B4-BE49-F238E27FC236}">
                  <a16:creationId xmlns:a16="http://schemas.microsoft.com/office/drawing/2014/main" id="{B5D880E0-9D0C-5F8A-AB15-1FE74BD951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0" y="1008"/>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01" name="Picture 22">
              <a:extLst>
                <a:ext uri="{FF2B5EF4-FFF2-40B4-BE49-F238E27FC236}">
                  <a16:creationId xmlns:a16="http://schemas.microsoft.com/office/drawing/2014/main" id="{7EB909C4-6D48-19C6-B993-A14D4B497E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6" y="960"/>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02" name="Picture 23">
              <a:extLst>
                <a:ext uri="{FF2B5EF4-FFF2-40B4-BE49-F238E27FC236}">
                  <a16:creationId xmlns:a16="http://schemas.microsoft.com/office/drawing/2014/main" id="{21B5F54F-2EC3-E716-5F37-FDA9992C79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6" y="56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148" name="Group 24">
            <a:extLst>
              <a:ext uri="{FF2B5EF4-FFF2-40B4-BE49-F238E27FC236}">
                <a16:creationId xmlns:a16="http://schemas.microsoft.com/office/drawing/2014/main" id="{F7FABCDE-C17D-3541-16D6-85ED1E4FFC3F}"/>
              </a:ext>
            </a:extLst>
          </p:cNvPr>
          <p:cNvGrpSpPr>
            <a:grpSpLocks/>
          </p:cNvGrpSpPr>
          <p:nvPr/>
        </p:nvGrpSpPr>
        <p:grpSpPr bwMode="auto">
          <a:xfrm>
            <a:off x="2057400" y="0"/>
            <a:ext cx="3538538" cy="4435475"/>
            <a:chOff x="1008" y="384"/>
            <a:chExt cx="1842" cy="1498"/>
          </a:xfrm>
        </p:grpSpPr>
        <p:sp>
          <p:nvSpPr>
            <p:cNvPr id="6196" name="Cloud">
              <a:extLst>
                <a:ext uri="{FF2B5EF4-FFF2-40B4-BE49-F238E27FC236}">
                  <a16:creationId xmlns:a16="http://schemas.microsoft.com/office/drawing/2014/main" id="{1E19EF01-0246-93B1-4EA0-091C44F2158D}"/>
                </a:ext>
              </a:extLst>
            </p:cNvPr>
            <p:cNvSpPr>
              <a:spLocks noChangeAspect="1" noEditPoints="1" noChangeArrowheads="1"/>
            </p:cNvSpPr>
            <p:nvPr/>
          </p:nvSpPr>
          <p:spPr bwMode="auto">
            <a:xfrm>
              <a:off x="1008" y="384"/>
              <a:ext cx="1842" cy="149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9 w 21600"/>
                <a:gd name="T13" fmla="*/ 3259 h 21600"/>
                <a:gd name="T14" fmla="*/ 17085 w 21600"/>
                <a:gd name="T15" fmla="*/ 17332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6197" name="Picture 27">
              <a:extLst>
                <a:ext uri="{FF2B5EF4-FFF2-40B4-BE49-F238E27FC236}">
                  <a16:creationId xmlns:a16="http://schemas.microsoft.com/office/drawing/2014/main" id="{FB59E138-A3C3-768E-3779-317F35981C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3" y="78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29">
            <a:extLst>
              <a:ext uri="{FF2B5EF4-FFF2-40B4-BE49-F238E27FC236}">
                <a16:creationId xmlns:a16="http://schemas.microsoft.com/office/drawing/2014/main" id="{C9C5175D-331F-791E-03DF-A6B5FEAC7BF2}"/>
              </a:ext>
            </a:extLst>
          </p:cNvPr>
          <p:cNvGrpSpPr>
            <a:grpSpLocks/>
          </p:cNvGrpSpPr>
          <p:nvPr/>
        </p:nvGrpSpPr>
        <p:grpSpPr bwMode="auto">
          <a:xfrm>
            <a:off x="4343400" y="0"/>
            <a:ext cx="3402013" cy="2997200"/>
            <a:chOff x="1824" y="0"/>
            <a:chExt cx="2322" cy="1888"/>
          </a:xfrm>
        </p:grpSpPr>
        <p:sp>
          <p:nvSpPr>
            <p:cNvPr id="6193" name="Cloud">
              <a:extLst>
                <a:ext uri="{FF2B5EF4-FFF2-40B4-BE49-F238E27FC236}">
                  <a16:creationId xmlns:a16="http://schemas.microsoft.com/office/drawing/2014/main" id="{22BA68D0-D615-B7F2-B1A6-2105070E4887}"/>
                </a:ext>
              </a:extLst>
            </p:cNvPr>
            <p:cNvSpPr>
              <a:spLocks noChangeAspect="1" noEditPoints="1" noChangeArrowheads="1"/>
            </p:cNvSpPr>
            <p:nvPr/>
          </p:nvSpPr>
          <p:spPr bwMode="auto">
            <a:xfrm>
              <a:off x="1824" y="0"/>
              <a:ext cx="2322"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61 h 21600"/>
                <a:gd name="T14" fmla="*/ 17088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6194" name="Picture 34">
              <a:extLst>
                <a:ext uri="{FF2B5EF4-FFF2-40B4-BE49-F238E27FC236}">
                  <a16:creationId xmlns:a16="http://schemas.microsoft.com/office/drawing/2014/main" id="{1E2BE9F3-EBA3-CC36-2F92-942EDD738C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4" y="672"/>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5" name="Picture 38">
              <a:extLst>
                <a:ext uri="{FF2B5EF4-FFF2-40B4-BE49-F238E27FC236}">
                  <a16:creationId xmlns:a16="http://schemas.microsoft.com/office/drawing/2014/main" id="{685F76AC-70C2-E945-3E04-1D32330E0F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2" y="134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150" name="AutoShape 41">
            <a:extLst>
              <a:ext uri="{FF2B5EF4-FFF2-40B4-BE49-F238E27FC236}">
                <a16:creationId xmlns:a16="http://schemas.microsoft.com/office/drawing/2014/main" id="{43E393C6-58C7-8CE0-9053-25EB661016AF}"/>
              </a:ext>
            </a:extLst>
          </p:cNvPr>
          <p:cNvSpPr>
            <a:spLocks noChangeArrowheads="1"/>
          </p:cNvSpPr>
          <p:nvPr/>
        </p:nvSpPr>
        <p:spPr bwMode="auto">
          <a:xfrm rot="10800000">
            <a:off x="5562600" y="3200400"/>
            <a:ext cx="1249363" cy="3879850"/>
          </a:xfrm>
          <a:prstGeom prst="flowChartManualOperation">
            <a:avLst/>
          </a:prstGeom>
          <a:solidFill>
            <a:srgbClr val="996633"/>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6151" name="Group 42">
            <a:extLst>
              <a:ext uri="{FF2B5EF4-FFF2-40B4-BE49-F238E27FC236}">
                <a16:creationId xmlns:a16="http://schemas.microsoft.com/office/drawing/2014/main" id="{08FEEA4A-D820-0CF3-D35A-12D11E9FF754}"/>
              </a:ext>
            </a:extLst>
          </p:cNvPr>
          <p:cNvGrpSpPr>
            <a:grpSpLocks/>
          </p:cNvGrpSpPr>
          <p:nvPr/>
        </p:nvGrpSpPr>
        <p:grpSpPr bwMode="auto">
          <a:xfrm>
            <a:off x="4630738" y="4471988"/>
            <a:ext cx="1119187" cy="931862"/>
            <a:chOff x="1632" y="2460"/>
            <a:chExt cx="816" cy="516"/>
          </a:xfrm>
        </p:grpSpPr>
        <p:sp>
          <p:nvSpPr>
            <p:cNvPr id="6189" name="AutoShape 43">
              <a:extLst>
                <a:ext uri="{FF2B5EF4-FFF2-40B4-BE49-F238E27FC236}">
                  <a16:creationId xmlns:a16="http://schemas.microsoft.com/office/drawing/2014/main" id="{4F7306C4-ABBC-8807-FE9C-31ED01041F5A}"/>
                </a:ext>
              </a:extLst>
            </p:cNvPr>
            <p:cNvSpPr>
              <a:spLocks noChangeArrowheads="1"/>
            </p:cNvSpPr>
            <p:nvPr/>
          </p:nvSpPr>
          <p:spPr bwMode="auto">
            <a:xfrm rot="7281406">
              <a:off x="2208" y="2736"/>
              <a:ext cx="144" cy="3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550 w 21600"/>
                <a:gd name="T13" fmla="*/ 5529 h 21600"/>
                <a:gd name="T14" fmla="*/ 16050 w 21600"/>
                <a:gd name="T15" fmla="*/ 16071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190" name="Cloud">
              <a:extLst>
                <a:ext uri="{FF2B5EF4-FFF2-40B4-BE49-F238E27FC236}">
                  <a16:creationId xmlns:a16="http://schemas.microsoft.com/office/drawing/2014/main" id="{39926E3A-443C-455E-9FED-07BE12E5560D}"/>
                </a:ext>
              </a:extLst>
            </p:cNvPr>
            <p:cNvSpPr>
              <a:spLocks noChangeAspect="1" noEditPoints="1" noChangeArrowheads="1"/>
            </p:cNvSpPr>
            <p:nvPr/>
          </p:nvSpPr>
          <p:spPr bwMode="auto">
            <a:xfrm>
              <a:off x="1632" y="2510"/>
              <a:ext cx="624" cy="41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56 h 21600"/>
                <a:gd name="T14" fmla="*/ 17100 w 21600"/>
                <a:gd name="T15" fmla="*/ 1736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sp>
          <p:nvSpPr>
            <p:cNvPr id="6191" name="AutoShape 45">
              <a:extLst>
                <a:ext uri="{FF2B5EF4-FFF2-40B4-BE49-F238E27FC236}">
                  <a16:creationId xmlns:a16="http://schemas.microsoft.com/office/drawing/2014/main" id="{B34E0F09-01A3-5487-BC90-1A9ECF73AE0E}"/>
                </a:ext>
              </a:extLst>
            </p:cNvPr>
            <p:cNvSpPr>
              <a:spLocks noChangeArrowheads="1"/>
            </p:cNvSpPr>
            <p:nvPr/>
          </p:nvSpPr>
          <p:spPr bwMode="auto">
            <a:xfrm rot="9968895">
              <a:off x="2208" y="2736"/>
              <a:ext cx="64"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400 w 21600"/>
                <a:gd name="T13" fmla="*/ 5550 h 21600"/>
                <a:gd name="T14" fmla="*/ 16200 w 21600"/>
                <a:gd name="T15" fmla="*/ 16050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192" name="Cloud">
              <a:extLst>
                <a:ext uri="{FF2B5EF4-FFF2-40B4-BE49-F238E27FC236}">
                  <a16:creationId xmlns:a16="http://schemas.microsoft.com/office/drawing/2014/main" id="{6C06E776-A777-5C01-98C8-AE41B10D58E4}"/>
                </a:ext>
              </a:extLst>
            </p:cNvPr>
            <p:cNvSpPr>
              <a:spLocks noChangeAspect="1" noEditPoints="1" noChangeArrowheads="1"/>
            </p:cNvSpPr>
            <p:nvPr/>
          </p:nvSpPr>
          <p:spPr bwMode="auto">
            <a:xfrm>
              <a:off x="1920" y="2460"/>
              <a:ext cx="528" cy="35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86 w 21600"/>
                <a:gd name="T13" fmla="*/ 3252 h 21600"/>
                <a:gd name="T14" fmla="*/ 17100 w 21600"/>
                <a:gd name="T15" fmla="*/ 1736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grpSp>
      <p:grpSp>
        <p:nvGrpSpPr>
          <p:cNvPr id="6152" name="Group 61">
            <a:extLst>
              <a:ext uri="{FF2B5EF4-FFF2-40B4-BE49-F238E27FC236}">
                <a16:creationId xmlns:a16="http://schemas.microsoft.com/office/drawing/2014/main" id="{FD8DDB8C-59A5-4366-25A0-C638B8ABE5DE}"/>
              </a:ext>
            </a:extLst>
          </p:cNvPr>
          <p:cNvGrpSpPr>
            <a:grpSpLocks/>
          </p:cNvGrpSpPr>
          <p:nvPr/>
        </p:nvGrpSpPr>
        <p:grpSpPr bwMode="auto">
          <a:xfrm>
            <a:off x="1524000" y="5791200"/>
            <a:ext cx="9144000" cy="1600200"/>
            <a:chOff x="1248" y="3696"/>
            <a:chExt cx="4992" cy="1008"/>
          </a:xfrm>
        </p:grpSpPr>
        <p:sp>
          <p:nvSpPr>
            <p:cNvPr id="6178" name="Oval 62">
              <a:extLst>
                <a:ext uri="{FF2B5EF4-FFF2-40B4-BE49-F238E27FC236}">
                  <a16:creationId xmlns:a16="http://schemas.microsoft.com/office/drawing/2014/main" id="{E6FE68B5-B0F9-951F-8C54-488CE32BE873}"/>
                </a:ext>
              </a:extLst>
            </p:cNvPr>
            <p:cNvSpPr>
              <a:spLocks noChangeArrowheads="1"/>
            </p:cNvSpPr>
            <p:nvPr/>
          </p:nvSpPr>
          <p:spPr bwMode="auto">
            <a:xfrm>
              <a:off x="3456" y="3696"/>
              <a:ext cx="432" cy="100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6179" name="Group 63">
              <a:extLst>
                <a:ext uri="{FF2B5EF4-FFF2-40B4-BE49-F238E27FC236}">
                  <a16:creationId xmlns:a16="http://schemas.microsoft.com/office/drawing/2014/main" id="{50CCC3D3-68F9-56E1-A58A-924E6B437D9B}"/>
                </a:ext>
              </a:extLst>
            </p:cNvPr>
            <p:cNvGrpSpPr>
              <a:grpSpLocks/>
            </p:cNvGrpSpPr>
            <p:nvPr/>
          </p:nvGrpSpPr>
          <p:grpSpPr bwMode="auto">
            <a:xfrm>
              <a:off x="1248" y="3792"/>
              <a:ext cx="4992" cy="768"/>
              <a:chOff x="1248" y="3792"/>
              <a:chExt cx="4992" cy="768"/>
            </a:xfrm>
          </p:grpSpPr>
          <p:sp>
            <p:nvSpPr>
              <p:cNvPr id="6180" name="Oval 64">
                <a:extLst>
                  <a:ext uri="{FF2B5EF4-FFF2-40B4-BE49-F238E27FC236}">
                    <a16:creationId xmlns:a16="http://schemas.microsoft.com/office/drawing/2014/main" id="{7FB2F4B2-1376-6703-4717-518EA33EB01D}"/>
                  </a:ext>
                </a:extLst>
              </p:cNvPr>
              <p:cNvSpPr>
                <a:spLocks noChangeArrowheads="1"/>
              </p:cNvSpPr>
              <p:nvPr/>
            </p:nvSpPr>
            <p:spPr bwMode="auto">
              <a:xfrm>
                <a:off x="3696" y="3936"/>
                <a:ext cx="288" cy="480"/>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6181" name="Oval 65">
                <a:extLst>
                  <a:ext uri="{FF2B5EF4-FFF2-40B4-BE49-F238E27FC236}">
                    <a16:creationId xmlns:a16="http://schemas.microsoft.com/office/drawing/2014/main" id="{3B60256F-787E-5F43-B517-22E37DD5FE5F}"/>
                  </a:ext>
                </a:extLst>
              </p:cNvPr>
              <p:cNvSpPr>
                <a:spLocks noChangeArrowheads="1"/>
              </p:cNvSpPr>
              <p:nvPr/>
            </p:nvSpPr>
            <p:spPr bwMode="auto">
              <a:xfrm>
                <a:off x="3888" y="4128"/>
                <a:ext cx="1776" cy="384"/>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6182" name="Oval 66">
                <a:extLst>
                  <a:ext uri="{FF2B5EF4-FFF2-40B4-BE49-F238E27FC236}">
                    <a16:creationId xmlns:a16="http://schemas.microsoft.com/office/drawing/2014/main" id="{2CB73873-0BD1-AE87-0E33-D67E7FA5A263}"/>
                  </a:ext>
                </a:extLst>
              </p:cNvPr>
              <p:cNvSpPr>
                <a:spLocks noChangeArrowheads="1"/>
              </p:cNvSpPr>
              <p:nvPr/>
            </p:nvSpPr>
            <p:spPr bwMode="auto">
              <a:xfrm>
                <a:off x="3696" y="4080"/>
                <a:ext cx="816"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6183" name="Oval 67">
                <a:extLst>
                  <a:ext uri="{FF2B5EF4-FFF2-40B4-BE49-F238E27FC236}">
                    <a16:creationId xmlns:a16="http://schemas.microsoft.com/office/drawing/2014/main" id="{87C47844-0EAA-C66B-DC12-6A070F2B80A8}"/>
                  </a:ext>
                </a:extLst>
              </p:cNvPr>
              <p:cNvSpPr>
                <a:spLocks noChangeArrowheads="1"/>
              </p:cNvSpPr>
              <p:nvPr/>
            </p:nvSpPr>
            <p:spPr bwMode="auto">
              <a:xfrm>
                <a:off x="5568" y="4062"/>
                <a:ext cx="672"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6184" name="Oval 68">
                <a:extLst>
                  <a:ext uri="{FF2B5EF4-FFF2-40B4-BE49-F238E27FC236}">
                    <a16:creationId xmlns:a16="http://schemas.microsoft.com/office/drawing/2014/main" id="{99E71AEC-30C1-E760-E02F-570D3B29787A}"/>
                  </a:ext>
                </a:extLst>
              </p:cNvPr>
              <p:cNvSpPr>
                <a:spLocks noChangeArrowheads="1"/>
              </p:cNvSpPr>
              <p:nvPr/>
            </p:nvSpPr>
            <p:spPr bwMode="auto">
              <a:xfrm>
                <a:off x="1680" y="4128"/>
                <a:ext cx="1008" cy="28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6185" name="Oval 69">
                <a:extLst>
                  <a:ext uri="{FF2B5EF4-FFF2-40B4-BE49-F238E27FC236}">
                    <a16:creationId xmlns:a16="http://schemas.microsoft.com/office/drawing/2014/main" id="{4CB9A369-23CD-215E-42D5-041E51185E34}"/>
                  </a:ext>
                </a:extLst>
              </p:cNvPr>
              <p:cNvSpPr>
                <a:spLocks noChangeArrowheads="1"/>
              </p:cNvSpPr>
              <p:nvPr/>
            </p:nvSpPr>
            <p:spPr bwMode="auto">
              <a:xfrm>
                <a:off x="2160" y="4032"/>
                <a:ext cx="528"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6186" name="Oval 70">
                <a:extLst>
                  <a:ext uri="{FF2B5EF4-FFF2-40B4-BE49-F238E27FC236}">
                    <a16:creationId xmlns:a16="http://schemas.microsoft.com/office/drawing/2014/main" id="{8B843C95-81C0-C112-D52B-506AB785E678}"/>
                  </a:ext>
                </a:extLst>
              </p:cNvPr>
              <p:cNvSpPr>
                <a:spLocks noChangeArrowheads="1"/>
              </p:cNvSpPr>
              <p:nvPr/>
            </p:nvSpPr>
            <p:spPr bwMode="auto">
              <a:xfrm>
                <a:off x="1248" y="4272"/>
                <a:ext cx="720" cy="28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6187" name="Oval 71">
                <a:extLst>
                  <a:ext uri="{FF2B5EF4-FFF2-40B4-BE49-F238E27FC236}">
                    <a16:creationId xmlns:a16="http://schemas.microsoft.com/office/drawing/2014/main" id="{F57A7427-1F1E-9308-78A2-E0DDB13D5304}"/>
                  </a:ext>
                </a:extLst>
              </p:cNvPr>
              <p:cNvSpPr>
                <a:spLocks noChangeArrowheads="1"/>
              </p:cNvSpPr>
              <p:nvPr/>
            </p:nvSpPr>
            <p:spPr bwMode="auto">
              <a:xfrm>
                <a:off x="2304" y="3984"/>
                <a:ext cx="672" cy="55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6188" name="Oval 72">
                <a:extLst>
                  <a:ext uri="{FF2B5EF4-FFF2-40B4-BE49-F238E27FC236}">
                    <a16:creationId xmlns:a16="http://schemas.microsoft.com/office/drawing/2014/main" id="{7585594F-B609-C96C-3205-203E3A474970}"/>
                  </a:ext>
                </a:extLst>
              </p:cNvPr>
              <p:cNvSpPr>
                <a:spLocks noChangeArrowheads="1"/>
              </p:cNvSpPr>
              <p:nvPr/>
            </p:nvSpPr>
            <p:spPr bwMode="auto">
              <a:xfrm>
                <a:off x="2832" y="3792"/>
                <a:ext cx="864" cy="720"/>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grpSp>
      <p:grpSp>
        <p:nvGrpSpPr>
          <p:cNvPr id="9" name="Group 81">
            <a:extLst>
              <a:ext uri="{FF2B5EF4-FFF2-40B4-BE49-F238E27FC236}">
                <a16:creationId xmlns:a16="http://schemas.microsoft.com/office/drawing/2014/main" id="{D9625836-C563-FC91-D30A-A5DD41A9B659}"/>
              </a:ext>
            </a:extLst>
          </p:cNvPr>
          <p:cNvGrpSpPr>
            <a:grpSpLocks/>
          </p:cNvGrpSpPr>
          <p:nvPr/>
        </p:nvGrpSpPr>
        <p:grpSpPr bwMode="auto">
          <a:xfrm>
            <a:off x="4724400" y="1752600"/>
            <a:ext cx="4010025" cy="1828800"/>
            <a:chOff x="1680" y="1056"/>
            <a:chExt cx="2736" cy="1888"/>
          </a:xfrm>
        </p:grpSpPr>
        <p:sp>
          <p:nvSpPr>
            <p:cNvPr id="6175" name="Cloud">
              <a:extLst>
                <a:ext uri="{FF2B5EF4-FFF2-40B4-BE49-F238E27FC236}">
                  <a16:creationId xmlns:a16="http://schemas.microsoft.com/office/drawing/2014/main" id="{2237446F-0F29-4AF7-2F04-1523285277C9}"/>
                </a:ext>
              </a:extLst>
            </p:cNvPr>
            <p:cNvSpPr>
              <a:spLocks noChangeAspect="1" noEditPoints="1" noChangeArrowheads="1"/>
            </p:cNvSpPr>
            <p:nvPr/>
          </p:nvSpPr>
          <p:spPr bwMode="auto">
            <a:xfrm>
              <a:off x="1680" y="1056"/>
              <a:ext cx="2736"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6 w 21600"/>
                <a:gd name="T13" fmla="*/ 3261 h 21600"/>
                <a:gd name="T14" fmla="*/ 17084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6176" name="Picture 86">
              <a:extLst>
                <a:ext uri="{FF2B5EF4-FFF2-40B4-BE49-F238E27FC236}">
                  <a16:creationId xmlns:a16="http://schemas.microsoft.com/office/drawing/2014/main" id="{483844C7-23E4-9DE9-7304-77780D3619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6" y="17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7" name="Picture 92">
              <a:extLst>
                <a:ext uri="{FF2B5EF4-FFF2-40B4-BE49-F238E27FC236}">
                  <a16:creationId xmlns:a16="http://schemas.microsoft.com/office/drawing/2014/main" id="{4C6E44FD-A0E6-F27B-66E9-71652F76C8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0" y="129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 name="Group 127">
            <a:extLst>
              <a:ext uri="{FF2B5EF4-FFF2-40B4-BE49-F238E27FC236}">
                <a16:creationId xmlns:a16="http://schemas.microsoft.com/office/drawing/2014/main" id="{6FCAD27D-52B0-40DE-2DC4-3B491FB431D3}"/>
              </a:ext>
            </a:extLst>
          </p:cNvPr>
          <p:cNvGrpSpPr>
            <a:grpSpLocks/>
          </p:cNvGrpSpPr>
          <p:nvPr/>
        </p:nvGrpSpPr>
        <p:grpSpPr bwMode="auto">
          <a:xfrm>
            <a:off x="5105400" y="152400"/>
            <a:ext cx="2514600" cy="1600200"/>
            <a:chOff x="0" y="1440"/>
            <a:chExt cx="696" cy="816"/>
          </a:xfrm>
        </p:grpSpPr>
        <p:pic>
          <p:nvPicPr>
            <p:cNvPr id="6161" name="Picture 128">
              <a:extLst>
                <a:ext uri="{FF2B5EF4-FFF2-40B4-BE49-F238E27FC236}">
                  <a16:creationId xmlns:a16="http://schemas.microsoft.com/office/drawing/2014/main" id="{AE595CCC-7CC7-CD4A-B477-CCA88E7A91D8}"/>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1584"/>
              <a:ext cx="696"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62" name="Group 129">
              <a:extLst>
                <a:ext uri="{FF2B5EF4-FFF2-40B4-BE49-F238E27FC236}">
                  <a16:creationId xmlns:a16="http://schemas.microsoft.com/office/drawing/2014/main" id="{2DAFFF05-FD9F-FB47-3A12-270B5A207B4E}"/>
                </a:ext>
              </a:extLst>
            </p:cNvPr>
            <p:cNvGrpSpPr>
              <a:grpSpLocks/>
            </p:cNvGrpSpPr>
            <p:nvPr/>
          </p:nvGrpSpPr>
          <p:grpSpPr bwMode="auto">
            <a:xfrm>
              <a:off x="345" y="1419"/>
              <a:ext cx="343" cy="233"/>
              <a:chOff x="830" y="3142"/>
              <a:chExt cx="271" cy="175"/>
            </a:xfrm>
          </p:grpSpPr>
          <p:sp>
            <p:nvSpPr>
              <p:cNvPr id="6163" name="AutoShape 130">
                <a:extLst>
                  <a:ext uri="{FF2B5EF4-FFF2-40B4-BE49-F238E27FC236}">
                    <a16:creationId xmlns:a16="http://schemas.microsoft.com/office/drawing/2014/main" id="{FC078A5B-3472-9D54-4DEE-9B898A108BF1}"/>
                  </a:ext>
                </a:extLst>
              </p:cNvPr>
              <p:cNvSpPr>
                <a:spLocks noChangeArrowheads="1"/>
              </p:cNvSpPr>
              <p:nvPr/>
            </p:nvSpPr>
            <p:spPr bwMode="auto">
              <a:xfrm>
                <a:off x="830" y="3153"/>
                <a:ext cx="34" cy="144"/>
              </a:xfrm>
              <a:prstGeom prst="parallelogram">
                <a:avLst>
                  <a:gd name="adj" fmla="val 25000"/>
                </a:avLst>
              </a:prstGeom>
              <a:solidFill>
                <a:srgbClr val="996633"/>
              </a:solidFill>
              <a:ln w="9525" algn="ctr">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6164" name="Group 131">
                <a:extLst>
                  <a:ext uri="{FF2B5EF4-FFF2-40B4-BE49-F238E27FC236}">
                    <a16:creationId xmlns:a16="http://schemas.microsoft.com/office/drawing/2014/main" id="{71D3C303-E5FB-84D0-246F-BB5BD5934D63}"/>
                  </a:ext>
                </a:extLst>
              </p:cNvPr>
              <p:cNvGrpSpPr>
                <a:grpSpLocks/>
              </p:cNvGrpSpPr>
              <p:nvPr/>
            </p:nvGrpSpPr>
            <p:grpSpPr bwMode="auto">
              <a:xfrm rot="-1106097">
                <a:off x="854" y="3142"/>
                <a:ext cx="247" cy="175"/>
                <a:chOff x="793" y="3332"/>
                <a:chExt cx="703" cy="639"/>
              </a:xfrm>
            </p:grpSpPr>
            <p:sp>
              <p:nvSpPr>
                <p:cNvPr id="6165" name="Freeform 132">
                  <a:extLst>
                    <a:ext uri="{FF2B5EF4-FFF2-40B4-BE49-F238E27FC236}">
                      <a16:creationId xmlns:a16="http://schemas.microsoft.com/office/drawing/2014/main" id="{0DC06529-8DD4-E482-7E1F-02E098D129ED}"/>
                    </a:ext>
                  </a:extLst>
                </p:cNvPr>
                <p:cNvSpPr>
                  <a:spLocks/>
                </p:cNvSpPr>
                <p:nvPr/>
              </p:nvSpPr>
              <p:spPr bwMode="auto">
                <a:xfrm>
                  <a:off x="864" y="3504"/>
                  <a:ext cx="632" cy="288"/>
                </a:xfrm>
                <a:custGeom>
                  <a:avLst/>
                  <a:gdLst>
                    <a:gd name="T0" fmla="*/ 8 w 632"/>
                    <a:gd name="T1" fmla="*/ 0 h 288"/>
                    <a:gd name="T2" fmla="*/ 104 w 632"/>
                    <a:gd name="T3" fmla="*/ 240 h 288"/>
                    <a:gd name="T4" fmla="*/ 632 w 632"/>
                    <a:gd name="T5" fmla="*/ 288 h 288"/>
                    <a:gd name="T6" fmla="*/ 0 60000 65536"/>
                    <a:gd name="T7" fmla="*/ 0 60000 65536"/>
                    <a:gd name="T8" fmla="*/ 0 60000 65536"/>
                    <a:gd name="T9" fmla="*/ 0 w 632"/>
                    <a:gd name="T10" fmla="*/ 0 h 288"/>
                    <a:gd name="T11" fmla="*/ 632 w 632"/>
                    <a:gd name="T12" fmla="*/ 288 h 288"/>
                  </a:gdLst>
                  <a:ahLst/>
                  <a:cxnLst>
                    <a:cxn ang="T6">
                      <a:pos x="T0" y="T1"/>
                    </a:cxn>
                    <a:cxn ang="T7">
                      <a:pos x="T2" y="T3"/>
                    </a:cxn>
                    <a:cxn ang="T8">
                      <a:pos x="T4" y="T5"/>
                    </a:cxn>
                  </a:cxnLst>
                  <a:rect l="T9" t="T10" r="T11" b="T12"/>
                  <a:pathLst>
                    <a:path w="632" h="288">
                      <a:moveTo>
                        <a:pt x="8" y="0"/>
                      </a:moveTo>
                      <a:cubicBezTo>
                        <a:pt x="4" y="96"/>
                        <a:pt x="0" y="192"/>
                        <a:pt x="104" y="240"/>
                      </a:cubicBezTo>
                      <a:cubicBezTo>
                        <a:pt x="208" y="288"/>
                        <a:pt x="528" y="280"/>
                        <a:pt x="632" y="288"/>
                      </a:cubicBezTo>
                    </a:path>
                  </a:pathLst>
                </a:custGeom>
                <a:solidFill>
                  <a:srgbClr val="99FF33"/>
                </a:solidFill>
                <a:ln w="9525">
                  <a:solidFill>
                    <a:schemeClr val="tx1"/>
                  </a:solidFill>
                  <a:round/>
                  <a:headEnd/>
                  <a:tailEnd/>
                </a:ln>
              </p:spPr>
              <p:txBody>
                <a:bodyPr/>
                <a:lstStyle/>
                <a:p>
                  <a:endParaRPr lang="en-US"/>
                </a:p>
              </p:txBody>
            </p:sp>
            <p:sp>
              <p:nvSpPr>
                <p:cNvPr id="6166" name="Freeform 133">
                  <a:extLst>
                    <a:ext uri="{FF2B5EF4-FFF2-40B4-BE49-F238E27FC236}">
                      <a16:creationId xmlns:a16="http://schemas.microsoft.com/office/drawing/2014/main" id="{06EB6883-0FEA-EA24-D041-744843EFD94B}"/>
                    </a:ext>
                  </a:extLst>
                </p:cNvPr>
                <p:cNvSpPr>
                  <a:spLocks/>
                </p:cNvSpPr>
                <p:nvPr/>
              </p:nvSpPr>
              <p:spPr bwMode="auto">
                <a:xfrm rot="2700000" flipV="1">
                  <a:off x="859" y="3530"/>
                  <a:ext cx="639" cy="244"/>
                </a:xfrm>
                <a:custGeom>
                  <a:avLst/>
                  <a:gdLst>
                    <a:gd name="T0" fmla="*/ 8 w 632"/>
                    <a:gd name="T1" fmla="*/ 0 h 288"/>
                    <a:gd name="T2" fmla="*/ 132 w 632"/>
                    <a:gd name="T3" fmla="*/ 3 h 288"/>
                    <a:gd name="T4" fmla="*/ 859 w 632"/>
                    <a:gd name="T5" fmla="*/ 3 h 288"/>
                    <a:gd name="T6" fmla="*/ 0 60000 65536"/>
                    <a:gd name="T7" fmla="*/ 0 60000 65536"/>
                    <a:gd name="T8" fmla="*/ 0 60000 65536"/>
                    <a:gd name="T9" fmla="*/ 0 w 632"/>
                    <a:gd name="T10" fmla="*/ 0 h 288"/>
                    <a:gd name="T11" fmla="*/ 632 w 632"/>
                    <a:gd name="T12" fmla="*/ 288 h 288"/>
                  </a:gdLst>
                  <a:ahLst/>
                  <a:cxnLst>
                    <a:cxn ang="T6">
                      <a:pos x="T0" y="T1"/>
                    </a:cxn>
                    <a:cxn ang="T7">
                      <a:pos x="T2" y="T3"/>
                    </a:cxn>
                    <a:cxn ang="T8">
                      <a:pos x="T4" y="T5"/>
                    </a:cxn>
                  </a:cxnLst>
                  <a:rect l="T9" t="T10" r="T11" b="T12"/>
                  <a:pathLst>
                    <a:path w="632" h="288">
                      <a:moveTo>
                        <a:pt x="8" y="0"/>
                      </a:moveTo>
                      <a:cubicBezTo>
                        <a:pt x="4" y="96"/>
                        <a:pt x="0" y="192"/>
                        <a:pt x="104" y="240"/>
                      </a:cubicBezTo>
                      <a:cubicBezTo>
                        <a:pt x="208" y="288"/>
                        <a:pt x="528" y="280"/>
                        <a:pt x="632" y="288"/>
                      </a:cubicBezTo>
                    </a:path>
                  </a:pathLst>
                </a:custGeom>
                <a:solidFill>
                  <a:srgbClr val="99FF33"/>
                </a:solidFill>
                <a:ln w="9525">
                  <a:solidFill>
                    <a:schemeClr val="tx1"/>
                  </a:solidFill>
                  <a:round/>
                  <a:headEnd/>
                  <a:tailEnd/>
                </a:ln>
              </p:spPr>
              <p:txBody>
                <a:bodyPr/>
                <a:lstStyle/>
                <a:p>
                  <a:endParaRPr lang="en-US"/>
                </a:p>
              </p:txBody>
            </p:sp>
            <p:sp>
              <p:nvSpPr>
                <p:cNvPr id="6167" name="Line 134">
                  <a:extLst>
                    <a:ext uri="{FF2B5EF4-FFF2-40B4-BE49-F238E27FC236}">
                      <a16:creationId xmlns:a16="http://schemas.microsoft.com/office/drawing/2014/main" id="{CB992131-8481-5B94-5CA6-61D50948B1E8}"/>
                    </a:ext>
                  </a:extLst>
                </p:cNvPr>
                <p:cNvSpPr>
                  <a:spLocks noChangeShapeType="1"/>
                </p:cNvSpPr>
                <p:nvPr/>
              </p:nvSpPr>
              <p:spPr bwMode="auto">
                <a:xfrm>
                  <a:off x="872" y="3504"/>
                  <a:ext cx="528"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68" name="Line 135">
                  <a:extLst>
                    <a:ext uri="{FF2B5EF4-FFF2-40B4-BE49-F238E27FC236}">
                      <a16:creationId xmlns:a16="http://schemas.microsoft.com/office/drawing/2014/main" id="{5DE01DA9-FCAA-2CBD-E3F3-178B3F333618}"/>
                    </a:ext>
                  </a:extLst>
                </p:cNvPr>
                <p:cNvSpPr>
                  <a:spLocks noChangeShapeType="1"/>
                </p:cNvSpPr>
                <p:nvPr/>
              </p:nvSpPr>
              <p:spPr bwMode="auto">
                <a:xfrm flipV="1">
                  <a:off x="968" y="350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69" name="Line 136">
                  <a:extLst>
                    <a:ext uri="{FF2B5EF4-FFF2-40B4-BE49-F238E27FC236}">
                      <a16:creationId xmlns:a16="http://schemas.microsoft.com/office/drawing/2014/main" id="{BFC9199C-3535-87E0-5991-3E44080FEC7F}"/>
                    </a:ext>
                  </a:extLst>
                </p:cNvPr>
                <p:cNvSpPr>
                  <a:spLocks noChangeShapeType="1"/>
                </p:cNvSpPr>
                <p:nvPr/>
              </p:nvSpPr>
              <p:spPr bwMode="auto">
                <a:xfrm flipV="1">
                  <a:off x="1064" y="3562"/>
                  <a:ext cx="96" cy="3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70" name="Line 137">
                  <a:extLst>
                    <a:ext uri="{FF2B5EF4-FFF2-40B4-BE49-F238E27FC236}">
                      <a16:creationId xmlns:a16="http://schemas.microsoft.com/office/drawing/2014/main" id="{CD69B259-0DCB-15B5-38E7-2E766BABC3DE}"/>
                    </a:ext>
                  </a:extLst>
                </p:cNvPr>
                <p:cNvSpPr>
                  <a:spLocks noChangeShapeType="1"/>
                </p:cNvSpPr>
                <p:nvPr/>
              </p:nvSpPr>
              <p:spPr bwMode="auto">
                <a:xfrm flipV="1">
                  <a:off x="1172" y="3614"/>
                  <a:ext cx="84" cy="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71" name="Line 138">
                  <a:extLst>
                    <a:ext uri="{FF2B5EF4-FFF2-40B4-BE49-F238E27FC236}">
                      <a16:creationId xmlns:a16="http://schemas.microsoft.com/office/drawing/2014/main" id="{7FB04071-3652-8884-61C6-3651692893B1}"/>
                    </a:ext>
                  </a:extLst>
                </p:cNvPr>
                <p:cNvSpPr>
                  <a:spLocks noChangeShapeType="1"/>
                </p:cNvSpPr>
                <p:nvPr/>
              </p:nvSpPr>
              <p:spPr bwMode="auto">
                <a:xfrm rot="5400000" flipV="1">
                  <a:off x="968" y="361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72" name="Line 139">
                  <a:extLst>
                    <a:ext uri="{FF2B5EF4-FFF2-40B4-BE49-F238E27FC236}">
                      <a16:creationId xmlns:a16="http://schemas.microsoft.com/office/drawing/2014/main" id="{0D4327B8-FFAE-31CD-60B2-C5408B64582D}"/>
                    </a:ext>
                  </a:extLst>
                </p:cNvPr>
                <p:cNvSpPr>
                  <a:spLocks noChangeShapeType="1"/>
                </p:cNvSpPr>
                <p:nvPr/>
              </p:nvSpPr>
              <p:spPr bwMode="auto">
                <a:xfrm rot="5400000" flipV="1">
                  <a:off x="1192" y="3698"/>
                  <a:ext cx="96" cy="3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73" name="Line 140">
                  <a:extLst>
                    <a:ext uri="{FF2B5EF4-FFF2-40B4-BE49-F238E27FC236}">
                      <a16:creationId xmlns:a16="http://schemas.microsoft.com/office/drawing/2014/main" id="{78370E7D-A791-54EA-ABC3-02A8737CA462}"/>
                    </a:ext>
                  </a:extLst>
                </p:cNvPr>
                <p:cNvSpPr>
                  <a:spLocks noChangeShapeType="1"/>
                </p:cNvSpPr>
                <p:nvPr/>
              </p:nvSpPr>
              <p:spPr bwMode="auto">
                <a:xfrm rot="5400000" flipV="1">
                  <a:off x="1096" y="3652"/>
                  <a:ext cx="84" cy="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74" name="Line 141">
                  <a:extLst>
                    <a:ext uri="{FF2B5EF4-FFF2-40B4-BE49-F238E27FC236}">
                      <a16:creationId xmlns:a16="http://schemas.microsoft.com/office/drawing/2014/main" id="{73239A2F-A813-8EFE-AD36-12E88315F2E7}"/>
                    </a:ext>
                  </a:extLst>
                </p:cNvPr>
                <p:cNvSpPr>
                  <a:spLocks noChangeShapeType="1"/>
                </p:cNvSpPr>
                <p:nvPr/>
              </p:nvSpPr>
              <p:spPr bwMode="auto">
                <a:xfrm>
                  <a:off x="793" y="3462"/>
                  <a:ext cx="96" cy="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nvGrpSpPr>
          <p:cNvPr id="13" name="Group 81">
            <a:extLst>
              <a:ext uri="{FF2B5EF4-FFF2-40B4-BE49-F238E27FC236}">
                <a16:creationId xmlns:a16="http://schemas.microsoft.com/office/drawing/2014/main" id="{29AF145A-9167-E62A-0F21-494B22E8D4CD}"/>
              </a:ext>
            </a:extLst>
          </p:cNvPr>
          <p:cNvGrpSpPr>
            <a:grpSpLocks/>
          </p:cNvGrpSpPr>
          <p:nvPr/>
        </p:nvGrpSpPr>
        <p:grpSpPr bwMode="auto">
          <a:xfrm>
            <a:off x="4648200" y="0"/>
            <a:ext cx="4010025" cy="1828800"/>
            <a:chOff x="1680" y="1056"/>
            <a:chExt cx="2736" cy="1888"/>
          </a:xfrm>
        </p:grpSpPr>
        <p:sp>
          <p:nvSpPr>
            <p:cNvPr id="6158" name="Cloud">
              <a:extLst>
                <a:ext uri="{FF2B5EF4-FFF2-40B4-BE49-F238E27FC236}">
                  <a16:creationId xmlns:a16="http://schemas.microsoft.com/office/drawing/2014/main" id="{8643E3EC-CBAF-D005-16BC-C77DCDD22433}"/>
                </a:ext>
              </a:extLst>
            </p:cNvPr>
            <p:cNvSpPr>
              <a:spLocks noChangeAspect="1" noEditPoints="1" noChangeArrowheads="1"/>
            </p:cNvSpPr>
            <p:nvPr/>
          </p:nvSpPr>
          <p:spPr bwMode="auto">
            <a:xfrm>
              <a:off x="1680" y="1056"/>
              <a:ext cx="2736"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6 w 21600"/>
                <a:gd name="T13" fmla="*/ 3261 h 21600"/>
                <a:gd name="T14" fmla="*/ 17084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6159" name="Picture 86">
              <a:extLst>
                <a:ext uri="{FF2B5EF4-FFF2-40B4-BE49-F238E27FC236}">
                  <a16:creationId xmlns:a16="http://schemas.microsoft.com/office/drawing/2014/main" id="{EFE615FD-2499-3248-2137-3FC9E1664E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6" y="17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92">
              <a:extLst>
                <a:ext uri="{FF2B5EF4-FFF2-40B4-BE49-F238E27FC236}">
                  <a16:creationId xmlns:a16="http://schemas.microsoft.com/office/drawing/2014/main" id="{8B851190-4295-9633-26AB-820E7DD1CB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0" y="129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8" name="Rectangle 107">
            <a:extLst>
              <a:ext uri="{FF2B5EF4-FFF2-40B4-BE49-F238E27FC236}">
                <a16:creationId xmlns:a16="http://schemas.microsoft.com/office/drawing/2014/main" id="{DFBA0940-80CF-2A3F-46AA-D6810BC1C454}"/>
              </a:ext>
            </a:extLst>
          </p:cNvPr>
          <p:cNvSpPr/>
          <p:nvPr/>
        </p:nvSpPr>
        <p:spPr>
          <a:xfrm>
            <a:off x="2667000" y="4267200"/>
            <a:ext cx="7315200" cy="1371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800" dirty="0">
                <a:solidFill>
                  <a:srgbClr val="FFFF00"/>
                </a:solidFill>
                <a:latin typeface="Times New Roman" panose="02020603050405020304" pitchFamily="18" charset="0"/>
                <a:cs typeface="Times New Roman" panose="02020603050405020304" pitchFamily="18" charset="0"/>
              </a:rPr>
              <a:t> </a:t>
            </a:r>
            <a:r>
              <a:rPr lang="en-US" sz="48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35 x 9 + 65 x 9</a:t>
            </a:r>
            <a:r>
              <a:rPr lang="en-US" sz="4800" baseline="300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r>
              <a:rPr lang="en-US" sz="48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endParaRPr lang="en-US" sz="4800" dirty="0">
              <a:solidFill>
                <a:srgbClr val="FFFF00"/>
              </a:solidFill>
              <a:latin typeface="Times New Roman" panose="02020603050405020304" pitchFamily="18" charset="0"/>
              <a:cs typeface="Times New Roman" panose="02020603050405020304" pitchFamily="18" charset="0"/>
            </a:endParaRPr>
          </a:p>
        </p:txBody>
      </p:sp>
      <p:sp>
        <p:nvSpPr>
          <p:cNvPr id="110" name="Rectangle 109">
            <a:extLst>
              <a:ext uri="{FF2B5EF4-FFF2-40B4-BE49-F238E27FC236}">
                <a16:creationId xmlns:a16="http://schemas.microsoft.com/office/drawing/2014/main" id="{0DD35A17-4D27-1CCD-C0E4-35D7CCE067A8}"/>
              </a:ext>
            </a:extLst>
          </p:cNvPr>
          <p:cNvSpPr/>
          <p:nvPr/>
        </p:nvSpPr>
        <p:spPr>
          <a:xfrm>
            <a:off x="7467600" y="4114800"/>
            <a:ext cx="1981200" cy="1371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800" dirty="0">
                <a:solidFill>
                  <a:srgbClr val="00FF00"/>
                </a:solidFill>
                <a:latin typeface="Times New Roman" panose="02020603050405020304" pitchFamily="18" charset="0"/>
                <a:cs typeface="Times New Roman" panose="02020603050405020304" pitchFamily="18" charset="0"/>
              </a:rPr>
              <a:t> </a:t>
            </a:r>
            <a:r>
              <a:rPr lang="en-US" sz="4800" dirty="0">
                <a:solidFill>
                  <a:schemeClr val="tx1"/>
                </a:solidFill>
                <a:latin typeface="Times New Roman" pitchFamily="18" charset="0"/>
                <a:cs typeface="Times New Roman" pitchFamily="18" charset="0"/>
              </a:rPr>
              <a:t>900</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path" presetSubtype="0" accel="50000" fill="hold" nodeType="withEffect">
                                  <p:stCondLst>
                                    <p:cond delay="0"/>
                                  </p:stCondLst>
                                  <p:childTnLst>
                                    <p:animMotion origin="layout" path="M 0.02692 -2.96296E-6 L -1.53846E-6 -2.96296E-6 " pathEditMode="relative" rAng="0" ptsTypes="AA">
                                      <p:cBhvr>
                                        <p:cTn id="6" dur="500" fill="hold"/>
                                        <p:tgtEl>
                                          <p:spTgt spid="9"/>
                                        </p:tgtEl>
                                        <p:attrNameLst>
                                          <p:attrName>ppt_x</p:attrName>
                                          <p:attrName>ppt_y</p:attrName>
                                        </p:attrNameLst>
                                      </p:cBhvr>
                                      <p:rCtr x="-1300" y="0"/>
                                    </p:animMotion>
                                  </p:childTnLst>
                                </p:cTn>
                              </p:par>
                              <p:par>
                                <p:cTn id="7" presetID="35" presetClass="path" presetSubtype="0" accel="50000" fill="hold" nodeType="withEffect">
                                  <p:stCondLst>
                                    <p:cond delay="0"/>
                                  </p:stCondLst>
                                  <p:childTnLst>
                                    <p:animMotion origin="layout" path="M 4.61538E-6 0.0037 L -0.02452 0.0037 " pathEditMode="relative" rAng="0" ptsTypes="AA">
                                      <p:cBhvr>
                                        <p:cTn id="8" dur="500" fill="hold"/>
                                        <p:tgtEl>
                                          <p:spTgt spid="5"/>
                                        </p:tgtEl>
                                        <p:attrNameLst>
                                          <p:attrName>ppt_x</p:attrName>
                                          <p:attrName>ppt_y</p:attrName>
                                        </p:attrNameLst>
                                      </p:cBhvr>
                                      <p:rCtr x="-1200" y="0"/>
                                    </p:animMotion>
                                  </p:childTnLst>
                                </p:cTn>
                              </p:par>
                              <p:par>
                                <p:cTn id="9" presetID="63" presetClass="path" presetSubtype="0" accel="50000" fill="hold" nodeType="withEffect">
                                  <p:stCondLst>
                                    <p:cond delay="0"/>
                                  </p:stCondLst>
                                  <p:childTnLst>
                                    <p:animMotion origin="layout" path="M -0.02933 -0.00371 L 0.00144 -0.00371 " pathEditMode="relative" rAng="0" ptsTypes="AA">
                                      <p:cBhvr>
                                        <p:cTn id="10" dur="500" fill="hold"/>
                                        <p:tgtEl>
                                          <p:spTgt spid="3"/>
                                        </p:tgtEl>
                                        <p:attrNameLst>
                                          <p:attrName>ppt_x</p:attrName>
                                          <p:attrName>ppt_y</p:attrName>
                                        </p:attrNameLst>
                                      </p:cBhvr>
                                      <p:rCtr x="1500" y="0"/>
                                    </p:animMotion>
                                  </p:childTnLst>
                                </p:cTn>
                              </p:par>
                              <p:par>
                                <p:cTn id="11" presetID="63" presetClass="path" presetSubtype="0" accel="50000" fill="hold" nodeType="withEffect">
                                  <p:stCondLst>
                                    <p:cond delay="0"/>
                                  </p:stCondLst>
                                  <p:childTnLst>
                                    <p:animMotion origin="layout" path="M -1.53846E-6 -2.96296E-6 L 0.02692 -2.96296E-6 " pathEditMode="relative" rAng="0" ptsTypes="AA">
                                      <p:cBhvr>
                                        <p:cTn id="12" dur="500" fill="hold"/>
                                        <p:tgtEl>
                                          <p:spTgt spid="9"/>
                                        </p:tgtEl>
                                        <p:attrNameLst>
                                          <p:attrName>ppt_x</p:attrName>
                                          <p:attrName>ppt_y</p:attrName>
                                        </p:attrNameLst>
                                      </p:cBhvr>
                                      <p:rCtr x="1300" y="0"/>
                                    </p:animMotion>
                                  </p:childTnLst>
                                </p:cTn>
                              </p:par>
                              <p:par>
                                <p:cTn id="13" presetID="63" presetClass="path" presetSubtype="0" accel="50000" fill="hold" nodeType="withEffect">
                                  <p:stCondLst>
                                    <p:cond delay="0"/>
                                  </p:stCondLst>
                                  <p:childTnLst>
                                    <p:animMotion origin="layout" path="M -0.02308 0.0037 L -0.00145 0.0037 " pathEditMode="relative" rAng="0" ptsTypes="AA">
                                      <p:cBhvr>
                                        <p:cTn id="14" dur="500" fill="hold"/>
                                        <p:tgtEl>
                                          <p:spTgt spid="5"/>
                                        </p:tgtEl>
                                        <p:attrNameLst>
                                          <p:attrName>ppt_x</p:attrName>
                                          <p:attrName>ppt_y</p:attrName>
                                        </p:attrNameLst>
                                      </p:cBhvr>
                                      <p:rCtr x="1100" y="0"/>
                                    </p:animMotion>
                                  </p:childTnLst>
                                </p:cTn>
                              </p:par>
                              <p:par>
                                <p:cTn id="15" presetID="35" presetClass="path" presetSubtype="0" accel="50000" fill="hold" nodeType="withEffect">
                                  <p:stCondLst>
                                    <p:cond delay="0"/>
                                  </p:stCondLst>
                                  <p:childTnLst>
                                    <p:animMotion origin="layout" path="M 2.30769E-6 -0.00371 L -0.02933 -0.00371 " pathEditMode="relative" rAng="0" ptsTypes="AA">
                                      <p:cBhvr>
                                        <p:cTn id="16" dur="500" fill="hold"/>
                                        <p:tgtEl>
                                          <p:spTgt spid="3"/>
                                        </p:tgtEl>
                                        <p:attrNameLst>
                                          <p:attrName>ppt_x</p:attrName>
                                          <p:attrName>ppt_y</p:attrName>
                                        </p:attrNameLst>
                                      </p:cBhvr>
                                      <p:rCtr x="-1500" y="0"/>
                                    </p:animMotion>
                                  </p:childTnLst>
                                </p:cTn>
                              </p:par>
                              <p:par>
                                <p:cTn id="17" presetID="35" presetClass="path" presetSubtype="0" accel="50000" fill="hold" nodeType="withEffect">
                                  <p:stCondLst>
                                    <p:cond delay="0"/>
                                  </p:stCondLst>
                                  <p:childTnLst>
                                    <p:animMotion origin="layout" path="M 0.02692 -2.96296E-6 L 1.53846E-6 -2.96296E-6 " pathEditMode="relative" rAng="0" ptsTypes="AA">
                                      <p:cBhvr>
                                        <p:cTn id="18" dur="500" fill="hold"/>
                                        <p:tgtEl>
                                          <p:spTgt spid="9"/>
                                        </p:tgtEl>
                                        <p:attrNameLst>
                                          <p:attrName>ppt_x</p:attrName>
                                          <p:attrName>ppt_y</p:attrName>
                                        </p:attrNameLst>
                                      </p:cBhvr>
                                      <p:rCtr x="-1300" y="0"/>
                                    </p:animMotion>
                                  </p:childTnLst>
                                </p:cTn>
                              </p:par>
                              <p:par>
                                <p:cTn id="19" presetID="35" presetClass="path" presetSubtype="0" accel="50000" fill="hold" nodeType="withEffect">
                                  <p:stCondLst>
                                    <p:cond delay="0"/>
                                  </p:stCondLst>
                                  <p:childTnLst>
                                    <p:animMotion origin="layout" path="M -0.00145 0.0037 L -0.02597 0.0037 " pathEditMode="relative" rAng="0" ptsTypes="AA">
                                      <p:cBhvr>
                                        <p:cTn id="20" dur="500" fill="hold"/>
                                        <p:tgtEl>
                                          <p:spTgt spid="5"/>
                                        </p:tgtEl>
                                        <p:attrNameLst>
                                          <p:attrName>ppt_x</p:attrName>
                                          <p:attrName>ppt_y</p:attrName>
                                        </p:attrNameLst>
                                      </p:cBhvr>
                                      <p:rCtr x="-1200" y="0"/>
                                    </p:animMotion>
                                  </p:childTnLst>
                                </p:cTn>
                              </p:par>
                              <p:par>
                                <p:cTn id="21" presetID="63" presetClass="path" presetSubtype="0" accel="50000" fill="hold" nodeType="withEffect">
                                  <p:stCondLst>
                                    <p:cond delay="0"/>
                                  </p:stCondLst>
                                  <p:childTnLst>
                                    <p:animMotion origin="layout" path="M -0.02932 -0.0037 L 0.00289 -0.0037 " pathEditMode="relative" rAng="0" ptsTypes="AA">
                                      <p:cBhvr>
                                        <p:cTn id="22" dur="500" fill="hold"/>
                                        <p:tgtEl>
                                          <p:spTgt spid="3"/>
                                        </p:tgtEl>
                                        <p:attrNameLst>
                                          <p:attrName>ppt_x</p:attrName>
                                          <p:attrName>ppt_y</p:attrName>
                                        </p:attrNameLst>
                                      </p:cBhvr>
                                      <p:rCtr x="1600" y="0"/>
                                    </p:animMotion>
                                  </p:childTnLst>
                                </p:cTn>
                              </p:par>
                              <p:par>
                                <p:cTn id="23" presetID="63" presetClass="path" presetSubtype="0" accel="50000" fill="hold" nodeType="withEffect">
                                  <p:stCondLst>
                                    <p:cond delay="0"/>
                                  </p:stCondLst>
                                  <p:childTnLst>
                                    <p:animMotion origin="layout" path="M -1.53846E-6 -2.96296E-6 L 0.02692 -2.96296E-6 " pathEditMode="relative" rAng="0" ptsTypes="AA">
                                      <p:cBhvr>
                                        <p:cTn id="24" dur="500" fill="hold"/>
                                        <p:tgtEl>
                                          <p:spTgt spid="9"/>
                                        </p:tgtEl>
                                        <p:attrNameLst>
                                          <p:attrName>ppt_x</p:attrName>
                                          <p:attrName>ppt_y</p:attrName>
                                        </p:attrNameLst>
                                      </p:cBhvr>
                                      <p:rCtr x="1300" y="0"/>
                                    </p:animMotion>
                                  </p:childTnLst>
                                </p:cTn>
                              </p:par>
                              <p:par>
                                <p:cTn id="25" presetID="63" presetClass="path" presetSubtype="0" accel="50000" fill="hold" nodeType="withEffect">
                                  <p:stCondLst>
                                    <p:cond delay="0"/>
                                  </p:stCondLst>
                                  <p:childTnLst>
                                    <p:animMotion origin="layout" path="M -0.02308 0.0037 L -0.00145 0.0037 " pathEditMode="relative" rAng="0" ptsTypes="AA">
                                      <p:cBhvr>
                                        <p:cTn id="26" dur="500" fill="hold"/>
                                        <p:tgtEl>
                                          <p:spTgt spid="5"/>
                                        </p:tgtEl>
                                        <p:attrNameLst>
                                          <p:attrName>ppt_x</p:attrName>
                                          <p:attrName>ppt_y</p:attrName>
                                        </p:attrNameLst>
                                      </p:cBhvr>
                                      <p:rCtr x="1100" y="0"/>
                                    </p:animMotion>
                                  </p:childTnLst>
                                </p:cTn>
                              </p:par>
                              <p:par>
                                <p:cTn id="27" presetID="35" presetClass="path" presetSubtype="0" accel="50000" fill="hold" nodeType="withEffect">
                                  <p:stCondLst>
                                    <p:cond delay="0"/>
                                  </p:stCondLst>
                                  <p:childTnLst>
                                    <p:animMotion origin="layout" path="M 2.30769E-6 -0.00371 L -0.02933 -0.00371 " pathEditMode="relative" rAng="0" ptsTypes="AA">
                                      <p:cBhvr>
                                        <p:cTn id="28" dur="500" fill="hold"/>
                                        <p:tgtEl>
                                          <p:spTgt spid="3"/>
                                        </p:tgtEl>
                                        <p:attrNameLst>
                                          <p:attrName>ppt_x</p:attrName>
                                          <p:attrName>ppt_y</p:attrName>
                                        </p:attrNameLst>
                                      </p:cBhvr>
                                      <p:rCtr x="-1500" y="0"/>
                                    </p:animMotion>
                                  </p:childTnLst>
                                </p:cTn>
                              </p:par>
                              <p:par>
                                <p:cTn id="29" presetID="35" presetClass="path" presetSubtype="0" accel="50000" fill="hold" nodeType="withEffect">
                                  <p:stCondLst>
                                    <p:cond delay="0"/>
                                  </p:stCondLst>
                                  <p:childTnLst>
                                    <p:animMotion origin="layout" path="M 0.02308 -2.96296E-6 L -1.53846E-6 -2.96296E-6 " pathEditMode="relative" rAng="0" ptsTypes="AA">
                                      <p:cBhvr>
                                        <p:cTn id="30" dur="500" fill="hold"/>
                                        <p:tgtEl>
                                          <p:spTgt spid="9"/>
                                        </p:tgtEl>
                                        <p:attrNameLst>
                                          <p:attrName>ppt_x</p:attrName>
                                          <p:attrName>ppt_y</p:attrName>
                                        </p:attrNameLst>
                                      </p:cBhvr>
                                      <p:rCtr x="-1200" y="0"/>
                                    </p:animMotion>
                                  </p:childTnLst>
                                </p:cTn>
                              </p:par>
                              <p:par>
                                <p:cTn id="31" presetID="35" presetClass="path" presetSubtype="0" accel="50000" fill="hold" nodeType="withEffect">
                                  <p:stCondLst>
                                    <p:cond delay="0"/>
                                  </p:stCondLst>
                                  <p:childTnLst>
                                    <p:animMotion origin="layout" path="M 4.61538E-6 0.0037 L -0.02452 0.0037 " pathEditMode="relative" rAng="0" ptsTypes="AA">
                                      <p:cBhvr>
                                        <p:cTn id="32" dur="500" fill="hold"/>
                                        <p:tgtEl>
                                          <p:spTgt spid="5"/>
                                        </p:tgtEl>
                                        <p:attrNameLst>
                                          <p:attrName>ppt_x</p:attrName>
                                          <p:attrName>ppt_y</p:attrName>
                                        </p:attrNameLst>
                                      </p:cBhvr>
                                      <p:rCtr x="-1200" y="0"/>
                                    </p:animMotion>
                                  </p:childTnLst>
                                </p:cTn>
                              </p:par>
                              <p:par>
                                <p:cTn id="33" presetID="63" presetClass="path" presetSubtype="0" accel="50000" fill="hold" nodeType="withEffect">
                                  <p:stCondLst>
                                    <p:cond delay="0"/>
                                  </p:stCondLst>
                                  <p:childTnLst>
                                    <p:animMotion origin="layout" path="M -0.02933 -0.00371 L 0.00144 -0.00371 " pathEditMode="fixed" rAng="0" ptsTypes="AA">
                                      <p:cBhvr>
                                        <p:cTn id="34" dur="500" fill="hold"/>
                                        <p:tgtEl>
                                          <p:spTgt spid="3"/>
                                        </p:tgtEl>
                                        <p:attrNameLst>
                                          <p:attrName>ppt_x</p:attrName>
                                          <p:attrName>ppt_y</p:attrName>
                                        </p:attrNameLst>
                                      </p:cBhvr>
                                      <p:rCtr x="1500" y="0"/>
                                    </p:animMotion>
                                  </p:childTnLst>
                                </p:cTn>
                              </p:par>
                              <p:par>
                                <p:cTn id="35" presetID="63" presetClass="path" presetSubtype="0" accel="50000" fill="hold" nodeType="withEffect">
                                  <p:stCondLst>
                                    <p:cond delay="0"/>
                                  </p:stCondLst>
                                  <p:childTnLst>
                                    <p:animMotion origin="layout" path="M -1.53846E-6 -0.00046 L 0.02692 -0.00046 " pathEditMode="relative" rAng="0" ptsTypes="AA">
                                      <p:cBhvr>
                                        <p:cTn id="36" dur="500" fill="hold"/>
                                        <p:tgtEl>
                                          <p:spTgt spid="9"/>
                                        </p:tgtEl>
                                        <p:attrNameLst>
                                          <p:attrName>ppt_x</p:attrName>
                                          <p:attrName>ppt_y</p:attrName>
                                        </p:attrNameLst>
                                      </p:cBhvr>
                                      <p:rCtr x="1300" y="0"/>
                                    </p:animMotion>
                                  </p:childTnLst>
                                </p:cTn>
                              </p:par>
                              <p:par>
                                <p:cTn id="37" presetID="63" presetClass="path" presetSubtype="0" accel="50000" fill="hold" nodeType="withEffect">
                                  <p:stCondLst>
                                    <p:cond delay="0"/>
                                  </p:stCondLst>
                                  <p:childTnLst>
                                    <p:animMotion origin="layout" path="M -0.02452 0.0037 L -0.00145 0.0037 " pathEditMode="relative" rAng="0" ptsTypes="AA">
                                      <p:cBhvr>
                                        <p:cTn id="38" dur="500" fill="hold"/>
                                        <p:tgtEl>
                                          <p:spTgt spid="5"/>
                                        </p:tgtEl>
                                        <p:attrNameLst>
                                          <p:attrName>ppt_x</p:attrName>
                                          <p:attrName>ppt_y</p:attrName>
                                        </p:attrNameLst>
                                      </p:cBhvr>
                                      <p:rCtr x="1200" y="0"/>
                                    </p:animMotion>
                                  </p:childTnLst>
                                </p:cTn>
                              </p:par>
                              <p:par>
                                <p:cTn id="39" presetID="42" presetClass="path" presetSubtype="0" accel="50000" fill="hold" nodeType="withEffect">
                                  <p:stCondLst>
                                    <p:cond delay="0"/>
                                  </p:stCondLst>
                                  <p:childTnLst>
                                    <p:animMotion origin="layout" path="M -1.11111E-6 7.40741E-7 L -0.01736 0.39143 " pathEditMode="relative" rAng="0" ptsTypes="AA">
                                      <p:cBhvr>
                                        <p:cTn id="40" dur="500" fill="hold"/>
                                        <p:tgtEl>
                                          <p:spTgt spid="10"/>
                                        </p:tgtEl>
                                        <p:attrNameLst>
                                          <p:attrName>ppt_x</p:attrName>
                                          <p:attrName>ppt_y</p:attrName>
                                        </p:attrNameLst>
                                      </p:cBhvr>
                                      <p:rCtr x="-868" y="19560"/>
                                    </p:animMotion>
                                  </p:childTnLst>
                                </p:cTn>
                              </p:par>
                              <p:par>
                                <p:cTn id="41" presetID="0" presetClass="path" presetSubtype="0" accel="50000" fill="hold" nodeType="withEffect">
                                  <p:stCondLst>
                                    <p:cond delay="0"/>
                                  </p:stCondLst>
                                  <p:childTnLst>
                                    <p:animMotion origin="layout" path="M -0.01736 0.39144 C -0.12326 0.1706 -0.22639 -0.04745 -0.23298 -0.04074 C -0.23784 -0.03148 -0.05399 0.41806 -0.04913 0.44792 C -0.04479 0.47685 -0.20729 0.11551 -0.21128 0.12384 C -0.21336 0.13472 -0.07448 0.47847 -0.06857 0.50695 C -0.06111 0.53982 -0.17152 0.29584 -0.17586 0.29838 C -0.18038 0.30139 -0.1092 0.49121 -0.09496 0.52778 " pathEditMode="relative" rAng="-1774276" ptsTypes="aaaaaaA">
                                      <p:cBhvr>
                                        <p:cTn id="42" dur="500" fill="hold"/>
                                        <p:tgtEl>
                                          <p:spTgt spid="10"/>
                                        </p:tgtEl>
                                        <p:attrNameLst>
                                          <p:attrName>ppt_x</p:attrName>
                                          <p:attrName>ppt_y</p:attrName>
                                        </p:attrNameLst>
                                      </p:cBhvr>
                                      <p:rCtr x="-12899" y="-14329"/>
                                    </p:animMotion>
                                  </p:childTnLst>
                                  <p:subTnLst>
                                    <p:audio>
                                      <p:cMediaNode>
                                        <p:cTn display="0" masterRel="sameClick">
                                          <p:stCondLst>
                                            <p:cond evt="begin" delay="0">
                                              <p:tn val="41"/>
                                            </p:cond>
                                          </p:stCondLst>
                                          <p:endCondLst>
                                            <p:cond evt="onStopAudio" delay="0">
                                              <p:tgtEl>
                                                <p:sldTgt/>
                                              </p:tgtEl>
                                            </p:cond>
                                          </p:endCondLst>
                                        </p:cTn>
                                        <p:tgtEl>
                                          <p:sndTgt r:embed="rId2" name="63.wav"/>
                                        </p:tgtEl>
                                      </p:cMediaNode>
                                    </p:audio>
                                  </p:subTnLst>
                                </p:cTn>
                              </p:par>
                            </p:childTnLst>
                          </p:cTn>
                        </p:par>
                        <p:par>
                          <p:cTn id="43" fill="hold" nodeType="afterGroup">
                            <p:stCondLst>
                              <p:cond delay="500"/>
                            </p:stCondLst>
                            <p:childTnLst>
                              <p:par>
                                <p:cTn id="44" presetID="6" presetClass="emph" presetSubtype="0" fill="hold" nodeType="afterEffect">
                                  <p:stCondLst>
                                    <p:cond delay="0"/>
                                  </p:stCondLst>
                                  <p:childTnLst>
                                    <p:animScale>
                                      <p:cBhvr>
                                        <p:cTn id="45" dur="500" fill="hold"/>
                                        <p:tgtEl>
                                          <p:spTgt spid="10"/>
                                        </p:tgtEl>
                                      </p:cBhvr>
                                      <p:by x="200000" y="200000"/>
                                    </p:animScale>
                                  </p:childTnLst>
                                </p:cTn>
                              </p:par>
                              <p:par>
                                <p:cTn id="46" presetID="35" presetClass="path" presetSubtype="0" accel="50000" fill="hold" nodeType="withEffect">
                                  <p:stCondLst>
                                    <p:cond delay="0"/>
                                  </p:stCondLst>
                                  <p:childTnLst>
                                    <p:animMotion origin="layout" path="M 0.02692 -2.96296E-6 L -1.53846E-6 -2.96296E-6 " pathEditMode="relative" rAng="0" ptsTypes="AA">
                                      <p:cBhvr>
                                        <p:cTn id="47" dur="500" fill="hold"/>
                                        <p:tgtEl>
                                          <p:spTgt spid="13"/>
                                        </p:tgtEl>
                                        <p:attrNameLst>
                                          <p:attrName>ppt_x</p:attrName>
                                          <p:attrName>ppt_y</p:attrName>
                                        </p:attrNameLst>
                                      </p:cBhvr>
                                      <p:rCtr x="-1300" y="0"/>
                                    </p:animMotion>
                                  </p:childTnLst>
                                </p:cTn>
                              </p:par>
                              <p:par>
                                <p:cTn id="48" presetID="63" presetClass="path" presetSubtype="0" accel="50000" fill="hold" nodeType="withEffect">
                                  <p:stCondLst>
                                    <p:cond delay="0"/>
                                  </p:stCondLst>
                                  <p:childTnLst>
                                    <p:animMotion origin="layout" path="M -1.53846E-6 -2.96296E-6 L 0.02692 -2.96296E-6 " pathEditMode="relative" rAng="0" ptsTypes="AA">
                                      <p:cBhvr>
                                        <p:cTn id="49" dur="500" fill="hold"/>
                                        <p:tgtEl>
                                          <p:spTgt spid="13"/>
                                        </p:tgtEl>
                                        <p:attrNameLst>
                                          <p:attrName>ppt_x</p:attrName>
                                          <p:attrName>ppt_y</p:attrName>
                                        </p:attrNameLst>
                                      </p:cBhvr>
                                      <p:rCtr x="1300" y="0"/>
                                    </p:animMotion>
                                  </p:childTnLst>
                                </p:cTn>
                              </p:par>
                              <p:par>
                                <p:cTn id="50" presetID="35" presetClass="path" presetSubtype="0" accel="50000" fill="hold" nodeType="withEffect">
                                  <p:stCondLst>
                                    <p:cond delay="0"/>
                                  </p:stCondLst>
                                  <p:childTnLst>
                                    <p:animMotion origin="layout" path="M 0.02692 -2.96296E-6 L 1.53846E-6 -2.96296E-6 " pathEditMode="relative" rAng="0" ptsTypes="AA">
                                      <p:cBhvr>
                                        <p:cTn id="51" dur="500" fill="hold"/>
                                        <p:tgtEl>
                                          <p:spTgt spid="13"/>
                                        </p:tgtEl>
                                        <p:attrNameLst>
                                          <p:attrName>ppt_x</p:attrName>
                                          <p:attrName>ppt_y</p:attrName>
                                        </p:attrNameLst>
                                      </p:cBhvr>
                                      <p:rCtr x="-1300" y="0"/>
                                    </p:animMotion>
                                  </p:childTnLst>
                                </p:cTn>
                              </p:par>
                              <p:par>
                                <p:cTn id="52" presetID="63" presetClass="path" presetSubtype="0" accel="50000" fill="hold" nodeType="withEffect">
                                  <p:stCondLst>
                                    <p:cond delay="0"/>
                                  </p:stCondLst>
                                  <p:childTnLst>
                                    <p:animMotion origin="layout" path="M -1.53846E-6 -2.96296E-6 L 0.02692 -2.96296E-6 " pathEditMode="relative" rAng="0" ptsTypes="AA">
                                      <p:cBhvr>
                                        <p:cTn id="53" dur="500" fill="hold"/>
                                        <p:tgtEl>
                                          <p:spTgt spid="13"/>
                                        </p:tgtEl>
                                        <p:attrNameLst>
                                          <p:attrName>ppt_x</p:attrName>
                                          <p:attrName>ppt_y</p:attrName>
                                        </p:attrNameLst>
                                      </p:cBhvr>
                                      <p:rCtr x="1300" y="0"/>
                                    </p:animMotion>
                                  </p:childTnLst>
                                </p:cTn>
                              </p:par>
                              <p:par>
                                <p:cTn id="54" presetID="35" presetClass="path" presetSubtype="0" accel="50000" fill="hold" nodeType="withEffect">
                                  <p:stCondLst>
                                    <p:cond delay="0"/>
                                  </p:stCondLst>
                                  <p:childTnLst>
                                    <p:animMotion origin="layout" path="M 0.02308 -2.96296E-6 L -1.53846E-6 -2.96296E-6 " pathEditMode="relative" rAng="0" ptsTypes="AA">
                                      <p:cBhvr>
                                        <p:cTn id="55" dur="500" fill="hold"/>
                                        <p:tgtEl>
                                          <p:spTgt spid="13"/>
                                        </p:tgtEl>
                                        <p:attrNameLst>
                                          <p:attrName>ppt_x</p:attrName>
                                          <p:attrName>ppt_y</p:attrName>
                                        </p:attrNameLst>
                                      </p:cBhvr>
                                      <p:rCtr x="-1200" y="0"/>
                                    </p:animMotion>
                                  </p:childTnLst>
                                </p:cTn>
                              </p:par>
                              <p:par>
                                <p:cTn id="56" presetID="63" presetClass="path" presetSubtype="0" accel="50000" fill="hold" nodeType="withEffect">
                                  <p:stCondLst>
                                    <p:cond delay="0"/>
                                  </p:stCondLst>
                                  <p:childTnLst>
                                    <p:animMotion origin="layout" path="M -1.53846E-6 -0.00046 L 0.02692 -0.00046 " pathEditMode="relative" rAng="0" ptsTypes="AA">
                                      <p:cBhvr>
                                        <p:cTn id="57" dur="500" fill="hold"/>
                                        <p:tgtEl>
                                          <p:spTgt spid="13"/>
                                        </p:tgtEl>
                                        <p:attrNameLst>
                                          <p:attrName>ppt_x</p:attrName>
                                          <p:attrName>ppt_y</p:attrName>
                                        </p:attrNameLst>
                                      </p:cBhvr>
                                      <p:rCtr x="1300" y="0"/>
                                    </p:animMotion>
                                  </p:childTnLst>
                                </p:cTn>
                              </p:par>
                              <p:par>
                                <p:cTn id="58" presetID="3" presetClass="entr" presetSubtype="10" fill="hold" grpId="0" nodeType="withEffect">
                                  <p:stCondLst>
                                    <p:cond delay="0"/>
                                  </p:stCondLst>
                                  <p:childTnLst>
                                    <p:set>
                                      <p:cBhvr>
                                        <p:cTn id="59" dur="1" fill="hold">
                                          <p:stCondLst>
                                            <p:cond delay="0"/>
                                          </p:stCondLst>
                                        </p:cTn>
                                        <p:tgtEl>
                                          <p:spTgt spid="108"/>
                                        </p:tgtEl>
                                        <p:attrNameLst>
                                          <p:attrName>style.visibility</p:attrName>
                                        </p:attrNameLst>
                                      </p:cBhvr>
                                      <p:to>
                                        <p:strVal val="visible"/>
                                      </p:to>
                                    </p:set>
                                    <p:animEffect transition="in" filter="blinds(horizontal)">
                                      <p:cBhvr>
                                        <p:cTn id="60" dur="500"/>
                                        <p:tgtEl>
                                          <p:spTgt spid="108"/>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10"/>
                                        </p:tgtEl>
                                        <p:attrNameLst>
                                          <p:attrName>style.visibility</p:attrName>
                                        </p:attrNameLst>
                                      </p:cBhvr>
                                      <p:to>
                                        <p:strVal val="visible"/>
                                      </p:to>
                                    </p:set>
                                    <p:animEffect transition="in" filter="blinds(horizontal)">
                                      <p:cBhvr>
                                        <p:cTn id="65"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p:bldP spid="1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42">
            <a:extLst>
              <a:ext uri="{FF2B5EF4-FFF2-40B4-BE49-F238E27FC236}">
                <a16:creationId xmlns:a16="http://schemas.microsoft.com/office/drawing/2014/main" id="{A6E3709C-D974-A36E-BCB0-B704AAA5C2D3}"/>
              </a:ext>
            </a:extLst>
          </p:cNvPr>
          <p:cNvGrpSpPr>
            <a:grpSpLocks/>
          </p:cNvGrpSpPr>
          <p:nvPr/>
        </p:nvGrpSpPr>
        <p:grpSpPr bwMode="auto">
          <a:xfrm flipH="1">
            <a:off x="6324600" y="1219200"/>
            <a:ext cx="4114800" cy="3124200"/>
            <a:chOff x="1632" y="2460"/>
            <a:chExt cx="816" cy="516"/>
          </a:xfrm>
        </p:grpSpPr>
        <p:sp>
          <p:nvSpPr>
            <p:cNvPr id="7227" name="AutoShape 43">
              <a:extLst>
                <a:ext uri="{FF2B5EF4-FFF2-40B4-BE49-F238E27FC236}">
                  <a16:creationId xmlns:a16="http://schemas.microsoft.com/office/drawing/2014/main" id="{041E3643-379F-8C24-9B51-C5CC81260362}"/>
                </a:ext>
              </a:extLst>
            </p:cNvPr>
            <p:cNvSpPr>
              <a:spLocks noChangeArrowheads="1"/>
            </p:cNvSpPr>
            <p:nvPr/>
          </p:nvSpPr>
          <p:spPr bwMode="auto">
            <a:xfrm rot="7281406">
              <a:off x="2208" y="2736"/>
              <a:ext cx="144" cy="3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550 w 21600"/>
                <a:gd name="T13" fmla="*/ 5529 h 21600"/>
                <a:gd name="T14" fmla="*/ 16050 w 21600"/>
                <a:gd name="T15" fmla="*/ 16071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228" name="Cloud">
              <a:extLst>
                <a:ext uri="{FF2B5EF4-FFF2-40B4-BE49-F238E27FC236}">
                  <a16:creationId xmlns:a16="http://schemas.microsoft.com/office/drawing/2014/main" id="{A7B64C98-62D1-D874-AC6F-3708066FE639}"/>
                </a:ext>
              </a:extLst>
            </p:cNvPr>
            <p:cNvSpPr>
              <a:spLocks noChangeAspect="1" noEditPoints="1" noChangeArrowheads="1"/>
            </p:cNvSpPr>
            <p:nvPr/>
          </p:nvSpPr>
          <p:spPr bwMode="auto">
            <a:xfrm>
              <a:off x="1632" y="2510"/>
              <a:ext cx="624" cy="41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56 h 21600"/>
                <a:gd name="T14" fmla="*/ 17100 w 21600"/>
                <a:gd name="T15" fmla="*/ 1736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sp>
          <p:nvSpPr>
            <p:cNvPr id="7229" name="AutoShape 45">
              <a:extLst>
                <a:ext uri="{FF2B5EF4-FFF2-40B4-BE49-F238E27FC236}">
                  <a16:creationId xmlns:a16="http://schemas.microsoft.com/office/drawing/2014/main" id="{EC1206BC-AB48-A8A4-8A24-2F3506C289BA}"/>
                </a:ext>
              </a:extLst>
            </p:cNvPr>
            <p:cNvSpPr>
              <a:spLocks noChangeArrowheads="1"/>
            </p:cNvSpPr>
            <p:nvPr/>
          </p:nvSpPr>
          <p:spPr bwMode="auto">
            <a:xfrm rot="9968895">
              <a:off x="2208" y="2736"/>
              <a:ext cx="64"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400 w 21600"/>
                <a:gd name="T13" fmla="*/ 5550 h 21600"/>
                <a:gd name="T14" fmla="*/ 16200 w 21600"/>
                <a:gd name="T15" fmla="*/ 16050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230" name="Cloud">
              <a:extLst>
                <a:ext uri="{FF2B5EF4-FFF2-40B4-BE49-F238E27FC236}">
                  <a16:creationId xmlns:a16="http://schemas.microsoft.com/office/drawing/2014/main" id="{FE9C1007-152B-9E95-9EC0-BD1946258B9F}"/>
                </a:ext>
              </a:extLst>
            </p:cNvPr>
            <p:cNvSpPr>
              <a:spLocks noChangeAspect="1" noEditPoints="1" noChangeArrowheads="1"/>
            </p:cNvSpPr>
            <p:nvPr/>
          </p:nvSpPr>
          <p:spPr bwMode="auto">
            <a:xfrm>
              <a:off x="1920" y="2460"/>
              <a:ext cx="528" cy="35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86 w 21600"/>
                <a:gd name="T13" fmla="*/ 3252 h 21600"/>
                <a:gd name="T14" fmla="*/ 17100 w 21600"/>
                <a:gd name="T15" fmla="*/ 1736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grpSp>
      <p:grpSp>
        <p:nvGrpSpPr>
          <p:cNvPr id="3" name="Group 17">
            <a:extLst>
              <a:ext uri="{FF2B5EF4-FFF2-40B4-BE49-F238E27FC236}">
                <a16:creationId xmlns:a16="http://schemas.microsoft.com/office/drawing/2014/main" id="{41761D60-9CE9-393A-ABBD-C775B8B1A5A7}"/>
              </a:ext>
            </a:extLst>
          </p:cNvPr>
          <p:cNvGrpSpPr>
            <a:grpSpLocks/>
          </p:cNvGrpSpPr>
          <p:nvPr/>
        </p:nvGrpSpPr>
        <p:grpSpPr bwMode="auto">
          <a:xfrm>
            <a:off x="6705600" y="685800"/>
            <a:ext cx="2365375" cy="2082800"/>
            <a:chOff x="3648" y="288"/>
            <a:chExt cx="1614" cy="1312"/>
          </a:xfrm>
        </p:grpSpPr>
        <p:sp>
          <p:nvSpPr>
            <p:cNvPr id="7222" name="Cloud">
              <a:extLst>
                <a:ext uri="{FF2B5EF4-FFF2-40B4-BE49-F238E27FC236}">
                  <a16:creationId xmlns:a16="http://schemas.microsoft.com/office/drawing/2014/main" id="{5E424ADF-4A22-63DA-5C55-51FC8EFC1BD1}"/>
                </a:ext>
              </a:extLst>
            </p:cNvPr>
            <p:cNvSpPr>
              <a:spLocks noChangeAspect="1" noEditPoints="1" noChangeArrowheads="1"/>
            </p:cNvSpPr>
            <p:nvPr/>
          </p:nvSpPr>
          <p:spPr bwMode="auto">
            <a:xfrm>
              <a:off x="3648" y="288"/>
              <a:ext cx="1614" cy="13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1 w 21600"/>
                <a:gd name="T13" fmla="*/ 3260 h 21600"/>
                <a:gd name="T14" fmla="*/ 17090 w 21600"/>
                <a:gd name="T15" fmla="*/ 1733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7223" name="Picture 19">
              <a:extLst>
                <a:ext uri="{FF2B5EF4-FFF2-40B4-BE49-F238E27FC236}">
                  <a16:creationId xmlns:a16="http://schemas.microsoft.com/office/drawing/2014/main" id="{47C0D1AB-06F0-7FAB-D635-E50010D805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6" y="5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4" name="Picture 21">
              <a:extLst>
                <a:ext uri="{FF2B5EF4-FFF2-40B4-BE49-F238E27FC236}">
                  <a16:creationId xmlns:a16="http://schemas.microsoft.com/office/drawing/2014/main" id="{DC67AFA8-CCED-4215-158C-C8C1D35EFC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0" y="1008"/>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5" name="Picture 22">
              <a:extLst>
                <a:ext uri="{FF2B5EF4-FFF2-40B4-BE49-F238E27FC236}">
                  <a16:creationId xmlns:a16="http://schemas.microsoft.com/office/drawing/2014/main" id="{0C061908-8496-DEB2-0153-335753E19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6" y="960"/>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6" name="Picture 23">
              <a:extLst>
                <a:ext uri="{FF2B5EF4-FFF2-40B4-BE49-F238E27FC236}">
                  <a16:creationId xmlns:a16="http://schemas.microsoft.com/office/drawing/2014/main" id="{A3280E5E-2CA9-10D5-5CB7-96FE4B1C0B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6" y="56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172" name="Group 24">
            <a:extLst>
              <a:ext uri="{FF2B5EF4-FFF2-40B4-BE49-F238E27FC236}">
                <a16:creationId xmlns:a16="http://schemas.microsoft.com/office/drawing/2014/main" id="{09738C94-BCB8-B772-5300-F450D073BA19}"/>
              </a:ext>
            </a:extLst>
          </p:cNvPr>
          <p:cNvGrpSpPr>
            <a:grpSpLocks/>
          </p:cNvGrpSpPr>
          <p:nvPr/>
        </p:nvGrpSpPr>
        <p:grpSpPr bwMode="auto">
          <a:xfrm>
            <a:off x="2057400" y="0"/>
            <a:ext cx="3538538" cy="4435475"/>
            <a:chOff x="1008" y="384"/>
            <a:chExt cx="1842" cy="1498"/>
          </a:xfrm>
        </p:grpSpPr>
        <p:sp>
          <p:nvSpPr>
            <p:cNvPr id="7220" name="Cloud">
              <a:extLst>
                <a:ext uri="{FF2B5EF4-FFF2-40B4-BE49-F238E27FC236}">
                  <a16:creationId xmlns:a16="http://schemas.microsoft.com/office/drawing/2014/main" id="{CC7C168C-EB26-5E1F-C5E1-0C0D525C7FDD}"/>
                </a:ext>
              </a:extLst>
            </p:cNvPr>
            <p:cNvSpPr>
              <a:spLocks noChangeAspect="1" noEditPoints="1" noChangeArrowheads="1"/>
            </p:cNvSpPr>
            <p:nvPr/>
          </p:nvSpPr>
          <p:spPr bwMode="auto">
            <a:xfrm>
              <a:off x="1008" y="384"/>
              <a:ext cx="1842" cy="149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9 w 21600"/>
                <a:gd name="T13" fmla="*/ 3259 h 21600"/>
                <a:gd name="T14" fmla="*/ 17085 w 21600"/>
                <a:gd name="T15" fmla="*/ 17332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7221" name="Picture 27">
              <a:extLst>
                <a:ext uri="{FF2B5EF4-FFF2-40B4-BE49-F238E27FC236}">
                  <a16:creationId xmlns:a16="http://schemas.microsoft.com/office/drawing/2014/main" id="{D167D908-6DF6-6FEC-8704-D68F54F879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3" y="78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29">
            <a:extLst>
              <a:ext uri="{FF2B5EF4-FFF2-40B4-BE49-F238E27FC236}">
                <a16:creationId xmlns:a16="http://schemas.microsoft.com/office/drawing/2014/main" id="{84B2AA89-429E-2275-64BA-22C72409C9C4}"/>
              </a:ext>
            </a:extLst>
          </p:cNvPr>
          <p:cNvGrpSpPr>
            <a:grpSpLocks/>
          </p:cNvGrpSpPr>
          <p:nvPr/>
        </p:nvGrpSpPr>
        <p:grpSpPr bwMode="auto">
          <a:xfrm>
            <a:off x="4343400" y="0"/>
            <a:ext cx="3402013" cy="2997200"/>
            <a:chOff x="1824" y="0"/>
            <a:chExt cx="2322" cy="1888"/>
          </a:xfrm>
        </p:grpSpPr>
        <p:sp>
          <p:nvSpPr>
            <p:cNvPr id="7217" name="Cloud">
              <a:extLst>
                <a:ext uri="{FF2B5EF4-FFF2-40B4-BE49-F238E27FC236}">
                  <a16:creationId xmlns:a16="http://schemas.microsoft.com/office/drawing/2014/main" id="{76D5AAE8-2884-DFB8-877E-6E0D5504592B}"/>
                </a:ext>
              </a:extLst>
            </p:cNvPr>
            <p:cNvSpPr>
              <a:spLocks noChangeAspect="1" noEditPoints="1" noChangeArrowheads="1"/>
            </p:cNvSpPr>
            <p:nvPr/>
          </p:nvSpPr>
          <p:spPr bwMode="auto">
            <a:xfrm>
              <a:off x="1824" y="0"/>
              <a:ext cx="2322"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61 h 21600"/>
                <a:gd name="T14" fmla="*/ 17088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7218" name="Picture 34">
              <a:extLst>
                <a:ext uri="{FF2B5EF4-FFF2-40B4-BE49-F238E27FC236}">
                  <a16:creationId xmlns:a16="http://schemas.microsoft.com/office/drawing/2014/main" id="{E081470E-66B3-1FDB-BA3B-1AE037E4B3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4" y="672"/>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19" name="Picture 38">
              <a:extLst>
                <a:ext uri="{FF2B5EF4-FFF2-40B4-BE49-F238E27FC236}">
                  <a16:creationId xmlns:a16="http://schemas.microsoft.com/office/drawing/2014/main" id="{92213C41-5B1C-905B-8ED6-2FFC205D82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2" y="1344"/>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174" name="AutoShape 41">
            <a:extLst>
              <a:ext uri="{FF2B5EF4-FFF2-40B4-BE49-F238E27FC236}">
                <a16:creationId xmlns:a16="http://schemas.microsoft.com/office/drawing/2014/main" id="{98209577-2072-EC62-8C0E-AA5BE26D3543}"/>
              </a:ext>
            </a:extLst>
          </p:cNvPr>
          <p:cNvSpPr>
            <a:spLocks noChangeArrowheads="1"/>
          </p:cNvSpPr>
          <p:nvPr/>
        </p:nvSpPr>
        <p:spPr bwMode="auto">
          <a:xfrm rot="10800000">
            <a:off x="5562600" y="3200400"/>
            <a:ext cx="1249363" cy="3879850"/>
          </a:xfrm>
          <a:prstGeom prst="flowChartManualOperation">
            <a:avLst/>
          </a:prstGeom>
          <a:solidFill>
            <a:srgbClr val="996633"/>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7175" name="Group 42">
            <a:extLst>
              <a:ext uri="{FF2B5EF4-FFF2-40B4-BE49-F238E27FC236}">
                <a16:creationId xmlns:a16="http://schemas.microsoft.com/office/drawing/2014/main" id="{1D38466F-405F-C311-9787-15B381D739F9}"/>
              </a:ext>
            </a:extLst>
          </p:cNvPr>
          <p:cNvGrpSpPr>
            <a:grpSpLocks/>
          </p:cNvGrpSpPr>
          <p:nvPr/>
        </p:nvGrpSpPr>
        <p:grpSpPr bwMode="auto">
          <a:xfrm>
            <a:off x="4630738" y="4471988"/>
            <a:ext cx="1119187" cy="931862"/>
            <a:chOff x="1632" y="2460"/>
            <a:chExt cx="816" cy="516"/>
          </a:xfrm>
        </p:grpSpPr>
        <p:sp>
          <p:nvSpPr>
            <p:cNvPr id="7213" name="AutoShape 43">
              <a:extLst>
                <a:ext uri="{FF2B5EF4-FFF2-40B4-BE49-F238E27FC236}">
                  <a16:creationId xmlns:a16="http://schemas.microsoft.com/office/drawing/2014/main" id="{8EB05832-8E64-6540-FC02-8289AF578B8B}"/>
                </a:ext>
              </a:extLst>
            </p:cNvPr>
            <p:cNvSpPr>
              <a:spLocks noChangeArrowheads="1"/>
            </p:cNvSpPr>
            <p:nvPr/>
          </p:nvSpPr>
          <p:spPr bwMode="auto">
            <a:xfrm rot="7281406">
              <a:off x="2208" y="2736"/>
              <a:ext cx="144" cy="3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550 w 21600"/>
                <a:gd name="T13" fmla="*/ 5529 h 21600"/>
                <a:gd name="T14" fmla="*/ 16050 w 21600"/>
                <a:gd name="T15" fmla="*/ 16071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214" name="Cloud">
              <a:extLst>
                <a:ext uri="{FF2B5EF4-FFF2-40B4-BE49-F238E27FC236}">
                  <a16:creationId xmlns:a16="http://schemas.microsoft.com/office/drawing/2014/main" id="{035AF602-6F7F-0B3D-DF97-BA5D5CACDA35}"/>
                </a:ext>
              </a:extLst>
            </p:cNvPr>
            <p:cNvSpPr>
              <a:spLocks noChangeAspect="1" noEditPoints="1" noChangeArrowheads="1"/>
            </p:cNvSpPr>
            <p:nvPr/>
          </p:nvSpPr>
          <p:spPr bwMode="auto">
            <a:xfrm>
              <a:off x="1632" y="2510"/>
              <a:ext cx="624" cy="41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7 w 21600"/>
                <a:gd name="T13" fmla="*/ 3256 h 21600"/>
                <a:gd name="T14" fmla="*/ 17100 w 21600"/>
                <a:gd name="T15" fmla="*/ 1736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sp>
          <p:nvSpPr>
            <p:cNvPr id="7215" name="AutoShape 45">
              <a:extLst>
                <a:ext uri="{FF2B5EF4-FFF2-40B4-BE49-F238E27FC236}">
                  <a16:creationId xmlns:a16="http://schemas.microsoft.com/office/drawing/2014/main" id="{C6505D2F-735F-3F39-EDFB-B621B64740F3}"/>
                </a:ext>
              </a:extLst>
            </p:cNvPr>
            <p:cNvSpPr>
              <a:spLocks noChangeArrowheads="1"/>
            </p:cNvSpPr>
            <p:nvPr/>
          </p:nvSpPr>
          <p:spPr bwMode="auto">
            <a:xfrm rot="9968895">
              <a:off x="2208" y="2736"/>
              <a:ext cx="64"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400 w 21600"/>
                <a:gd name="T13" fmla="*/ 5550 h 21600"/>
                <a:gd name="T14" fmla="*/ 16200 w 21600"/>
                <a:gd name="T15" fmla="*/ 16050 h 21600"/>
              </a:gdLst>
              <a:ahLst/>
              <a:cxnLst>
                <a:cxn ang="T8">
                  <a:pos x="T0" y="T1"/>
                </a:cxn>
                <a:cxn ang="T9">
                  <a:pos x="T2" y="T3"/>
                </a:cxn>
                <a:cxn ang="T10">
                  <a:pos x="T4" y="T5"/>
                </a:cxn>
                <a:cxn ang="T11">
                  <a:pos x="T6" y="T7"/>
                </a:cxn>
              </a:cxnLst>
              <a:rect l="T12" t="T13" r="T14" b="T15"/>
              <a:pathLst>
                <a:path w="21600" h="21600">
                  <a:moveTo>
                    <a:pt x="0" y="0"/>
                  </a:moveTo>
                  <a:lnTo>
                    <a:pt x="7485" y="21600"/>
                  </a:lnTo>
                  <a:lnTo>
                    <a:pt x="14115" y="21600"/>
                  </a:lnTo>
                  <a:lnTo>
                    <a:pt x="21600" y="0"/>
                  </a:lnTo>
                  <a:lnTo>
                    <a:pt x="0" y="0"/>
                  </a:lnTo>
                  <a:close/>
                </a:path>
              </a:pathLst>
            </a:custGeom>
            <a:solidFill>
              <a:srgbClr val="9966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216" name="Cloud">
              <a:extLst>
                <a:ext uri="{FF2B5EF4-FFF2-40B4-BE49-F238E27FC236}">
                  <a16:creationId xmlns:a16="http://schemas.microsoft.com/office/drawing/2014/main" id="{F82F7CF6-66E2-33E4-4890-0E6892A1D887}"/>
                </a:ext>
              </a:extLst>
            </p:cNvPr>
            <p:cNvSpPr>
              <a:spLocks noChangeAspect="1" noEditPoints="1" noChangeArrowheads="1"/>
            </p:cNvSpPr>
            <p:nvPr/>
          </p:nvSpPr>
          <p:spPr bwMode="auto">
            <a:xfrm>
              <a:off x="1920" y="2460"/>
              <a:ext cx="528" cy="35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86 w 21600"/>
                <a:gd name="T13" fmla="*/ 3252 h 21600"/>
                <a:gd name="T14" fmla="*/ 17100 w 21600"/>
                <a:gd name="T15" fmla="*/ 17366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grpSp>
      <p:grpSp>
        <p:nvGrpSpPr>
          <p:cNvPr id="7176" name="Group 61">
            <a:extLst>
              <a:ext uri="{FF2B5EF4-FFF2-40B4-BE49-F238E27FC236}">
                <a16:creationId xmlns:a16="http://schemas.microsoft.com/office/drawing/2014/main" id="{47D60712-BB71-465E-533D-8126F00AE253}"/>
              </a:ext>
            </a:extLst>
          </p:cNvPr>
          <p:cNvGrpSpPr>
            <a:grpSpLocks/>
          </p:cNvGrpSpPr>
          <p:nvPr/>
        </p:nvGrpSpPr>
        <p:grpSpPr bwMode="auto">
          <a:xfrm>
            <a:off x="1524000" y="5791200"/>
            <a:ext cx="9144000" cy="1600200"/>
            <a:chOff x="1248" y="3696"/>
            <a:chExt cx="4992" cy="1008"/>
          </a:xfrm>
        </p:grpSpPr>
        <p:sp>
          <p:nvSpPr>
            <p:cNvPr id="7202" name="Oval 62">
              <a:extLst>
                <a:ext uri="{FF2B5EF4-FFF2-40B4-BE49-F238E27FC236}">
                  <a16:creationId xmlns:a16="http://schemas.microsoft.com/office/drawing/2014/main" id="{8414D4E0-6C44-0C6E-0F12-0E25B5722A2D}"/>
                </a:ext>
              </a:extLst>
            </p:cNvPr>
            <p:cNvSpPr>
              <a:spLocks noChangeArrowheads="1"/>
            </p:cNvSpPr>
            <p:nvPr/>
          </p:nvSpPr>
          <p:spPr bwMode="auto">
            <a:xfrm>
              <a:off x="3456" y="3696"/>
              <a:ext cx="432" cy="100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7203" name="Group 63">
              <a:extLst>
                <a:ext uri="{FF2B5EF4-FFF2-40B4-BE49-F238E27FC236}">
                  <a16:creationId xmlns:a16="http://schemas.microsoft.com/office/drawing/2014/main" id="{37263148-F1EE-6F9E-D854-9FE4579972B8}"/>
                </a:ext>
              </a:extLst>
            </p:cNvPr>
            <p:cNvGrpSpPr>
              <a:grpSpLocks/>
            </p:cNvGrpSpPr>
            <p:nvPr/>
          </p:nvGrpSpPr>
          <p:grpSpPr bwMode="auto">
            <a:xfrm>
              <a:off x="1248" y="3792"/>
              <a:ext cx="4992" cy="768"/>
              <a:chOff x="1248" y="3792"/>
              <a:chExt cx="4992" cy="768"/>
            </a:xfrm>
          </p:grpSpPr>
          <p:sp>
            <p:nvSpPr>
              <p:cNvPr id="7204" name="Oval 64">
                <a:extLst>
                  <a:ext uri="{FF2B5EF4-FFF2-40B4-BE49-F238E27FC236}">
                    <a16:creationId xmlns:a16="http://schemas.microsoft.com/office/drawing/2014/main" id="{BA7E4097-BD42-88C6-0ED3-2D40B8D0234A}"/>
                  </a:ext>
                </a:extLst>
              </p:cNvPr>
              <p:cNvSpPr>
                <a:spLocks noChangeArrowheads="1"/>
              </p:cNvSpPr>
              <p:nvPr/>
            </p:nvSpPr>
            <p:spPr bwMode="auto">
              <a:xfrm>
                <a:off x="3696" y="3936"/>
                <a:ext cx="288" cy="480"/>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7205" name="Oval 65">
                <a:extLst>
                  <a:ext uri="{FF2B5EF4-FFF2-40B4-BE49-F238E27FC236}">
                    <a16:creationId xmlns:a16="http://schemas.microsoft.com/office/drawing/2014/main" id="{C2A546A2-4565-675C-B40F-256C2F3A34B8}"/>
                  </a:ext>
                </a:extLst>
              </p:cNvPr>
              <p:cNvSpPr>
                <a:spLocks noChangeArrowheads="1"/>
              </p:cNvSpPr>
              <p:nvPr/>
            </p:nvSpPr>
            <p:spPr bwMode="auto">
              <a:xfrm>
                <a:off x="3888" y="4128"/>
                <a:ext cx="1776" cy="384"/>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7206" name="Oval 66">
                <a:extLst>
                  <a:ext uri="{FF2B5EF4-FFF2-40B4-BE49-F238E27FC236}">
                    <a16:creationId xmlns:a16="http://schemas.microsoft.com/office/drawing/2014/main" id="{DDC637FD-476F-2E95-42AF-E5BD76F867EA}"/>
                  </a:ext>
                </a:extLst>
              </p:cNvPr>
              <p:cNvSpPr>
                <a:spLocks noChangeArrowheads="1"/>
              </p:cNvSpPr>
              <p:nvPr/>
            </p:nvSpPr>
            <p:spPr bwMode="auto">
              <a:xfrm>
                <a:off x="3696" y="4080"/>
                <a:ext cx="816"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7207" name="Oval 67">
                <a:extLst>
                  <a:ext uri="{FF2B5EF4-FFF2-40B4-BE49-F238E27FC236}">
                    <a16:creationId xmlns:a16="http://schemas.microsoft.com/office/drawing/2014/main" id="{525CF803-C7AF-76E2-B16F-42CA1CF1EDA6}"/>
                  </a:ext>
                </a:extLst>
              </p:cNvPr>
              <p:cNvSpPr>
                <a:spLocks noChangeArrowheads="1"/>
              </p:cNvSpPr>
              <p:nvPr/>
            </p:nvSpPr>
            <p:spPr bwMode="auto">
              <a:xfrm>
                <a:off x="5568" y="4062"/>
                <a:ext cx="672"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7208" name="Oval 68">
                <a:extLst>
                  <a:ext uri="{FF2B5EF4-FFF2-40B4-BE49-F238E27FC236}">
                    <a16:creationId xmlns:a16="http://schemas.microsoft.com/office/drawing/2014/main" id="{C8884F4C-082E-EB55-5C7B-FA91C1CEE13F}"/>
                  </a:ext>
                </a:extLst>
              </p:cNvPr>
              <p:cNvSpPr>
                <a:spLocks noChangeArrowheads="1"/>
              </p:cNvSpPr>
              <p:nvPr/>
            </p:nvSpPr>
            <p:spPr bwMode="auto">
              <a:xfrm>
                <a:off x="1680" y="4128"/>
                <a:ext cx="1008" cy="28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7209" name="Oval 69">
                <a:extLst>
                  <a:ext uri="{FF2B5EF4-FFF2-40B4-BE49-F238E27FC236}">
                    <a16:creationId xmlns:a16="http://schemas.microsoft.com/office/drawing/2014/main" id="{AC4944E5-6D61-BEDC-CE49-24018B2A2829}"/>
                  </a:ext>
                </a:extLst>
              </p:cNvPr>
              <p:cNvSpPr>
                <a:spLocks noChangeArrowheads="1"/>
              </p:cNvSpPr>
              <p:nvPr/>
            </p:nvSpPr>
            <p:spPr bwMode="auto">
              <a:xfrm>
                <a:off x="2160" y="4032"/>
                <a:ext cx="528" cy="43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7210" name="Oval 70">
                <a:extLst>
                  <a:ext uri="{FF2B5EF4-FFF2-40B4-BE49-F238E27FC236}">
                    <a16:creationId xmlns:a16="http://schemas.microsoft.com/office/drawing/2014/main" id="{FA21B9E8-AE03-BF63-0CED-84A3009D4710}"/>
                  </a:ext>
                </a:extLst>
              </p:cNvPr>
              <p:cNvSpPr>
                <a:spLocks noChangeArrowheads="1"/>
              </p:cNvSpPr>
              <p:nvPr/>
            </p:nvSpPr>
            <p:spPr bwMode="auto">
              <a:xfrm>
                <a:off x="1248" y="4272"/>
                <a:ext cx="720" cy="288"/>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7211" name="Oval 71">
                <a:extLst>
                  <a:ext uri="{FF2B5EF4-FFF2-40B4-BE49-F238E27FC236}">
                    <a16:creationId xmlns:a16="http://schemas.microsoft.com/office/drawing/2014/main" id="{FD65D255-3F47-5C90-2618-BCDD7530C8CD}"/>
                  </a:ext>
                </a:extLst>
              </p:cNvPr>
              <p:cNvSpPr>
                <a:spLocks noChangeArrowheads="1"/>
              </p:cNvSpPr>
              <p:nvPr/>
            </p:nvSpPr>
            <p:spPr bwMode="auto">
              <a:xfrm>
                <a:off x="2304" y="3984"/>
                <a:ext cx="672" cy="552"/>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sp>
            <p:nvSpPr>
              <p:cNvPr id="7212" name="Oval 72">
                <a:extLst>
                  <a:ext uri="{FF2B5EF4-FFF2-40B4-BE49-F238E27FC236}">
                    <a16:creationId xmlns:a16="http://schemas.microsoft.com/office/drawing/2014/main" id="{EF0CE89A-1A80-6453-B191-C4CFD074668D}"/>
                  </a:ext>
                </a:extLst>
              </p:cNvPr>
              <p:cNvSpPr>
                <a:spLocks noChangeArrowheads="1"/>
              </p:cNvSpPr>
              <p:nvPr/>
            </p:nvSpPr>
            <p:spPr bwMode="auto">
              <a:xfrm>
                <a:off x="2832" y="3792"/>
                <a:ext cx="864" cy="720"/>
              </a:xfrm>
              <a:prstGeom prst="ellipse">
                <a:avLst/>
              </a:prstGeom>
              <a:solidFill>
                <a:srgbClr val="6633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grpSp>
      <p:grpSp>
        <p:nvGrpSpPr>
          <p:cNvPr id="9" name="Group 81">
            <a:extLst>
              <a:ext uri="{FF2B5EF4-FFF2-40B4-BE49-F238E27FC236}">
                <a16:creationId xmlns:a16="http://schemas.microsoft.com/office/drawing/2014/main" id="{7B27C036-3F06-23FE-053D-08E76C64FE1A}"/>
              </a:ext>
            </a:extLst>
          </p:cNvPr>
          <p:cNvGrpSpPr>
            <a:grpSpLocks/>
          </p:cNvGrpSpPr>
          <p:nvPr/>
        </p:nvGrpSpPr>
        <p:grpSpPr bwMode="auto">
          <a:xfrm>
            <a:off x="4724400" y="1752600"/>
            <a:ext cx="4010025" cy="1828800"/>
            <a:chOff x="1680" y="1056"/>
            <a:chExt cx="2736" cy="1888"/>
          </a:xfrm>
        </p:grpSpPr>
        <p:sp>
          <p:nvSpPr>
            <p:cNvPr id="7199" name="Cloud">
              <a:extLst>
                <a:ext uri="{FF2B5EF4-FFF2-40B4-BE49-F238E27FC236}">
                  <a16:creationId xmlns:a16="http://schemas.microsoft.com/office/drawing/2014/main" id="{EFE5F853-E395-E451-75F3-2B09F1D289A3}"/>
                </a:ext>
              </a:extLst>
            </p:cNvPr>
            <p:cNvSpPr>
              <a:spLocks noChangeAspect="1" noEditPoints="1" noChangeArrowheads="1"/>
            </p:cNvSpPr>
            <p:nvPr/>
          </p:nvSpPr>
          <p:spPr bwMode="auto">
            <a:xfrm>
              <a:off x="1680" y="1056"/>
              <a:ext cx="2736"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6 w 21600"/>
                <a:gd name="T13" fmla="*/ 3261 h 21600"/>
                <a:gd name="T14" fmla="*/ 17084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7200" name="Picture 86">
              <a:extLst>
                <a:ext uri="{FF2B5EF4-FFF2-40B4-BE49-F238E27FC236}">
                  <a16:creationId xmlns:a16="http://schemas.microsoft.com/office/drawing/2014/main" id="{0631D37C-45B0-1373-955D-281A134EC4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6" y="17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01" name="Picture 92">
              <a:extLst>
                <a:ext uri="{FF2B5EF4-FFF2-40B4-BE49-F238E27FC236}">
                  <a16:creationId xmlns:a16="http://schemas.microsoft.com/office/drawing/2014/main" id="{635FF667-2D18-3B58-1A47-4E00A1DEF0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0" y="129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 name="Group 127">
            <a:extLst>
              <a:ext uri="{FF2B5EF4-FFF2-40B4-BE49-F238E27FC236}">
                <a16:creationId xmlns:a16="http://schemas.microsoft.com/office/drawing/2014/main" id="{F67C91C3-CD57-1D89-2984-C420FAF400EC}"/>
              </a:ext>
            </a:extLst>
          </p:cNvPr>
          <p:cNvGrpSpPr>
            <a:grpSpLocks/>
          </p:cNvGrpSpPr>
          <p:nvPr/>
        </p:nvGrpSpPr>
        <p:grpSpPr bwMode="auto">
          <a:xfrm>
            <a:off x="5105400" y="152400"/>
            <a:ext cx="2514600" cy="1600200"/>
            <a:chOff x="0" y="1440"/>
            <a:chExt cx="696" cy="816"/>
          </a:xfrm>
        </p:grpSpPr>
        <p:pic>
          <p:nvPicPr>
            <p:cNvPr id="7185" name="Picture 128">
              <a:extLst>
                <a:ext uri="{FF2B5EF4-FFF2-40B4-BE49-F238E27FC236}">
                  <a16:creationId xmlns:a16="http://schemas.microsoft.com/office/drawing/2014/main" id="{0F3E4F12-C36B-1CF5-627C-DB464B168C31}"/>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1584"/>
              <a:ext cx="696"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6" name="Group 129">
              <a:extLst>
                <a:ext uri="{FF2B5EF4-FFF2-40B4-BE49-F238E27FC236}">
                  <a16:creationId xmlns:a16="http://schemas.microsoft.com/office/drawing/2014/main" id="{9B6DF12D-3813-5ABD-4DD4-E602A5A89A0F}"/>
                </a:ext>
              </a:extLst>
            </p:cNvPr>
            <p:cNvGrpSpPr>
              <a:grpSpLocks/>
            </p:cNvGrpSpPr>
            <p:nvPr/>
          </p:nvGrpSpPr>
          <p:grpSpPr bwMode="auto">
            <a:xfrm>
              <a:off x="345" y="1419"/>
              <a:ext cx="343" cy="233"/>
              <a:chOff x="830" y="3142"/>
              <a:chExt cx="271" cy="175"/>
            </a:xfrm>
          </p:grpSpPr>
          <p:sp>
            <p:nvSpPr>
              <p:cNvPr id="7187" name="AutoShape 130">
                <a:extLst>
                  <a:ext uri="{FF2B5EF4-FFF2-40B4-BE49-F238E27FC236}">
                    <a16:creationId xmlns:a16="http://schemas.microsoft.com/office/drawing/2014/main" id="{E1360D1F-EA2C-6DFB-57D0-394FAD30C1B0}"/>
                  </a:ext>
                </a:extLst>
              </p:cNvPr>
              <p:cNvSpPr>
                <a:spLocks noChangeArrowheads="1"/>
              </p:cNvSpPr>
              <p:nvPr/>
            </p:nvSpPr>
            <p:spPr bwMode="auto">
              <a:xfrm>
                <a:off x="830" y="3153"/>
                <a:ext cx="34" cy="144"/>
              </a:xfrm>
              <a:prstGeom prst="parallelogram">
                <a:avLst>
                  <a:gd name="adj" fmla="val 25000"/>
                </a:avLst>
              </a:prstGeom>
              <a:solidFill>
                <a:srgbClr val="996633"/>
              </a:solidFill>
              <a:ln w="9525" algn="ctr">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800">
                  <a:latin typeface="Calibri" panose="020F0502020204030204" pitchFamily="34" charset="0"/>
                </a:endParaRPr>
              </a:p>
            </p:txBody>
          </p:sp>
          <p:grpSp>
            <p:nvGrpSpPr>
              <p:cNvPr id="7188" name="Group 131">
                <a:extLst>
                  <a:ext uri="{FF2B5EF4-FFF2-40B4-BE49-F238E27FC236}">
                    <a16:creationId xmlns:a16="http://schemas.microsoft.com/office/drawing/2014/main" id="{C9BEFE1F-F5C6-6392-7377-5D424327BBBA}"/>
                  </a:ext>
                </a:extLst>
              </p:cNvPr>
              <p:cNvGrpSpPr>
                <a:grpSpLocks/>
              </p:cNvGrpSpPr>
              <p:nvPr/>
            </p:nvGrpSpPr>
            <p:grpSpPr bwMode="auto">
              <a:xfrm rot="-1106097">
                <a:off x="854" y="3142"/>
                <a:ext cx="247" cy="175"/>
                <a:chOff x="793" y="3332"/>
                <a:chExt cx="703" cy="639"/>
              </a:xfrm>
            </p:grpSpPr>
            <p:sp>
              <p:nvSpPr>
                <p:cNvPr id="7189" name="Freeform 132">
                  <a:extLst>
                    <a:ext uri="{FF2B5EF4-FFF2-40B4-BE49-F238E27FC236}">
                      <a16:creationId xmlns:a16="http://schemas.microsoft.com/office/drawing/2014/main" id="{419D613A-F0CA-309D-0562-B4C930A0F738}"/>
                    </a:ext>
                  </a:extLst>
                </p:cNvPr>
                <p:cNvSpPr>
                  <a:spLocks/>
                </p:cNvSpPr>
                <p:nvPr/>
              </p:nvSpPr>
              <p:spPr bwMode="auto">
                <a:xfrm>
                  <a:off x="864" y="3504"/>
                  <a:ext cx="632" cy="288"/>
                </a:xfrm>
                <a:custGeom>
                  <a:avLst/>
                  <a:gdLst>
                    <a:gd name="T0" fmla="*/ 8 w 632"/>
                    <a:gd name="T1" fmla="*/ 0 h 288"/>
                    <a:gd name="T2" fmla="*/ 104 w 632"/>
                    <a:gd name="T3" fmla="*/ 240 h 288"/>
                    <a:gd name="T4" fmla="*/ 632 w 632"/>
                    <a:gd name="T5" fmla="*/ 288 h 288"/>
                    <a:gd name="T6" fmla="*/ 0 60000 65536"/>
                    <a:gd name="T7" fmla="*/ 0 60000 65536"/>
                    <a:gd name="T8" fmla="*/ 0 60000 65536"/>
                    <a:gd name="T9" fmla="*/ 0 w 632"/>
                    <a:gd name="T10" fmla="*/ 0 h 288"/>
                    <a:gd name="T11" fmla="*/ 632 w 632"/>
                    <a:gd name="T12" fmla="*/ 288 h 288"/>
                  </a:gdLst>
                  <a:ahLst/>
                  <a:cxnLst>
                    <a:cxn ang="T6">
                      <a:pos x="T0" y="T1"/>
                    </a:cxn>
                    <a:cxn ang="T7">
                      <a:pos x="T2" y="T3"/>
                    </a:cxn>
                    <a:cxn ang="T8">
                      <a:pos x="T4" y="T5"/>
                    </a:cxn>
                  </a:cxnLst>
                  <a:rect l="T9" t="T10" r="T11" b="T12"/>
                  <a:pathLst>
                    <a:path w="632" h="288">
                      <a:moveTo>
                        <a:pt x="8" y="0"/>
                      </a:moveTo>
                      <a:cubicBezTo>
                        <a:pt x="4" y="96"/>
                        <a:pt x="0" y="192"/>
                        <a:pt x="104" y="240"/>
                      </a:cubicBezTo>
                      <a:cubicBezTo>
                        <a:pt x="208" y="288"/>
                        <a:pt x="528" y="280"/>
                        <a:pt x="632" y="288"/>
                      </a:cubicBezTo>
                    </a:path>
                  </a:pathLst>
                </a:custGeom>
                <a:solidFill>
                  <a:srgbClr val="99FF33"/>
                </a:solidFill>
                <a:ln w="9525">
                  <a:solidFill>
                    <a:schemeClr val="tx1"/>
                  </a:solidFill>
                  <a:round/>
                  <a:headEnd/>
                  <a:tailEnd/>
                </a:ln>
              </p:spPr>
              <p:txBody>
                <a:bodyPr/>
                <a:lstStyle/>
                <a:p>
                  <a:endParaRPr lang="en-US"/>
                </a:p>
              </p:txBody>
            </p:sp>
            <p:sp>
              <p:nvSpPr>
                <p:cNvPr id="7190" name="Freeform 133">
                  <a:extLst>
                    <a:ext uri="{FF2B5EF4-FFF2-40B4-BE49-F238E27FC236}">
                      <a16:creationId xmlns:a16="http://schemas.microsoft.com/office/drawing/2014/main" id="{BA5F6D60-9EB8-5EFE-C056-9BAB4F4101E1}"/>
                    </a:ext>
                  </a:extLst>
                </p:cNvPr>
                <p:cNvSpPr>
                  <a:spLocks/>
                </p:cNvSpPr>
                <p:nvPr/>
              </p:nvSpPr>
              <p:spPr bwMode="auto">
                <a:xfrm rot="2700000" flipV="1">
                  <a:off x="859" y="3530"/>
                  <a:ext cx="639" cy="244"/>
                </a:xfrm>
                <a:custGeom>
                  <a:avLst/>
                  <a:gdLst>
                    <a:gd name="T0" fmla="*/ 8 w 632"/>
                    <a:gd name="T1" fmla="*/ 0 h 288"/>
                    <a:gd name="T2" fmla="*/ 132 w 632"/>
                    <a:gd name="T3" fmla="*/ 3 h 288"/>
                    <a:gd name="T4" fmla="*/ 859 w 632"/>
                    <a:gd name="T5" fmla="*/ 3 h 288"/>
                    <a:gd name="T6" fmla="*/ 0 60000 65536"/>
                    <a:gd name="T7" fmla="*/ 0 60000 65536"/>
                    <a:gd name="T8" fmla="*/ 0 60000 65536"/>
                    <a:gd name="T9" fmla="*/ 0 w 632"/>
                    <a:gd name="T10" fmla="*/ 0 h 288"/>
                    <a:gd name="T11" fmla="*/ 632 w 632"/>
                    <a:gd name="T12" fmla="*/ 288 h 288"/>
                  </a:gdLst>
                  <a:ahLst/>
                  <a:cxnLst>
                    <a:cxn ang="T6">
                      <a:pos x="T0" y="T1"/>
                    </a:cxn>
                    <a:cxn ang="T7">
                      <a:pos x="T2" y="T3"/>
                    </a:cxn>
                    <a:cxn ang="T8">
                      <a:pos x="T4" y="T5"/>
                    </a:cxn>
                  </a:cxnLst>
                  <a:rect l="T9" t="T10" r="T11" b="T12"/>
                  <a:pathLst>
                    <a:path w="632" h="288">
                      <a:moveTo>
                        <a:pt x="8" y="0"/>
                      </a:moveTo>
                      <a:cubicBezTo>
                        <a:pt x="4" y="96"/>
                        <a:pt x="0" y="192"/>
                        <a:pt x="104" y="240"/>
                      </a:cubicBezTo>
                      <a:cubicBezTo>
                        <a:pt x="208" y="288"/>
                        <a:pt x="528" y="280"/>
                        <a:pt x="632" y="288"/>
                      </a:cubicBezTo>
                    </a:path>
                  </a:pathLst>
                </a:custGeom>
                <a:solidFill>
                  <a:srgbClr val="99FF33"/>
                </a:solidFill>
                <a:ln w="9525">
                  <a:solidFill>
                    <a:schemeClr val="tx1"/>
                  </a:solidFill>
                  <a:round/>
                  <a:headEnd/>
                  <a:tailEnd/>
                </a:ln>
              </p:spPr>
              <p:txBody>
                <a:bodyPr/>
                <a:lstStyle/>
                <a:p>
                  <a:endParaRPr lang="en-US"/>
                </a:p>
              </p:txBody>
            </p:sp>
            <p:sp>
              <p:nvSpPr>
                <p:cNvPr id="7191" name="Line 134">
                  <a:extLst>
                    <a:ext uri="{FF2B5EF4-FFF2-40B4-BE49-F238E27FC236}">
                      <a16:creationId xmlns:a16="http://schemas.microsoft.com/office/drawing/2014/main" id="{677C62F0-4006-D110-22EC-48603BA9F7E9}"/>
                    </a:ext>
                  </a:extLst>
                </p:cNvPr>
                <p:cNvSpPr>
                  <a:spLocks noChangeShapeType="1"/>
                </p:cNvSpPr>
                <p:nvPr/>
              </p:nvSpPr>
              <p:spPr bwMode="auto">
                <a:xfrm>
                  <a:off x="872" y="3504"/>
                  <a:ext cx="528"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2" name="Line 135">
                  <a:extLst>
                    <a:ext uri="{FF2B5EF4-FFF2-40B4-BE49-F238E27FC236}">
                      <a16:creationId xmlns:a16="http://schemas.microsoft.com/office/drawing/2014/main" id="{59CC40FA-666D-766F-51A6-1E3FEAE4FEF1}"/>
                    </a:ext>
                  </a:extLst>
                </p:cNvPr>
                <p:cNvSpPr>
                  <a:spLocks noChangeShapeType="1"/>
                </p:cNvSpPr>
                <p:nvPr/>
              </p:nvSpPr>
              <p:spPr bwMode="auto">
                <a:xfrm flipV="1">
                  <a:off x="968" y="350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3" name="Line 136">
                  <a:extLst>
                    <a:ext uri="{FF2B5EF4-FFF2-40B4-BE49-F238E27FC236}">
                      <a16:creationId xmlns:a16="http://schemas.microsoft.com/office/drawing/2014/main" id="{C62C5F84-10BE-77B5-A3F4-26BFABD3E3B5}"/>
                    </a:ext>
                  </a:extLst>
                </p:cNvPr>
                <p:cNvSpPr>
                  <a:spLocks noChangeShapeType="1"/>
                </p:cNvSpPr>
                <p:nvPr/>
              </p:nvSpPr>
              <p:spPr bwMode="auto">
                <a:xfrm flipV="1">
                  <a:off x="1064" y="3562"/>
                  <a:ext cx="96" cy="3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4" name="Line 137">
                  <a:extLst>
                    <a:ext uri="{FF2B5EF4-FFF2-40B4-BE49-F238E27FC236}">
                      <a16:creationId xmlns:a16="http://schemas.microsoft.com/office/drawing/2014/main" id="{316D0EC6-E796-02BD-24E8-518DAD9D651B}"/>
                    </a:ext>
                  </a:extLst>
                </p:cNvPr>
                <p:cNvSpPr>
                  <a:spLocks noChangeShapeType="1"/>
                </p:cNvSpPr>
                <p:nvPr/>
              </p:nvSpPr>
              <p:spPr bwMode="auto">
                <a:xfrm flipV="1">
                  <a:off x="1172" y="3614"/>
                  <a:ext cx="84" cy="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5" name="Line 138">
                  <a:extLst>
                    <a:ext uri="{FF2B5EF4-FFF2-40B4-BE49-F238E27FC236}">
                      <a16:creationId xmlns:a16="http://schemas.microsoft.com/office/drawing/2014/main" id="{7E2A11D4-CCE0-B1CE-F8CB-2A7B00A87F10}"/>
                    </a:ext>
                  </a:extLst>
                </p:cNvPr>
                <p:cNvSpPr>
                  <a:spLocks noChangeShapeType="1"/>
                </p:cNvSpPr>
                <p:nvPr/>
              </p:nvSpPr>
              <p:spPr bwMode="auto">
                <a:xfrm rot="5400000" flipV="1">
                  <a:off x="968" y="361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6" name="Line 139">
                  <a:extLst>
                    <a:ext uri="{FF2B5EF4-FFF2-40B4-BE49-F238E27FC236}">
                      <a16:creationId xmlns:a16="http://schemas.microsoft.com/office/drawing/2014/main" id="{A8C9CBC8-F0D0-58F9-B5D5-DC3ED53BDF10}"/>
                    </a:ext>
                  </a:extLst>
                </p:cNvPr>
                <p:cNvSpPr>
                  <a:spLocks noChangeShapeType="1"/>
                </p:cNvSpPr>
                <p:nvPr/>
              </p:nvSpPr>
              <p:spPr bwMode="auto">
                <a:xfrm rot="5400000" flipV="1">
                  <a:off x="1192" y="3698"/>
                  <a:ext cx="96" cy="3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7" name="Line 140">
                  <a:extLst>
                    <a:ext uri="{FF2B5EF4-FFF2-40B4-BE49-F238E27FC236}">
                      <a16:creationId xmlns:a16="http://schemas.microsoft.com/office/drawing/2014/main" id="{53CA4FF9-B7CC-63E6-3FDA-D1C556E88208}"/>
                    </a:ext>
                  </a:extLst>
                </p:cNvPr>
                <p:cNvSpPr>
                  <a:spLocks noChangeShapeType="1"/>
                </p:cNvSpPr>
                <p:nvPr/>
              </p:nvSpPr>
              <p:spPr bwMode="auto">
                <a:xfrm rot="5400000" flipV="1">
                  <a:off x="1096" y="3652"/>
                  <a:ext cx="84" cy="2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8" name="Line 141">
                  <a:extLst>
                    <a:ext uri="{FF2B5EF4-FFF2-40B4-BE49-F238E27FC236}">
                      <a16:creationId xmlns:a16="http://schemas.microsoft.com/office/drawing/2014/main" id="{DFC98089-B9AE-8AF0-8B66-965F5D3AA2F6}"/>
                    </a:ext>
                  </a:extLst>
                </p:cNvPr>
                <p:cNvSpPr>
                  <a:spLocks noChangeShapeType="1"/>
                </p:cNvSpPr>
                <p:nvPr/>
              </p:nvSpPr>
              <p:spPr bwMode="auto">
                <a:xfrm>
                  <a:off x="793" y="3462"/>
                  <a:ext cx="96" cy="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nvGrpSpPr>
          <p:cNvPr id="13" name="Group 81">
            <a:extLst>
              <a:ext uri="{FF2B5EF4-FFF2-40B4-BE49-F238E27FC236}">
                <a16:creationId xmlns:a16="http://schemas.microsoft.com/office/drawing/2014/main" id="{42D5AA73-69D9-9C20-D6E3-32F2F04A68EC}"/>
              </a:ext>
            </a:extLst>
          </p:cNvPr>
          <p:cNvGrpSpPr>
            <a:grpSpLocks/>
          </p:cNvGrpSpPr>
          <p:nvPr/>
        </p:nvGrpSpPr>
        <p:grpSpPr bwMode="auto">
          <a:xfrm>
            <a:off x="4648200" y="0"/>
            <a:ext cx="4010025" cy="1828800"/>
            <a:chOff x="1680" y="1056"/>
            <a:chExt cx="2736" cy="1888"/>
          </a:xfrm>
        </p:grpSpPr>
        <p:sp>
          <p:nvSpPr>
            <p:cNvPr id="7182" name="Cloud">
              <a:extLst>
                <a:ext uri="{FF2B5EF4-FFF2-40B4-BE49-F238E27FC236}">
                  <a16:creationId xmlns:a16="http://schemas.microsoft.com/office/drawing/2014/main" id="{6811602E-A955-9F2F-3EB4-B4CE976EA71A}"/>
                </a:ext>
              </a:extLst>
            </p:cNvPr>
            <p:cNvSpPr>
              <a:spLocks noChangeAspect="1" noEditPoints="1" noChangeArrowheads="1"/>
            </p:cNvSpPr>
            <p:nvPr/>
          </p:nvSpPr>
          <p:spPr bwMode="auto">
            <a:xfrm>
              <a:off x="1680" y="1056"/>
              <a:ext cx="2736" cy="188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976 w 21600"/>
                <a:gd name="T13" fmla="*/ 3261 h 21600"/>
                <a:gd name="T14" fmla="*/ 17084 w 21600"/>
                <a:gd name="T15" fmla="*/ 17333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0BC00"/>
            </a:solidFill>
            <a:ln w="9525">
              <a:solidFill>
                <a:srgbClr val="000000"/>
              </a:solidFill>
              <a:miter lim="800000"/>
              <a:headEnd/>
              <a:tailEnd/>
            </a:ln>
          </p:spPr>
          <p:txBody>
            <a:bodyPr/>
            <a:lstStyle/>
            <a:p>
              <a:endParaRPr lang="en-US"/>
            </a:p>
          </p:txBody>
        </p:sp>
        <p:pic>
          <p:nvPicPr>
            <p:cNvPr id="7183" name="Picture 86">
              <a:extLst>
                <a:ext uri="{FF2B5EF4-FFF2-40B4-BE49-F238E27FC236}">
                  <a16:creationId xmlns:a16="http://schemas.microsoft.com/office/drawing/2014/main" id="{A7EC2056-4341-99BC-3407-40839BBBF9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6" y="177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4" name="Picture 92">
              <a:extLst>
                <a:ext uri="{FF2B5EF4-FFF2-40B4-BE49-F238E27FC236}">
                  <a16:creationId xmlns:a16="http://schemas.microsoft.com/office/drawing/2014/main" id="{8AC33B17-8A97-18D9-41CC-28D2C62FEF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0" y="1296"/>
              <a:ext cx="396"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8" name="Rectangle 107">
            <a:extLst>
              <a:ext uri="{FF2B5EF4-FFF2-40B4-BE49-F238E27FC236}">
                <a16:creationId xmlns:a16="http://schemas.microsoft.com/office/drawing/2014/main" id="{9ED4ECF2-D8DB-B140-E5DF-EBDA1C7248AC}"/>
              </a:ext>
            </a:extLst>
          </p:cNvPr>
          <p:cNvSpPr/>
          <p:nvPr/>
        </p:nvSpPr>
        <p:spPr>
          <a:xfrm>
            <a:off x="2574925" y="4402138"/>
            <a:ext cx="7010400" cy="1371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800" dirty="0">
                <a:solidFill>
                  <a:srgbClr val="FFFF00"/>
                </a:solidFill>
                <a:latin typeface="Times New Roman" panose="02020603050405020304" pitchFamily="18" charset="0"/>
                <a:cs typeface="Times New Roman" panose="02020603050405020304" pitchFamily="18" charset="0"/>
              </a:rPr>
              <a:t> </a:t>
            </a:r>
            <a:r>
              <a:rPr lang="en-US" sz="48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8 x 17 + 8 x 83</a:t>
            </a:r>
            <a:r>
              <a:rPr lang="en-US" sz="4800" baseline="300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r>
              <a:rPr lang="en-US" sz="4800" dirty="0">
                <a:solidFill>
                  <a:srgbClr val="00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endParaRPr lang="en-US" sz="4800" dirty="0">
              <a:solidFill>
                <a:srgbClr val="FFFF00"/>
              </a:solidFill>
              <a:latin typeface="Times New Roman" panose="02020603050405020304" pitchFamily="18" charset="0"/>
              <a:cs typeface="Times New Roman" panose="02020603050405020304" pitchFamily="18" charset="0"/>
            </a:endParaRPr>
          </a:p>
        </p:txBody>
      </p:sp>
      <p:sp>
        <p:nvSpPr>
          <p:cNvPr id="110" name="Rectangle 109">
            <a:extLst>
              <a:ext uri="{FF2B5EF4-FFF2-40B4-BE49-F238E27FC236}">
                <a16:creationId xmlns:a16="http://schemas.microsoft.com/office/drawing/2014/main" id="{09BDF84F-8422-83BF-D860-DB545CCBB309}"/>
              </a:ext>
            </a:extLst>
          </p:cNvPr>
          <p:cNvSpPr/>
          <p:nvPr/>
        </p:nvSpPr>
        <p:spPr>
          <a:xfrm>
            <a:off x="7239000" y="4241800"/>
            <a:ext cx="1981200" cy="1371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800" dirty="0">
                <a:solidFill>
                  <a:srgbClr val="00FF00"/>
                </a:solidFill>
                <a:latin typeface="Times New Roman" panose="02020603050405020304" pitchFamily="18" charset="0"/>
                <a:cs typeface="Times New Roman" panose="02020603050405020304" pitchFamily="18" charset="0"/>
              </a:rPr>
              <a:t> </a:t>
            </a:r>
            <a:r>
              <a:rPr lang="en-US" sz="4800" dirty="0">
                <a:solidFill>
                  <a:schemeClr val="tx1"/>
                </a:solidFill>
                <a:latin typeface="Times New Roman" pitchFamily="18" charset="0"/>
                <a:cs typeface="Times New Roman" pitchFamily="18" charset="0"/>
              </a:rPr>
              <a:t>800</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path" presetSubtype="0" accel="50000" fill="hold" nodeType="withEffect">
                                  <p:stCondLst>
                                    <p:cond delay="0"/>
                                  </p:stCondLst>
                                  <p:childTnLst>
                                    <p:animMotion origin="layout" path="M 0.02692 -2.96296E-6 L -1.53846E-6 -2.96296E-6 " pathEditMode="relative" rAng="0" ptsTypes="AA">
                                      <p:cBhvr>
                                        <p:cTn id="6" dur="500" fill="hold"/>
                                        <p:tgtEl>
                                          <p:spTgt spid="9"/>
                                        </p:tgtEl>
                                        <p:attrNameLst>
                                          <p:attrName>ppt_x</p:attrName>
                                          <p:attrName>ppt_y</p:attrName>
                                        </p:attrNameLst>
                                      </p:cBhvr>
                                      <p:rCtr x="-1300" y="0"/>
                                    </p:animMotion>
                                  </p:childTnLst>
                                </p:cTn>
                              </p:par>
                              <p:par>
                                <p:cTn id="7" presetID="35" presetClass="path" presetSubtype="0" accel="50000" fill="hold" nodeType="withEffect">
                                  <p:stCondLst>
                                    <p:cond delay="0"/>
                                  </p:stCondLst>
                                  <p:childTnLst>
                                    <p:animMotion origin="layout" path="M 4.61538E-6 0.0037 L -0.02452 0.0037 " pathEditMode="relative" rAng="0" ptsTypes="AA">
                                      <p:cBhvr>
                                        <p:cTn id="8" dur="500" fill="hold"/>
                                        <p:tgtEl>
                                          <p:spTgt spid="5"/>
                                        </p:tgtEl>
                                        <p:attrNameLst>
                                          <p:attrName>ppt_x</p:attrName>
                                          <p:attrName>ppt_y</p:attrName>
                                        </p:attrNameLst>
                                      </p:cBhvr>
                                      <p:rCtr x="-1200" y="0"/>
                                    </p:animMotion>
                                  </p:childTnLst>
                                </p:cTn>
                              </p:par>
                              <p:par>
                                <p:cTn id="9" presetID="63" presetClass="path" presetSubtype="0" accel="50000" fill="hold" nodeType="withEffect">
                                  <p:stCondLst>
                                    <p:cond delay="0"/>
                                  </p:stCondLst>
                                  <p:childTnLst>
                                    <p:animMotion origin="layout" path="M -0.02933 -0.00371 L 0.00144 -0.00371 " pathEditMode="relative" rAng="0" ptsTypes="AA">
                                      <p:cBhvr>
                                        <p:cTn id="10" dur="500" fill="hold"/>
                                        <p:tgtEl>
                                          <p:spTgt spid="3"/>
                                        </p:tgtEl>
                                        <p:attrNameLst>
                                          <p:attrName>ppt_x</p:attrName>
                                          <p:attrName>ppt_y</p:attrName>
                                        </p:attrNameLst>
                                      </p:cBhvr>
                                      <p:rCtr x="1500" y="0"/>
                                    </p:animMotion>
                                  </p:childTnLst>
                                </p:cTn>
                              </p:par>
                              <p:par>
                                <p:cTn id="11" presetID="63" presetClass="path" presetSubtype="0" accel="50000" fill="hold" nodeType="withEffect">
                                  <p:stCondLst>
                                    <p:cond delay="0"/>
                                  </p:stCondLst>
                                  <p:childTnLst>
                                    <p:animMotion origin="layout" path="M -1.53846E-6 -2.96296E-6 L 0.02692 -2.96296E-6 " pathEditMode="relative" rAng="0" ptsTypes="AA">
                                      <p:cBhvr>
                                        <p:cTn id="12" dur="500" fill="hold"/>
                                        <p:tgtEl>
                                          <p:spTgt spid="9"/>
                                        </p:tgtEl>
                                        <p:attrNameLst>
                                          <p:attrName>ppt_x</p:attrName>
                                          <p:attrName>ppt_y</p:attrName>
                                        </p:attrNameLst>
                                      </p:cBhvr>
                                      <p:rCtr x="1300" y="0"/>
                                    </p:animMotion>
                                  </p:childTnLst>
                                </p:cTn>
                              </p:par>
                              <p:par>
                                <p:cTn id="13" presetID="63" presetClass="path" presetSubtype="0" accel="50000" fill="hold" nodeType="withEffect">
                                  <p:stCondLst>
                                    <p:cond delay="0"/>
                                  </p:stCondLst>
                                  <p:childTnLst>
                                    <p:animMotion origin="layout" path="M -0.02308 0.0037 L -0.00145 0.0037 " pathEditMode="relative" rAng="0" ptsTypes="AA">
                                      <p:cBhvr>
                                        <p:cTn id="14" dur="500" fill="hold"/>
                                        <p:tgtEl>
                                          <p:spTgt spid="5"/>
                                        </p:tgtEl>
                                        <p:attrNameLst>
                                          <p:attrName>ppt_x</p:attrName>
                                          <p:attrName>ppt_y</p:attrName>
                                        </p:attrNameLst>
                                      </p:cBhvr>
                                      <p:rCtr x="1100" y="0"/>
                                    </p:animMotion>
                                  </p:childTnLst>
                                </p:cTn>
                              </p:par>
                              <p:par>
                                <p:cTn id="15" presetID="35" presetClass="path" presetSubtype="0" accel="50000" fill="hold" nodeType="withEffect">
                                  <p:stCondLst>
                                    <p:cond delay="0"/>
                                  </p:stCondLst>
                                  <p:childTnLst>
                                    <p:animMotion origin="layout" path="M 2.30769E-6 -0.00371 L -0.02933 -0.00371 " pathEditMode="relative" rAng="0" ptsTypes="AA">
                                      <p:cBhvr>
                                        <p:cTn id="16" dur="500" fill="hold"/>
                                        <p:tgtEl>
                                          <p:spTgt spid="3"/>
                                        </p:tgtEl>
                                        <p:attrNameLst>
                                          <p:attrName>ppt_x</p:attrName>
                                          <p:attrName>ppt_y</p:attrName>
                                        </p:attrNameLst>
                                      </p:cBhvr>
                                      <p:rCtr x="-1500" y="0"/>
                                    </p:animMotion>
                                  </p:childTnLst>
                                </p:cTn>
                              </p:par>
                              <p:par>
                                <p:cTn id="17" presetID="35" presetClass="path" presetSubtype="0" accel="50000" fill="hold" nodeType="withEffect">
                                  <p:stCondLst>
                                    <p:cond delay="0"/>
                                  </p:stCondLst>
                                  <p:childTnLst>
                                    <p:animMotion origin="layout" path="M 0.02692 -2.96296E-6 L 1.53846E-6 -2.96296E-6 " pathEditMode="relative" rAng="0" ptsTypes="AA">
                                      <p:cBhvr>
                                        <p:cTn id="18" dur="500" fill="hold"/>
                                        <p:tgtEl>
                                          <p:spTgt spid="9"/>
                                        </p:tgtEl>
                                        <p:attrNameLst>
                                          <p:attrName>ppt_x</p:attrName>
                                          <p:attrName>ppt_y</p:attrName>
                                        </p:attrNameLst>
                                      </p:cBhvr>
                                      <p:rCtr x="-1300" y="0"/>
                                    </p:animMotion>
                                  </p:childTnLst>
                                </p:cTn>
                              </p:par>
                              <p:par>
                                <p:cTn id="19" presetID="35" presetClass="path" presetSubtype="0" accel="50000" fill="hold" nodeType="withEffect">
                                  <p:stCondLst>
                                    <p:cond delay="0"/>
                                  </p:stCondLst>
                                  <p:childTnLst>
                                    <p:animMotion origin="layout" path="M -0.00145 0.0037 L -0.02597 0.0037 " pathEditMode="relative" rAng="0" ptsTypes="AA">
                                      <p:cBhvr>
                                        <p:cTn id="20" dur="500" fill="hold"/>
                                        <p:tgtEl>
                                          <p:spTgt spid="5"/>
                                        </p:tgtEl>
                                        <p:attrNameLst>
                                          <p:attrName>ppt_x</p:attrName>
                                          <p:attrName>ppt_y</p:attrName>
                                        </p:attrNameLst>
                                      </p:cBhvr>
                                      <p:rCtr x="-1200" y="0"/>
                                    </p:animMotion>
                                  </p:childTnLst>
                                </p:cTn>
                              </p:par>
                              <p:par>
                                <p:cTn id="21" presetID="63" presetClass="path" presetSubtype="0" accel="50000" fill="hold" nodeType="withEffect">
                                  <p:stCondLst>
                                    <p:cond delay="0"/>
                                  </p:stCondLst>
                                  <p:childTnLst>
                                    <p:animMotion origin="layout" path="M -0.02932 -0.0037 L 0.00289 -0.0037 " pathEditMode="relative" rAng="0" ptsTypes="AA">
                                      <p:cBhvr>
                                        <p:cTn id="22" dur="500" fill="hold"/>
                                        <p:tgtEl>
                                          <p:spTgt spid="3"/>
                                        </p:tgtEl>
                                        <p:attrNameLst>
                                          <p:attrName>ppt_x</p:attrName>
                                          <p:attrName>ppt_y</p:attrName>
                                        </p:attrNameLst>
                                      </p:cBhvr>
                                      <p:rCtr x="1600" y="0"/>
                                    </p:animMotion>
                                  </p:childTnLst>
                                </p:cTn>
                              </p:par>
                              <p:par>
                                <p:cTn id="23" presetID="63" presetClass="path" presetSubtype="0" accel="50000" fill="hold" nodeType="withEffect">
                                  <p:stCondLst>
                                    <p:cond delay="0"/>
                                  </p:stCondLst>
                                  <p:childTnLst>
                                    <p:animMotion origin="layout" path="M -1.53846E-6 -2.96296E-6 L 0.02692 -2.96296E-6 " pathEditMode="relative" rAng="0" ptsTypes="AA">
                                      <p:cBhvr>
                                        <p:cTn id="24" dur="500" fill="hold"/>
                                        <p:tgtEl>
                                          <p:spTgt spid="9"/>
                                        </p:tgtEl>
                                        <p:attrNameLst>
                                          <p:attrName>ppt_x</p:attrName>
                                          <p:attrName>ppt_y</p:attrName>
                                        </p:attrNameLst>
                                      </p:cBhvr>
                                      <p:rCtr x="1300" y="0"/>
                                    </p:animMotion>
                                  </p:childTnLst>
                                </p:cTn>
                              </p:par>
                              <p:par>
                                <p:cTn id="25" presetID="63" presetClass="path" presetSubtype="0" accel="50000" fill="hold" nodeType="withEffect">
                                  <p:stCondLst>
                                    <p:cond delay="0"/>
                                  </p:stCondLst>
                                  <p:childTnLst>
                                    <p:animMotion origin="layout" path="M -0.02308 0.0037 L -0.00145 0.0037 " pathEditMode="relative" rAng="0" ptsTypes="AA">
                                      <p:cBhvr>
                                        <p:cTn id="26" dur="500" fill="hold"/>
                                        <p:tgtEl>
                                          <p:spTgt spid="5"/>
                                        </p:tgtEl>
                                        <p:attrNameLst>
                                          <p:attrName>ppt_x</p:attrName>
                                          <p:attrName>ppt_y</p:attrName>
                                        </p:attrNameLst>
                                      </p:cBhvr>
                                      <p:rCtr x="1100" y="0"/>
                                    </p:animMotion>
                                  </p:childTnLst>
                                </p:cTn>
                              </p:par>
                              <p:par>
                                <p:cTn id="27" presetID="35" presetClass="path" presetSubtype="0" accel="50000" fill="hold" nodeType="withEffect">
                                  <p:stCondLst>
                                    <p:cond delay="0"/>
                                  </p:stCondLst>
                                  <p:childTnLst>
                                    <p:animMotion origin="layout" path="M 2.30769E-6 -0.00371 L -0.02933 -0.00371 " pathEditMode="relative" rAng="0" ptsTypes="AA">
                                      <p:cBhvr>
                                        <p:cTn id="28" dur="500" fill="hold"/>
                                        <p:tgtEl>
                                          <p:spTgt spid="3"/>
                                        </p:tgtEl>
                                        <p:attrNameLst>
                                          <p:attrName>ppt_x</p:attrName>
                                          <p:attrName>ppt_y</p:attrName>
                                        </p:attrNameLst>
                                      </p:cBhvr>
                                      <p:rCtr x="-1500" y="0"/>
                                    </p:animMotion>
                                  </p:childTnLst>
                                </p:cTn>
                              </p:par>
                              <p:par>
                                <p:cTn id="29" presetID="35" presetClass="path" presetSubtype="0" accel="50000" fill="hold" nodeType="withEffect">
                                  <p:stCondLst>
                                    <p:cond delay="0"/>
                                  </p:stCondLst>
                                  <p:childTnLst>
                                    <p:animMotion origin="layout" path="M 0.02308 -2.96296E-6 L -1.53846E-6 -2.96296E-6 " pathEditMode="relative" rAng="0" ptsTypes="AA">
                                      <p:cBhvr>
                                        <p:cTn id="30" dur="500" fill="hold"/>
                                        <p:tgtEl>
                                          <p:spTgt spid="9"/>
                                        </p:tgtEl>
                                        <p:attrNameLst>
                                          <p:attrName>ppt_x</p:attrName>
                                          <p:attrName>ppt_y</p:attrName>
                                        </p:attrNameLst>
                                      </p:cBhvr>
                                      <p:rCtr x="-1200" y="0"/>
                                    </p:animMotion>
                                  </p:childTnLst>
                                </p:cTn>
                              </p:par>
                              <p:par>
                                <p:cTn id="31" presetID="35" presetClass="path" presetSubtype="0" accel="50000" fill="hold" nodeType="withEffect">
                                  <p:stCondLst>
                                    <p:cond delay="0"/>
                                  </p:stCondLst>
                                  <p:childTnLst>
                                    <p:animMotion origin="layout" path="M 4.61538E-6 0.0037 L -0.02452 0.0037 " pathEditMode="relative" rAng="0" ptsTypes="AA">
                                      <p:cBhvr>
                                        <p:cTn id="32" dur="500" fill="hold"/>
                                        <p:tgtEl>
                                          <p:spTgt spid="5"/>
                                        </p:tgtEl>
                                        <p:attrNameLst>
                                          <p:attrName>ppt_x</p:attrName>
                                          <p:attrName>ppt_y</p:attrName>
                                        </p:attrNameLst>
                                      </p:cBhvr>
                                      <p:rCtr x="-1200" y="0"/>
                                    </p:animMotion>
                                  </p:childTnLst>
                                </p:cTn>
                              </p:par>
                              <p:par>
                                <p:cTn id="33" presetID="63" presetClass="path" presetSubtype="0" accel="50000" fill="hold" nodeType="withEffect">
                                  <p:stCondLst>
                                    <p:cond delay="0"/>
                                  </p:stCondLst>
                                  <p:childTnLst>
                                    <p:animMotion origin="layout" path="M -0.02933 -0.00371 L 0.00144 -0.00371 " pathEditMode="fixed" rAng="0" ptsTypes="AA">
                                      <p:cBhvr>
                                        <p:cTn id="34" dur="500" fill="hold"/>
                                        <p:tgtEl>
                                          <p:spTgt spid="3"/>
                                        </p:tgtEl>
                                        <p:attrNameLst>
                                          <p:attrName>ppt_x</p:attrName>
                                          <p:attrName>ppt_y</p:attrName>
                                        </p:attrNameLst>
                                      </p:cBhvr>
                                      <p:rCtr x="1500" y="0"/>
                                    </p:animMotion>
                                  </p:childTnLst>
                                </p:cTn>
                              </p:par>
                              <p:par>
                                <p:cTn id="35" presetID="63" presetClass="path" presetSubtype="0" accel="50000" fill="hold" nodeType="withEffect">
                                  <p:stCondLst>
                                    <p:cond delay="0"/>
                                  </p:stCondLst>
                                  <p:childTnLst>
                                    <p:animMotion origin="layout" path="M -1.53846E-6 -0.00046 L 0.02692 -0.00046 " pathEditMode="relative" rAng="0" ptsTypes="AA">
                                      <p:cBhvr>
                                        <p:cTn id="36" dur="500" fill="hold"/>
                                        <p:tgtEl>
                                          <p:spTgt spid="9"/>
                                        </p:tgtEl>
                                        <p:attrNameLst>
                                          <p:attrName>ppt_x</p:attrName>
                                          <p:attrName>ppt_y</p:attrName>
                                        </p:attrNameLst>
                                      </p:cBhvr>
                                      <p:rCtr x="1300" y="0"/>
                                    </p:animMotion>
                                  </p:childTnLst>
                                </p:cTn>
                              </p:par>
                              <p:par>
                                <p:cTn id="37" presetID="63" presetClass="path" presetSubtype="0" accel="50000" fill="hold" nodeType="withEffect">
                                  <p:stCondLst>
                                    <p:cond delay="0"/>
                                  </p:stCondLst>
                                  <p:childTnLst>
                                    <p:animMotion origin="layout" path="M -0.02452 0.0037 L -0.00145 0.0037 " pathEditMode="relative" rAng="0" ptsTypes="AA">
                                      <p:cBhvr>
                                        <p:cTn id="38" dur="500" fill="hold"/>
                                        <p:tgtEl>
                                          <p:spTgt spid="5"/>
                                        </p:tgtEl>
                                        <p:attrNameLst>
                                          <p:attrName>ppt_x</p:attrName>
                                          <p:attrName>ppt_y</p:attrName>
                                        </p:attrNameLst>
                                      </p:cBhvr>
                                      <p:rCtr x="1200" y="0"/>
                                    </p:animMotion>
                                  </p:childTnLst>
                                </p:cTn>
                              </p:par>
                              <p:par>
                                <p:cTn id="39" presetID="42" presetClass="path" presetSubtype="0" accel="50000" fill="hold" nodeType="withEffect">
                                  <p:stCondLst>
                                    <p:cond delay="0"/>
                                  </p:stCondLst>
                                  <p:childTnLst>
                                    <p:animMotion origin="layout" path="M -1.11111E-6 7.40741E-7 L -0.01736 0.39143 " pathEditMode="relative" rAng="0" ptsTypes="AA">
                                      <p:cBhvr>
                                        <p:cTn id="40" dur="500" fill="hold"/>
                                        <p:tgtEl>
                                          <p:spTgt spid="10"/>
                                        </p:tgtEl>
                                        <p:attrNameLst>
                                          <p:attrName>ppt_x</p:attrName>
                                          <p:attrName>ppt_y</p:attrName>
                                        </p:attrNameLst>
                                      </p:cBhvr>
                                      <p:rCtr x="-868" y="19560"/>
                                    </p:animMotion>
                                  </p:childTnLst>
                                </p:cTn>
                              </p:par>
                              <p:par>
                                <p:cTn id="41" presetID="0" presetClass="path" presetSubtype="0" accel="50000" fill="hold" nodeType="withEffect">
                                  <p:stCondLst>
                                    <p:cond delay="0"/>
                                  </p:stCondLst>
                                  <p:childTnLst>
                                    <p:animMotion origin="layout" path="M -0.01736 0.39144 C -0.12326 0.1706 -0.22639 -0.04745 -0.23298 -0.04074 C -0.23784 -0.03148 -0.05399 0.41806 -0.04913 0.44792 C -0.04479 0.47685 -0.20729 0.11551 -0.21128 0.12384 C -0.21336 0.13472 -0.07448 0.47847 -0.06857 0.50695 C -0.06111 0.53982 -0.17152 0.29584 -0.17586 0.29838 C -0.18038 0.30139 -0.1092 0.49121 -0.09496 0.52778 " pathEditMode="relative" rAng="-1774276" ptsTypes="aaaaaaA">
                                      <p:cBhvr>
                                        <p:cTn id="42" dur="500" fill="hold"/>
                                        <p:tgtEl>
                                          <p:spTgt spid="10"/>
                                        </p:tgtEl>
                                        <p:attrNameLst>
                                          <p:attrName>ppt_x</p:attrName>
                                          <p:attrName>ppt_y</p:attrName>
                                        </p:attrNameLst>
                                      </p:cBhvr>
                                      <p:rCtr x="-12899" y="-14329"/>
                                    </p:animMotion>
                                  </p:childTnLst>
                                  <p:subTnLst>
                                    <p:audio>
                                      <p:cMediaNode>
                                        <p:cTn display="0" masterRel="sameClick">
                                          <p:stCondLst>
                                            <p:cond evt="begin" delay="0">
                                              <p:tn val="41"/>
                                            </p:cond>
                                          </p:stCondLst>
                                          <p:endCondLst>
                                            <p:cond evt="onStopAudio" delay="0">
                                              <p:tgtEl>
                                                <p:sldTgt/>
                                              </p:tgtEl>
                                            </p:cond>
                                          </p:endCondLst>
                                        </p:cTn>
                                        <p:tgtEl>
                                          <p:sndTgt r:embed="rId2" name="63.wav"/>
                                        </p:tgtEl>
                                      </p:cMediaNode>
                                    </p:audio>
                                  </p:subTnLst>
                                </p:cTn>
                              </p:par>
                            </p:childTnLst>
                          </p:cTn>
                        </p:par>
                        <p:par>
                          <p:cTn id="43" fill="hold" nodeType="afterGroup">
                            <p:stCondLst>
                              <p:cond delay="500"/>
                            </p:stCondLst>
                            <p:childTnLst>
                              <p:par>
                                <p:cTn id="44" presetID="6" presetClass="emph" presetSubtype="0" fill="hold" nodeType="afterEffect">
                                  <p:stCondLst>
                                    <p:cond delay="0"/>
                                  </p:stCondLst>
                                  <p:childTnLst>
                                    <p:animScale>
                                      <p:cBhvr>
                                        <p:cTn id="45" dur="500" fill="hold"/>
                                        <p:tgtEl>
                                          <p:spTgt spid="10"/>
                                        </p:tgtEl>
                                      </p:cBhvr>
                                      <p:by x="200000" y="200000"/>
                                    </p:animScale>
                                  </p:childTnLst>
                                </p:cTn>
                              </p:par>
                              <p:par>
                                <p:cTn id="46" presetID="35" presetClass="path" presetSubtype="0" accel="50000" fill="hold" nodeType="withEffect">
                                  <p:stCondLst>
                                    <p:cond delay="0"/>
                                  </p:stCondLst>
                                  <p:childTnLst>
                                    <p:animMotion origin="layout" path="M 0.02692 -2.96296E-6 L -1.53846E-6 -2.96296E-6 " pathEditMode="relative" rAng="0" ptsTypes="AA">
                                      <p:cBhvr>
                                        <p:cTn id="47" dur="500" fill="hold"/>
                                        <p:tgtEl>
                                          <p:spTgt spid="13"/>
                                        </p:tgtEl>
                                        <p:attrNameLst>
                                          <p:attrName>ppt_x</p:attrName>
                                          <p:attrName>ppt_y</p:attrName>
                                        </p:attrNameLst>
                                      </p:cBhvr>
                                      <p:rCtr x="-1300" y="0"/>
                                    </p:animMotion>
                                  </p:childTnLst>
                                </p:cTn>
                              </p:par>
                              <p:par>
                                <p:cTn id="48" presetID="63" presetClass="path" presetSubtype="0" accel="50000" fill="hold" nodeType="withEffect">
                                  <p:stCondLst>
                                    <p:cond delay="0"/>
                                  </p:stCondLst>
                                  <p:childTnLst>
                                    <p:animMotion origin="layout" path="M -1.53846E-6 -2.96296E-6 L 0.02692 -2.96296E-6 " pathEditMode="relative" rAng="0" ptsTypes="AA">
                                      <p:cBhvr>
                                        <p:cTn id="49" dur="500" fill="hold"/>
                                        <p:tgtEl>
                                          <p:spTgt spid="13"/>
                                        </p:tgtEl>
                                        <p:attrNameLst>
                                          <p:attrName>ppt_x</p:attrName>
                                          <p:attrName>ppt_y</p:attrName>
                                        </p:attrNameLst>
                                      </p:cBhvr>
                                      <p:rCtr x="1300" y="0"/>
                                    </p:animMotion>
                                  </p:childTnLst>
                                </p:cTn>
                              </p:par>
                              <p:par>
                                <p:cTn id="50" presetID="35" presetClass="path" presetSubtype="0" accel="50000" fill="hold" nodeType="withEffect">
                                  <p:stCondLst>
                                    <p:cond delay="0"/>
                                  </p:stCondLst>
                                  <p:childTnLst>
                                    <p:animMotion origin="layout" path="M 0.02692 -2.96296E-6 L 1.53846E-6 -2.96296E-6 " pathEditMode="relative" rAng="0" ptsTypes="AA">
                                      <p:cBhvr>
                                        <p:cTn id="51" dur="500" fill="hold"/>
                                        <p:tgtEl>
                                          <p:spTgt spid="13"/>
                                        </p:tgtEl>
                                        <p:attrNameLst>
                                          <p:attrName>ppt_x</p:attrName>
                                          <p:attrName>ppt_y</p:attrName>
                                        </p:attrNameLst>
                                      </p:cBhvr>
                                      <p:rCtr x="-1300" y="0"/>
                                    </p:animMotion>
                                  </p:childTnLst>
                                </p:cTn>
                              </p:par>
                              <p:par>
                                <p:cTn id="52" presetID="63" presetClass="path" presetSubtype="0" accel="50000" fill="hold" nodeType="withEffect">
                                  <p:stCondLst>
                                    <p:cond delay="0"/>
                                  </p:stCondLst>
                                  <p:childTnLst>
                                    <p:animMotion origin="layout" path="M -1.53846E-6 -2.96296E-6 L 0.02692 -2.96296E-6 " pathEditMode="relative" rAng="0" ptsTypes="AA">
                                      <p:cBhvr>
                                        <p:cTn id="53" dur="500" fill="hold"/>
                                        <p:tgtEl>
                                          <p:spTgt spid="13"/>
                                        </p:tgtEl>
                                        <p:attrNameLst>
                                          <p:attrName>ppt_x</p:attrName>
                                          <p:attrName>ppt_y</p:attrName>
                                        </p:attrNameLst>
                                      </p:cBhvr>
                                      <p:rCtr x="1300" y="0"/>
                                    </p:animMotion>
                                  </p:childTnLst>
                                </p:cTn>
                              </p:par>
                              <p:par>
                                <p:cTn id="54" presetID="35" presetClass="path" presetSubtype="0" accel="50000" fill="hold" nodeType="withEffect">
                                  <p:stCondLst>
                                    <p:cond delay="0"/>
                                  </p:stCondLst>
                                  <p:childTnLst>
                                    <p:animMotion origin="layout" path="M 0.02308 -2.96296E-6 L -1.53846E-6 -2.96296E-6 " pathEditMode="relative" rAng="0" ptsTypes="AA">
                                      <p:cBhvr>
                                        <p:cTn id="55" dur="500" fill="hold"/>
                                        <p:tgtEl>
                                          <p:spTgt spid="13"/>
                                        </p:tgtEl>
                                        <p:attrNameLst>
                                          <p:attrName>ppt_x</p:attrName>
                                          <p:attrName>ppt_y</p:attrName>
                                        </p:attrNameLst>
                                      </p:cBhvr>
                                      <p:rCtr x="-1200" y="0"/>
                                    </p:animMotion>
                                  </p:childTnLst>
                                </p:cTn>
                              </p:par>
                              <p:par>
                                <p:cTn id="56" presetID="63" presetClass="path" presetSubtype="0" accel="50000" fill="hold" nodeType="withEffect">
                                  <p:stCondLst>
                                    <p:cond delay="0"/>
                                  </p:stCondLst>
                                  <p:childTnLst>
                                    <p:animMotion origin="layout" path="M -1.53846E-6 -0.00046 L 0.02692 -0.00046 " pathEditMode="relative" rAng="0" ptsTypes="AA">
                                      <p:cBhvr>
                                        <p:cTn id="57" dur="500" fill="hold"/>
                                        <p:tgtEl>
                                          <p:spTgt spid="13"/>
                                        </p:tgtEl>
                                        <p:attrNameLst>
                                          <p:attrName>ppt_x</p:attrName>
                                          <p:attrName>ppt_y</p:attrName>
                                        </p:attrNameLst>
                                      </p:cBhvr>
                                      <p:rCtr x="1300" y="0"/>
                                    </p:animMotion>
                                  </p:childTnLst>
                                </p:cTn>
                              </p:par>
                              <p:par>
                                <p:cTn id="58" presetID="3" presetClass="entr" presetSubtype="10" fill="hold" grpId="0" nodeType="withEffect">
                                  <p:stCondLst>
                                    <p:cond delay="0"/>
                                  </p:stCondLst>
                                  <p:childTnLst>
                                    <p:set>
                                      <p:cBhvr>
                                        <p:cTn id="59" dur="1" fill="hold">
                                          <p:stCondLst>
                                            <p:cond delay="0"/>
                                          </p:stCondLst>
                                        </p:cTn>
                                        <p:tgtEl>
                                          <p:spTgt spid="108"/>
                                        </p:tgtEl>
                                        <p:attrNameLst>
                                          <p:attrName>style.visibility</p:attrName>
                                        </p:attrNameLst>
                                      </p:cBhvr>
                                      <p:to>
                                        <p:strVal val="visible"/>
                                      </p:to>
                                    </p:set>
                                    <p:animEffect transition="in" filter="blinds(horizontal)">
                                      <p:cBhvr>
                                        <p:cTn id="60" dur="500"/>
                                        <p:tgtEl>
                                          <p:spTgt spid="108"/>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10"/>
                                        </p:tgtEl>
                                        <p:attrNameLst>
                                          <p:attrName>style.visibility</p:attrName>
                                        </p:attrNameLst>
                                      </p:cBhvr>
                                      <p:to>
                                        <p:strVal val="visible"/>
                                      </p:to>
                                    </p:set>
                                    <p:animEffect transition="in" filter="blinds(horizontal)">
                                      <p:cBhvr>
                                        <p:cTn id="65"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p:bldP spid="1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2">
            <a:extLst>
              <a:ext uri="{FF2B5EF4-FFF2-40B4-BE49-F238E27FC236}">
                <a16:creationId xmlns:a16="http://schemas.microsoft.com/office/drawing/2014/main" id="{B943EA5A-3977-A75F-9C8C-DDBA5B53FD68}"/>
              </a:ext>
            </a:extLst>
          </p:cNvPr>
          <p:cNvSpPr txBox="1">
            <a:spLocks noChangeArrowheads="1"/>
          </p:cNvSpPr>
          <p:nvPr/>
        </p:nvSpPr>
        <p:spPr bwMode="auto">
          <a:xfrm>
            <a:off x="4229100" y="762000"/>
            <a:ext cx="33528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5400">
                <a:latin typeface="Times New Roman" panose="02020603050405020304" pitchFamily="18" charset="0"/>
                <a:cs typeface="Times New Roman" panose="02020603050405020304" pitchFamily="18" charset="0"/>
              </a:rPr>
              <a:t>TOÁN </a:t>
            </a:r>
          </a:p>
        </p:txBody>
      </p:sp>
      <p:sp>
        <p:nvSpPr>
          <p:cNvPr id="5123" name="WordArt 5">
            <a:extLst>
              <a:ext uri="{FF2B5EF4-FFF2-40B4-BE49-F238E27FC236}">
                <a16:creationId xmlns:a16="http://schemas.microsoft.com/office/drawing/2014/main" id="{1FC0CB70-F659-3D59-55C4-B1845F399165}"/>
              </a:ext>
            </a:extLst>
          </p:cNvPr>
          <p:cNvSpPr>
            <a:spLocks noChangeArrowheads="1" noChangeShapeType="1" noTextEdit="1"/>
          </p:cNvSpPr>
          <p:nvPr/>
        </p:nvSpPr>
        <p:spPr bwMode="auto">
          <a:xfrm>
            <a:off x="1524000" y="1885950"/>
            <a:ext cx="9144000" cy="1447800"/>
          </a:xfrm>
          <a:prstGeom prst="rect">
            <a:avLst/>
          </a:prstGeom>
        </p:spPr>
        <p:txBody>
          <a:bodyPr wrap="none" fromWordArt="1">
            <a:prstTxWarp prst="textPlain">
              <a:avLst>
                <a:gd name="adj" fmla="val 50000"/>
              </a:avLst>
            </a:prstTxWarp>
            <a:scene3d>
              <a:camera prst="legacyObliqueTopRight"/>
              <a:lightRig rig="legacyFlat3" dir="b"/>
            </a:scene3d>
            <a:sp3d extrusionH="430200" prstMaterial="legacyMatte">
              <a:extrusionClr>
                <a:srgbClr val="FFFF00"/>
              </a:extrusionClr>
              <a:contourClr>
                <a:srgbClr val="000082"/>
              </a:contourClr>
            </a:sp3d>
          </a:bodyPr>
          <a:lstStyle/>
          <a:p>
            <a:pPr algn="ctr"/>
            <a:r>
              <a:rPr lang="en-US" kern="10">
                <a:ln w="9525">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cs typeface="Times New Roman" panose="02020603050405020304" pitchFamily="18" charset="0"/>
              </a:rPr>
              <a:t>NHÂN MỘT SỐ VỚI MỘT HiỆU</a:t>
            </a:r>
          </a:p>
        </p:txBody>
      </p:sp>
      <p:grpSp>
        <p:nvGrpSpPr>
          <p:cNvPr id="8196" name="Group 13">
            <a:extLst>
              <a:ext uri="{FF2B5EF4-FFF2-40B4-BE49-F238E27FC236}">
                <a16:creationId xmlns:a16="http://schemas.microsoft.com/office/drawing/2014/main" id="{D848DB12-DCC0-D564-0382-5ECE6E5E5D74}"/>
              </a:ext>
            </a:extLst>
          </p:cNvPr>
          <p:cNvGrpSpPr>
            <a:grpSpLocks/>
          </p:cNvGrpSpPr>
          <p:nvPr/>
        </p:nvGrpSpPr>
        <p:grpSpPr bwMode="auto">
          <a:xfrm>
            <a:off x="0" y="4572000"/>
            <a:ext cx="4724400" cy="2209800"/>
            <a:chOff x="2256" y="1536"/>
            <a:chExt cx="1176" cy="744"/>
          </a:xfrm>
        </p:grpSpPr>
        <p:pic>
          <p:nvPicPr>
            <p:cNvPr id="8200" name="Picture 14" descr="pretty_flower_purple_hb">
              <a:extLst>
                <a:ext uri="{FF2B5EF4-FFF2-40B4-BE49-F238E27FC236}">
                  <a16:creationId xmlns:a16="http://schemas.microsoft.com/office/drawing/2014/main" id="{07CAE2AE-1570-F494-91BD-0C58CE3B5541}"/>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784" y="1632"/>
              <a:ext cx="648" cy="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01" name="Group 15">
              <a:extLst>
                <a:ext uri="{FF2B5EF4-FFF2-40B4-BE49-F238E27FC236}">
                  <a16:creationId xmlns:a16="http://schemas.microsoft.com/office/drawing/2014/main" id="{68E8F2EC-6EAF-5DEB-A526-13F5B4BFEA05}"/>
                </a:ext>
              </a:extLst>
            </p:cNvPr>
            <p:cNvGrpSpPr>
              <a:grpSpLocks/>
            </p:cNvGrpSpPr>
            <p:nvPr/>
          </p:nvGrpSpPr>
          <p:grpSpPr bwMode="auto">
            <a:xfrm>
              <a:off x="2256" y="1536"/>
              <a:ext cx="864" cy="744"/>
              <a:chOff x="2256" y="1536"/>
              <a:chExt cx="864" cy="744"/>
            </a:xfrm>
          </p:grpSpPr>
          <p:pic>
            <p:nvPicPr>
              <p:cNvPr id="8202" name="Picture 16" descr="pretty_flower_red_hb">
                <a:extLst>
                  <a:ext uri="{FF2B5EF4-FFF2-40B4-BE49-F238E27FC236}">
                    <a16:creationId xmlns:a16="http://schemas.microsoft.com/office/drawing/2014/main" id="{0C3C8C15-F95A-AD9A-C737-860CA1103184}"/>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544" y="1680"/>
                <a:ext cx="576"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3" name="Picture 17" descr="pretty_flower_yellow_hb">
                <a:extLst>
                  <a:ext uri="{FF2B5EF4-FFF2-40B4-BE49-F238E27FC236}">
                    <a16:creationId xmlns:a16="http://schemas.microsoft.com/office/drawing/2014/main" id="{60C9014F-9180-4C0D-D326-A8B2AA07BA62}"/>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400" y="1536"/>
                <a:ext cx="552" cy="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4" name="Picture 18" descr="pretty_flower_orange_hb">
                <a:extLst>
                  <a:ext uri="{FF2B5EF4-FFF2-40B4-BE49-F238E27FC236}">
                    <a16:creationId xmlns:a16="http://schemas.microsoft.com/office/drawing/2014/main" id="{8E132B0A-0B17-93E4-CA4A-56ACBEBDB5B1}"/>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256" y="1632"/>
                <a:ext cx="648" cy="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8197" name="plant">
            <a:extLst>
              <a:ext uri="{FF2B5EF4-FFF2-40B4-BE49-F238E27FC236}">
                <a16:creationId xmlns:a16="http://schemas.microsoft.com/office/drawing/2014/main" id="{2EE20609-2D7B-F6EA-1260-EBACD43C3B1B}"/>
              </a:ext>
            </a:extLst>
          </p:cNvPr>
          <p:cNvSpPr>
            <a:spLocks noEditPoints="1" noChangeArrowheads="1"/>
          </p:cNvSpPr>
          <p:nvPr/>
        </p:nvSpPr>
        <p:spPr bwMode="auto">
          <a:xfrm rot="10800000">
            <a:off x="6781800" y="6324600"/>
            <a:ext cx="5181600" cy="76200"/>
          </a:xfrm>
          <a:custGeom>
            <a:avLst/>
            <a:gdLst>
              <a:gd name="T0" fmla="*/ 0 w 21600"/>
              <a:gd name="T1" fmla="*/ 0 h 21600"/>
              <a:gd name="T2" fmla="*/ 2147483646 w 21600"/>
              <a:gd name="T3" fmla="*/ 0 h 21600"/>
              <a:gd name="T4" fmla="*/ 2147483646 w 21600"/>
              <a:gd name="T5" fmla="*/ 0 h 21600"/>
              <a:gd name="T6" fmla="*/ 2147483646 w 21600"/>
              <a:gd name="T7" fmla="*/ 5901048 h 21600"/>
              <a:gd name="T8" fmla="*/ 2147483646 w 21600"/>
              <a:gd name="T9" fmla="*/ 11802135 h 21600"/>
              <a:gd name="T10" fmla="*/ 2147483646 w 21600"/>
              <a:gd name="T11" fmla="*/ 11802135 h 21600"/>
              <a:gd name="T12" fmla="*/ 0 w 21600"/>
              <a:gd name="T13" fmla="*/ 11802135 h 21600"/>
              <a:gd name="T14" fmla="*/ 0 w 21600"/>
              <a:gd name="T15" fmla="*/ 5901048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80008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8198" name="plant">
            <a:extLst>
              <a:ext uri="{FF2B5EF4-FFF2-40B4-BE49-F238E27FC236}">
                <a16:creationId xmlns:a16="http://schemas.microsoft.com/office/drawing/2014/main" id="{86B27FEA-C923-1006-76CB-416910D94793}"/>
              </a:ext>
            </a:extLst>
          </p:cNvPr>
          <p:cNvSpPr>
            <a:spLocks noEditPoints="1" noChangeArrowheads="1"/>
          </p:cNvSpPr>
          <p:nvPr/>
        </p:nvSpPr>
        <p:spPr bwMode="auto">
          <a:xfrm rot="5400000">
            <a:off x="9715500" y="4381500"/>
            <a:ext cx="4114800" cy="76200"/>
          </a:xfrm>
          <a:custGeom>
            <a:avLst/>
            <a:gdLst>
              <a:gd name="T0" fmla="*/ 0 w 21600"/>
              <a:gd name="T1" fmla="*/ 0 h 21600"/>
              <a:gd name="T2" fmla="*/ 2147483646 w 21600"/>
              <a:gd name="T3" fmla="*/ 0 h 21600"/>
              <a:gd name="T4" fmla="*/ 2147483646 w 21600"/>
              <a:gd name="T5" fmla="*/ 0 h 21600"/>
              <a:gd name="T6" fmla="*/ 2147483646 w 21600"/>
              <a:gd name="T7" fmla="*/ 5901048 h 21600"/>
              <a:gd name="T8" fmla="*/ 2147483646 w 21600"/>
              <a:gd name="T9" fmla="*/ 11802135 h 21600"/>
              <a:gd name="T10" fmla="*/ 2147483646 w 21600"/>
              <a:gd name="T11" fmla="*/ 11802135 h 21600"/>
              <a:gd name="T12" fmla="*/ 0 w 21600"/>
              <a:gd name="T13" fmla="*/ 11802135 h 21600"/>
              <a:gd name="T14" fmla="*/ 0 w 21600"/>
              <a:gd name="T15" fmla="*/ 5901048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800080"/>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pic>
        <p:nvPicPr>
          <p:cNvPr id="8199" name="Picture 20" descr="_DK8_1LA">
            <a:extLst>
              <a:ext uri="{FF2B5EF4-FFF2-40B4-BE49-F238E27FC236}">
                <a16:creationId xmlns:a16="http://schemas.microsoft.com/office/drawing/2014/main" id="{9E7FE837-4CB3-B1F0-040D-2337A21BCB25}"/>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0287000" y="5253038"/>
            <a:ext cx="12954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500" fill="hold"/>
                                        <p:tgtEl>
                                          <p:spTgt spid="5122"/>
                                        </p:tgtEl>
                                        <p:attrNameLst>
                                          <p:attrName>ppt_w</p:attrName>
                                        </p:attrNameLst>
                                      </p:cBhvr>
                                      <p:tavLst>
                                        <p:tav tm="0">
                                          <p:val>
                                            <p:fltVal val="0"/>
                                          </p:val>
                                        </p:tav>
                                        <p:tav tm="100000">
                                          <p:val>
                                            <p:strVal val="#ppt_w"/>
                                          </p:val>
                                        </p:tav>
                                      </p:tavLst>
                                    </p:anim>
                                    <p:anim calcmode="lin" valueType="num">
                                      <p:cBhvr>
                                        <p:cTn id="8" dur="500" fill="hold"/>
                                        <p:tgtEl>
                                          <p:spTgt spid="5122"/>
                                        </p:tgtEl>
                                        <p:attrNameLst>
                                          <p:attrName>ppt_h</p:attrName>
                                        </p:attrNameLst>
                                      </p:cBhvr>
                                      <p:tavLst>
                                        <p:tav tm="0">
                                          <p:val>
                                            <p:fltVal val="0"/>
                                          </p:val>
                                        </p:tav>
                                        <p:tav tm="100000">
                                          <p:val>
                                            <p:strVal val="#ppt_h"/>
                                          </p:val>
                                        </p:tav>
                                      </p:tavLst>
                                    </p:anim>
                                    <p:animEffect transition="in" filter="fade">
                                      <p:cBhvr>
                                        <p:cTn id="9" dur="500"/>
                                        <p:tgtEl>
                                          <p:spTgt spid="512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nodeType="clickEffect">
                                  <p:stCondLst>
                                    <p:cond delay="0"/>
                                  </p:stCondLst>
                                  <p:childTnLst>
                                    <p:set>
                                      <p:cBhvr>
                                        <p:cTn id="13" dur="1" fill="hold">
                                          <p:stCondLst>
                                            <p:cond delay="0"/>
                                          </p:stCondLst>
                                        </p:cTn>
                                        <p:tgtEl>
                                          <p:spTgt spid="5123"/>
                                        </p:tgtEl>
                                        <p:attrNameLst>
                                          <p:attrName>style.visibility</p:attrName>
                                        </p:attrNameLst>
                                      </p:cBhvr>
                                      <p:to>
                                        <p:strVal val="visible"/>
                                      </p:to>
                                    </p:set>
                                    <p:animEffect transition="in" filter="checkerboard(across)">
                                      <p:cBhvr>
                                        <p:cTn id="14" dur="500"/>
                                        <p:tgtEl>
                                          <p:spTgt spid="5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8" descr="hinh">
            <a:extLst>
              <a:ext uri="{FF2B5EF4-FFF2-40B4-BE49-F238E27FC236}">
                <a16:creationId xmlns:a16="http://schemas.microsoft.com/office/drawing/2014/main" id="{1DF8968E-48C4-B2E3-3607-E9C105358B9F}"/>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28600" y="0"/>
            <a:ext cx="11734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WordArt 4">
            <a:extLst>
              <a:ext uri="{FF2B5EF4-FFF2-40B4-BE49-F238E27FC236}">
                <a16:creationId xmlns:a16="http://schemas.microsoft.com/office/drawing/2014/main" id="{353489DD-2B2A-C254-5472-8EE90881AE16}"/>
              </a:ext>
            </a:extLst>
          </p:cNvPr>
          <p:cNvSpPr>
            <a:spLocks noChangeArrowheads="1" noChangeShapeType="1" noTextEdit="1"/>
          </p:cNvSpPr>
          <p:nvPr/>
        </p:nvSpPr>
        <p:spPr bwMode="auto">
          <a:xfrm>
            <a:off x="4191000" y="1676400"/>
            <a:ext cx="4572000" cy="2667000"/>
          </a:xfrm>
          <a:prstGeom prst="rect">
            <a:avLst/>
          </a:prstGeom>
        </p:spPr>
        <p:txBody>
          <a:bodyPr wrap="none" fromWordArt="1">
            <a:prstTxWarp prst="textSlantUp">
              <a:avLst>
                <a:gd name="adj" fmla="val 32056"/>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eaLnBrk="1" fontAlgn="auto" hangingPunct="1">
              <a:spcBef>
                <a:spcPts val="0"/>
              </a:spcBef>
              <a:spcAft>
                <a:spcPts val="0"/>
              </a:spcAft>
              <a:defRPr/>
            </a:pPr>
            <a:r>
              <a:rPr lang="en-US" sz="3600" kern="10"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a:cs typeface="Times New Roman"/>
              </a:rPr>
              <a:t>Cùng</a:t>
            </a:r>
            <a:r>
              <a:rPr lang="en-US" sz="3600" kern="1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a:cs typeface="Times New Roman"/>
              </a:rPr>
              <a:t> </a:t>
            </a:r>
            <a:r>
              <a:rPr lang="en-US" sz="3600" kern="10"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a:cs typeface="Times New Roman"/>
              </a:rPr>
              <a:t>khám</a:t>
            </a:r>
            <a:r>
              <a:rPr lang="en-US" sz="3600" kern="1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a:cs typeface="Times New Roman"/>
              </a:rPr>
              <a:t> </a:t>
            </a:r>
            <a:r>
              <a:rPr lang="en-US" sz="3600" kern="10"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a:cs typeface="Times New Roman"/>
              </a:rPr>
              <a:t>phá</a:t>
            </a:r>
            <a:endParaRPr lang="en-US" sz="3600" kern="1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Bottom)">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4" descr="Candle-06-june">
            <a:extLst>
              <a:ext uri="{FF2B5EF4-FFF2-40B4-BE49-F238E27FC236}">
                <a16:creationId xmlns:a16="http://schemas.microsoft.com/office/drawing/2014/main" id="{FC835CCC-300A-6BC2-108C-250CF06183A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61938" y="5403850"/>
            <a:ext cx="1109662"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5" descr="Candle-06-june">
            <a:extLst>
              <a:ext uri="{FF2B5EF4-FFF2-40B4-BE49-F238E27FC236}">
                <a16:creationId xmlns:a16="http://schemas.microsoft.com/office/drawing/2014/main" id="{CDB0B507-B588-5BFB-250E-57A345ECA67A}"/>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5484813"/>
            <a:ext cx="1233488"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3586" name="Group 34">
            <a:extLst>
              <a:ext uri="{FF2B5EF4-FFF2-40B4-BE49-F238E27FC236}">
                <a16:creationId xmlns:a16="http://schemas.microsoft.com/office/drawing/2014/main" id="{6E3FB2C8-377D-856D-4971-C99DEF137B83}"/>
              </a:ext>
            </a:extLst>
          </p:cNvPr>
          <p:cNvGraphicFramePr>
            <a:graphicFrameLocks noGrp="1"/>
          </p:cNvGraphicFramePr>
          <p:nvPr/>
        </p:nvGraphicFramePr>
        <p:xfrm>
          <a:off x="2043113" y="2832100"/>
          <a:ext cx="7924800" cy="1014413"/>
        </p:xfrm>
        <a:graphic>
          <a:graphicData uri="http://schemas.openxmlformats.org/drawingml/2006/table">
            <a:tbl>
              <a:tblPr/>
              <a:tblGrid>
                <a:gridCol w="7924800">
                  <a:extLst>
                    <a:ext uri="{9D8B030D-6E8A-4147-A177-3AD203B41FA5}">
                      <a16:colId xmlns:a16="http://schemas.microsoft.com/office/drawing/2014/main" val="20000"/>
                    </a:ext>
                  </a:extLst>
                </a:gridCol>
              </a:tblGrid>
              <a:tr h="1014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4400" b="1" i="0" u="none" strike="noStrike" cap="none" normalizeH="0" baseline="0" dirty="0">
                          <a:ln>
                            <a:noFill/>
                          </a:ln>
                          <a:solidFill>
                            <a:srgbClr val="003300"/>
                          </a:solidFill>
                          <a:effectLst/>
                          <a:latin typeface="Times New Roman" panose="02020603050405020304" pitchFamily="18" charset="0"/>
                          <a:cs typeface="Times New Roman" panose="02020603050405020304" pitchFamily="18" charset="0"/>
                        </a:rPr>
                        <a:t>Ta </a:t>
                      </a:r>
                      <a:r>
                        <a:rPr kumimoji="0" lang="en-US" sz="4400" b="1" i="0" u="none" strike="noStrike" cap="none" normalizeH="0" baseline="0" dirty="0" err="1">
                          <a:ln>
                            <a:noFill/>
                          </a:ln>
                          <a:solidFill>
                            <a:srgbClr val="003300"/>
                          </a:solidFill>
                          <a:effectLst/>
                          <a:latin typeface="Times New Roman" panose="02020603050405020304" pitchFamily="18" charset="0"/>
                          <a:cs typeface="Times New Roman" panose="02020603050405020304" pitchFamily="18" charset="0"/>
                        </a:rPr>
                        <a:t>có</a:t>
                      </a:r>
                      <a:r>
                        <a:rPr kumimoji="0" lang="en-US" sz="4400" b="1" i="0" u="none" strike="noStrike" cap="none" normalizeH="0" baseline="0" dirty="0">
                          <a:ln>
                            <a:noFill/>
                          </a:ln>
                          <a:solidFill>
                            <a:srgbClr val="003300"/>
                          </a:solidFill>
                          <a:effectLst/>
                          <a:latin typeface="Times New Roman" panose="02020603050405020304" pitchFamily="18" charset="0"/>
                          <a:cs typeface="Times New Roman" panose="02020603050405020304" pitchFamily="18" charset="0"/>
                        </a:rPr>
                        <a:t>: 3 x (7 - 5) = 3 x 2 = 6     </a:t>
                      </a:r>
                    </a:p>
                  </a:txBody>
                  <a:tcPr marT="45727" marB="45727"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23593" name="Group 41">
            <a:extLst>
              <a:ext uri="{FF2B5EF4-FFF2-40B4-BE49-F238E27FC236}">
                <a16:creationId xmlns:a16="http://schemas.microsoft.com/office/drawing/2014/main" id="{2FE31ADF-88C2-45DA-1043-82D4CFAF691B}"/>
              </a:ext>
            </a:extLst>
          </p:cNvPr>
          <p:cNvGraphicFramePr>
            <a:graphicFrameLocks noGrp="1"/>
          </p:cNvGraphicFramePr>
          <p:nvPr/>
        </p:nvGraphicFramePr>
        <p:xfrm>
          <a:off x="2043113" y="4627563"/>
          <a:ext cx="8472487" cy="738187"/>
        </p:xfrm>
        <a:graphic>
          <a:graphicData uri="http://schemas.openxmlformats.org/drawingml/2006/table">
            <a:tbl>
              <a:tblPr/>
              <a:tblGrid>
                <a:gridCol w="8472487">
                  <a:extLst>
                    <a:ext uri="{9D8B030D-6E8A-4147-A177-3AD203B41FA5}">
                      <a16:colId xmlns:a16="http://schemas.microsoft.com/office/drawing/2014/main" val="20000"/>
                    </a:ext>
                  </a:extLst>
                </a:gridCol>
              </a:tblGrid>
              <a:tr h="73818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4400" b="1" i="0" u="none" strike="noStrike" cap="none" normalizeH="0" baseline="0" dirty="0" err="1">
                          <a:ln>
                            <a:noFill/>
                          </a:ln>
                          <a:solidFill>
                            <a:srgbClr val="003300"/>
                          </a:solidFill>
                          <a:effectLst/>
                          <a:latin typeface="Times New Roman" panose="02020603050405020304" pitchFamily="18" charset="0"/>
                          <a:cs typeface="Times New Roman" panose="02020603050405020304" pitchFamily="18" charset="0"/>
                        </a:rPr>
                        <a:t>Vậy</a:t>
                      </a:r>
                      <a:r>
                        <a:rPr kumimoji="0" lang="en-US" sz="4400" b="1" i="0" u="none" strike="noStrike" cap="none" normalizeH="0" baseline="0" dirty="0">
                          <a:ln>
                            <a:noFill/>
                          </a:ln>
                          <a:solidFill>
                            <a:srgbClr val="003300"/>
                          </a:solidFill>
                          <a:effectLst/>
                          <a:latin typeface="Times New Roman" panose="02020603050405020304" pitchFamily="18" charset="0"/>
                          <a:cs typeface="Times New Roman" panose="02020603050405020304" pitchFamily="18" charset="0"/>
                        </a:rPr>
                        <a:t>: 3 x (7 - 5)      3 x 7 - 3 x 5 </a:t>
                      </a:r>
                    </a:p>
                  </a:txBody>
                  <a:tcPr marT="25751" marB="25751"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23602" name="Group 50">
            <a:extLst>
              <a:ext uri="{FF2B5EF4-FFF2-40B4-BE49-F238E27FC236}">
                <a16:creationId xmlns:a16="http://schemas.microsoft.com/office/drawing/2014/main" id="{B06201E9-FC7C-F3BF-C413-58DEB40B6E15}"/>
              </a:ext>
            </a:extLst>
          </p:cNvPr>
          <p:cNvGraphicFramePr>
            <a:graphicFrameLocks noGrp="1"/>
          </p:cNvGraphicFramePr>
          <p:nvPr/>
        </p:nvGraphicFramePr>
        <p:xfrm>
          <a:off x="5822950" y="4708525"/>
          <a:ext cx="654050" cy="762000"/>
        </p:xfrm>
        <a:graphic>
          <a:graphicData uri="http://schemas.openxmlformats.org/drawingml/2006/table">
            <a:tbl>
              <a:tblPr/>
              <a:tblGrid>
                <a:gridCol w="654050">
                  <a:extLst>
                    <a:ext uri="{9D8B030D-6E8A-4147-A177-3AD203B41FA5}">
                      <a16:colId xmlns:a16="http://schemas.microsoft.com/office/drawing/2014/main" val="20000"/>
                    </a:ext>
                  </a:extLst>
                </a:gridCol>
              </a:tblGrid>
              <a:tr h="5318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4400" b="1" i="0" u="none" strike="noStrike" cap="none" normalizeH="0" baseline="0" dirty="0">
                          <a:ln>
                            <a:noFill/>
                          </a:ln>
                          <a:solidFill>
                            <a:srgbClr val="FF3300"/>
                          </a:solidFill>
                          <a:effectLst/>
                          <a:latin typeface=".VnTime" pitchFamily="34" charset="0"/>
                        </a:rPr>
                        <a:t>= </a:t>
                      </a:r>
                      <a:r>
                        <a:rPr kumimoji="0" lang="en-US" sz="3600" b="0" i="0" u="none" strike="noStrike" cap="none" normalizeH="0" baseline="0" dirty="0">
                          <a:ln>
                            <a:noFill/>
                          </a:ln>
                          <a:solidFill>
                            <a:schemeClr val="bg1"/>
                          </a:solidFill>
                          <a:effectLst/>
                          <a:latin typeface=".VnTime" pitchFamily="34" charset="0"/>
                        </a:rPr>
                        <a:t> </a:t>
                      </a:r>
                    </a:p>
                  </a:txBody>
                  <a:tcPr marL="91329" marR="91329"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3" name="Text Box 9">
            <a:extLst>
              <a:ext uri="{FF2B5EF4-FFF2-40B4-BE49-F238E27FC236}">
                <a16:creationId xmlns:a16="http://schemas.microsoft.com/office/drawing/2014/main" id="{BEB5B9A1-5728-8DBA-ED4D-EE88F3671E95}"/>
              </a:ext>
            </a:extLst>
          </p:cNvPr>
          <p:cNvSpPr txBox="1">
            <a:spLocks noChangeArrowheads="1"/>
          </p:cNvSpPr>
          <p:nvPr/>
        </p:nvSpPr>
        <p:spPr bwMode="auto">
          <a:xfrm>
            <a:off x="914400" y="1106488"/>
            <a:ext cx="9601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u="sng">
                <a:solidFill>
                  <a:srgbClr val="FF0066"/>
                </a:solidFill>
                <a:latin typeface="Times New Roman" panose="02020603050405020304" pitchFamily="18" charset="0"/>
              </a:rPr>
              <a:t>Ví dụ:</a:t>
            </a:r>
            <a:r>
              <a:rPr lang="en-US" altLang="en-US" sz="3600">
                <a:latin typeface="Times New Roman" panose="02020603050405020304" pitchFamily="18" charset="0"/>
              </a:rPr>
              <a:t> Tính và so sánh giá trị của hai biểu thức:</a:t>
            </a:r>
          </a:p>
        </p:txBody>
      </p:sp>
      <p:sp>
        <p:nvSpPr>
          <p:cNvPr id="10251" name="WordArt 18">
            <a:extLst>
              <a:ext uri="{FF2B5EF4-FFF2-40B4-BE49-F238E27FC236}">
                <a16:creationId xmlns:a16="http://schemas.microsoft.com/office/drawing/2014/main" id="{BF061F70-3BCB-D5D1-67F5-D8687D553EF6}"/>
              </a:ext>
            </a:extLst>
          </p:cNvPr>
          <p:cNvSpPr>
            <a:spLocks noChangeArrowheads="1" noChangeShapeType="1" noTextEdit="1"/>
          </p:cNvSpPr>
          <p:nvPr/>
        </p:nvSpPr>
        <p:spPr bwMode="auto">
          <a:xfrm>
            <a:off x="3657600" y="179388"/>
            <a:ext cx="5486400" cy="5810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4000" kern="10">
                <a:solidFill>
                  <a:srgbClr val="0000FF"/>
                </a:solidFill>
                <a:effectLst>
                  <a:outerShdw dist="35921" dir="2700000" sy="50000" kx="2115830" algn="bl" rotWithShape="0">
                    <a:srgbClr val="C0C0C0">
                      <a:alpha val="79999"/>
                    </a:srgbClr>
                  </a:outerShdw>
                </a:effectLst>
                <a:cs typeface="Times New Roman" panose="02020603050405020304" pitchFamily="18" charset="0"/>
              </a:rPr>
              <a:t>Nhân một số với một hiệu</a:t>
            </a:r>
          </a:p>
        </p:txBody>
      </p:sp>
      <p:graphicFrame>
        <p:nvGraphicFramePr>
          <p:cNvPr id="18" name="Group 32">
            <a:extLst>
              <a:ext uri="{FF2B5EF4-FFF2-40B4-BE49-F238E27FC236}">
                <a16:creationId xmlns:a16="http://schemas.microsoft.com/office/drawing/2014/main" id="{92C20C08-1C0B-5367-3B6E-B94A82E4BEE3}"/>
              </a:ext>
            </a:extLst>
          </p:cNvPr>
          <p:cNvGraphicFramePr>
            <a:graphicFrameLocks noGrp="1"/>
          </p:cNvGraphicFramePr>
          <p:nvPr/>
        </p:nvGraphicFramePr>
        <p:xfrm>
          <a:off x="2705100" y="1898650"/>
          <a:ext cx="6019800" cy="762000"/>
        </p:xfrm>
        <a:graphic>
          <a:graphicData uri="http://schemas.openxmlformats.org/drawingml/2006/table">
            <a:tbl>
              <a:tblPr/>
              <a:tblGrid>
                <a:gridCol w="6019800">
                  <a:extLst>
                    <a:ext uri="{9D8B030D-6E8A-4147-A177-3AD203B41FA5}">
                      <a16:colId xmlns:a16="http://schemas.microsoft.com/office/drawing/2014/main" val="20000"/>
                    </a:ext>
                  </a:extLst>
                </a:gridCol>
              </a:tblGrid>
              <a:tr h="762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44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3 x (7 - 5) </a:t>
                      </a:r>
                      <a:r>
                        <a:rPr kumimoji="0" lang="en-US" sz="4400" b="1" i="0" u="none" strike="noStrike" cap="none" normalizeH="0" baseline="0" dirty="0" err="1">
                          <a:ln>
                            <a:noFill/>
                          </a:ln>
                          <a:solidFill>
                            <a:srgbClr val="FF0000"/>
                          </a:solidFill>
                          <a:effectLst/>
                          <a:latin typeface="Times New Roman" panose="02020603050405020304" pitchFamily="18" charset="0"/>
                          <a:cs typeface="Times New Roman" panose="02020603050405020304" pitchFamily="18" charset="0"/>
                        </a:rPr>
                        <a:t>và</a:t>
                      </a:r>
                      <a:r>
                        <a:rPr kumimoji="0" lang="en-US" sz="44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 3 x 7 - 3 x 5  </a:t>
                      </a:r>
                    </a:p>
                  </a:txBody>
                  <a:tcPr marT="24319" marB="24319"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4" name="Rectangle 13">
            <a:extLst>
              <a:ext uri="{FF2B5EF4-FFF2-40B4-BE49-F238E27FC236}">
                <a16:creationId xmlns:a16="http://schemas.microsoft.com/office/drawing/2014/main" id="{45CBD219-94EE-82EF-1366-F02FD86E0968}"/>
              </a:ext>
            </a:extLst>
          </p:cNvPr>
          <p:cNvSpPr>
            <a:spLocks noChangeArrowheads="1"/>
          </p:cNvSpPr>
          <p:nvPr/>
        </p:nvSpPr>
        <p:spPr bwMode="auto">
          <a:xfrm>
            <a:off x="3657600" y="3703638"/>
            <a:ext cx="6094413"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4400">
                <a:solidFill>
                  <a:srgbClr val="003300"/>
                </a:solidFill>
                <a:latin typeface="Times New Roman" panose="02020603050405020304" pitchFamily="18" charset="0"/>
                <a:cs typeface="Times New Roman" panose="02020603050405020304" pitchFamily="18" charset="0"/>
              </a:rPr>
              <a:t>3 x 7 - 3 x 5 = 21 – 15 = 6</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ox(in)">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3586"/>
                                        </p:tgtEl>
                                        <p:attrNameLst>
                                          <p:attrName>style.visibility</p:attrName>
                                        </p:attrNameLst>
                                      </p:cBhvr>
                                      <p:to>
                                        <p:strVal val="visible"/>
                                      </p:to>
                                    </p:set>
                                    <p:animEffect transition="in" filter="box(in)">
                                      <p:cBhvr>
                                        <p:cTn id="17" dur="500"/>
                                        <p:tgtEl>
                                          <p:spTgt spid="2358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23593"/>
                                        </p:tgtEl>
                                        <p:attrNameLst>
                                          <p:attrName>style.visibility</p:attrName>
                                        </p:attrNameLst>
                                      </p:cBhvr>
                                      <p:to>
                                        <p:strVal val="visible"/>
                                      </p:to>
                                    </p:set>
                                    <p:animEffect transition="in" filter="checkerboard(across)">
                                      <p:cBhvr>
                                        <p:cTn id="27" dur="500"/>
                                        <p:tgtEl>
                                          <p:spTgt spid="2359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3602"/>
                                        </p:tgtEl>
                                        <p:attrNameLst>
                                          <p:attrName>style.visibility</p:attrName>
                                        </p:attrNameLst>
                                      </p:cBhvr>
                                      <p:to>
                                        <p:strVal val="visible"/>
                                      </p:to>
                                    </p:set>
                                    <p:animEffect transition="in" filter="blinds(horizontal)">
                                      <p:cBhvr>
                                        <p:cTn id="32" dur="500"/>
                                        <p:tgtEl>
                                          <p:spTgt spid="236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55" name="Text Box 11">
            <a:extLst>
              <a:ext uri="{FF2B5EF4-FFF2-40B4-BE49-F238E27FC236}">
                <a16:creationId xmlns:a16="http://schemas.microsoft.com/office/drawing/2014/main" id="{49FAACCB-66C2-3D6D-63CA-9B9C504496C6}"/>
              </a:ext>
            </a:extLst>
          </p:cNvPr>
          <p:cNvSpPr txBox="1">
            <a:spLocks noChangeArrowheads="1"/>
          </p:cNvSpPr>
          <p:nvPr/>
        </p:nvSpPr>
        <p:spPr bwMode="auto">
          <a:xfrm>
            <a:off x="685800" y="3276600"/>
            <a:ext cx="108966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3600">
                <a:latin typeface="Times New Roman" panose="02020603050405020304" pitchFamily="18" charset="0"/>
              </a:rPr>
              <a:t>	</a:t>
            </a:r>
            <a:r>
              <a:rPr lang="en-US" altLang="en-US" sz="4000" i="1">
                <a:solidFill>
                  <a:srgbClr val="0000FF"/>
                </a:solidFill>
                <a:latin typeface="Times New Roman" panose="02020603050405020304" pitchFamily="18" charset="0"/>
              </a:rPr>
              <a:t>Khi nhân </a:t>
            </a:r>
            <a:r>
              <a:rPr lang="en-US" altLang="en-US" sz="4000" i="1">
                <a:solidFill>
                  <a:srgbClr val="FF0000"/>
                </a:solidFill>
                <a:latin typeface="Times New Roman" panose="02020603050405020304" pitchFamily="18" charset="0"/>
              </a:rPr>
              <a:t>một số </a:t>
            </a:r>
            <a:r>
              <a:rPr lang="en-US" altLang="en-US" sz="4000" i="1">
                <a:solidFill>
                  <a:srgbClr val="0000FF"/>
                </a:solidFill>
                <a:latin typeface="Times New Roman" panose="02020603050405020304" pitchFamily="18" charset="0"/>
              </a:rPr>
              <a:t>với </a:t>
            </a:r>
            <a:r>
              <a:rPr lang="en-US" altLang="en-US" sz="4000" i="1">
                <a:solidFill>
                  <a:srgbClr val="FF0000"/>
                </a:solidFill>
                <a:latin typeface="Times New Roman" panose="02020603050405020304" pitchFamily="18" charset="0"/>
              </a:rPr>
              <a:t>một hiệu</a:t>
            </a:r>
            <a:r>
              <a:rPr lang="en-US" altLang="en-US" sz="4000" i="1">
                <a:solidFill>
                  <a:srgbClr val="0000FF"/>
                </a:solidFill>
                <a:latin typeface="Times New Roman" panose="02020603050405020304" pitchFamily="18" charset="0"/>
              </a:rPr>
              <a:t>, ta có thể lần lượt nhân số đó với số bị trừ và số trừ, rồi trừ hai kết quả cho nhau.</a:t>
            </a:r>
          </a:p>
        </p:txBody>
      </p:sp>
      <p:sp>
        <p:nvSpPr>
          <p:cNvPr id="6" name="Rectangle 5">
            <a:extLst>
              <a:ext uri="{FF2B5EF4-FFF2-40B4-BE49-F238E27FC236}">
                <a16:creationId xmlns:a16="http://schemas.microsoft.com/office/drawing/2014/main" id="{B68F1B09-FF42-240B-9ACB-1DCD93F52444}"/>
              </a:ext>
            </a:extLst>
          </p:cNvPr>
          <p:cNvSpPr>
            <a:spLocks noChangeArrowheads="1"/>
          </p:cNvSpPr>
          <p:nvPr/>
        </p:nvSpPr>
        <p:spPr bwMode="auto">
          <a:xfrm>
            <a:off x="2382838" y="5434013"/>
            <a:ext cx="7807325" cy="1016000"/>
          </a:xfrm>
          <a:prstGeom prst="rect">
            <a:avLst/>
          </a:prstGeom>
          <a:solidFill>
            <a:srgbClr val="CC00FF"/>
          </a:solidFill>
          <a:ln w="55000" cmpd="thickThin" algn="ctr">
            <a:solidFill>
              <a:srgbClr val="FFFFFF"/>
            </a:solidFill>
            <a:miter lim="800000"/>
            <a:headEnd/>
            <a:tailEnd/>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6000">
                <a:solidFill>
                  <a:srgbClr val="FFFFFF"/>
                </a:solidFill>
                <a:latin typeface="Times New Roman" panose="02020603050405020304" pitchFamily="18" charset="0"/>
              </a:rPr>
              <a:t>a x (b - c) = a x b - a x c</a:t>
            </a:r>
          </a:p>
        </p:txBody>
      </p:sp>
      <p:sp>
        <p:nvSpPr>
          <p:cNvPr id="7188" name="AutoShape 30">
            <a:extLst>
              <a:ext uri="{FF2B5EF4-FFF2-40B4-BE49-F238E27FC236}">
                <a16:creationId xmlns:a16="http://schemas.microsoft.com/office/drawing/2014/main" id="{2E326198-1BC0-6438-1AE2-05E7534729BE}"/>
              </a:ext>
            </a:extLst>
          </p:cNvPr>
          <p:cNvSpPr>
            <a:spLocks/>
          </p:cNvSpPr>
          <p:nvPr/>
        </p:nvSpPr>
        <p:spPr bwMode="auto">
          <a:xfrm rot="5400000">
            <a:off x="4914900" y="1295400"/>
            <a:ext cx="228600" cy="1219200"/>
          </a:xfrm>
          <a:prstGeom prst="rightBrace">
            <a:avLst>
              <a:gd name="adj1" fmla="val 175000"/>
              <a:gd name="adj2" fmla="val 50000"/>
            </a:avLst>
          </a:prstGeom>
          <a:ln>
            <a:headEnd/>
            <a:tailEnd/>
          </a:ln>
        </p:spPr>
        <p:style>
          <a:lnRef idx="3">
            <a:schemeClr val="accent2"/>
          </a:lnRef>
          <a:fillRef idx="0">
            <a:schemeClr val="accent2"/>
          </a:fillRef>
          <a:effectRef idx="2">
            <a:schemeClr val="accent2"/>
          </a:effectRef>
          <a:fontRef idx="minor">
            <a:schemeClr val="tx1"/>
          </a:fontRef>
        </p:style>
        <p:txBody>
          <a:bodyPr wrap="none" anchor="ctr"/>
          <a:lstStyle/>
          <a:p>
            <a:pPr eaLnBrk="1" hangingPunct="1">
              <a:defRPr/>
            </a:pPr>
            <a:endParaRPr lang="en-US" sz="4000"/>
          </a:p>
        </p:txBody>
      </p:sp>
      <p:graphicFrame>
        <p:nvGraphicFramePr>
          <p:cNvPr id="26" name="Group 41">
            <a:extLst>
              <a:ext uri="{FF2B5EF4-FFF2-40B4-BE49-F238E27FC236}">
                <a16:creationId xmlns:a16="http://schemas.microsoft.com/office/drawing/2014/main" id="{A23AC16B-43D1-F9D8-19E2-1A5FD7E60A22}"/>
              </a:ext>
            </a:extLst>
          </p:cNvPr>
          <p:cNvGraphicFramePr>
            <a:graphicFrameLocks noGrp="1"/>
          </p:cNvGraphicFramePr>
          <p:nvPr/>
        </p:nvGraphicFramePr>
        <p:xfrm>
          <a:off x="1905000" y="1104900"/>
          <a:ext cx="8001000" cy="762000"/>
        </p:xfrm>
        <a:graphic>
          <a:graphicData uri="http://schemas.openxmlformats.org/drawingml/2006/table">
            <a:tbl>
              <a:tblPr/>
              <a:tblGrid>
                <a:gridCol w="8001000">
                  <a:extLst>
                    <a:ext uri="{9D8B030D-6E8A-4147-A177-3AD203B41FA5}">
                      <a16:colId xmlns:a16="http://schemas.microsoft.com/office/drawing/2014/main" val="20000"/>
                    </a:ext>
                  </a:extLst>
                </a:gridCol>
              </a:tblGrid>
              <a:tr h="762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4400" b="1" i="0" u="none" strike="noStrike" cap="none" normalizeH="0" baseline="0" dirty="0">
                          <a:ln>
                            <a:noFill/>
                          </a:ln>
                          <a:solidFill>
                            <a:srgbClr val="003300"/>
                          </a:solidFill>
                          <a:effectLst/>
                          <a:latin typeface="Times New Roman" panose="02020603050405020304" pitchFamily="18" charset="0"/>
                          <a:cs typeface="Times New Roman" panose="02020603050405020304" pitchFamily="18" charset="0"/>
                        </a:rPr>
                        <a:t>           3 x (7 - 5)      3 x 7 - 3 x 5 </a:t>
                      </a:r>
                    </a:p>
                  </a:txBody>
                  <a:tcPr marT="24319" marB="24319"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27" name="Group 50">
            <a:extLst>
              <a:ext uri="{FF2B5EF4-FFF2-40B4-BE49-F238E27FC236}">
                <a16:creationId xmlns:a16="http://schemas.microsoft.com/office/drawing/2014/main" id="{B9C405DC-73C9-5C24-1A26-57B3AF66391C}"/>
              </a:ext>
            </a:extLst>
          </p:cNvPr>
          <p:cNvGraphicFramePr>
            <a:graphicFrameLocks noGrp="1"/>
          </p:cNvGraphicFramePr>
          <p:nvPr/>
        </p:nvGraphicFramePr>
        <p:xfrm>
          <a:off x="5721350" y="719138"/>
          <a:ext cx="533400" cy="2830512"/>
        </p:xfrm>
        <a:graphic>
          <a:graphicData uri="http://schemas.openxmlformats.org/drawingml/2006/table">
            <a:tbl>
              <a:tblPr/>
              <a:tblGrid>
                <a:gridCol w="533400">
                  <a:extLst>
                    <a:ext uri="{9D8B030D-6E8A-4147-A177-3AD203B41FA5}">
                      <a16:colId xmlns:a16="http://schemas.microsoft.com/office/drawing/2014/main" val="20000"/>
                    </a:ext>
                  </a:extLst>
                </a:gridCol>
              </a:tblGrid>
              <a:tr h="28305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8800" b="1" i="0" u="none" strike="noStrike" cap="none" normalizeH="0" baseline="0" dirty="0">
                          <a:ln>
                            <a:noFill/>
                          </a:ln>
                          <a:solidFill>
                            <a:srgbClr val="FF3300"/>
                          </a:solidFill>
                          <a:effectLst/>
                          <a:latin typeface=".VnTime" pitchFamily="34" charset="0"/>
                        </a:rPr>
                        <a:t>= </a:t>
                      </a:r>
                      <a:r>
                        <a:rPr kumimoji="0" lang="en-US" sz="7200" b="0" i="0" u="none" strike="noStrike" cap="none" normalizeH="0" baseline="0" dirty="0">
                          <a:ln>
                            <a:noFill/>
                          </a:ln>
                          <a:solidFill>
                            <a:schemeClr val="bg1"/>
                          </a:solidFill>
                          <a:effectLst/>
                          <a:latin typeface=".VnTime" pitchFamily="34" charset="0"/>
                        </a:rPr>
                        <a:t> </a:t>
                      </a:r>
                    </a:p>
                  </a:txBody>
                  <a:tcPr marT="74415" marB="74415"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9" name="Oval Callout 8">
            <a:extLst>
              <a:ext uri="{FF2B5EF4-FFF2-40B4-BE49-F238E27FC236}">
                <a16:creationId xmlns:a16="http://schemas.microsoft.com/office/drawing/2014/main" id="{6955E9A5-E046-CC92-3DB8-EB053DD88082}"/>
              </a:ext>
            </a:extLst>
          </p:cNvPr>
          <p:cNvSpPr/>
          <p:nvPr/>
        </p:nvSpPr>
        <p:spPr bwMode="auto">
          <a:xfrm>
            <a:off x="1752600" y="228600"/>
            <a:ext cx="2286000" cy="685800"/>
          </a:xfrm>
          <a:prstGeom prst="wedgeEllipseCallout">
            <a:avLst>
              <a:gd name="adj1" fmla="val 32904"/>
              <a:gd name="adj2" fmla="val 95401"/>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a:lstStyle/>
          <a:p>
            <a:pPr eaLnBrk="1" hangingPunct="1">
              <a:defRPr/>
            </a:pPr>
            <a:r>
              <a:rPr lang="en-US" sz="3600" dirty="0" err="1">
                <a:solidFill>
                  <a:schemeClr val="tx1"/>
                </a:solidFill>
                <a:latin typeface="Times New Roman" pitchFamily="18" charset="0"/>
              </a:rPr>
              <a:t>Một</a:t>
            </a:r>
            <a:r>
              <a:rPr lang="en-US" sz="3600" dirty="0">
                <a:solidFill>
                  <a:schemeClr val="tx1"/>
                </a:solidFill>
                <a:latin typeface="Times New Roman" pitchFamily="18" charset="0"/>
              </a:rPr>
              <a:t> </a:t>
            </a:r>
            <a:r>
              <a:rPr lang="en-US" sz="3600" dirty="0" err="1">
                <a:solidFill>
                  <a:schemeClr val="tx1"/>
                </a:solidFill>
                <a:latin typeface="Times New Roman" pitchFamily="18" charset="0"/>
              </a:rPr>
              <a:t>số</a:t>
            </a:r>
            <a:endParaRPr lang="en-US" sz="3600" dirty="0">
              <a:solidFill>
                <a:schemeClr val="tx1"/>
              </a:solidFill>
              <a:latin typeface="Times New Roman" pitchFamily="18" charset="0"/>
            </a:endParaRPr>
          </a:p>
        </p:txBody>
      </p:sp>
      <p:sp>
        <p:nvSpPr>
          <p:cNvPr id="10" name="Oval Callout 9">
            <a:extLst>
              <a:ext uri="{FF2B5EF4-FFF2-40B4-BE49-F238E27FC236}">
                <a16:creationId xmlns:a16="http://schemas.microsoft.com/office/drawing/2014/main" id="{44005354-C01E-0BF0-F332-5B7692438C5C}"/>
              </a:ext>
            </a:extLst>
          </p:cNvPr>
          <p:cNvSpPr/>
          <p:nvPr/>
        </p:nvSpPr>
        <p:spPr bwMode="auto">
          <a:xfrm>
            <a:off x="3581400" y="2286000"/>
            <a:ext cx="1676400" cy="685800"/>
          </a:xfrm>
          <a:prstGeom prst="wedgeEllipseCallout">
            <a:avLst>
              <a:gd name="adj1" fmla="val 50230"/>
              <a:gd name="adj2" fmla="val -92958"/>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a:lstStyle/>
          <a:p>
            <a:pPr eaLnBrk="1" hangingPunct="1">
              <a:defRPr/>
            </a:pPr>
            <a:r>
              <a:rPr lang="en-US" sz="3600" dirty="0" err="1">
                <a:solidFill>
                  <a:schemeClr val="tx1"/>
                </a:solidFill>
                <a:latin typeface="Times New Roman" pitchFamily="18" charset="0"/>
              </a:rPr>
              <a:t>Hiệu</a:t>
            </a:r>
            <a:endParaRPr lang="en-US" sz="3600" dirty="0">
              <a:solidFill>
                <a:schemeClr val="tx1"/>
              </a:solidFill>
              <a:latin typeface="Times New Roman" pitchFamily="18" charset="0"/>
            </a:endParaRPr>
          </a:p>
        </p:txBody>
      </p:sp>
      <p:sp>
        <p:nvSpPr>
          <p:cNvPr id="11" name="Oval Callout 10">
            <a:extLst>
              <a:ext uri="{FF2B5EF4-FFF2-40B4-BE49-F238E27FC236}">
                <a16:creationId xmlns:a16="http://schemas.microsoft.com/office/drawing/2014/main" id="{D702BB8E-DEBC-9D51-C1B8-E765BDEBFEA3}"/>
              </a:ext>
            </a:extLst>
          </p:cNvPr>
          <p:cNvSpPr/>
          <p:nvPr/>
        </p:nvSpPr>
        <p:spPr bwMode="auto">
          <a:xfrm>
            <a:off x="3848100" y="30163"/>
            <a:ext cx="2438400" cy="685800"/>
          </a:xfrm>
          <a:prstGeom prst="wedgeEllipseCallout">
            <a:avLst>
              <a:gd name="adj1" fmla="val -14413"/>
              <a:gd name="adj2" fmla="val 129265"/>
            </a:avLst>
          </a:prstGeom>
          <a:solidFill>
            <a:srgbClr val="FF00FF"/>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a:lstStyle/>
          <a:p>
            <a:pPr eaLnBrk="1" hangingPunct="1">
              <a:defRPr/>
            </a:pPr>
            <a:r>
              <a:rPr lang="en-US" sz="3200" dirty="0" err="1">
                <a:solidFill>
                  <a:schemeClr val="tx1"/>
                </a:solidFill>
                <a:latin typeface="Times New Roman" pitchFamily="18" charset="0"/>
              </a:rPr>
              <a:t>Số</a:t>
            </a:r>
            <a:r>
              <a:rPr lang="en-US" sz="3200" dirty="0">
                <a:solidFill>
                  <a:schemeClr val="tx1"/>
                </a:solidFill>
                <a:latin typeface="Times New Roman" pitchFamily="18" charset="0"/>
              </a:rPr>
              <a:t> </a:t>
            </a:r>
            <a:r>
              <a:rPr lang="en-US" sz="3200" dirty="0" err="1">
                <a:solidFill>
                  <a:schemeClr val="tx1"/>
                </a:solidFill>
                <a:latin typeface="Times New Roman" pitchFamily="18" charset="0"/>
              </a:rPr>
              <a:t>bị</a:t>
            </a:r>
            <a:r>
              <a:rPr lang="en-US" sz="3200" dirty="0">
                <a:solidFill>
                  <a:schemeClr val="tx1"/>
                </a:solidFill>
                <a:latin typeface="Times New Roman" pitchFamily="18" charset="0"/>
              </a:rPr>
              <a:t> </a:t>
            </a:r>
            <a:r>
              <a:rPr lang="en-US" sz="3200" dirty="0" err="1">
                <a:solidFill>
                  <a:schemeClr val="tx1"/>
                </a:solidFill>
                <a:latin typeface="Times New Roman" pitchFamily="18" charset="0"/>
              </a:rPr>
              <a:t>trừ</a:t>
            </a:r>
            <a:endParaRPr lang="en-US" sz="3200" dirty="0">
              <a:solidFill>
                <a:schemeClr val="tx1"/>
              </a:solidFill>
              <a:latin typeface="Times New Roman" pitchFamily="18" charset="0"/>
            </a:endParaRPr>
          </a:p>
        </p:txBody>
      </p:sp>
      <p:sp>
        <p:nvSpPr>
          <p:cNvPr id="12" name="Oval Callout 11">
            <a:extLst>
              <a:ext uri="{FF2B5EF4-FFF2-40B4-BE49-F238E27FC236}">
                <a16:creationId xmlns:a16="http://schemas.microsoft.com/office/drawing/2014/main" id="{12322EA7-E697-31D1-ABC6-2DBF5292A30F}"/>
              </a:ext>
            </a:extLst>
          </p:cNvPr>
          <p:cNvSpPr/>
          <p:nvPr/>
        </p:nvSpPr>
        <p:spPr bwMode="auto">
          <a:xfrm>
            <a:off x="6019800" y="26988"/>
            <a:ext cx="1905000" cy="685800"/>
          </a:xfrm>
          <a:prstGeom prst="wedgeEllipseCallout">
            <a:avLst>
              <a:gd name="adj1" fmla="val -68508"/>
              <a:gd name="adj2" fmla="val 144080"/>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a:lstStyle/>
          <a:p>
            <a:pPr eaLnBrk="1" hangingPunct="1">
              <a:defRPr/>
            </a:pPr>
            <a:r>
              <a:rPr lang="en-US" sz="3200" dirty="0" err="1">
                <a:solidFill>
                  <a:schemeClr val="tx1"/>
                </a:solidFill>
                <a:latin typeface="Times New Roman" pitchFamily="18" charset="0"/>
              </a:rPr>
              <a:t>Số</a:t>
            </a:r>
            <a:r>
              <a:rPr lang="en-US" sz="3200" dirty="0">
                <a:solidFill>
                  <a:schemeClr val="tx1"/>
                </a:solidFill>
                <a:latin typeface="Times New Roman" pitchFamily="18" charset="0"/>
              </a:rPr>
              <a:t> </a:t>
            </a:r>
            <a:r>
              <a:rPr lang="en-US" sz="3200" dirty="0" err="1">
                <a:solidFill>
                  <a:schemeClr val="tx1"/>
                </a:solidFill>
                <a:latin typeface="Times New Roman" pitchFamily="18" charset="0"/>
              </a:rPr>
              <a:t>trừ</a:t>
            </a:r>
            <a:endParaRPr lang="en-US" sz="3200" dirty="0">
              <a:solidFill>
                <a:schemeClr val="tx1"/>
              </a:solidFill>
              <a:latin typeface="Times New Roman"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diamond(in)">
                                      <p:cBhvr>
                                        <p:cTn id="7" dur="2000"/>
                                        <p:tgtEl>
                                          <p:spTgt spid="26"/>
                                        </p:tgtEl>
                                      </p:cBhvr>
                                    </p:animEffect>
                                  </p:childTnLst>
                                </p:cTn>
                              </p:par>
                              <p:par>
                                <p:cTn id="8" presetID="4" presetClass="entr" presetSubtype="16" fill="hold"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box(in)">
                                      <p:cBhvr>
                                        <p:cTn id="10" dur="500"/>
                                        <p:tgtEl>
                                          <p:spTgt spid="27"/>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7188"/>
                                        </p:tgtEl>
                                        <p:attrNameLst>
                                          <p:attrName>style.visibility</p:attrName>
                                        </p:attrNameLst>
                                      </p:cBhvr>
                                      <p:to>
                                        <p:strVal val="visible"/>
                                      </p:to>
                                    </p:set>
                                    <p:animEffect transition="in" filter="box(in)">
                                      <p:cBhvr>
                                        <p:cTn id="15" dur="500"/>
                                        <p:tgtEl>
                                          <p:spTgt spid="7188"/>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linds(horizontal)">
                                      <p:cBhvr>
                                        <p:cTn id="20" dur="500"/>
                                        <p:tgtEl>
                                          <p:spTgt spid="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linds(horizontal)">
                                      <p:cBhvr>
                                        <p:cTn id="25" dur="500"/>
                                        <p:tgtEl>
                                          <p:spTgt spid="1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linds(horizontal)">
                                      <p:cBhvr>
                                        <p:cTn id="30" dur="500"/>
                                        <p:tgtEl>
                                          <p:spTgt spid="1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blinds(horizontal)">
                                      <p:cBhvr>
                                        <p:cTn id="35" dur="500"/>
                                        <p:tgtEl>
                                          <p:spTgt spid="1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0" presetClass="entr" presetSubtype="0" fill="hold" grpId="0" nodeType="clickEffect">
                                  <p:stCondLst>
                                    <p:cond delay="0"/>
                                  </p:stCondLst>
                                  <p:childTnLst>
                                    <p:set>
                                      <p:cBhvr>
                                        <p:cTn id="39" dur="1" fill="hold">
                                          <p:stCondLst>
                                            <p:cond delay="0"/>
                                          </p:stCondLst>
                                        </p:cTn>
                                        <p:tgtEl>
                                          <p:spTgt spid="82955"/>
                                        </p:tgtEl>
                                        <p:attrNameLst>
                                          <p:attrName>style.visibility</p:attrName>
                                        </p:attrNameLst>
                                      </p:cBhvr>
                                      <p:to>
                                        <p:strVal val="visible"/>
                                      </p:to>
                                    </p:set>
                                    <p:animEffect transition="in" filter="wedge">
                                      <p:cBhvr>
                                        <p:cTn id="40" dur="2000"/>
                                        <p:tgtEl>
                                          <p:spTgt spid="8295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4" presetClass="entr" presetSubtype="0"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anim to="" calcmode="lin" valueType="num">
                                      <p:cBhvr>
                                        <p:cTn id="45" dur="1" fill="hold"/>
                                        <p:tgtEl>
                                          <p:spTgt spid="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55" grpId="0"/>
      <p:bldP spid="6" grpId="0" animBg="1"/>
      <p:bldP spid="7188" grpId="0" animBg="1"/>
      <p:bldP spid="9" grpId="0" animBg="1"/>
      <p:bldP spid="10" grpId="0" animBg="1"/>
      <p:bldP spid="11" grpId="0" animBg="1"/>
      <p:bldP spid="12"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1985</TotalTime>
  <Words>638</Words>
  <Application>Microsoft Office PowerPoint</Application>
  <PresentationFormat>Widescreen</PresentationFormat>
  <Paragraphs>98</Paragraphs>
  <Slides>17</Slides>
  <Notes>2</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Times New Roman</vt:lpstr>
      <vt:lpstr>Arial</vt:lpstr>
      <vt:lpstr>Calibri</vt:lpstr>
      <vt:lpstr>.VnTime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Vien Anh Shooll</dc:creator>
  <cp:lastModifiedBy>Uyen Pham</cp:lastModifiedBy>
  <cp:revision>298</cp:revision>
  <cp:lastPrinted>1601-01-01T00:00:00Z</cp:lastPrinted>
  <dcterms:created xsi:type="dcterms:W3CDTF">1601-01-01T00:00:00Z</dcterms:created>
  <dcterms:modified xsi:type="dcterms:W3CDTF">2022-11-15T01:40:20Z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