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notesMasterIdLst>
    <p:notesMasterId r:id="rId26"/>
  </p:notesMasterIdLst>
  <p:handoutMasterIdLst>
    <p:handoutMasterId r:id="rId27"/>
  </p:handoutMasterIdLst>
  <p:sldIdLst>
    <p:sldId id="566" r:id="rId2"/>
    <p:sldId id="414" r:id="rId3"/>
    <p:sldId id="554" r:id="rId4"/>
    <p:sldId id="557" r:id="rId5"/>
    <p:sldId id="335" r:id="rId6"/>
    <p:sldId id="558" r:id="rId7"/>
    <p:sldId id="334" r:id="rId8"/>
    <p:sldId id="559" r:id="rId9"/>
    <p:sldId id="336" r:id="rId10"/>
    <p:sldId id="560" r:id="rId11"/>
    <p:sldId id="568" r:id="rId12"/>
    <p:sldId id="573" r:id="rId13"/>
    <p:sldId id="574" r:id="rId14"/>
    <p:sldId id="374" r:id="rId15"/>
    <p:sldId id="570" r:id="rId16"/>
    <p:sldId id="357" r:id="rId17"/>
    <p:sldId id="341" r:id="rId18"/>
    <p:sldId id="358" r:id="rId19"/>
    <p:sldId id="342" r:id="rId20"/>
    <p:sldId id="376" r:id="rId21"/>
    <p:sldId id="569" r:id="rId22"/>
    <p:sldId id="571" r:id="rId23"/>
    <p:sldId id="572" r:id="rId24"/>
    <p:sldId id="474" r:id="rId25"/>
  </p:sldIdLst>
  <p:sldSz cx="12192000" cy="6858000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6699"/>
    <a:srgbClr val="3333FF"/>
    <a:srgbClr val="3366CC"/>
    <a:srgbClr val="0066CC"/>
    <a:srgbClr val="FF9933"/>
    <a:srgbClr val="1F497D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3" autoAdjust="0"/>
    <p:restoredTop sz="94364" autoAdjust="0"/>
  </p:normalViewPr>
  <p:slideViewPr>
    <p:cSldViewPr>
      <p:cViewPr varScale="1">
        <p:scale>
          <a:sx n="66" d="100"/>
          <a:sy n="66" d="100"/>
        </p:scale>
        <p:origin x="100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9E8A48D-0BA6-41B3-BD35-70DA04FF63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8A9802E-149D-4680-8474-C102639249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233E6B-5F24-4A17-BF45-001B8D513F5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979D7BA-4E49-4408-B7CE-A42174906C6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6959698-7374-4EC7-9252-62F472AB6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9CDF263-7049-4D4F-83C1-5E46A592B3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EB19BE6-F059-4E71-B3A9-554F630E64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11DDFBC1-C479-4BEA-BF52-1227BB8615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4038" y="674688"/>
            <a:ext cx="59944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C9C572C-E0F4-4E92-9F2D-318030342A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8BF479C-CEC2-4ABF-88D9-F992CB0B94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D58F390-B309-481E-B969-474D43F820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9A7B52-3032-4919-8D9E-5C45BE6B3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008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B5249E1B-D846-4015-ABBD-559AD7DBEFA5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09227D-85AD-4139-9B6E-EEC244BA3D5E}" type="slidenum">
              <a:rPr lang="vi-VN" altLang="en-US" smtClean="0"/>
              <a:pPr/>
              <a:t>‹#›</a:t>
            </a:fld>
            <a:endParaRPr lang="vi-V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9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4B810-A5D6-45AB-91F3-FF43D92E001D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B394-F273-40E9-917D-6FF7D2DF2CA7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9174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4B810-A5D6-45AB-91F3-FF43D92E001D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B394-F273-40E9-917D-6FF7D2DF2CA7}" type="slidenum">
              <a:rPr lang="vi-VN" altLang="en-US" smtClean="0"/>
              <a:pPr/>
              <a:t>‹#›</a:t>
            </a:fld>
            <a:endParaRPr lang="vi-V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356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4B810-A5D6-45AB-91F3-FF43D92E001D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B394-F273-40E9-917D-6FF7D2DF2CA7}" type="slidenum">
              <a:rPr lang="vi-VN" altLang="en-US" smtClean="0"/>
              <a:pPr/>
              <a:t>‹#›</a:t>
            </a:fld>
            <a:endParaRPr lang="vi-V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526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4B810-A5D6-45AB-91F3-FF43D92E001D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B394-F273-40E9-917D-6FF7D2DF2CA7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7834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4B810-A5D6-45AB-91F3-FF43D92E001D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B394-F273-40E9-917D-6FF7D2DF2CA7}" type="slidenum">
              <a:rPr lang="vi-VN" altLang="en-US" smtClean="0"/>
              <a:pPr/>
              <a:t>‹#›</a:t>
            </a:fld>
            <a:endParaRPr lang="vi-V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849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4B810-A5D6-45AB-91F3-FF43D92E001D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B394-F273-40E9-917D-6FF7D2DF2CA7}" type="slidenum">
              <a:rPr lang="vi-VN" altLang="en-US" smtClean="0"/>
              <a:pPr/>
              <a:t>‹#›</a:t>
            </a:fld>
            <a:endParaRPr lang="vi-V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582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FF4DAC-9B29-4741-90CB-4912019AD48E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D1C8-385B-4D35-804A-1B7D6954D6AD}" type="slidenum">
              <a:rPr lang="vi-VN" altLang="en-US" smtClean="0"/>
              <a:pPr/>
              <a:t>‹#›</a:t>
            </a:fld>
            <a:endParaRPr lang="vi-V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52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C76DFA-F02F-4369-9AF1-0D037C61F704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4CDB-ECD0-4CD4-B211-2B5DAE4E85E6}" type="slidenum">
              <a:rPr lang="vi-VN" altLang="en-US" smtClean="0"/>
              <a:pPr/>
              <a:t>‹#›</a:t>
            </a:fld>
            <a:endParaRPr lang="vi-V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32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9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221F2-CBE6-4BB8-ABF9-EE73712FED7B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F658-E5DC-4E02-AC19-B5FDD0DFADFD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7218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51E9B-A3AD-4D1F-8F12-D1E6856FE507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63D-D8AA-420E-B82F-EA39DAF8E688}" type="slidenum">
              <a:rPr lang="vi-VN" altLang="en-US" smtClean="0"/>
              <a:pPr/>
              <a:t>‹#›</a:t>
            </a:fld>
            <a:endParaRPr lang="vi-V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47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DF0FFA-2C37-447B-B619-971ED20C3D8C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A136-DCBA-485C-9BA8-4D7560759DC5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3048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9DD73-025F-430B-B0AB-E528099BD004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8266-119A-40CD-A1B3-6E9B39371214}" type="slidenum">
              <a:rPr lang="vi-VN" altLang="en-US" smtClean="0"/>
              <a:pPr/>
              <a:t>‹#›</a:t>
            </a:fld>
            <a:endParaRPr lang="vi-V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09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3F040-8B98-40D4-8932-82237C3EDCAD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9B70-D5AF-4D49-8352-21689E90B308}" type="slidenum">
              <a:rPr lang="vi-VN" altLang="en-US" smtClean="0"/>
              <a:pPr/>
              <a:t>‹#›</a:t>
            </a:fld>
            <a:endParaRPr lang="vi-V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42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1F545-9546-42E4-B9CA-D1EAED5D0EDB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9BC0-89A1-4CD8-B4CC-1FEF1EAEC5FB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9392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A6E3D6-C52D-4024-85D9-8FA757E93B73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0D5F-9E04-45A2-822D-2F0BE96D1F50}" type="slidenum">
              <a:rPr lang="vi-VN" altLang="en-US" smtClean="0"/>
              <a:pPr/>
              <a:t>‹#›</a:t>
            </a:fld>
            <a:endParaRPr lang="vi-V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26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F88CB2-3405-4221-9FC4-74CB53041FE4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C5C6-60A5-420A-BA4F-78F262A0BF35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5982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6C4B810-A5D6-45AB-91F3-FF43D92E001D}" type="datetimeFigureOut">
              <a:rPr lang="en-US" smtClean="0"/>
              <a:pPr>
                <a:defRPr/>
              </a:pPr>
              <a:t>10/27/2022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FFB394-F273-40E9-917D-6FF7D2DF2CA7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202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093" r:id="rId17"/>
    <p:sldLayoutId id="214748409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A849-67D3-C847-B1C1-5D936F32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D6D680-F1B0-114C-A69C-4F4ED6BBC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304E3B-1C5F-8543-B946-4FDCDA916B6F}"/>
              </a:ext>
            </a:extLst>
          </p:cNvPr>
          <p:cNvSpPr txBox="1"/>
          <p:nvPr/>
        </p:nvSpPr>
        <p:spPr>
          <a:xfrm>
            <a:off x="1374329" y="3013501"/>
            <a:ext cx="10227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GÓC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E4E06-75A8-9446-8CBD-FD90CD4DCAD4}"/>
              </a:ext>
            </a:extLst>
          </p:cNvPr>
          <p:cNvSpPr txBox="1"/>
          <p:nvPr/>
        </p:nvSpPr>
        <p:spPr>
          <a:xfrm>
            <a:off x="4876800" y="1320126"/>
            <a:ext cx="2835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535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">
            <a:extLst>
              <a:ext uri="{FF2B5EF4-FFF2-40B4-BE49-F238E27FC236}">
                <a16:creationId xmlns:a16="http://schemas.microsoft.com/office/drawing/2014/main" id="{CCA3E10F-E8FE-44AE-B5DB-0A74D4A1B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52400"/>
            <a:ext cx="708183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2">
            <a:extLst>
              <a:ext uri="{FF2B5EF4-FFF2-40B4-BE49-F238E27FC236}">
                <a16:creationId xmlns:a16="http://schemas.microsoft.com/office/drawing/2014/main" id="{ECE89D4C-287C-4B6D-A2C8-C4BA78440EF5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000250"/>
            <a:ext cx="4976813" cy="3657600"/>
            <a:chOff x="1201774" y="1960489"/>
            <a:chExt cx="4977460" cy="3657600"/>
          </a:xfrm>
        </p:grpSpPr>
        <p:grpSp>
          <p:nvGrpSpPr>
            <p:cNvPr id="13317" name="Group 3">
              <a:extLst>
                <a:ext uri="{FF2B5EF4-FFF2-40B4-BE49-F238E27FC236}">
                  <a16:creationId xmlns:a16="http://schemas.microsoft.com/office/drawing/2014/main" id="{9C082F48-4604-4B72-A56E-5D349F661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434" y="1960489"/>
              <a:ext cx="4876800" cy="3657600"/>
              <a:chOff x="1828800" y="2971800"/>
              <a:chExt cx="4876800" cy="3657600"/>
            </a:xfrm>
          </p:grpSpPr>
          <p:sp>
            <p:nvSpPr>
              <p:cNvPr id="13319" name="Text Box 11">
                <a:extLst>
                  <a:ext uri="{FF2B5EF4-FFF2-40B4-BE49-F238E27FC236}">
                    <a16:creationId xmlns:a16="http://schemas.microsoft.com/office/drawing/2014/main" id="{DA2DB95D-AECD-40A7-9840-CD7BBDE52C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4929749"/>
                <a:ext cx="6096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  <p:grpSp>
            <p:nvGrpSpPr>
              <p:cNvPr id="13320" name="Group 6">
                <a:extLst>
                  <a:ext uri="{FF2B5EF4-FFF2-40B4-BE49-F238E27FC236}">
                    <a16:creationId xmlns:a16="http://schemas.microsoft.com/office/drawing/2014/main" id="{5BD028CE-5F16-4E3F-BBA5-521EAE8AE7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8800" y="2971800"/>
                <a:ext cx="4876800" cy="3657600"/>
                <a:chOff x="1828800" y="2971800"/>
                <a:chExt cx="4876800" cy="3657600"/>
              </a:xfrm>
            </p:grpSpPr>
            <p:sp>
              <p:nvSpPr>
                <p:cNvPr id="13321" name="Line 7">
                  <a:extLst>
                    <a:ext uri="{FF2B5EF4-FFF2-40B4-BE49-F238E27FC236}">
                      <a16:creationId xmlns:a16="http://schemas.microsoft.com/office/drawing/2014/main" id="{AA43FE64-AE2B-4FA1-88FC-9D88CBF465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4800" y="3352800"/>
                  <a:ext cx="0" cy="32766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" name="Line 9">
                  <a:extLst>
                    <a:ext uri="{FF2B5EF4-FFF2-40B4-BE49-F238E27FC236}">
                      <a16:creationId xmlns:a16="http://schemas.microsoft.com/office/drawing/2014/main" id="{004BD8C9-51AD-479B-8103-2D7A6B3092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8800" y="4953000"/>
                  <a:ext cx="449580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3" name="Text Box 10">
                  <a:extLst>
                    <a:ext uri="{FF2B5EF4-FFF2-40B4-BE49-F238E27FC236}">
                      <a16:creationId xmlns:a16="http://schemas.microsoft.com/office/drawing/2014/main" id="{54609DEB-257F-40FF-93E8-35A335DCF1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81400" y="2971800"/>
                  <a:ext cx="609600" cy="58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13324" name="Text Box 12">
                  <a:extLst>
                    <a:ext uri="{FF2B5EF4-FFF2-40B4-BE49-F238E27FC236}">
                      <a16:creationId xmlns:a16="http://schemas.microsoft.com/office/drawing/2014/main" id="{5CD361D6-2599-4E0E-A5F4-15FC6E763C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96000" y="4876800"/>
                  <a:ext cx="609600" cy="58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  <p:sp>
          <p:nvSpPr>
            <p:cNvPr id="13318" name="Text Box 20">
              <a:extLst>
                <a:ext uri="{FF2B5EF4-FFF2-40B4-BE49-F238E27FC236}">
                  <a16:creationId xmlns:a16="http://schemas.microsoft.com/office/drawing/2014/main" id="{AD1E8204-A84F-47FA-8DB1-DAFB0E0D3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1774" y="1960489"/>
              <a:ext cx="53340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6C42455A-0CA4-469F-B4C6-C8BA3D6F635B}"/>
              </a:ext>
            </a:extLst>
          </p:cNvPr>
          <p:cNvSpPr/>
          <p:nvPr/>
        </p:nvSpPr>
        <p:spPr>
          <a:xfrm>
            <a:off x="2525713" y="3033713"/>
            <a:ext cx="3570287" cy="36718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CDA8-7113-9843-9B4B-31A75B69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5C43F0-BCEB-4F40-8492-F4615789B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638"/>
            <a:ext cx="11201400" cy="635476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CC71F9-E8DF-B245-ABCD-B665EB8B268B}"/>
              </a:ext>
            </a:extLst>
          </p:cNvPr>
          <p:cNvSpPr txBox="1"/>
          <p:nvPr/>
        </p:nvSpPr>
        <p:spPr>
          <a:xfrm>
            <a:off x="3048000" y="767090"/>
            <a:ext cx="598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1E26F8-748D-F648-960C-0E715B6B4808}"/>
              </a:ext>
            </a:extLst>
          </p:cNvPr>
          <p:cNvSpPr txBox="1"/>
          <p:nvPr/>
        </p:nvSpPr>
        <p:spPr>
          <a:xfrm>
            <a:off x="5410200" y="140479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7F44A-1E3C-3145-B9FE-020CB5622AB5}"/>
              </a:ext>
            </a:extLst>
          </p:cNvPr>
          <p:cNvSpPr/>
          <p:nvPr/>
        </p:nvSpPr>
        <p:spPr>
          <a:xfrm>
            <a:off x="2705116" y="2438400"/>
            <a:ext cx="68579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4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>
            <a:extLst>
              <a:ext uri="{FF2B5EF4-FFF2-40B4-BE49-F238E27FC236}">
                <a16:creationId xmlns:a16="http://schemas.microsoft.com/office/drawing/2014/main" id="{9DBF6A10-F85C-4C37-B645-80892325C46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934200" y="4267200"/>
            <a:ext cx="2438400" cy="1676400"/>
            <a:chOff x="576" y="1008"/>
            <a:chExt cx="1584" cy="1104"/>
          </a:xfrm>
        </p:grpSpPr>
        <p:sp>
          <p:nvSpPr>
            <p:cNvPr id="15386" name="AutoShape 28">
              <a:extLst>
                <a:ext uri="{FF2B5EF4-FFF2-40B4-BE49-F238E27FC236}">
                  <a16:creationId xmlns:a16="http://schemas.microsoft.com/office/drawing/2014/main" id="{1A9185CB-DEF6-4063-915A-728FE4DE6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5387" name="AutoShape 29">
              <a:extLst>
                <a:ext uri="{FF2B5EF4-FFF2-40B4-BE49-F238E27FC236}">
                  <a16:creationId xmlns:a16="http://schemas.microsoft.com/office/drawing/2014/main" id="{506C1623-06F2-419D-AD69-66A56138D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3416FDCB-8705-48CE-BF0E-B83771DD4E99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6896100" y="1714500"/>
            <a:ext cx="2514600" cy="1676400"/>
            <a:chOff x="576" y="1008"/>
            <a:chExt cx="1584" cy="1104"/>
          </a:xfrm>
        </p:grpSpPr>
        <p:sp>
          <p:nvSpPr>
            <p:cNvPr id="15384" name="AutoShape 13">
              <a:extLst>
                <a:ext uri="{FF2B5EF4-FFF2-40B4-BE49-F238E27FC236}">
                  <a16:creationId xmlns:a16="http://schemas.microsoft.com/office/drawing/2014/main" id="{7A9D125A-B6D5-4AAB-AF18-059FB2632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5385" name="AutoShape 14">
              <a:extLst>
                <a:ext uri="{FF2B5EF4-FFF2-40B4-BE49-F238E27FC236}">
                  <a16:creationId xmlns:a16="http://schemas.microsoft.com/office/drawing/2014/main" id="{78D84529-F600-4068-B69D-FF3589FE8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id="{3BDFC045-B69E-468D-A07B-E8A0DE8331A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371600"/>
            <a:ext cx="4495800" cy="2967038"/>
            <a:chOff x="336" y="864"/>
            <a:chExt cx="2832" cy="1869"/>
          </a:xfrm>
        </p:grpSpPr>
        <p:sp>
          <p:nvSpPr>
            <p:cNvPr id="15379" name="Rectangle 3">
              <a:extLst>
                <a:ext uri="{FF2B5EF4-FFF2-40B4-BE49-F238E27FC236}">
                  <a16:creationId xmlns:a16="http://schemas.microsoft.com/office/drawing/2014/main" id="{F7DF01F9-E7A5-483E-B6F1-9DC841DA5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200"/>
              <a:ext cx="2208" cy="12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5380" name="Text Box 4">
              <a:extLst>
                <a:ext uri="{FF2B5EF4-FFF2-40B4-BE49-F238E27FC236}">
                  <a16:creationId xmlns:a16="http://schemas.microsoft.com/office/drawing/2014/main" id="{F94FEB2B-ABB2-469B-8BF2-3A2C4C06E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86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/>
                <a:t>A</a:t>
              </a:r>
            </a:p>
          </p:txBody>
        </p:sp>
        <p:sp>
          <p:nvSpPr>
            <p:cNvPr id="15381" name="Text Box 5">
              <a:extLst>
                <a:ext uri="{FF2B5EF4-FFF2-40B4-BE49-F238E27FC236}">
                  <a16:creationId xmlns:a16="http://schemas.microsoft.com/office/drawing/2014/main" id="{24E5E936-5CB8-422D-8E74-EA820E706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27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/>
                <a:t>D</a:t>
              </a:r>
            </a:p>
          </p:txBody>
        </p:sp>
        <p:sp>
          <p:nvSpPr>
            <p:cNvPr id="15382" name="Text Box 6">
              <a:extLst>
                <a:ext uri="{FF2B5EF4-FFF2-40B4-BE49-F238E27FC236}">
                  <a16:creationId xmlns:a16="http://schemas.microsoft.com/office/drawing/2014/main" id="{D1C69001-0DC5-45B3-9112-914FFB22F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368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/>
                <a:t>C</a:t>
              </a:r>
            </a:p>
          </p:txBody>
        </p:sp>
        <p:sp>
          <p:nvSpPr>
            <p:cNvPr id="15383" name="Text Box 7">
              <a:extLst>
                <a:ext uri="{FF2B5EF4-FFF2-40B4-BE49-F238E27FC236}">
                  <a16:creationId xmlns:a16="http://schemas.microsoft.com/office/drawing/2014/main" id="{D52E985E-ECCE-49F7-AE1A-C2FFDEBD3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86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/>
                <a:t>B</a:t>
              </a:r>
            </a:p>
          </p:txBody>
        </p:sp>
      </p:grpSp>
      <p:sp>
        <p:nvSpPr>
          <p:cNvPr id="5128" name="Line 8">
            <a:extLst>
              <a:ext uri="{FF2B5EF4-FFF2-40B4-BE49-F238E27FC236}">
                <a16:creationId xmlns:a16="http://schemas.microsoft.com/office/drawing/2014/main" id="{7CFF6D09-0252-4D49-93F6-17C32DC06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905000"/>
            <a:ext cx="0" cy="3276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>
            <a:extLst>
              <a:ext uri="{FF2B5EF4-FFF2-40B4-BE49-F238E27FC236}">
                <a16:creationId xmlns:a16="http://schemas.microsoft.com/office/drawing/2014/main" id="{D58D1C37-0221-4827-A97D-94287CEBB7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810000"/>
            <a:ext cx="548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00161F45-1A4E-44B8-9588-80AEAAA01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90488"/>
            <a:ext cx="10658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Kéo dài hai cạnh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en-US" altLang="en-US" sz="3200">
                <a:latin typeface="Times New Roman" panose="02020603050405020304" pitchFamily="18" charset="0"/>
              </a:rPr>
              <a:t> và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DC</a:t>
            </a:r>
            <a:r>
              <a:rPr lang="en-US" altLang="en-US" sz="3200">
                <a:latin typeface="Times New Roman" panose="02020603050405020304" pitchFamily="18" charset="0"/>
              </a:rPr>
              <a:t> của hình chữ nhật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ABCD</a:t>
            </a:r>
            <a:r>
              <a:rPr lang="en-US" altLang="en-US" sz="3200">
                <a:latin typeface="Times New Roman" panose="02020603050405020304" pitchFamily="18" charset="0"/>
              </a:rPr>
              <a:t> ta </a:t>
            </a:r>
            <a:r>
              <a:rPr lang="vi-VN" altLang="en-US" sz="3200">
                <a:latin typeface="Times New Roman" panose="02020603050405020304" pitchFamily="18" charset="0"/>
              </a:rPr>
              <a:t>đư</a:t>
            </a:r>
            <a:r>
              <a:rPr lang="en-US" altLang="en-US" sz="3200">
                <a:latin typeface="Times New Roman" panose="02020603050405020304" pitchFamily="18" charset="0"/>
              </a:rPr>
              <a:t>ợc 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hai </a:t>
            </a:r>
            <a:r>
              <a:rPr lang="vi-VN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ờng thẳng vuông góc</a:t>
            </a:r>
            <a:r>
              <a:rPr lang="en-US" altLang="en-US" sz="3200">
                <a:latin typeface="Times New Roman" panose="02020603050405020304" pitchFamily="18" charset="0"/>
              </a:rPr>
              <a:t> với nhau.</a:t>
            </a:r>
            <a:endParaRPr lang="en-US" altLang="en-US" sz="4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65CCD1D3-CF46-4AEF-973D-F782A78E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46688"/>
            <a:ext cx="8763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Hai </a:t>
            </a:r>
            <a:r>
              <a:rPr lang="vi-VN" altLang="en-US" sz="3200" b="1" dirty="0">
                <a:latin typeface="Times New Roman" panose="02020603050405020304" pitchFamily="18" charset="0"/>
              </a:rPr>
              <a:t>đư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ờng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BC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ỉnh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C.</a:t>
            </a:r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74DCCD77-A6C1-4380-B5C7-D64A38AA01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200400" y="5029200"/>
            <a:ext cx="2819400" cy="1476375"/>
            <a:chOff x="576" y="1008"/>
            <a:chExt cx="1584" cy="1104"/>
          </a:xfrm>
        </p:grpSpPr>
        <p:sp>
          <p:nvSpPr>
            <p:cNvPr id="15377" name="AutoShape 22">
              <a:extLst>
                <a:ext uri="{FF2B5EF4-FFF2-40B4-BE49-F238E27FC236}">
                  <a16:creationId xmlns:a16="http://schemas.microsoft.com/office/drawing/2014/main" id="{E96C8B48-61D4-44D1-AD78-F43E5D927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5378" name="AutoShape 23">
              <a:extLst>
                <a:ext uri="{FF2B5EF4-FFF2-40B4-BE49-F238E27FC236}">
                  <a16:creationId xmlns:a16="http://schemas.microsoft.com/office/drawing/2014/main" id="{8A5C244F-41EB-4E95-81CD-AB29B5087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" name="Group 30">
            <a:extLst>
              <a:ext uri="{FF2B5EF4-FFF2-40B4-BE49-F238E27FC236}">
                <a16:creationId xmlns:a16="http://schemas.microsoft.com/office/drawing/2014/main" id="{4300CDD3-C973-4015-AEFA-F2DEEFD5D63C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3276600" y="1042988"/>
            <a:ext cx="2743200" cy="1685925"/>
            <a:chOff x="576" y="1008"/>
            <a:chExt cx="1584" cy="1104"/>
          </a:xfrm>
        </p:grpSpPr>
        <p:sp>
          <p:nvSpPr>
            <p:cNvPr id="15375" name="AutoShape 31">
              <a:extLst>
                <a:ext uri="{FF2B5EF4-FFF2-40B4-BE49-F238E27FC236}">
                  <a16:creationId xmlns:a16="http://schemas.microsoft.com/office/drawing/2014/main" id="{9F665EE0-72FB-4889-9210-9590F46B1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5376" name="AutoShape 32">
              <a:extLst>
                <a:ext uri="{FF2B5EF4-FFF2-40B4-BE49-F238E27FC236}">
                  <a16:creationId xmlns:a16="http://schemas.microsoft.com/office/drawing/2014/main" id="{8E0AAE4B-B0FA-4D24-A6BB-DF38039A3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8232" name="Line 40">
            <a:extLst>
              <a:ext uri="{FF2B5EF4-FFF2-40B4-BE49-F238E27FC236}">
                <a16:creationId xmlns:a16="http://schemas.microsoft.com/office/drawing/2014/main" id="{4CBD9FB8-4418-4913-A751-5FE98B61A4F7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6019800" y="3505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Line 41">
            <a:extLst>
              <a:ext uri="{FF2B5EF4-FFF2-40B4-BE49-F238E27FC236}">
                <a16:creationId xmlns:a16="http://schemas.microsoft.com/office/drawing/2014/main" id="{F399896B-FEBD-4965-B7B8-C92409F94825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6311900" y="3505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E6B0DB-E112-40F6-8A64-69CD0F1D9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69850"/>
            <a:ext cx="1143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góc A ,B, C, D của hình chữ nhật ABCD là những góc gì?</a:t>
            </a:r>
            <a:endParaRPr lang="en-US" altLang="en-US" sz="3200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A3C202-F3A0-48D9-B383-5B8C0582D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617538"/>
            <a:ext cx="11179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góc A, B, C, D của hình chữ nhật ABCD đều là góc vuông. 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3505200"/>
            <a:ext cx="71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endParaRPr lang="vi-V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11899" y="4800600"/>
            <a:ext cx="42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vi-VN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415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4.81481E-6 L -0.10625 0.00093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9493E-16 -3.33333E-6 L -0.10625 -0.01273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92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92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-0.17199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8889 L 5.55112E-17 0.1611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/>
      <p:bldP spid="7" grpId="0"/>
      <p:bldP spid="7" grpId="1"/>
      <p:bldP spid="8" grpId="0"/>
      <p:bldP spid="8" grpId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014" y="874355"/>
            <a:ext cx="7004911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014" y="1733966"/>
            <a:ext cx="6956139" cy="2322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628" y="4038600"/>
            <a:ext cx="698052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85077A42-8C57-4E98-AD34-2FECEC4040F4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0"/>
            <a:ext cx="8686800" cy="1295400"/>
            <a:chOff x="793" y="119"/>
            <a:chExt cx="4854" cy="952"/>
          </a:xfrm>
        </p:grpSpPr>
        <p:sp>
          <p:nvSpPr>
            <p:cNvPr id="80899" name="Rectangle 3">
              <a:extLst>
                <a:ext uri="{FF2B5EF4-FFF2-40B4-BE49-F238E27FC236}">
                  <a16:creationId xmlns:a16="http://schemas.microsoft.com/office/drawing/2014/main" id="{45886390-C940-419A-B8A9-DAE775611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19"/>
              <a:ext cx="4082" cy="4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vi-VN" sz="2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1" name="Rectangle 4">
              <a:extLst>
                <a:ext uri="{FF2B5EF4-FFF2-40B4-BE49-F238E27FC236}">
                  <a16:creationId xmlns:a16="http://schemas.microsoft.com/office/drawing/2014/main" id="{9FD88C33-B9C6-426C-A887-44BBE0627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572"/>
              <a:ext cx="4581" cy="499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rgbClr val="00006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5000"/>
                </a:lnSpc>
              </a:pPr>
              <a:endParaRPr lang="vi-VN" altLang="en-US" sz="3600" u="sng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901" name="Rectangle 5">
            <a:extLst>
              <a:ext uri="{FF2B5EF4-FFF2-40B4-BE49-F238E27FC236}">
                <a16:creationId xmlns:a16="http://schemas.microsoft.com/office/drawing/2014/main" id="{2F2D71DD-6DFE-4777-B3AB-DD1CA469C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8534400" cy="6143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vi-VN" sz="32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12" name="Group 6">
            <a:extLst>
              <a:ext uri="{FF2B5EF4-FFF2-40B4-BE49-F238E27FC236}">
                <a16:creationId xmlns:a16="http://schemas.microsoft.com/office/drawing/2014/main" id="{95A3C829-3C53-44AE-9543-455CAA727E77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0"/>
            <a:ext cx="3352800" cy="2286000"/>
            <a:chOff x="768" y="2256"/>
            <a:chExt cx="2112" cy="1440"/>
          </a:xfrm>
        </p:grpSpPr>
        <p:sp>
          <p:nvSpPr>
            <p:cNvPr id="17432" name="Line 7">
              <a:extLst>
                <a:ext uri="{FF2B5EF4-FFF2-40B4-BE49-F238E27FC236}">
                  <a16:creationId xmlns:a16="http://schemas.microsoft.com/office/drawing/2014/main" id="{760F0BE7-4AE5-45C7-8184-7DAA1BB0F477}"/>
                </a:ext>
              </a:extLst>
            </p:cNvPr>
            <p:cNvSpPr>
              <a:spLocks noChangeShapeType="1"/>
            </p:cNvSpPr>
            <p:nvPr/>
          </p:nvSpPr>
          <p:spPr bwMode="grayWhite">
            <a:xfrm>
              <a:off x="1056" y="2544"/>
              <a:ext cx="153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Line 8">
              <a:extLst>
                <a:ext uri="{FF2B5EF4-FFF2-40B4-BE49-F238E27FC236}">
                  <a16:creationId xmlns:a16="http://schemas.microsoft.com/office/drawing/2014/main" id="{C7F9342B-E771-45D4-8F44-F10B931A2FC0}"/>
                </a:ext>
              </a:extLst>
            </p:cNvPr>
            <p:cNvSpPr>
              <a:spLocks noChangeShapeType="1"/>
            </p:cNvSpPr>
            <p:nvPr/>
          </p:nvSpPr>
          <p:spPr bwMode="grayWhite">
            <a:xfrm>
              <a:off x="1056" y="3408"/>
              <a:ext cx="153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Line 9">
              <a:extLst>
                <a:ext uri="{FF2B5EF4-FFF2-40B4-BE49-F238E27FC236}">
                  <a16:creationId xmlns:a16="http://schemas.microsoft.com/office/drawing/2014/main" id="{4F618906-0342-45A1-B64A-5945318BCA62}"/>
                </a:ext>
              </a:extLst>
            </p:cNvPr>
            <p:cNvSpPr>
              <a:spLocks noChangeShapeType="1"/>
            </p:cNvSpPr>
            <p:nvPr/>
          </p:nvSpPr>
          <p:spPr bwMode="grayWhite">
            <a:xfrm>
              <a:off x="1056" y="2544"/>
              <a:ext cx="0" cy="86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Line 10">
              <a:extLst>
                <a:ext uri="{FF2B5EF4-FFF2-40B4-BE49-F238E27FC236}">
                  <a16:creationId xmlns:a16="http://schemas.microsoft.com/office/drawing/2014/main" id="{C0ADD340-807A-45A5-93C7-2A06B78050BC}"/>
                </a:ext>
              </a:extLst>
            </p:cNvPr>
            <p:cNvSpPr>
              <a:spLocks noChangeShapeType="1"/>
            </p:cNvSpPr>
            <p:nvPr/>
          </p:nvSpPr>
          <p:spPr bwMode="grayWhite">
            <a:xfrm>
              <a:off x="2592" y="2544"/>
              <a:ext cx="0" cy="86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Text Box 11">
              <a:extLst>
                <a:ext uri="{FF2B5EF4-FFF2-40B4-BE49-F238E27FC236}">
                  <a16:creationId xmlns:a16="http://schemas.microsoft.com/office/drawing/2014/main" id="{C3FFF441-5FE8-4388-B66E-F540976908A4}"/>
                </a:ext>
              </a:extLst>
            </p:cNvPr>
            <p:cNvSpPr txBox="1">
              <a:spLocks noChangeArrowheads="1"/>
            </p:cNvSpPr>
            <p:nvPr/>
          </p:nvSpPr>
          <p:spPr bwMode="grayWhite">
            <a:xfrm>
              <a:off x="768" y="22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437" name="Text Box 12">
              <a:extLst>
                <a:ext uri="{FF2B5EF4-FFF2-40B4-BE49-F238E27FC236}">
                  <a16:creationId xmlns:a16="http://schemas.microsoft.com/office/drawing/2014/main" id="{4092301B-EBA3-4EF8-B0F2-364776A30A4A}"/>
                </a:ext>
              </a:extLst>
            </p:cNvPr>
            <p:cNvSpPr txBox="1">
              <a:spLocks noChangeArrowheads="1"/>
            </p:cNvSpPr>
            <p:nvPr/>
          </p:nvSpPr>
          <p:spPr bwMode="grayWhite">
            <a:xfrm>
              <a:off x="2496" y="23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7438" name="Text Box 13">
              <a:extLst>
                <a:ext uri="{FF2B5EF4-FFF2-40B4-BE49-F238E27FC236}">
                  <a16:creationId xmlns:a16="http://schemas.microsoft.com/office/drawing/2014/main" id="{644A6DC5-2CB6-4914-BA14-09F180A3034A}"/>
                </a:ext>
              </a:extLst>
            </p:cNvPr>
            <p:cNvSpPr txBox="1">
              <a:spLocks noChangeArrowheads="1"/>
            </p:cNvSpPr>
            <p:nvPr/>
          </p:nvSpPr>
          <p:spPr bwMode="grayWhite">
            <a:xfrm>
              <a:off x="2496" y="340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7439" name="Text Box 14">
              <a:extLst>
                <a:ext uri="{FF2B5EF4-FFF2-40B4-BE49-F238E27FC236}">
                  <a16:creationId xmlns:a16="http://schemas.microsoft.com/office/drawing/2014/main" id="{A76477C8-36F5-4198-9C0E-5EE7E22A4D8D}"/>
                </a:ext>
              </a:extLst>
            </p:cNvPr>
            <p:cNvSpPr txBox="1">
              <a:spLocks noChangeArrowheads="1"/>
            </p:cNvSpPr>
            <p:nvPr/>
          </p:nvSpPr>
          <p:spPr bwMode="grayWhite">
            <a:xfrm>
              <a:off x="768" y="340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17413" name="Line 15">
            <a:extLst>
              <a:ext uri="{FF2B5EF4-FFF2-40B4-BE49-F238E27FC236}">
                <a16:creationId xmlns:a16="http://schemas.microsoft.com/office/drawing/2014/main" id="{E26ECC98-E57F-4806-A3B9-ECF88B0B4417}"/>
              </a:ext>
            </a:extLst>
          </p:cNvPr>
          <p:cNvSpPr>
            <a:spLocks noChangeShapeType="1"/>
          </p:cNvSpPr>
          <p:nvPr/>
        </p:nvSpPr>
        <p:spPr bwMode="grayWhite">
          <a:xfrm flipH="1">
            <a:off x="3124200" y="4114800"/>
            <a:ext cx="1371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17">
            <a:extLst>
              <a:ext uri="{FF2B5EF4-FFF2-40B4-BE49-F238E27FC236}">
                <a16:creationId xmlns:a16="http://schemas.microsoft.com/office/drawing/2014/main" id="{B93DDF9A-1929-473E-B9D1-6E10077C2E80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3124200" y="3581400"/>
            <a:ext cx="0" cy="1600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Rectangle 18">
            <a:extLst>
              <a:ext uri="{FF2B5EF4-FFF2-40B4-BE49-F238E27FC236}">
                <a16:creationId xmlns:a16="http://schemas.microsoft.com/office/drawing/2014/main" id="{BF1E086E-4BC3-4083-B6AD-FE7D2055B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3" y="592138"/>
            <a:ext cx="5095875" cy="1298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vi-VN" sz="4000" b="1" dirty="0" err="1">
                <a:solidFill>
                  <a:srgbClr val="C00000"/>
                </a:solidFill>
                <a:latin typeface="UTM Edwardian" pitchFamily="18" charset="0"/>
                <a:cs typeface="Times New Roman" panose="02020603050405020304" pitchFamily="18" charset="0"/>
              </a:rPr>
              <a:t>Kiểm</a:t>
            </a:r>
            <a:r>
              <a:rPr lang="en-US" altLang="vi-VN" sz="4000" b="1" dirty="0">
                <a:solidFill>
                  <a:srgbClr val="C00000"/>
                </a:solidFill>
                <a:latin typeface="UTM Edwardian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UTM Edwardian" pitchFamily="18" charset="0"/>
                <a:cs typeface="Times New Roman" panose="02020603050405020304" pitchFamily="18" charset="0"/>
              </a:rPr>
              <a:t>tra</a:t>
            </a:r>
            <a:r>
              <a:rPr lang="en-US" altLang="vi-VN" sz="4000" b="1" dirty="0">
                <a:solidFill>
                  <a:srgbClr val="C00000"/>
                </a:solidFill>
                <a:latin typeface="UTM Edwardian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UTM Edwardian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000" b="1" dirty="0">
                <a:solidFill>
                  <a:srgbClr val="C00000"/>
                </a:solidFill>
                <a:latin typeface="UTM Edwardian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UTM Edwardian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4000" b="1" dirty="0">
                <a:solidFill>
                  <a:srgbClr val="C00000"/>
                </a:solidFill>
                <a:latin typeface="UTM Edwardian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UTM Edwardian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4000" b="1" dirty="0">
                <a:solidFill>
                  <a:srgbClr val="C00000"/>
                </a:solidFill>
                <a:latin typeface="UTM Edwardian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UTM Edwardian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4000" b="1" dirty="0">
                <a:solidFill>
                  <a:srgbClr val="C00000"/>
                </a:solidFill>
                <a:latin typeface="UTM Edwardian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UTM Edwardian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4000" b="1" dirty="0">
                <a:solidFill>
                  <a:srgbClr val="C00000"/>
                </a:solidFill>
                <a:latin typeface="UTM Edwardian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UTM Edwardian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000" b="1" dirty="0">
                <a:solidFill>
                  <a:srgbClr val="C00000"/>
                </a:solidFill>
                <a:latin typeface="UTM Edwardian" pitchFamily="18" charset="0"/>
                <a:cs typeface="Times New Roman" panose="02020603050405020304" pitchFamily="18" charset="0"/>
              </a:rPr>
              <a:t> ê-</a:t>
            </a:r>
            <a:r>
              <a:rPr lang="en-US" altLang="vi-VN" sz="4000" b="1" dirty="0" err="1">
                <a:solidFill>
                  <a:srgbClr val="C00000"/>
                </a:solidFill>
                <a:latin typeface="UTM Edwardian" pitchFamily="18" charset="0"/>
                <a:cs typeface="Times New Roman" panose="02020603050405020304" pitchFamily="18" charset="0"/>
              </a:rPr>
              <a:t>ke</a:t>
            </a:r>
            <a:endParaRPr lang="vi-VN" alt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6" name="Text Box 19">
            <a:extLst>
              <a:ext uri="{FF2B5EF4-FFF2-40B4-BE49-F238E27FC236}">
                <a16:creationId xmlns:a16="http://schemas.microsoft.com/office/drawing/2014/main" id="{3D825F05-D312-403C-9919-082753EB9FD0}"/>
              </a:ext>
            </a:extLst>
          </p:cNvPr>
          <p:cNvSpPr txBox="1">
            <a:spLocks noChangeArrowheads="1"/>
          </p:cNvSpPr>
          <p:nvPr/>
        </p:nvSpPr>
        <p:spPr bwMode="grayWhite">
          <a:xfrm>
            <a:off x="2514600" y="11430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002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F8FE234C-C99F-464C-8537-0D9EFC8DABCA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3879056" y="2978944"/>
            <a:ext cx="1690688" cy="609600"/>
            <a:chOff x="576" y="1008"/>
            <a:chExt cx="1584" cy="1104"/>
          </a:xfrm>
        </p:grpSpPr>
        <p:sp>
          <p:nvSpPr>
            <p:cNvPr id="17430" name="AutoShape 13">
              <a:extLst>
                <a:ext uri="{FF2B5EF4-FFF2-40B4-BE49-F238E27FC236}">
                  <a16:creationId xmlns:a16="http://schemas.microsoft.com/office/drawing/2014/main" id="{1C6458BD-462D-46D5-B1B0-9267BA7DA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1" name="AutoShape 14">
              <a:extLst>
                <a:ext uri="{FF2B5EF4-FFF2-40B4-BE49-F238E27FC236}">
                  <a16:creationId xmlns:a16="http://schemas.microsoft.com/office/drawing/2014/main" id="{3D28A8CB-C715-429A-8973-F8E4DAF58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30">
            <a:extLst>
              <a:ext uri="{FF2B5EF4-FFF2-40B4-BE49-F238E27FC236}">
                <a16:creationId xmlns:a16="http://schemas.microsoft.com/office/drawing/2014/main" id="{23C08BDC-7478-448F-8B15-4A6B844C773C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2438400" y="2428875"/>
            <a:ext cx="685800" cy="1685925"/>
            <a:chOff x="576" y="1008"/>
            <a:chExt cx="1584" cy="1104"/>
          </a:xfrm>
        </p:grpSpPr>
        <p:sp>
          <p:nvSpPr>
            <p:cNvPr id="17428" name="AutoShape 31">
              <a:extLst>
                <a:ext uri="{FF2B5EF4-FFF2-40B4-BE49-F238E27FC236}">
                  <a16:creationId xmlns:a16="http://schemas.microsoft.com/office/drawing/2014/main" id="{C9F56134-A9FC-4F22-AEE2-F8A3340E0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9" name="AutoShape 32">
              <a:extLst>
                <a:ext uri="{FF2B5EF4-FFF2-40B4-BE49-F238E27FC236}">
                  <a16:creationId xmlns:a16="http://schemas.microsoft.com/office/drawing/2014/main" id="{7313317A-8F14-45BF-AFA2-E8F76C0F0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C3BDE8E6-DA2F-4B26-85F5-BB11369DE18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362200" y="4114800"/>
            <a:ext cx="762000" cy="1476375"/>
            <a:chOff x="576" y="1008"/>
            <a:chExt cx="1584" cy="1104"/>
          </a:xfrm>
        </p:grpSpPr>
        <p:sp>
          <p:nvSpPr>
            <p:cNvPr id="17426" name="AutoShape 22">
              <a:extLst>
                <a:ext uri="{FF2B5EF4-FFF2-40B4-BE49-F238E27FC236}">
                  <a16:creationId xmlns:a16="http://schemas.microsoft.com/office/drawing/2014/main" id="{AEA0E1E0-A691-45E7-A4F9-705B82800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7" name="AutoShape 23">
              <a:extLst>
                <a:ext uri="{FF2B5EF4-FFF2-40B4-BE49-F238E27FC236}">
                  <a16:creationId xmlns:a16="http://schemas.microsoft.com/office/drawing/2014/main" id="{2C64AF93-29BC-43BE-ADD3-DB13FD202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27">
            <a:extLst>
              <a:ext uri="{FF2B5EF4-FFF2-40B4-BE49-F238E27FC236}">
                <a16:creationId xmlns:a16="http://schemas.microsoft.com/office/drawing/2014/main" id="{42B0CA4C-2BD9-4B44-8104-E5B6967F9AD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536031" y="4702969"/>
            <a:ext cx="1938338" cy="762000"/>
            <a:chOff x="576" y="1008"/>
            <a:chExt cx="1584" cy="1104"/>
          </a:xfrm>
        </p:grpSpPr>
        <p:sp>
          <p:nvSpPr>
            <p:cNvPr id="17424" name="AutoShape 28">
              <a:extLst>
                <a:ext uri="{FF2B5EF4-FFF2-40B4-BE49-F238E27FC236}">
                  <a16:creationId xmlns:a16="http://schemas.microsoft.com/office/drawing/2014/main" id="{BB7266D4-CFFF-44CB-953F-5B1A41B5B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5" name="AutoShape 29">
              <a:extLst>
                <a:ext uri="{FF2B5EF4-FFF2-40B4-BE49-F238E27FC236}">
                  <a16:creationId xmlns:a16="http://schemas.microsoft.com/office/drawing/2014/main" id="{4DD6E2DB-074B-4E2C-AC5B-8268234B4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325 L -0.1069 -0.0032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50390-D871-3842-B53B-5DAAD02AD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20">
            <a:extLst>
              <a:ext uri="{FF2B5EF4-FFF2-40B4-BE49-F238E27FC236}">
                <a16:creationId xmlns:a16="http://schemas.microsoft.com/office/drawing/2014/main" id="{F4C925E6-DC9D-0042-8DC7-D2F367B0D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800"/>
            <a:ext cx="9753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dirty="0">
                <a:solidFill>
                  <a:srgbClr val="FF0000"/>
                </a:solidFill>
                <a:latin typeface="UTM Swiss 721 Black Condensed" panose="02000500000000000000" pitchFamily="2" charset="0"/>
              </a:rPr>
              <a:t> Hai đường thẳng vuông góc với nhau khi hai đường thẳng cắt nhau tại một điểm và tạo thành 4 góc vuông</a:t>
            </a:r>
            <a:endParaRPr lang="en-US" altLang="en-US" sz="4000" dirty="0">
              <a:solidFill>
                <a:srgbClr val="FF0000"/>
              </a:solidFill>
              <a:latin typeface="UTM Swiss 721 Black Condense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5">
            <a:extLst>
              <a:ext uri="{FF2B5EF4-FFF2-40B4-BE49-F238E27FC236}">
                <a16:creationId xmlns:a16="http://schemas.microsoft.com/office/drawing/2014/main" id="{463D233F-34F4-4248-8CB2-0F9858A0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133600"/>
            <a:ext cx="6629400" cy="17526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76200" cmpd="tri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000" b="1" i="1" dirty="0" err="1">
                <a:solidFill>
                  <a:srgbClr val="C00000"/>
                </a:solidFill>
                <a:latin typeface="UTM Pierre" panose="02040603050506020204" pitchFamily="18" charset="0"/>
              </a:rPr>
              <a:t>Thực</a:t>
            </a:r>
            <a:r>
              <a:rPr lang="en-US" altLang="en-US" sz="8000" b="1" i="1" dirty="0">
                <a:solidFill>
                  <a:srgbClr val="C00000"/>
                </a:solidFill>
                <a:latin typeface="UTM Pierre" panose="02040603050506020204" pitchFamily="18" charset="0"/>
              </a:rPr>
              <a:t> </a:t>
            </a:r>
            <a:r>
              <a:rPr lang="en-US" altLang="en-US" sz="8000" b="1" i="1" dirty="0" err="1">
                <a:solidFill>
                  <a:srgbClr val="C00000"/>
                </a:solidFill>
                <a:latin typeface="UTM Pierre" panose="02040603050506020204" pitchFamily="18" charset="0"/>
              </a:rPr>
              <a:t>hành</a:t>
            </a:r>
            <a:endParaRPr lang="en-US" altLang="en-US" sz="8000" b="1" i="1" dirty="0">
              <a:solidFill>
                <a:srgbClr val="C00000"/>
              </a:solidFill>
              <a:latin typeface="UTM Pierre" panose="0204060305050602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>
            <a:extLst>
              <a:ext uri="{FF2B5EF4-FFF2-40B4-BE49-F238E27FC236}">
                <a16:creationId xmlns:a16="http://schemas.microsoft.com/office/drawing/2014/main" id="{442E7F85-D8EE-4160-963C-B6B2C4D12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609600"/>
            <a:ext cx="10304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79D4D5-8219-4029-8728-D9A4E8EB5E06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2438400"/>
            <a:ext cx="4976812" cy="3657600"/>
            <a:chOff x="1201774" y="1960489"/>
            <a:chExt cx="4977460" cy="3657600"/>
          </a:xfrm>
        </p:grpSpPr>
        <p:grpSp>
          <p:nvGrpSpPr>
            <p:cNvPr id="20494" name="Group 2">
              <a:extLst>
                <a:ext uri="{FF2B5EF4-FFF2-40B4-BE49-F238E27FC236}">
                  <a16:creationId xmlns:a16="http://schemas.microsoft.com/office/drawing/2014/main" id="{C4CD1330-1EF5-4874-8617-69F3E82C3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434" y="1960489"/>
              <a:ext cx="4876800" cy="3657600"/>
              <a:chOff x="1828800" y="2971800"/>
              <a:chExt cx="4876800" cy="3657600"/>
            </a:xfrm>
          </p:grpSpPr>
          <p:sp>
            <p:nvSpPr>
              <p:cNvPr id="20496" name="Text Box 11">
                <a:extLst>
                  <a:ext uri="{FF2B5EF4-FFF2-40B4-BE49-F238E27FC236}">
                    <a16:creationId xmlns:a16="http://schemas.microsoft.com/office/drawing/2014/main" id="{C5548D89-C05F-4AAD-A420-0C5682FFE3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3800" y="4876800"/>
                <a:ext cx="6096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  <p:grpSp>
            <p:nvGrpSpPr>
              <p:cNvPr id="20497" name="Group 1">
                <a:extLst>
                  <a:ext uri="{FF2B5EF4-FFF2-40B4-BE49-F238E27FC236}">
                    <a16:creationId xmlns:a16="http://schemas.microsoft.com/office/drawing/2014/main" id="{570E7A89-09BD-44F0-AEDE-9691669BD1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8800" y="2971800"/>
                <a:ext cx="4876800" cy="3657600"/>
                <a:chOff x="1828800" y="2971800"/>
                <a:chExt cx="4876800" cy="3657600"/>
              </a:xfrm>
            </p:grpSpPr>
            <p:sp>
              <p:nvSpPr>
                <p:cNvPr id="20498" name="Line 7">
                  <a:extLst>
                    <a:ext uri="{FF2B5EF4-FFF2-40B4-BE49-F238E27FC236}">
                      <a16:creationId xmlns:a16="http://schemas.microsoft.com/office/drawing/2014/main" id="{3C61FDDE-B803-441F-94F6-045E1B62CE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4800" y="3352800"/>
                  <a:ext cx="0" cy="32766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9" name="Line 9">
                  <a:extLst>
                    <a:ext uri="{FF2B5EF4-FFF2-40B4-BE49-F238E27FC236}">
                      <a16:creationId xmlns:a16="http://schemas.microsoft.com/office/drawing/2014/main" id="{043D2534-645B-4EBA-807B-B817FA757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8800" y="4953000"/>
                  <a:ext cx="449580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0" name="Text Box 10">
                  <a:extLst>
                    <a:ext uri="{FF2B5EF4-FFF2-40B4-BE49-F238E27FC236}">
                      <a16:creationId xmlns:a16="http://schemas.microsoft.com/office/drawing/2014/main" id="{C0BC7216-BD3F-436E-9F99-C76EE7F7B5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81400" y="2971800"/>
                  <a:ext cx="609600" cy="58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20501" name="Text Box 12">
                  <a:extLst>
                    <a:ext uri="{FF2B5EF4-FFF2-40B4-BE49-F238E27FC236}">
                      <a16:creationId xmlns:a16="http://schemas.microsoft.com/office/drawing/2014/main" id="{C4DBEE5C-7A58-43F9-AE03-C99D848FD8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96000" y="4876800"/>
                  <a:ext cx="609600" cy="58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</a:p>
              </p:txBody>
            </p:sp>
          </p:grpSp>
        </p:grpSp>
        <p:sp>
          <p:nvSpPr>
            <p:cNvPr id="20495" name="Text Box 20">
              <a:extLst>
                <a:ext uri="{FF2B5EF4-FFF2-40B4-BE49-F238E27FC236}">
                  <a16:creationId xmlns:a16="http://schemas.microsoft.com/office/drawing/2014/main" id="{9651DAFA-FB38-47AB-A74B-EE44C432F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1774" y="1960489"/>
              <a:ext cx="53340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B36B8E3-FB74-4D22-A0BC-2CE1BF41C300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2438400"/>
            <a:ext cx="3684587" cy="2914651"/>
            <a:chOff x="6888956" y="1574900"/>
            <a:chExt cx="3684210" cy="2915106"/>
          </a:xfrm>
        </p:grpSpPr>
        <p:grpSp>
          <p:nvGrpSpPr>
            <p:cNvPr id="20486" name="Group 4">
              <a:extLst>
                <a:ext uri="{FF2B5EF4-FFF2-40B4-BE49-F238E27FC236}">
                  <a16:creationId xmlns:a16="http://schemas.microsoft.com/office/drawing/2014/main" id="{36597691-A002-4785-8C9B-24C953AB90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5566" y="2013311"/>
              <a:ext cx="3657600" cy="2476695"/>
              <a:chOff x="7086600" y="2990782"/>
              <a:chExt cx="3657600" cy="2476695"/>
            </a:xfrm>
          </p:grpSpPr>
          <p:grpSp>
            <p:nvGrpSpPr>
              <p:cNvPr id="20488" name="Group 3">
                <a:extLst>
                  <a:ext uri="{FF2B5EF4-FFF2-40B4-BE49-F238E27FC236}">
                    <a16:creationId xmlns:a16="http://schemas.microsoft.com/office/drawing/2014/main" id="{35B7C84A-02D7-4C7E-BC3D-209E8C576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6600" y="2990782"/>
                <a:ext cx="3429000" cy="2476695"/>
                <a:chOff x="7086600" y="2990781"/>
                <a:chExt cx="3429000" cy="2476696"/>
              </a:xfrm>
            </p:grpSpPr>
            <p:sp>
              <p:nvSpPr>
                <p:cNvPr id="20490" name="Line 13">
                  <a:extLst>
                    <a:ext uri="{FF2B5EF4-FFF2-40B4-BE49-F238E27FC236}">
                      <a16:creationId xmlns:a16="http://schemas.microsoft.com/office/drawing/2014/main" id="{7B0ACA04-B4DC-441C-B882-2DABDEB7DF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6600" y="4514781"/>
                  <a:ext cx="342900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1" name="Line 14">
                  <a:extLst>
                    <a:ext uri="{FF2B5EF4-FFF2-40B4-BE49-F238E27FC236}">
                      <a16:creationId xmlns:a16="http://schemas.microsoft.com/office/drawing/2014/main" id="{7FA4BC07-7542-4E9B-8AC2-F810C39363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24932" y="3638677"/>
                  <a:ext cx="2895600" cy="18288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2" name="Text Box 15">
                  <a:extLst>
                    <a:ext uri="{FF2B5EF4-FFF2-40B4-BE49-F238E27FC236}">
                      <a16:creationId xmlns:a16="http://schemas.microsoft.com/office/drawing/2014/main" id="{7CFB50B5-3B15-4241-974E-0422BE7A0C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10600" y="4590981"/>
                  <a:ext cx="609600" cy="58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20493" name="Text Box 16">
                  <a:extLst>
                    <a:ext uri="{FF2B5EF4-FFF2-40B4-BE49-F238E27FC236}">
                      <a16:creationId xmlns:a16="http://schemas.microsoft.com/office/drawing/2014/main" id="{F3FCAFC1-A889-42EE-A981-04C90E88D7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77400" y="2990781"/>
                  <a:ext cx="609600" cy="58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</a:p>
              </p:txBody>
            </p:sp>
          </p:grpSp>
          <p:sp>
            <p:nvSpPr>
              <p:cNvPr id="20489" name="Text Box 17">
                <a:extLst>
                  <a:ext uri="{FF2B5EF4-FFF2-40B4-BE49-F238E27FC236}">
                    <a16:creationId xmlns:a16="http://schemas.microsoft.com/office/drawing/2014/main" id="{68CA425B-59D8-4866-A2D9-CBA74F93FB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34600" y="4514781"/>
                <a:ext cx="6096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</p:grpSp>
        <p:sp>
          <p:nvSpPr>
            <p:cNvPr id="20487" name="Text Box 20">
              <a:extLst>
                <a:ext uri="{FF2B5EF4-FFF2-40B4-BE49-F238E27FC236}">
                  <a16:creationId xmlns:a16="http://schemas.microsoft.com/office/drawing/2014/main" id="{0D79FA15-96A8-4332-A8B3-A4C8BBB65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8956" y="1574900"/>
              <a:ext cx="60959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">
            <a:extLst>
              <a:ext uri="{FF2B5EF4-FFF2-40B4-BE49-F238E27FC236}">
                <a16:creationId xmlns:a16="http://schemas.microsoft.com/office/drawing/2014/main" id="{4A5CEF7B-563C-4370-B6D0-C86033D6AB70}"/>
              </a:ext>
            </a:extLst>
          </p:cNvPr>
          <p:cNvGrpSpPr>
            <a:grpSpLocks/>
          </p:cNvGrpSpPr>
          <p:nvPr/>
        </p:nvGrpSpPr>
        <p:grpSpPr bwMode="auto">
          <a:xfrm>
            <a:off x="1409700" y="1230313"/>
            <a:ext cx="3959225" cy="2994025"/>
            <a:chOff x="1673225" y="2035175"/>
            <a:chExt cx="3959225" cy="2994025"/>
          </a:xfrm>
        </p:grpSpPr>
        <p:grpSp>
          <p:nvGrpSpPr>
            <p:cNvPr id="21569" name="Group 3">
              <a:extLst>
                <a:ext uri="{FF2B5EF4-FFF2-40B4-BE49-F238E27FC236}">
                  <a16:creationId xmlns:a16="http://schemas.microsoft.com/office/drawing/2014/main" id="{FFABD5E4-CBD2-473D-A3E7-D4B1CC4D4F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225" y="2035175"/>
              <a:ext cx="3736975" cy="2994025"/>
              <a:chOff x="1673225" y="2035175"/>
              <a:chExt cx="3736975" cy="2994025"/>
            </a:xfrm>
          </p:grpSpPr>
          <p:sp>
            <p:nvSpPr>
              <p:cNvPr id="21572" name="Line 18">
                <a:extLst>
                  <a:ext uri="{FF2B5EF4-FFF2-40B4-BE49-F238E27FC236}">
                    <a16:creationId xmlns:a16="http://schemas.microsoft.com/office/drawing/2014/main" id="{B3667375-208B-467A-8B39-6FA49ACE7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9000" y="2514600"/>
                <a:ext cx="0" cy="2514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73" name="Line 19">
                <a:extLst>
                  <a:ext uri="{FF2B5EF4-FFF2-40B4-BE49-F238E27FC236}">
                    <a16:creationId xmlns:a16="http://schemas.microsoft.com/office/drawing/2014/main" id="{988F3AF9-A0DE-40C1-91C2-0A7E8B73F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3962400"/>
                <a:ext cx="3581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74" name="Text Box 20">
                <a:extLst>
                  <a:ext uri="{FF2B5EF4-FFF2-40B4-BE49-F238E27FC236}">
                    <a16:creationId xmlns:a16="http://schemas.microsoft.com/office/drawing/2014/main" id="{5BEF2206-A21A-40BF-838B-DD6A98E85B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3225" y="2035175"/>
                <a:ext cx="533400" cy="585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</a:p>
            </p:txBody>
          </p:sp>
          <p:sp>
            <p:nvSpPr>
              <p:cNvPr id="21575" name="Text Box 21">
                <a:extLst>
                  <a:ext uri="{FF2B5EF4-FFF2-40B4-BE49-F238E27FC236}">
                    <a16:creationId xmlns:a16="http://schemas.microsoft.com/office/drawing/2014/main" id="{08189E77-4ED5-4376-86A0-2C144FDB46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9100" y="2279650"/>
                <a:ext cx="463550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sp>
          <p:nvSpPr>
            <p:cNvPr id="21570" name="Text Box 22">
              <a:extLst>
                <a:ext uri="{FF2B5EF4-FFF2-40B4-BE49-F238E27FC236}">
                  <a16:creationId xmlns:a16="http://schemas.microsoft.com/office/drawing/2014/main" id="{ADC9E5B6-BF8E-4053-B65D-8B37D5B36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9263" y="3919538"/>
              <a:ext cx="3238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1571" name="Text Box 23">
              <a:extLst>
                <a:ext uri="{FF2B5EF4-FFF2-40B4-BE49-F238E27FC236}">
                  <a16:creationId xmlns:a16="http://schemas.microsoft.com/office/drawing/2014/main" id="{7A84C130-8051-45C7-8229-3FED38497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8900" y="3962400"/>
              <a:ext cx="4635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21507" name="Group 8">
            <a:extLst>
              <a:ext uri="{FF2B5EF4-FFF2-40B4-BE49-F238E27FC236}">
                <a16:creationId xmlns:a16="http://schemas.microsoft.com/office/drawing/2014/main" id="{A92D5A22-80C8-4D82-977A-5B89DAD95C85}"/>
              </a:ext>
            </a:extLst>
          </p:cNvPr>
          <p:cNvGrpSpPr>
            <a:grpSpLocks/>
          </p:cNvGrpSpPr>
          <p:nvPr/>
        </p:nvGrpSpPr>
        <p:grpSpPr bwMode="auto">
          <a:xfrm>
            <a:off x="6362700" y="1230313"/>
            <a:ext cx="3971925" cy="2994025"/>
            <a:chOff x="6397625" y="2035175"/>
            <a:chExt cx="3971925" cy="2994025"/>
          </a:xfrm>
        </p:grpSpPr>
        <p:sp>
          <p:nvSpPr>
            <p:cNvPr id="21562" name="Text Box 26">
              <a:extLst>
                <a:ext uri="{FF2B5EF4-FFF2-40B4-BE49-F238E27FC236}">
                  <a16:creationId xmlns:a16="http://schemas.microsoft.com/office/drawing/2014/main" id="{42B7C3CD-8589-4879-81E5-8E581EC11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7688" y="3962400"/>
              <a:ext cx="5222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grpSp>
          <p:nvGrpSpPr>
            <p:cNvPr id="21563" name="Group 7">
              <a:extLst>
                <a:ext uri="{FF2B5EF4-FFF2-40B4-BE49-F238E27FC236}">
                  <a16:creationId xmlns:a16="http://schemas.microsoft.com/office/drawing/2014/main" id="{5EF1C2E6-6883-4F1C-B029-9043AF48FA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7625" y="2035175"/>
              <a:ext cx="3971925" cy="2994025"/>
              <a:chOff x="6397625" y="2035175"/>
              <a:chExt cx="3971925" cy="2994025"/>
            </a:xfrm>
          </p:grpSpPr>
          <p:sp>
            <p:nvSpPr>
              <p:cNvPr id="21564" name="Line 24">
                <a:extLst>
                  <a:ext uri="{FF2B5EF4-FFF2-40B4-BE49-F238E27FC236}">
                    <a16:creationId xmlns:a16="http://schemas.microsoft.com/office/drawing/2014/main" id="{D75D070E-4A1B-4EFE-B65F-7F86CC4C2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7000" y="3962400"/>
                <a:ext cx="3733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65" name="Line 25">
                <a:extLst>
                  <a:ext uri="{FF2B5EF4-FFF2-40B4-BE49-F238E27FC236}">
                    <a16:creationId xmlns:a16="http://schemas.microsoft.com/office/drawing/2014/main" id="{30B0E35D-9C7F-4553-8D4F-966FB193A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9000" y="2514600"/>
                <a:ext cx="2362200" cy="2514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66" name="Text Box 27">
                <a:extLst>
                  <a:ext uri="{FF2B5EF4-FFF2-40B4-BE49-F238E27FC236}">
                    <a16:creationId xmlns:a16="http://schemas.microsoft.com/office/drawing/2014/main" id="{3C3C4A4B-E9CF-4981-BDC2-393C9F8909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58288" y="2092325"/>
                <a:ext cx="404812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21567" name="Text Box 28">
                <a:extLst>
                  <a:ext uri="{FF2B5EF4-FFF2-40B4-BE49-F238E27FC236}">
                    <a16:creationId xmlns:a16="http://schemas.microsoft.com/office/drawing/2014/main" id="{604ECFBF-A7D8-4C59-961E-CBFC4C88DB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0" y="3962400"/>
                <a:ext cx="46355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  <p:sp>
            <p:nvSpPr>
              <p:cNvPr id="21568" name="Text Box 31">
                <a:extLst>
                  <a:ext uri="{FF2B5EF4-FFF2-40B4-BE49-F238E27FC236}">
                    <a16:creationId xmlns:a16="http://schemas.microsoft.com/office/drawing/2014/main" id="{2A2BE304-2651-44F5-B5F4-5F381092D8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7625" y="2035175"/>
                <a:ext cx="547688" cy="585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</a:p>
            </p:txBody>
          </p:sp>
        </p:grpSp>
      </p:grpSp>
      <p:grpSp>
        <p:nvGrpSpPr>
          <p:cNvPr id="2" name="Group 32">
            <a:extLst>
              <a:ext uri="{FF2B5EF4-FFF2-40B4-BE49-F238E27FC236}">
                <a16:creationId xmlns:a16="http://schemas.microsoft.com/office/drawing/2014/main" id="{BC6630F8-049A-4ADC-B985-2B6A84AEE022}"/>
              </a:ext>
            </a:extLst>
          </p:cNvPr>
          <p:cNvGrpSpPr>
            <a:grpSpLocks/>
          </p:cNvGrpSpPr>
          <p:nvPr/>
        </p:nvGrpSpPr>
        <p:grpSpPr bwMode="auto">
          <a:xfrm>
            <a:off x="4159250" y="1450975"/>
            <a:ext cx="990600" cy="1676400"/>
            <a:chOff x="3552" y="144"/>
            <a:chExt cx="624" cy="1056"/>
          </a:xfrm>
        </p:grpSpPr>
        <p:sp>
          <p:nvSpPr>
            <p:cNvPr id="21560" name="AutoShape 33">
              <a:extLst>
                <a:ext uri="{FF2B5EF4-FFF2-40B4-BE49-F238E27FC236}">
                  <a16:creationId xmlns:a16="http://schemas.microsoft.com/office/drawing/2014/main" id="{96AD4D67-78EB-42AA-889D-E545C56C8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1561" name="AutoShape 34">
              <a:extLst>
                <a:ext uri="{FF2B5EF4-FFF2-40B4-BE49-F238E27FC236}">
                  <a16:creationId xmlns:a16="http://schemas.microsoft.com/office/drawing/2014/main" id="{7A3A2D2A-EFDA-4621-AA45-3900313C6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3" name="Group 35">
            <a:extLst>
              <a:ext uri="{FF2B5EF4-FFF2-40B4-BE49-F238E27FC236}">
                <a16:creationId xmlns:a16="http://schemas.microsoft.com/office/drawing/2014/main" id="{6C4C7FB2-4BE5-431E-A3E3-D80A218D06C0}"/>
              </a:ext>
            </a:extLst>
          </p:cNvPr>
          <p:cNvGrpSpPr>
            <a:grpSpLocks/>
          </p:cNvGrpSpPr>
          <p:nvPr/>
        </p:nvGrpSpPr>
        <p:grpSpPr bwMode="auto">
          <a:xfrm>
            <a:off x="8218488" y="1474788"/>
            <a:ext cx="990600" cy="1676400"/>
            <a:chOff x="3552" y="144"/>
            <a:chExt cx="624" cy="1056"/>
          </a:xfrm>
        </p:grpSpPr>
        <p:sp>
          <p:nvSpPr>
            <p:cNvPr id="21558" name="AutoShape 36">
              <a:extLst>
                <a:ext uri="{FF2B5EF4-FFF2-40B4-BE49-F238E27FC236}">
                  <a16:creationId xmlns:a16="http://schemas.microsoft.com/office/drawing/2014/main" id="{26CD1A41-D1BB-487A-93BE-0D4BEC27C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1559" name="AutoShape 37">
              <a:extLst>
                <a:ext uri="{FF2B5EF4-FFF2-40B4-BE49-F238E27FC236}">
                  <a16:creationId xmlns:a16="http://schemas.microsoft.com/office/drawing/2014/main" id="{A9277882-525E-49E6-8832-260D7E470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1510" name="Rectangle 3">
            <a:extLst>
              <a:ext uri="{FF2B5EF4-FFF2-40B4-BE49-F238E27FC236}">
                <a16:creationId xmlns:a16="http://schemas.microsoft.com/office/drawing/2014/main" id="{9A2325ED-665B-4D59-9DCB-DDA17A649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06363"/>
            <a:ext cx="1043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3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2A24F6-7B3F-470F-B603-2F067263CD41}"/>
              </a:ext>
            </a:extLst>
          </p:cNvPr>
          <p:cNvGrpSpPr>
            <a:grpSpLocks/>
          </p:cNvGrpSpPr>
          <p:nvPr/>
        </p:nvGrpSpPr>
        <p:grpSpPr bwMode="auto">
          <a:xfrm>
            <a:off x="3159125" y="2852738"/>
            <a:ext cx="304800" cy="304800"/>
            <a:chOff x="6019800" y="3505200"/>
            <a:chExt cx="304800" cy="304800"/>
          </a:xfrm>
        </p:grpSpPr>
        <p:sp>
          <p:nvSpPr>
            <p:cNvPr id="21556" name="Line 40">
              <a:extLst>
                <a:ext uri="{FF2B5EF4-FFF2-40B4-BE49-F238E27FC236}">
                  <a16:creationId xmlns:a16="http://schemas.microsoft.com/office/drawing/2014/main" id="{F6501017-75C4-4D83-A48A-22AFB15D0237}"/>
                </a:ext>
              </a:extLst>
            </p:cNvPr>
            <p:cNvSpPr>
              <a:spLocks noChangeShapeType="1"/>
            </p:cNvSpPr>
            <p:nvPr/>
          </p:nvSpPr>
          <p:spPr bwMode="grayWhite">
            <a:xfrm>
              <a:off x="6019800" y="350520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7" name="Line 41">
              <a:extLst>
                <a:ext uri="{FF2B5EF4-FFF2-40B4-BE49-F238E27FC236}">
                  <a16:creationId xmlns:a16="http://schemas.microsoft.com/office/drawing/2014/main" id="{11EF325E-9A74-48AD-8479-66D88BEBE9E2}"/>
                </a:ext>
              </a:extLst>
            </p:cNvPr>
            <p:cNvSpPr>
              <a:spLocks noChangeShapeType="1"/>
            </p:cNvSpPr>
            <p:nvPr/>
          </p:nvSpPr>
          <p:spPr bwMode="grayWhite">
            <a:xfrm>
              <a:off x="6311900" y="35052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27">
            <a:extLst>
              <a:ext uri="{FF2B5EF4-FFF2-40B4-BE49-F238E27FC236}">
                <a16:creationId xmlns:a16="http://schemas.microsoft.com/office/drawing/2014/main" id="{1D999599-D28C-48EA-82EA-E90C408056C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762375" y="3567113"/>
            <a:ext cx="1828800" cy="1035050"/>
            <a:chOff x="576" y="1008"/>
            <a:chExt cx="1584" cy="1104"/>
          </a:xfrm>
        </p:grpSpPr>
        <p:sp>
          <p:nvSpPr>
            <p:cNvPr id="21554" name="AutoShape 28">
              <a:extLst>
                <a:ext uri="{FF2B5EF4-FFF2-40B4-BE49-F238E27FC236}">
                  <a16:creationId xmlns:a16="http://schemas.microsoft.com/office/drawing/2014/main" id="{EF25B6A7-C607-4EB9-B829-F770413F8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5" name="AutoShape 29">
              <a:extLst>
                <a:ext uri="{FF2B5EF4-FFF2-40B4-BE49-F238E27FC236}">
                  <a16:creationId xmlns:a16="http://schemas.microsoft.com/office/drawing/2014/main" id="{839C8D54-912A-4032-A287-032E5B8CC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2">
            <a:extLst>
              <a:ext uri="{FF2B5EF4-FFF2-40B4-BE49-F238E27FC236}">
                <a16:creationId xmlns:a16="http://schemas.microsoft.com/office/drawing/2014/main" id="{0AF02C6A-0B5C-40CC-9544-3FED995F3673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949325" y="1793875"/>
            <a:ext cx="990600" cy="1676400"/>
            <a:chOff x="3552" y="144"/>
            <a:chExt cx="624" cy="1056"/>
          </a:xfrm>
        </p:grpSpPr>
        <p:sp>
          <p:nvSpPr>
            <p:cNvPr id="21552" name="AutoShape 33">
              <a:extLst>
                <a:ext uri="{FF2B5EF4-FFF2-40B4-BE49-F238E27FC236}">
                  <a16:creationId xmlns:a16="http://schemas.microsoft.com/office/drawing/2014/main" id="{D47DCE06-CF13-41D7-88BA-EE1712434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1553" name="AutoShape 34">
              <a:extLst>
                <a:ext uri="{FF2B5EF4-FFF2-40B4-BE49-F238E27FC236}">
                  <a16:creationId xmlns:a16="http://schemas.microsoft.com/office/drawing/2014/main" id="{7637CAD3-EC84-442B-8B42-B9BA012A8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43" name="Group 32">
            <a:extLst>
              <a:ext uri="{FF2B5EF4-FFF2-40B4-BE49-F238E27FC236}">
                <a16:creationId xmlns:a16="http://schemas.microsoft.com/office/drawing/2014/main" id="{F5426590-27CA-4018-933C-CF726CC3757C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914400" y="2773363"/>
            <a:ext cx="990600" cy="1758950"/>
            <a:chOff x="3552" y="144"/>
            <a:chExt cx="624" cy="1056"/>
          </a:xfrm>
        </p:grpSpPr>
        <p:sp>
          <p:nvSpPr>
            <p:cNvPr id="21550" name="AutoShape 33">
              <a:extLst>
                <a:ext uri="{FF2B5EF4-FFF2-40B4-BE49-F238E27FC236}">
                  <a16:creationId xmlns:a16="http://schemas.microsoft.com/office/drawing/2014/main" id="{CA04D7AC-D8EB-4B5B-888C-44165FAE0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1551" name="AutoShape 34">
              <a:extLst>
                <a:ext uri="{FF2B5EF4-FFF2-40B4-BE49-F238E27FC236}">
                  <a16:creationId xmlns:a16="http://schemas.microsoft.com/office/drawing/2014/main" id="{B7B0040E-975E-49B0-B48F-97607FB00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89429E3-15C9-4B3E-AA32-AF3A56044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28" y="4884999"/>
            <a:ext cx="5634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a) HI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IK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endParaRPr lang="vi-VN" altLang="vi-VN" sz="32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EB8AE3-72C3-4FDB-B644-F98350156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186" y="4849634"/>
            <a:ext cx="58943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b) MP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MQ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endParaRPr lang="vi-VN" altLang="vi-VN" sz="32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08125 3.7037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8007 -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7162 0.00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06927 0.00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2BEBEC60-1162-4F36-B44C-577F1A015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701675"/>
            <a:ext cx="10210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Cho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nhật</a:t>
            </a:r>
            <a:r>
              <a:rPr lang="en-US" altLang="en-US" sz="3600" dirty="0">
                <a:latin typeface="Times New Roman" panose="02020603050405020304" pitchFamily="18" charset="0"/>
              </a:rPr>
              <a:t> ABCD, AB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</a:rPr>
              <a:t> BC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cặp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từng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cặp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nhật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</a:rPr>
              <a:t>đ</a:t>
            </a:r>
            <a:r>
              <a:rPr lang="en-US" altLang="en-US" sz="3600" dirty="0">
                <a:latin typeface="Times New Roman" panose="02020603050405020304" pitchFamily="18" charset="0"/>
              </a:rPr>
              <a:t>ó.</a:t>
            </a:r>
          </a:p>
        </p:txBody>
      </p:sp>
      <p:grpSp>
        <p:nvGrpSpPr>
          <p:cNvPr id="22531" name="Group 2">
            <a:extLst>
              <a:ext uri="{FF2B5EF4-FFF2-40B4-BE49-F238E27FC236}">
                <a16:creationId xmlns:a16="http://schemas.microsoft.com/office/drawing/2014/main" id="{AA1B53B9-974B-436B-825A-F038847174A4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667000"/>
            <a:ext cx="5486400" cy="3521075"/>
            <a:chOff x="3128963" y="3319463"/>
            <a:chExt cx="5486400" cy="3521075"/>
          </a:xfrm>
        </p:grpSpPr>
        <p:sp>
          <p:nvSpPr>
            <p:cNvPr id="22624" name="Text Box 8">
              <a:extLst>
                <a:ext uri="{FF2B5EF4-FFF2-40B4-BE49-F238E27FC236}">
                  <a16:creationId xmlns:a16="http://schemas.microsoft.com/office/drawing/2014/main" id="{4E09B412-DDBE-48EA-85B1-755A71524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5763" y="6138863"/>
              <a:ext cx="533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22625" name="Group 1">
              <a:extLst>
                <a:ext uri="{FF2B5EF4-FFF2-40B4-BE49-F238E27FC236}">
                  <a16:creationId xmlns:a16="http://schemas.microsoft.com/office/drawing/2014/main" id="{F2B95A4B-28B5-486E-A4CC-8E189ABBAF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8963" y="3319463"/>
              <a:ext cx="5486400" cy="3521075"/>
              <a:chOff x="3128963" y="3319463"/>
              <a:chExt cx="5486400" cy="3521075"/>
            </a:xfrm>
          </p:grpSpPr>
          <p:sp>
            <p:nvSpPr>
              <p:cNvPr id="22626" name="Rectangle 5">
                <a:extLst>
                  <a:ext uri="{FF2B5EF4-FFF2-40B4-BE49-F238E27FC236}">
                    <a16:creationId xmlns:a16="http://schemas.microsoft.com/office/drawing/2014/main" id="{A771A60F-C8AF-44A7-A72C-717E9ACDA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4763" y="4005263"/>
                <a:ext cx="4038600" cy="236220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2627" name="Text Box 6">
                <a:extLst>
                  <a:ext uri="{FF2B5EF4-FFF2-40B4-BE49-F238E27FC236}">
                    <a16:creationId xmlns:a16="http://schemas.microsoft.com/office/drawing/2014/main" id="{73E5A8F3-5425-40F2-958B-0955CF1741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5163" y="3319463"/>
                <a:ext cx="533400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2628" name="Text Box 7">
                <a:extLst>
                  <a:ext uri="{FF2B5EF4-FFF2-40B4-BE49-F238E27FC236}">
                    <a16:creationId xmlns:a16="http://schemas.microsoft.com/office/drawing/2014/main" id="{6679433D-0100-4089-9D43-CC24B91D8C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81963" y="3395663"/>
                <a:ext cx="533400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 b="1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2629" name="Text Box 9">
                <a:extLst>
                  <a:ext uri="{FF2B5EF4-FFF2-40B4-BE49-F238E27FC236}">
                    <a16:creationId xmlns:a16="http://schemas.microsoft.com/office/drawing/2014/main" id="{37F274C2-8C1C-47D2-A032-6CA5A8FFD6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8963" y="6138863"/>
                <a:ext cx="533400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 b="1"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36194B-4284-4990-A53E-9696E1576E3E}"/>
              </a:ext>
            </a:extLst>
          </p:cNvPr>
          <p:cNvSpPr/>
          <p:nvPr/>
        </p:nvSpPr>
        <p:spPr>
          <a:xfrm>
            <a:off x="2590800" y="1752600"/>
            <a:ext cx="7010400" cy="175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latin typeface=".VnMystical" panose="020B7200000000000000" pitchFamily="34" charset="0"/>
              </a:rPr>
              <a:t>KHỞI ĐỘNG </a:t>
            </a:r>
            <a:endParaRPr lang="vi-VN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vi-VN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1">
            <a:extLst>
              <a:ext uri="{FF2B5EF4-FFF2-40B4-BE49-F238E27FC236}">
                <a16:creationId xmlns:a16="http://schemas.microsoft.com/office/drawing/2014/main" id="{195CB0BD-E4EF-4361-940B-AD3C5957E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0048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3555" name="Text Box 13">
            <a:extLst>
              <a:ext uri="{FF2B5EF4-FFF2-40B4-BE49-F238E27FC236}">
                <a16:creationId xmlns:a16="http://schemas.microsoft.com/office/drawing/2014/main" id="{3B85FCA8-119A-4671-9BF8-7741AB0B4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978" y="271463"/>
            <a:ext cx="10150822" cy="163195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Cho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nhật</a:t>
            </a:r>
            <a:r>
              <a:rPr lang="en-US" altLang="en-US" sz="3200" dirty="0">
                <a:latin typeface="Times New Roman" panose="02020603050405020304" pitchFamily="18" charset="0"/>
              </a:rPr>
              <a:t> ABCD, AB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</a:rPr>
              <a:t>  BC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cặp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3200" dirty="0"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nêu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từng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cặp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nhật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</a:rPr>
              <a:t>đ</a:t>
            </a:r>
            <a:r>
              <a:rPr lang="en-US" altLang="en-US" sz="3200" dirty="0">
                <a:latin typeface="Times New Roman" panose="02020603050405020304" pitchFamily="18" charset="0"/>
              </a:rPr>
              <a:t>ó.</a:t>
            </a:r>
          </a:p>
        </p:txBody>
      </p:sp>
      <p:sp>
        <p:nvSpPr>
          <p:cNvPr id="23556" name="Rectangle 15">
            <a:extLst>
              <a:ext uri="{FF2B5EF4-FFF2-40B4-BE49-F238E27FC236}">
                <a16:creationId xmlns:a16="http://schemas.microsoft.com/office/drawing/2014/main" id="{DFBFD968-7C1B-4C18-8835-F7791ED35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21336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/>
              <a:t>A</a:t>
            </a:r>
          </a:p>
        </p:txBody>
      </p:sp>
      <p:sp>
        <p:nvSpPr>
          <p:cNvPr id="23557" name="Rectangle 16">
            <a:extLst>
              <a:ext uri="{FF2B5EF4-FFF2-40B4-BE49-F238E27FC236}">
                <a16:creationId xmlns:a16="http://schemas.microsoft.com/office/drawing/2014/main" id="{7E21FEEA-ADC4-46FB-B35A-982C7C137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00" y="21336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B</a:t>
            </a:r>
          </a:p>
        </p:txBody>
      </p:sp>
      <p:sp>
        <p:nvSpPr>
          <p:cNvPr id="23558" name="Rectangle 17">
            <a:extLst>
              <a:ext uri="{FF2B5EF4-FFF2-40B4-BE49-F238E27FC236}">
                <a16:creationId xmlns:a16="http://schemas.microsoft.com/office/drawing/2014/main" id="{6731A3DC-E92D-4CBC-A58C-7FA6BBF01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816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D</a:t>
            </a:r>
          </a:p>
        </p:txBody>
      </p:sp>
      <p:sp>
        <p:nvSpPr>
          <p:cNvPr id="23559" name="Rectangle 18">
            <a:extLst>
              <a:ext uri="{FF2B5EF4-FFF2-40B4-BE49-F238E27FC236}">
                <a16:creationId xmlns:a16="http://schemas.microsoft.com/office/drawing/2014/main" id="{FB056BA6-82B7-4E65-BFBC-562079AB7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51816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C</a:t>
            </a:r>
          </a:p>
        </p:txBody>
      </p:sp>
      <p:sp>
        <p:nvSpPr>
          <p:cNvPr id="216083" name="Text Box 19">
            <a:extLst>
              <a:ext uri="{FF2B5EF4-FFF2-40B4-BE49-F238E27FC236}">
                <a16:creationId xmlns:a16="http://schemas.microsoft.com/office/drawing/2014/main" id="{4082ED30-C6E4-4CEF-A328-9A90AE76E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2209800"/>
            <a:ext cx="7162799" cy="5847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257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CA2A8E21-5389-4395-B7B0-BD41884CB88D}"/>
              </a:ext>
            </a:extLst>
          </p:cNvPr>
          <p:cNvGrpSpPr>
            <a:grpSpLocks/>
          </p:cNvGrpSpPr>
          <p:nvPr/>
        </p:nvGrpSpPr>
        <p:grpSpPr bwMode="auto">
          <a:xfrm>
            <a:off x="338137" y="3800840"/>
            <a:ext cx="1262063" cy="1473200"/>
            <a:chOff x="3552" y="-154"/>
            <a:chExt cx="624" cy="1056"/>
          </a:xfrm>
        </p:grpSpPr>
        <p:sp>
          <p:nvSpPr>
            <p:cNvPr id="23615" name="AutoShape 21">
              <a:extLst>
                <a:ext uri="{FF2B5EF4-FFF2-40B4-BE49-F238E27FC236}">
                  <a16:creationId xmlns:a16="http://schemas.microsoft.com/office/drawing/2014/main" id="{5FBFFFD0-FF7F-4E06-928C-2B2D74B38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-154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16" name="AutoShape 22">
              <a:extLst>
                <a:ext uri="{FF2B5EF4-FFF2-40B4-BE49-F238E27FC236}">
                  <a16:creationId xmlns:a16="http://schemas.microsoft.com/office/drawing/2014/main" id="{402603BD-45ED-49A9-A61F-7A783F262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30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3" name="Group 48">
            <a:extLst>
              <a:ext uri="{FF2B5EF4-FFF2-40B4-BE49-F238E27FC236}">
                <a16:creationId xmlns:a16="http://schemas.microsoft.com/office/drawing/2014/main" id="{FFBE7617-9D05-4C1A-BFD1-6289A3F00FF8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3049587" y="3924300"/>
            <a:ext cx="1371600" cy="1295400"/>
            <a:chOff x="3552" y="144"/>
            <a:chExt cx="624" cy="1056"/>
          </a:xfrm>
        </p:grpSpPr>
        <p:sp>
          <p:nvSpPr>
            <p:cNvPr id="23613" name="AutoShape 49">
              <a:extLst>
                <a:ext uri="{FF2B5EF4-FFF2-40B4-BE49-F238E27FC236}">
                  <a16:creationId xmlns:a16="http://schemas.microsoft.com/office/drawing/2014/main" id="{1B6B7381-24CA-4A04-A955-74B6A648C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14" name="AutoShape 50">
              <a:extLst>
                <a:ext uri="{FF2B5EF4-FFF2-40B4-BE49-F238E27FC236}">
                  <a16:creationId xmlns:a16="http://schemas.microsoft.com/office/drawing/2014/main" id="{85D7308F-10C9-4142-9C0D-8F397A69F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4" name="Group 74">
            <a:extLst>
              <a:ext uri="{FF2B5EF4-FFF2-40B4-BE49-F238E27FC236}">
                <a16:creationId xmlns:a16="http://schemas.microsoft.com/office/drawing/2014/main" id="{8B2E5FCF-10FC-4031-8576-42E369040E8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12750" y="2273300"/>
            <a:ext cx="1219200" cy="1371600"/>
            <a:chOff x="3552" y="156"/>
            <a:chExt cx="624" cy="1056"/>
          </a:xfrm>
        </p:grpSpPr>
        <p:sp>
          <p:nvSpPr>
            <p:cNvPr id="23611" name="AutoShape 75">
              <a:extLst>
                <a:ext uri="{FF2B5EF4-FFF2-40B4-BE49-F238E27FC236}">
                  <a16:creationId xmlns:a16="http://schemas.microsoft.com/office/drawing/2014/main" id="{0520C1B5-7E69-4759-BD32-4F2AC6956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6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12" name="AutoShape 76">
              <a:extLst>
                <a:ext uri="{FF2B5EF4-FFF2-40B4-BE49-F238E27FC236}">
                  <a16:creationId xmlns:a16="http://schemas.microsoft.com/office/drawing/2014/main" id="{CBEF2ED4-F3B7-47E3-A9A9-0E7D71368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23564" name="Group 74">
            <a:extLst>
              <a:ext uri="{FF2B5EF4-FFF2-40B4-BE49-F238E27FC236}">
                <a16:creationId xmlns:a16="http://schemas.microsoft.com/office/drawing/2014/main" id="{0735BDD7-BC7E-43AC-BA61-190D765FAC3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165475" y="2362200"/>
            <a:ext cx="1219200" cy="1371600"/>
            <a:chOff x="3552" y="144"/>
            <a:chExt cx="624" cy="1056"/>
          </a:xfrm>
        </p:grpSpPr>
        <p:sp>
          <p:nvSpPr>
            <p:cNvPr id="23609" name="AutoShape 75">
              <a:extLst>
                <a:ext uri="{FF2B5EF4-FFF2-40B4-BE49-F238E27FC236}">
                  <a16:creationId xmlns:a16="http://schemas.microsoft.com/office/drawing/2014/main" id="{530C6DE9-EB46-49CA-8FC1-9505C387E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10" name="AutoShape 76">
              <a:extLst>
                <a:ext uri="{FF2B5EF4-FFF2-40B4-BE49-F238E27FC236}">
                  <a16:creationId xmlns:a16="http://schemas.microsoft.com/office/drawing/2014/main" id="{EC893209-6A74-4E34-BE07-1243ABC48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3565" name="Rectangle 5">
            <a:extLst>
              <a:ext uri="{FF2B5EF4-FFF2-40B4-BE49-F238E27FC236}">
                <a16:creationId xmlns:a16="http://schemas.microsoft.com/office/drawing/2014/main" id="{4FAAA653-72E3-4440-90B9-E8A78D4EB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2362200"/>
            <a:ext cx="4078287" cy="2909888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A01C6-95FF-492F-B635-82AEC20C3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238" y="2989263"/>
            <a:ext cx="1897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002570"/>
                </a:solidFill>
                <a:latin typeface="Times New Roman" panose="02020603050405020304" pitchFamily="18" charset="0"/>
              </a:rPr>
              <a:t>AB </a:t>
            </a:r>
            <a:r>
              <a:rPr lang="en-US" altLang="en-US" sz="3200" dirty="0" err="1">
                <a:solidFill>
                  <a:srgbClr val="00257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2570"/>
                </a:solidFill>
                <a:latin typeface="Times New Roman" panose="02020603050405020304" pitchFamily="18" charset="0"/>
              </a:rPr>
              <a:t> BC</a:t>
            </a:r>
            <a:endParaRPr lang="vi-VN" altLang="vi-VN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9C41BC-2982-4250-BA9E-F1004C529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238" y="3546475"/>
            <a:ext cx="1897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2570"/>
                </a:solidFill>
                <a:latin typeface="Times New Roman" panose="02020603050405020304" pitchFamily="18" charset="0"/>
              </a:rPr>
              <a:t>BC và CD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725C06-5CB4-420C-A232-ABAB33235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030663"/>
            <a:ext cx="2020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2570"/>
                </a:solidFill>
                <a:latin typeface="Times New Roman" panose="02020603050405020304" pitchFamily="18" charset="0"/>
              </a:rPr>
              <a:t>CD và DA </a:t>
            </a:r>
            <a:endParaRPr lang="vi-VN" altLang="vi-VN" sz="3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E87D35-5598-441C-99A1-3F9C998FF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975" y="4570413"/>
            <a:ext cx="189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2570"/>
                </a:solidFill>
                <a:latin typeface="Times New Roman" panose="02020603050405020304" pitchFamily="18" charset="0"/>
              </a:rPr>
              <a:t>DA và AB</a:t>
            </a:r>
            <a:endParaRPr lang="vi-VN" altLang="vi-VN" sz="320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33FF41-6C3C-4E4F-BE47-D2967E789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1887200" cy="5962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4FF8F-87EF-0C44-B031-888A1A11E81D}"/>
              </a:ext>
            </a:extLst>
          </p:cNvPr>
          <p:cNvSpPr txBox="1"/>
          <p:nvPr/>
        </p:nvSpPr>
        <p:spPr>
          <a:xfrm>
            <a:off x="1447800" y="2076726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kiểm tra các đường thẳng vuông góc trong thực tế bằng ê-ke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D5E2C-A115-C84B-963A-2DA0FB753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2000" cy="6781800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2C618C12-58DB-D949-A147-A46DAC3C0B3F}"/>
              </a:ext>
            </a:extLst>
          </p:cNvPr>
          <p:cNvSpPr txBox="1">
            <a:spLocks noChangeArrowheads="1"/>
          </p:cNvSpPr>
          <p:nvPr/>
        </p:nvSpPr>
        <p:spPr bwMode="grayWhite">
          <a:xfrm>
            <a:off x="1828800" y="10668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đồ dùng học tập, quan sát lớp học để tìm biểu tượng về hai đường thẳng vuông góc</a:t>
            </a:r>
            <a:r>
              <a:rPr lang="vi-VN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8" descr="sgk4">
            <a:extLst>
              <a:ext uri="{FF2B5EF4-FFF2-40B4-BE49-F238E27FC236}">
                <a16:creationId xmlns:a16="http://schemas.microsoft.com/office/drawing/2014/main" id="{E2610D5B-32B3-5B4A-9BF0-BB9807E0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72556"/>
            <a:ext cx="35909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540907"/>
            <a:ext cx="3581400" cy="37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ang den">
            <a:extLst>
              <a:ext uri="{FF2B5EF4-FFF2-40B4-BE49-F238E27FC236}">
                <a16:creationId xmlns:a16="http://schemas.microsoft.com/office/drawing/2014/main" id="{DD208913-F016-4844-8E15-19F0E8822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5029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g con">
            <a:extLst>
              <a:ext uri="{FF2B5EF4-FFF2-40B4-BE49-F238E27FC236}">
                <a16:creationId xmlns:a16="http://schemas.microsoft.com/office/drawing/2014/main" id="{307D98FA-22EA-5446-985F-65BD3E2FF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94698" y="304800"/>
            <a:ext cx="3200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41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A_图片 6" descr="图片包含 轮子&#10;&#10;已生成高可信度的说明">
            <a:extLst>
              <a:ext uri="{FF2B5EF4-FFF2-40B4-BE49-F238E27FC236}">
                <a16:creationId xmlns:a16="http://schemas.microsoft.com/office/drawing/2014/main" id="{F67B3E76-81B9-494A-98F8-A84BD5D1573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841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10" descr="E:\素材\卡通\23bdac4a5f0bbb681fefd9c74d946b0f.png23bdac4a5f0bbb681fefd9c74d946b0f">
            <a:extLst>
              <a:ext uri="{FF2B5EF4-FFF2-40B4-BE49-F238E27FC236}">
                <a16:creationId xmlns:a16="http://schemas.microsoft.com/office/drawing/2014/main" id="{171C30B9-DC45-4554-856E-37D916C0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231900"/>
            <a:ext cx="11064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0" y="2667000"/>
            <a:ext cx="8610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TẠM BIỆT CÁC EM</a:t>
            </a:r>
          </a:p>
        </p:txBody>
      </p:sp>
    </p:spTree>
    <p:custDataLst>
      <p:tags r:id="rId1"/>
    </p:custDataLst>
  </p:cSld>
  <p:clrMapOvr>
    <a:masterClrMapping/>
  </p:clrMapOvr>
  <p:transition spd="slow" advTm="39418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201623A-8E45-4011-BA6D-AB130BA22653}"/>
              </a:ext>
            </a:extLst>
          </p:cNvPr>
          <p:cNvSpPr/>
          <p:nvPr/>
        </p:nvSpPr>
        <p:spPr>
          <a:xfrm>
            <a:off x="2819400" y="838200"/>
            <a:ext cx="7620000" cy="37338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dirty="0" err="1">
                <a:solidFill>
                  <a:schemeClr val="tx1"/>
                </a:solidFill>
                <a:latin typeface="UTM God's Word" panose="02040603050506020204" pitchFamily="18" charset="0"/>
              </a:rPr>
              <a:t>Trò</a:t>
            </a:r>
            <a:r>
              <a:rPr lang="en-US" sz="6600" dirty="0">
                <a:solidFill>
                  <a:schemeClr val="tx1"/>
                </a:solidFill>
                <a:latin typeface="UTM God's Word" panose="02040603050506020204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UTM God's Word" panose="02040603050506020204" pitchFamily="18" charset="0"/>
              </a:rPr>
              <a:t>chơi</a:t>
            </a:r>
            <a:r>
              <a:rPr lang="en-US" sz="6600" dirty="0">
                <a:solidFill>
                  <a:schemeClr val="tx1"/>
                </a:solidFill>
                <a:latin typeface="UTM God's Word" panose="02040603050506020204" pitchFamily="18" charset="0"/>
              </a:rPr>
              <a:t>: </a:t>
            </a:r>
          </a:p>
          <a:p>
            <a:pPr algn="ctr">
              <a:defRPr/>
            </a:pPr>
            <a:r>
              <a:rPr lang="en-US" sz="6600" dirty="0" err="1">
                <a:solidFill>
                  <a:schemeClr val="tx1"/>
                </a:solidFill>
                <a:latin typeface="UTM God's Word" panose="02040603050506020204" pitchFamily="18" charset="0"/>
              </a:rPr>
              <a:t>Mảnh</a:t>
            </a:r>
            <a:r>
              <a:rPr lang="en-US" sz="6600" dirty="0">
                <a:solidFill>
                  <a:schemeClr val="tx1"/>
                </a:solidFill>
                <a:latin typeface="UTM God's Word" panose="02040603050506020204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UTM God's Word" panose="02040603050506020204" pitchFamily="18" charset="0"/>
              </a:rPr>
              <a:t>ghép</a:t>
            </a:r>
            <a:r>
              <a:rPr lang="en-US" sz="6600" dirty="0">
                <a:solidFill>
                  <a:schemeClr val="tx1"/>
                </a:solidFill>
                <a:latin typeface="UTM God's Word" panose="02040603050506020204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UTM God's Word" panose="02040603050506020204" pitchFamily="18" charset="0"/>
              </a:rPr>
              <a:t>bí</a:t>
            </a:r>
            <a:r>
              <a:rPr lang="en-US" sz="6600" dirty="0">
                <a:solidFill>
                  <a:schemeClr val="tx1"/>
                </a:solidFill>
                <a:latin typeface="UTM God's Word" panose="02040603050506020204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UTM God's Word" panose="02040603050506020204" pitchFamily="18" charset="0"/>
              </a:rPr>
              <a:t>ẩn</a:t>
            </a:r>
            <a:endParaRPr lang="vi-VN" sz="6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>
            <a:extLst>
              <a:ext uri="{FF2B5EF4-FFF2-40B4-BE49-F238E27FC236}">
                <a16:creationId xmlns:a16="http://schemas.microsoft.com/office/drawing/2014/main" id="{89576D17-3487-44CE-8D03-7329E524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52400"/>
            <a:ext cx="708183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2">
            <a:extLst>
              <a:ext uri="{FF2B5EF4-FFF2-40B4-BE49-F238E27FC236}">
                <a16:creationId xmlns:a16="http://schemas.microsoft.com/office/drawing/2014/main" id="{5C81BAE6-F32D-4C4C-B1C7-EC6162C552A2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000250"/>
            <a:ext cx="4976813" cy="3657600"/>
            <a:chOff x="1201774" y="1960489"/>
            <a:chExt cx="4977460" cy="3657600"/>
          </a:xfrm>
        </p:grpSpPr>
        <p:grpSp>
          <p:nvGrpSpPr>
            <p:cNvPr id="7175" name="Group 3">
              <a:extLst>
                <a:ext uri="{FF2B5EF4-FFF2-40B4-BE49-F238E27FC236}">
                  <a16:creationId xmlns:a16="http://schemas.microsoft.com/office/drawing/2014/main" id="{CD478371-C9A7-421F-B6F1-AB5D9DF711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434" y="1960489"/>
              <a:ext cx="4876800" cy="3657600"/>
              <a:chOff x="1828800" y="2971800"/>
              <a:chExt cx="4876800" cy="3657600"/>
            </a:xfrm>
          </p:grpSpPr>
          <p:sp>
            <p:nvSpPr>
              <p:cNvPr id="7177" name="Text Box 11">
                <a:extLst>
                  <a:ext uri="{FF2B5EF4-FFF2-40B4-BE49-F238E27FC236}">
                    <a16:creationId xmlns:a16="http://schemas.microsoft.com/office/drawing/2014/main" id="{E150537C-F871-406D-9D05-5AC1472F11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4929749"/>
                <a:ext cx="6096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  <p:grpSp>
            <p:nvGrpSpPr>
              <p:cNvPr id="7178" name="Group 6">
                <a:extLst>
                  <a:ext uri="{FF2B5EF4-FFF2-40B4-BE49-F238E27FC236}">
                    <a16:creationId xmlns:a16="http://schemas.microsoft.com/office/drawing/2014/main" id="{31DB2726-36F4-4C0C-B913-68F226D78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8800" y="2971800"/>
                <a:ext cx="4876800" cy="3657600"/>
                <a:chOff x="1828800" y="2971800"/>
                <a:chExt cx="4876800" cy="3657600"/>
              </a:xfrm>
            </p:grpSpPr>
            <p:sp>
              <p:nvSpPr>
                <p:cNvPr id="7179" name="Line 7">
                  <a:extLst>
                    <a:ext uri="{FF2B5EF4-FFF2-40B4-BE49-F238E27FC236}">
                      <a16:creationId xmlns:a16="http://schemas.microsoft.com/office/drawing/2014/main" id="{97C0AA5C-80EF-4211-93DB-36062D9D6A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4800" y="3352800"/>
                  <a:ext cx="0" cy="32766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0" name="Line 9">
                  <a:extLst>
                    <a:ext uri="{FF2B5EF4-FFF2-40B4-BE49-F238E27FC236}">
                      <a16:creationId xmlns:a16="http://schemas.microsoft.com/office/drawing/2014/main" id="{079F6C10-20EE-4DF1-8093-9D2F2D471B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8800" y="4953000"/>
                  <a:ext cx="449580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1" name="Text Box 10">
                  <a:extLst>
                    <a:ext uri="{FF2B5EF4-FFF2-40B4-BE49-F238E27FC236}">
                      <a16:creationId xmlns:a16="http://schemas.microsoft.com/office/drawing/2014/main" id="{E3176BF7-7498-4A9B-869E-A4C5AA62CF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81400" y="2971800"/>
                  <a:ext cx="609600" cy="58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7182" name="Text Box 12">
                  <a:extLst>
                    <a:ext uri="{FF2B5EF4-FFF2-40B4-BE49-F238E27FC236}">
                      <a16:creationId xmlns:a16="http://schemas.microsoft.com/office/drawing/2014/main" id="{1AFEDF4E-DFB3-4811-84BF-F35E04F890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96000" y="4876800"/>
                  <a:ext cx="609600" cy="58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  <p:sp>
          <p:nvSpPr>
            <p:cNvPr id="7176" name="Text Box 20">
              <a:extLst>
                <a:ext uri="{FF2B5EF4-FFF2-40B4-BE49-F238E27FC236}">
                  <a16:creationId xmlns:a16="http://schemas.microsoft.com/office/drawing/2014/main" id="{2935B342-60CC-45EE-AC01-40896976B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1774" y="1960489"/>
              <a:ext cx="53340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8EAF7D40-4072-4F40-AE6C-0ABB7DAC9DD2}"/>
              </a:ext>
            </a:extLst>
          </p:cNvPr>
          <p:cNvSpPr/>
          <p:nvPr/>
        </p:nvSpPr>
        <p:spPr>
          <a:xfrm>
            <a:off x="2532063" y="152400"/>
            <a:ext cx="7081837" cy="2881313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/>
          </a:p>
        </p:txBody>
      </p:sp>
      <p:sp>
        <p:nvSpPr>
          <p:cNvPr id="13" name="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3C092CA3-92C3-47EB-A9EA-206195665605}"/>
              </a:ext>
            </a:extLst>
          </p:cNvPr>
          <p:cNvSpPr/>
          <p:nvPr/>
        </p:nvSpPr>
        <p:spPr>
          <a:xfrm>
            <a:off x="6107113" y="3033713"/>
            <a:ext cx="3506787" cy="3671887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40BFD46B-C729-4105-A316-CBC48BC5C6E8}"/>
              </a:ext>
            </a:extLst>
          </p:cNvPr>
          <p:cNvSpPr/>
          <p:nvPr/>
        </p:nvSpPr>
        <p:spPr>
          <a:xfrm>
            <a:off x="2525713" y="3033713"/>
            <a:ext cx="3570287" cy="36718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NSTRUCTION">
            <a:extLst>
              <a:ext uri="{FF2B5EF4-FFF2-40B4-BE49-F238E27FC236}">
                <a16:creationId xmlns:a16="http://schemas.microsoft.com/office/drawing/2014/main" id="{E357A41C-56F2-4FD1-A8C0-3B8A57C2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68275"/>
            <a:ext cx="1177925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16">
            <a:extLst>
              <a:ext uri="{FF2B5EF4-FFF2-40B4-BE49-F238E27FC236}">
                <a16:creationId xmlns:a16="http://schemas.microsoft.com/office/drawing/2014/main" id="{418CEF83-09F6-40D7-85BF-7AAE5F7B5F9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6388"/>
            <a:ext cx="10677525" cy="6383337"/>
            <a:chOff x="407013" y="187688"/>
            <a:chExt cx="10678305" cy="6384488"/>
          </a:xfrm>
        </p:grpSpPr>
        <p:pic>
          <p:nvPicPr>
            <p:cNvPr id="8208" name="Picture 17">
              <a:extLst>
                <a:ext uri="{FF2B5EF4-FFF2-40B4-BE49-F238E27FC236}">
                  <a16:creationId xmlns:a16="http://schemas.microsoft.com/office/drawing/2014/main" id="{5A5B597C-CAD9-4926-8613-A72862FB9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3" t="2963" r="16266" b="4128"/>
            <a:stretch>
              <a:fillRect/>
            </a:stretch>
          </p:blipFill>
          <p:spPr bwMode="auto">
            <a:xfrm>
              <a:off x="407013" y="5280136"/>
              <a:ext cx="1003032" cy="129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18">
              <a:extLst>
                <a:ext uri="{FF2B5EF4-FFF2-40B4-BE49-F238E27FC236}">
                  <a16:creationId xmlns:a16="http://schemas.microsoft.com/office/drawing/2014/main" id="{4C4D85D8-8E2B-4944-B1F7-4E3625C7C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1833">
              <a:off x="9970132" y="276546"/>
              <a:ext cx="1115186" cy="126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19">
              <a:extLst>
                <a:ext uri="{FF2B5EF4-FFF2-40B4-BE49-F238E27FC236}">
                  <a16:creationId xmlns:a16="http://schemas.microsoft.com/office/drawing/2014/main" id="{6AF8E951-2FE3-470C-9AC2-7118BB108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77664">
              <a:off x="446577" y="187688"/>
              <a:ext cx="1403100" cy="151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216">
            <a:extLst>
              <a:ext uri="{FF2B5EF4-FFF2-40B4-BE49-F238E27FC236}">
                <a16:creationId xmlns:a16="http://schemas.microsoft.com/office/drawing/2014/main" id="{48FCED9A-69BE-41AD-8640-FA0997EFCF70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286000"/>
            <a:ext cx="990600" cy="1676400"/>
            <a:chOff x="864" y="288"/>
            <a:chExt cx="624" cy="1056"/>
          </a:xfrm>
        </p:grpSpPr>
        <p:sp>
          <p:nvSpPr>
            <p:cNvPr id="8206" name="AutoShape 213">
              <a:extLst>
                <a:ext uri="{FF2B5EF4-FFF2-40B4-BE49-F238E27FC236}">
                  <a16:creationId xmlns:a16="http://schemas.microsoft.com/office/drawing/2014/main" id="{F388BB50-ECA7-41C0-A6BB-961AE5978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88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8207" name="AutoShape 214">
              <a:extLst>
                <a:ext uri="{FF2B5EF4-FFF2-40B4-BE49-F238E27FC236}">
                  <a16:creationId xmlns:a16="http://schemas.microsoft.com/office/drawing/2014/main" id="{77C4B4CA-112D-42A8-ACC3-51F43301E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6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3" name="Group 242">
            <a:extLst>
              <a:ext uri="{FF2B5EF4-FFF2-40B4-BE49-F238E27FC236}">
                <a16:creationId xmlns:a16="http://schemas.microsoft.com/office/drawing/2014/main" id="{ABC5B659-BB0D-44EB-B50D-441F688C9E05}"/>
              </a:ext>
            </a:extLst>
          </p:cNvPr>
          <p:cNvGrpSpPr>
            <a:grpSpLocks/>
          </p:cNvGrpSpPr>
          <p:nvPr/>
        </p:nvGrpSpPr>
        <p:grpSpPr bwMode="auto">
          <a:xfrm>
            <a:off x="5024438" y="2452688"/>
            <a:ext cx="2590800" cy="1893887"/>
            <a:chOff x="672" y="393"/>
            <a:chExt cx="1632" cy="1193"/>
          </a:xfrm>
        </p:grpSpPr>
        <p:grpSp>
          <p:nvGrpSpPr>
            <p:cNvPr id="8200" name="Group 217">
              <a:extLst>
                <a:ext uri="{FF2B5EF4-FFF2-40B4-BE49-F238E27FC236}">
                  <a16:creationId xmlns:a16="http://schemas.microsoft.com/office/drawing/2014/main" id="{FD8269CE-21A6-425F-BFD4-FCE07C5FF7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624"/>
              <a:ext cx="1260" cy="720"/>
              <a:chOff x="864" y="624"/>
              <a:chExt cx="1260" cy="720"/>
            </a:xfrm>
          </p:grpSpPr>
          <p:sp>
            <p:nvSpPr>
              <p:cNvPr id="8204" name="Line 210">
                <a:extLst>
                  <a:ext uri="{FF2B5EF4-FFF2-40B4-BE49-F238E27FC236}">
                    <a16:creationId xmlns:a16="http://schemas.microsoft.com/office/drawing/2014/main" id="{4049E381-01F4-46EA-A0BC-E0027C8F4E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6" y="624"/>
                <a:ext cx="1248" cy="72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Line 211">
                <a:extLst>
                  <a:ext uri="{FF2B5EF4-FFF2-40B4-BE49-F238E27FC236}">
                    <a16:creationId xmlns:a16="http://schemas.microsoft.com/office/drawing/2014/main" id="{6F71AC47-6158-405A-87F3-E723601E2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44"/>
                <a:ext cx="124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1" name="Text Box 239">
              <a:extLst>
                <a:ext uri="{FF2B5EF4-FFF2-40B4-BE49-F238E27FC236}">
                  <a16:creationId xmlns:a16="http://schemas.microsoft.com/office/drawing/2014/main" id="{8D22EEA5-7D27-4644-9ABB-1738109F2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353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C</a:t>
              </a:r>
            </a:p>
          </p:txBody>
        </p:sp>
        <p:sp>
          <p:nvSpPr>
            <p:cNvPr id="8202" name="Text Box 240">
              <a:extLst>
                <a:ext uri="{FF2B5EF4-FFF2-40B4-BE49-F238E27FC236}">
                  <a16:creationId xmlns:a16="http://schemas.microsoft.com/office/drawing/2014/main" id="{06E7BC21-1F89-40B1-9563-BA10A00D3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3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B</a:t>
              </a:r>
            </a:p>
          </p:txBody>
        </p:sp>
        <p:sp>
          <p:nvSpPr>
            <p:cNvPr id="8203" name="Text Box 241">
              <a:extLst>
                <a:ext uri="{FF2B5EF4-FFF2-40B4-BE49-F238E27FC236}">
                  <a16:creationId xmlns:a16="http://schemas.microsoft.com/office/drawing/2014/main" id="{71A6899C-3581-46D4-A532-C052A466F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305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A</a:t>
              </a:r>
            </a:p>
          </p:txBody>
        </p:sp>
      </p:grpSp>
      <p:sp>
        <p:nvSpPr>
          <p:cNvPr id="8198" name="AutoShape 245">
            <a:extLst>
              <a:ext uri="{FF2B5EF4-FFF2-40B4-BE49-F238E27FC236}">
                <a16:creationId xmlns:a16="http://schemas.microsoft.com/office/drawing/2014/main" id="{60044E48-FA91-492D-999A-075441573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917575"/>
            <a:ext cx="64770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99FF33"/>
                </a:solidFill>
                <a:latin typeface="Times New Roman" panose="02020603050405020304" pitchFamily="18" charset="0"/>
              </a:rPr>
              <a:t>ĐỐ EM GÓC GÌ ĐÂY ? </a:t>
            </a:r>
          </a:p>
        </p:txBody>
      </p:sp>
      <p:sp>
        <p:nvSpPr>
          <p:cNvPr id="36086" name="Text Box 246">
            <a:extLst>
              <a:ext uri="{FF2B5EF4-FFF2-40B4-BE49-F238E27FC236}">
                <a16:creationId xmlns:a16="http://schemas.microsoft.com/office/drawing/2014/main" id="{EDFEAD80-4700-4E05-BBFC-D3A7F8597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5037138"/>
            <a:ext cx="2890837" cy="528637"/>
          </a:xfrm>
          <a:prstGeom prst="rect">
            <a:avLst/>
          </a:prstGeom>
          <a:solidFill>
            <a:srgbClr val="FF9933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2570"/>
                </a:solidFill>
                <a:latin typeface="Times New Roman" panose="02020603050405020304" pitchFamily="18" charset="0"/>
              </a:rPr>
              <a:t> GÓC NHỌN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3">
            <a:extLst>
              <a:ext uri="{FF2B5EF4-FFF2-40B4-BE49-F238E27FC236}">
                <a16:creationId xmlns:a16="http://schemas.microsoft.com/office/drawing/2014/main" id="{FEF1A9BC-B673-4D08-8D5A-BE2066370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52400"/>
            <a:ext cx="708183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2">
            <a:extLst>
              <a:ext uri="{FF2B5EF4-FFF2-40B4-BE49-F238E27FC236}">
                <a16:creationId xmlns:a16="http://schemas.microsoft.com/office/drawing/2014/main" id="{6D347DB6-3B35-4FBF-B138-AA0995EC9D85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000250"/>
            <a:ext cx="4976813" cy="3657600"/>
            <a:chOff x="1201774" y="1960489"/>
            <a:chExt cx="4977460" cy="3657600"/>
          </a:xfrm>
        </p:grpSpPr>
        <p:grpSp>
          <p:nvGrpSpPr>
            <p:cNvPr id="9223" name="Group 3">
              <a:extLst>
                <a:ext uri="{FF2B5EF4-FFF2-40B4-BE49-F238E27FC236}">
                  <a16:creationId xmlns:a16="http://schemas.microsoft.com/office/drawing/2014/main" id="{D220A70F-6BBF-4C93-AED5-F9B9CA4031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434" y="1960489"/>
              <a:ext cx="4876800" cy="3657600"/>
              <a:chOff x="1828800" y="2971800"/>
              <a:chExt cx="4876800" cy="3657600"/>
            </a:xfrm>
          </p:grpSpPr>
          <p:sp>
            <p:nvSpPr>
              <p:cNvPr id="9225" name="Text Box 11">
                <a:extLst>
                  <a:ext uri="{FF2B5EF4-FFF2-40B4-BE49-F238E27FC236}">
                    <a16:creationId xmlns:a16="http://schemas.microsoft.com/office/drawing/2014/main" id="{964469A9-084E-48B4-A510-64DF92E09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4929749"/>
                <a:ext cx="6096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  <p:grpSp>
            <p:nvGrpSpPr>
              <p:cNvPr id="9226" name="Group 6">
                <a:extLst>
                  <a:ext uri="{FF2B5EF4-FFF2-40B4-BE49-F238E27FC236}">
                    <a16:creationId xmlns:a16="http://schemas.microsoft.com/office/drawing/2014/main" id="{C5EB59C0-D9F5-4CC3-AF31-4D38854F31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8800" y="2971800"/>
                <a:ext cx="4876800" cy="3657600"/>
                <a:chOff x="1828800" y="2971800"/>
                <a:chExt cx="4876800" cy="3657600"/>
              </a:xfrm>
            </p:grpSpPr>
            <p:sp>
              <p:nvSpPr>
                <p:cNvPr id="9227" name="Line 7">
                  <a:extLst>
                    <a:ext uri="{FF2B5EF4-FFF2-40B4-BE49-F238E27FC236}">
                      <a16:creationId xmlns:a16="http://schemas.microsoft.com/office/drawing/2014/main" id="{27E996B3-B9F6-4DB7-8AA6-9B3D17C277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4800" y="3352800"/>
                  <a:ext cx="0" cy="32766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8" name="Line 9">
                  <a:extLst>
                    <a:ext uri="{FF2B5EF4-FFF2-40B4-BE49-F238E27FC236}">
                      <a16:creationId xmlns:a16="http://schemas.microsoft.com/office/drawing/2014/main" id="{17A7CDA5-8533-4238-AF0A-2FB231DC1D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8800" y="4953000"/>
                  <a:ext cx="449580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9" name="Text Box 10">
                  <a:extLst>
                    <a:ext uri="{FF2B5EF4-FFF2-40B4-BE49-F238E27FC236}">
                      <a16:creationId xmlns:a16="http://schemas.microsoft.com/office/drawing/2014/main" id="{9E120AC1-CE47-44D6-ABB7-13843A11F5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81400" y="2971800"/>
                  <a:ext cx="609600" cy="58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9230" name="Text Box 12">
                  <a:extLst>
                    <a:ext uri="{FF2B5EF4-FFF2-40B4-BE49-F238E27FC236}">
                      <a16:creationId xmlns:a16="http://schemas.microsoft.com/office/drawing/2014/main" id="{050418CB-2DB0-4A6C-81EA-E857C3F3C3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96000" y="4876800"/>
                  <a:ext cx="609600" cy="58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  <p:sp>
          <p:nvSpPr>
            <p:cNvPr id="9224" name="Text Box 20">
              <a:extLst>
                <a:ext uri="{FF2B5EF4-FFF2-40B4-BE49-F238E27FC236}">
                  <a16:creationId xmlns:a16="http://schemas.microsoft.com/office/drawing/2014/main" id="{6E887A91-2BD8-4B05-8C0E-B4DE3734F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1774" y="1960489"/>
              <a:ext cx="53340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C6D6A7AC-B4C9-497D-A1F6-18D68F61532D}"/>
              </a:ext>
            </a:extLst>
          </p:cNvPr>
          <p:cNvSpPr/>
          <p:nvPr/>
        </p:nvSpPr>
        <p:spPr>
          <a:xfrm>
            <a:off x="2532063" y="152400"/>
            <a:ext cx="7081837" cy="2881313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/>
          </a:p>
        </p:txBody>
      </p:sp>
      <p:sp>
        <p:nvSpPr>
          <p:cNvPr id="13" name="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30D36140-920C-4849-AD31-248017BDC15D}"/>
              </a:ext>
            </a:extLst>
          </p:cNvPr>
          <p:cNvSpPr/>
          <p:nvPr/>
        </p:nvSpPr>
        <p:spPr>
          <a:xfrm>
            <a:off x="6107113" y="3033713"/>
            <a:ext cx="3506787" cy="3671887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/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BF955BFF-B1F7-4783-A442-C0A3AA3843B7}"/>
              </a:ext>
            </a:extLst>
          </p:cNvPr>
          <p:cNvSpPr/>
          <p:nvPr/>
        </p:nvSpPr>
        <p:spPr>
          <a:xfrm>
            <a:off x="2525713" y="3033713"/>
            <a:ext cx="3570287" cy="36718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NSTRUCTION">
            <a:extLst>
              <a:ext uri="{FF2B5EF4-FFF2-40B4-BE49-F238E27FC236}">
                <a16:creationId xmlns:a16="http://schemas.microsoft.com/office/drawing/2014/main" id="{1AF4B280-9075-43D5-BA09-78966D1D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68275"/>
            <a:ext cx="1177925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18">
            <a:extLst>
              <a:ext uri="{FF2B5EF4-FFF2-40B4-BE49-F238E27FC236}">
                <a16:creationId xmlns:a16="http://schemas.microsoft.com/office/drawing/2014/main" id="{373A0E67-22C0-4DBD-A7E9-F4A41C7321F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6388"/>
            <a:ext cx="10677525" cy="6383337"/>
            <a:chOff x="407013" y="187688"/>
            <a:chExt cx="10678305" cy="6384488"/>
          </a:xfrm>
        </p:grpSpPr>
        <p:pic>
          <p:nvPicPr>
            <p:cNvPr id="10259" name="Picture 19">
              <a:extLst>
                <a:ext uri="{FF2B5EF4-FFF2-40B4-BE49-F238E27FC236}">
                  <a16:creationId xmlns:a16="http://schemas.microsoft.com/office/drawing/2014/main" id="{CD0FC26B-B8CD-4CA6-BF6E-342F5AA0C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3" t="2963" r="16266" b="4128"/>
            <a:stretch>
              <a:fillRect/>
            </a:stretch>
          </p:blipFill>
          <p:spPr bwMode="auto">
            <a:xfrm>
              <a:off x="407013" y="5280136"/>
              <a:ext cx="1003032" cy="129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20">
              <a:extLst>
                <a:ext uri="{FF2B5EF4-FFF2-40B4-BE49-F238E27FC236}">
                  <a16:creationId xmlns:a16="http://schemas.microsoft.com/office/drawing/2014/main" id="{076088B1-CADC-4EF7-9EE7-B65F9448D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1833">
              <a:off x="9970132" y="276546"/>
              <a:ext cx="1115186" cy="126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21">
              <a:extLst>
                <a:ext uri="{FF2B5EF4-FFF2-40B4-BE49-F238E27FC236}">
                  <a16:creationId xmlns:a16="http://schemas.microsoft.com/office/drawing/2014/main" id="{55C358A9-0B20-40E9-8B66-0ECA2F3B6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77664">
              <a:off x="446577" y="187688"/>
              <a:ext cx="1403100" cy="151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7F4201C6-8E78-4F45-BAF5-BDD61348EE9E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590800"/>
            <a:ext cx="990600" cy="1676400"/>
            <a:chOff x="864" y="288"/>
            <a:chExt cx="624" cy="1056"/>
          </a:xfrm>
        </p:grpSpPr>
        <p:sp>
          <p:nvSpPr>
            <p:cNvPr id="10257" name="AutoShape 3">
              <a:extLst>
                <a:ext uri="{FF2B5EF4-FFF2-40B4-BE49-F238E27FC236}">
                  <a16:creationId xmlns:a16="http://schemas.microsoft.com/office/drawing/2014/main" id="{FA48F905-C3BF-4380-A2E8-BCD76FB54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88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258" name="AutoShape 4">
              <a:extLst>
                <a:ext uri="{FF2B5EF4-FFF2-40B4-BE49-F238E27FC236}">
                  <a16:creationId xmlns:a16="http://schemas.microsoft.com/office/drawing/2014/main" id="{2FE1B1D4-4A49-4D92-86C2-37CD76C01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6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10245" name="AutoShape 12">
            <a:extLst>
              <a:ext uri="{FF2B5EF4-FFF2-40B4-BE49-F238E27FC236}">
                <a16:creationId xmlns:a16="http://schemas.microsoft.com/office/drawing/2014/main" id="{F8F0F2DA-3093-4E10-B60E-58F800A19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922338"/>
            <a:ext cx="64770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EM GÓC GÌ ĐÂY ? 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1CFCB5A-D6DB-4E24-97C3-B4275360A11F}"/>
              </a:ext>
            </a:extLst>
          </p:cNvPr>
          <p:cNvGrpSpPr>
            <a:grpSpLocks/>
          </p:cNvGrpSpPr>
          <p:nvPr/>
        </p:nvGrpSpPr>
        <p:grpSpPr bwMode="auto">
          <a:xfrm>
            <a:off x="4522788" y="1905000"/>
            <a:ext cx="2762250" cy="2808288"/>
            <a:chOff x="2998548" y="1905000"/>
            <a:chExt cx="2763067" cy="2807659"/>
          </a:xfrm>
        </p:grpSpPr>
        <p:sp>
          <p:nvSpPr>
            <p:cNvPr id="10250" name="Line 15">
              <a:extLst>
                <a:ext uri="{FF2B5EF4-FFF2-40B4-BE49-F238E27FC236}">
                  <a16:creationId xmlns:a16="http://schemas.microsoft.com/office/drawing/2014/main" id="{902CA55B-0700-420D-94F9-477B7E453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1905000"/>
              <a:ext cx="76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51" name="Line 16">
              <a:extLst>
                <a:ext uri="{FF2B5EF4-FFF2-40B4-BE49-F238E27FC236}">
                  <a16:creationId xmlns:a16="http://schemas.microsoft.com/office/drawing/2014/main" id="{CE5998ED-7812-47DF-A655-DAFBA1D43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0" y="2152652"/>
              <a:ext cx="0" cy="2133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52" name="Line 17">
              <a:extLst>
                <a:ext uri="{FF2B5EF4-FFF2-40B4-BE49-F238E27FC236}">
                  <a16:creationId xmlns:a16="http://schemas.microsoft.com/office/drawing/2014/main" id="{31800344-B5F4-444D-B4B4-942754AE7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0" y="4267200"/>
              <a:ext cx="2209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53" name="Text Box 25">
              <a:extLst>
                <a:ext uri="{FF2B5EF4-FFF2-40B4-BE49-F238E27FC236}">
                  <a16:creationId xmlns:a16="http://schemas.microsoft.com/office/drawing/2014/main" id="{E951D7F7-B28E-4A26-994B-3C16262BC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125" y="2033588"/>
              <a:ext cx="377065" cy="369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M</a:t>
              </a:r>
            </a:p>
          </p:txBody>
        </p:sp>
        <p:sp>
          <p:nvSpPr>
            <p:cNvPr id="10254" name="Text Box 26">
              <a:extLst>
                <a:ext uri="{FF2B5EF4-FFF2-40B4-BE49-F238E27FC236}">
                  <a16:creationId xmlns:a16="http://schemas.microsoft.com/office/drawing/2014/main" id="{B1C65BED-61ED-402E-BBFB-00D29D7E7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2750" y="2775682"/>
              <a:ext cx="37904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5" name="Text Box 34">
              <a:extLst>
                <a:ext uri="{FF2B5EF4-FFF2-40B4-BE49-F238E27FC236}">
                  <a16:creationId xmlns:a16="http://schemas.microsoft.com/office/drawing/2014/main" id="{02D7CAF5-DCC3-4A21-8C03-21AA8A33E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8548" y="4079631"/>
              <a:ext cx="3642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O</a:t>
              </a:r>
            </a:p>
          </p:txBody>
        </p:sp>
        <p:sp>
          <p:nvSpPr>
            <p:cNvPr id="10256" name="Text Box 35">
              <a:extLst>
                <a:ext uri="{FF2B5EF4-FFF2-40B4-BE49-F238E27FC236}">
                  <a16:creationId xmlns:a16="http://schemas.microsoft.com/office/drawing/2014/main" id="{05595C44-43E5-47E7-A076-AE156D061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1" y="4343400"/>
              <a:ext cx="351414" cy="369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N</a:t>
              </a:r>
            </a:p>
          </p:txBody>
        </p:sp>
      </p:grpSp>
      <p:sp>
        <p:nvSpPr>
          <p:cNvPr id="15" name="Text Box 246">
            <a:extLst>
              <a:ext uri="{FF2B5EF4-FFF2-40B4-BE49-F238E27FC236}">
                <a16:creationId xmlns:a16="http://schemas.microsoft.com/office/drawing/2014/main" id="{C7863EA4-E045-454F-8244-5548A5D3F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5029200"/>
            <a:ext cx="2892425" cy="528638"/>
          </a:xfrm>
          <a:prstGeom prst="rect">
            <a:avLst/>
          </a:prstGeom>
          <a:solidFill>
            <a:srgbClr val="FF9933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2570"/>
                </a:solidFill>
                <a:latin typeface="Times New Roman" panose="02020603050405020304" pitchFamily="18" charset="0"/>
              </a:rPr>
              <a:t> GÓC VUÔNG</a:t>
            </a:r>
          </a:p>
        </p:txBody>
      </p:sp>
      <p:sp>
        <p:nvSpPr>
          <p:cNvPr id="24" name="Line 40">
            <a:extLst>
              <a:ext uri="{FF2B5EF4-FFF2-40B4-BE49-F238E27FC236}">
                <a16:creationId xmlns:a16="http://schemas.microsoft.com/office/drawing/2014/main" id="{784054E8-9037-4BFE-A0B5-BDFFDADA4F3A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4973638" y="392747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41">
            <a:extLst>
              <a:ext uri="{FF2B5EF4-FFF2-40B4-BE49-F238E27FC236}">
                <a16:creationId xmlns:a16="http://schemas.microsoft.com/office/drawing/2014/main" id="{F6D37A7C-7E84-496F-8D7E-75E4B701A0CE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265738" y="3927475"/>
            <a:ext cx="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>
            <a:extLst>
              <a:ext uri="{FF2B5EF4-FFF2-40B4-BE49-F238E27FC236}">
                <a16:creationId xmlns:a16="http://schemas.microsoft.com/office/drawing/2014/main" id="{8598684E-6C26-465A-BD6B-268C777A4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52400"/>
            <a:ext cx="708183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2">
            <a:extLst>
              <a:ext uri="{FF2B5EF4-FFF2-40B4-BE49-F238E27FC236}">
                <a16:creationId xmlns:a16="http://schemas.microsoft.com/office/drawing/2014/main" id="{55234A1E-599A-4465-8E93-59C6A1CB3EF2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000250"/>
            <a:ext cx="4976813" cy="3657600"/>
            <a:chOff x="1201774" y="1960489"/>
            <a:chExt cx="4977460" cy="3657600"/>
          </a:xfrm>
        </p:grpSpPr>
        <p:grpSp>
          <p:nvGrpSpPr>
            <p:cNvPr id="11270" name="Group 3">
              <a:extLst>
                <a:ext uri="{FF2B5EF4-FFF2-40B4-BE49-F238E27FC236}">
                  <a16:creationId xmlns:a16="http://schemas.microsoft.com/office/drawing/2014/main" id="{EEF6CFD0-7D8F-433D-ACA7-1665E8BDF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434" y="1960489"/>
              <a:ext cx="4876800" cy="3657600"/>
              <a:chOff x="1828800" y="2971800"/>
              <a:chExt cx="4876800" cy="3657600"/>
            </a:xfrm>
          </p:grpSpPr>
          <p:sp>
            <p:nvSpPr>
              <p:cNvPr id="11272" name="Text Box 11">
                <a:extLst>
                  <a:ext uri="{FF2B5EF4-FFF2-40B4-BE49-F238E27FC236}">
                    <a16:creationId xmlns:a16="http://schemas.microsoft.com/office/drawing/2014/main" id="{AFC50B5D-DAC4-4D4A-A8DB-E41D17173B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4929749"/>
                <a:ext cx="6096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  <p:grpSp>
            <p:nvGrpSpPr>
              <p:cNvPr id="11273" name="Group 6">
                <a:extLst>
                  <a:ext uri="{FF2B5EF4-FFF2-40B4-BE49-F238E27FC236}">
                    <a16:creationId xmlns:a16="http://schemas.microsoft.com/office/drawing/2014/main" id="{9E8130AC-60E3-4D76-B08E-02D726B654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8800" y="2971800"/>
                <a:ext cx="4876800" cy="3657600"/>
                <a:chOff x="1828800" y="2971800"/>
                <a:chExt cx="4876800" cy="3657600"/>
              </a:xfrm>
            </p:grpSpPr>
            <p:sp>
              <p:nvSpPr>
                <p:cNvPr id="11274" name="Line 7">
                  <a:extLst>
                    <a:ext uri="{FF2B5EF4-FFF2-40B4-BE49-F238E27FC236}">
                      <a16:creationId xmlns:a16="http://schemas.microsoft.com/office/drawing/2014/main" id="{36832524-C934-4797-B0E6-5ECE38608F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4800" y="3352800"/>
                  <a:ext cx="0" cy="32766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5" name="Line 9">
                  <a:extLst>
                    <a:ext uri="{FF2B5EF4-FFF2-40B4-BE49-F238E27FC236}">
                      <a16:creationId xmlns:a16="http://schemas.microsoft.com/office/drawing/2014/main" id="{88DA5BBE-A698-4B2B-BD3D-599805390F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8800" y="4953000"/>
                  <a:ext cx="449580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6" name="Text Box 10">
                  <a:extLst>
                    <a:ext uri="{FF2B5EF4-FFF2-40B4-BE49-F238E27FC236}">
                      <a16:creationId xmlns:a16="http://schemas.microsoft.com/office/drawing/2014/main" id="{E84E3468-F45C-4C14-BF74-911D2D497E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81400" y="2971800"/>
                  <a:ext cx="609600" cy="58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11277" name="Text Box 12">
                  <a:extLst>
                    <a:ext uri="{FF2B5EF4-FFF2-40B4-BE49-F238E27FC236}">
                      <a16:creationId xmlns:a16="http://schemas.microsoft.com/office/drawing/2014/main" id="{DCC18EF3-6333-407B-82DE-9228579FE1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96000" y="4876800"/>
                  <a:ext cx="609600" cy="58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  <p:sp>
          <p:nvSpPr>
            <p:cNvPr id="11271" name="Text Box 20">
              <a:extLst>
                <a:ext uri="{FF2B5EF4-FFF2-40B4-BE49-F238E27FC236}">
                  <a16:creationId xmlns:a16="http://schemas.microsoft.com/office/drawing/2014/main" id="{D181CA37-9251-4E7F-8828-5BCDEA554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1774" y="1960489"/>
              <a:ext cx="53340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37B57E24-FEFA-418C-A1C7-314FB235883D}"/>
              </a:ext>
            </a:extLst>
          </p:cNvPr>
          <p:cNvSpPr/>
          <p:nvPr/>
        </p:nvSpPr>
        <p:spPr>
          <a:xfrm>
            <a:off x="6107113" y="3033713"/>
            <a:ext cx="3506787" cy="3671887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/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F7F577CF-7C64-4DE1-8F3C-EB2D04D3E8CD}"/>
              </a:ext>
            </a:extLst>
          </p:cNvPr>
          <p:cNvSpPr/>
          <p:nvPr/>
        </p:nvSpPr>
        <p:spPr>
          <a:xfrm>
            <a:off x="2525713" y="3033713"/>
            <a:ext cx="3570287" cy="36718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NSTRUCTION">
            <a:extLst>
              <a:ext uri="{FF2B5EF4-FFF2-40B4-BE49-F238E27FC236}">
                <a16:creationId xmlns:a16="http://schemas.microsoft.com/office/drawing/2014/main" id="{72438ED9-3855-44B9-8F2E-3B5E3B517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42875"/>
            <a:ext cx="11777663" cy="6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15">
            <a:extLst>
              <a:ext uri="{FF2B5EF4-FFF2-40B4-BE49-F238E27FC236}">
                <a16:creationId xmlns:a16="http://schemas.microsoft.com/office/drawing/2014/main" id="{F2668981-D45F-4B7B-BD72-5B5ECEF3F8F7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306388"/>
            <a:ext cx="10677525" cy="6383337"/>
            <a:chOff x="407013" y="187688"/>
            <a:chExt cx="10678305" cy="6384488"/>
          </a:xfrm>
        </p:grpSpPr>
        <p:pic>
          <p:nvPicPr>
            <p:cNvPr id="12306" name="Picture 16">
              <a:extLst>
                <a:ext uri="{FF2B5EF4-FFF2-40B4-BE49-F238E27FC236}">
                  <a16:creationId xmlns:a16="http://schemas.microsoft.com/office/drawing/2014/main" id="{7433D2B3-4AD2-4841-9847-5D8D5B2A4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3" t="2963" r="16266" b="4128"/>
            <a:stretch>
              <a:fillRect/>
            </a:stretch>
          </p:blipFill>
          <p:spPr bwMode="auto">
            <a:xfrm>
              <a:off x="407013" y="5280136"/>
              <a:ext cx="1003032" cy="129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" name="Picture 17">
              <a:extLst>
                <a:ext uri="{FF2B5EF4-FFF2-40B4-BE49-F238E27FC236}">
                  <a16:creationId xmlns:a16="http://schemas.microsoft.com/office/drawing/2014/main" id="{1482C331-B191-4829-B413-763F1BBF4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1833">
              <a:off x="9970132" y="276546"/>
              <a:ext cx="1115186" cy="126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Picture 18">
              <a:extLst>
                <a:ext uri="{FF2B5EF4-FFF2-40B4-BE49-F238E27FC236}">
                  <a16:creationId xmlns:a16="http://schemas.microsoft.com/office/drawing/2014/main" id="{B09E5094-4AAD-4096-8ED6-123F65B7F8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77664">
              <a:off x="446577" y="187688"/>
              <a:ext cx="1403100" cy="151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4">
            <a:extLst>
              <a:ext uri="{FF2B5EF4-FFF2-40B4-BE49-F238E27FC236}">
                <a16:creationId xmlns:a16="http://schemas.microsoft.com/office/drawing/2014/main" id="{7564FC12-508C-41BC-856A-2CDFCEBB7C67}"/>
              </a:ext>
            </a:extLst>
          </p:cNvPr>
          <p:cNvGrpSpPr>
            <a:grpSpLocks/>
          </p:cNvGrpSpPr>
          <p:nvPr/>
        </p:nvGrpSpPr>
        <p:grpSpPr bwMode="auto">
          <a:xfrm>
            <a:off x="5664200" y="2514600"/>
            <a:ext cx="990600" cy="1676400"/>
            <a:chOff x="3552" y="144"/>
            <a:chExt cx="624" cy="1056"/>
          </a:xfrm>
        </p:grpSpPr>
        <p:sp>
          <p:nvSpPr>
            <p:cNvPr id="12304" name="AutoShape 8">
              <a:extLst>
                <a:ext uri="{FF2B5EF4-FFF2-40B4-BE49-F238E27FC236}">
                  <a16:creationId xmlns:a16="http://schemas.microsoft.com/office/drawing/2014/main" id="{2DF217BB-BCB8-4962-85E3-8353B247D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05" name="AutoShape 9">
              <a:extLst>
                <a:ext uri="{FF2B5EF4-FFF2-40B4-BE49-F238E27FC236}">
                  <a16:creationId xmlns:a16="http://schemas.microsoft.com/office/drawing/2014/main" id="{95A6BFD3-074B-4481-922C-09FC4D54E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C209184-5B52-424F-9466-DC3B11985EAA}"/>
              </a:ext>
            </a:extLst>
          </p:cNvPr>
          <p:cNvGrpSpPr>
            <a:grpSpLocks/>
          </p:cNvGrpSpPr>
          <p:nvPr/>
        </p:nvGrpSpPr>
        <p:grpSpPr bwMode="auto">
          <a:xfrm>
            <a:off x="4368800" y="2590800"/>
            <a:ext cx="3619500" cy="1970088"/>
            <a:chOff x="4368800" y="2590800"/>
            <a:chExt cx="3619500" cy="1970088"/>
          </a:xfrm>
        </p:grpSpPr>
        <p:grpSp>
          <p:nvGrpSpPr>
            <p:cNvPr id="12296" name="Group 3">
              <a:extLst>
                <a:ext uri="{FF2B5EF4-FFF2-40B4-BE49-F238E27FC236}">
                  <a16:creationId xmlns:a16="http://schemas.microsoft.com/office/drawing/2014/main" id="{97AE905B-B311-42BA-867A-D06389C33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7100" y="2832100"/>
              <a:ext cx="3022600" cy="1371600"/>
              <a:chOff x="3213100" y="2832100"/>
              <a:chExt cx="3022600" cy="1371600"/>
            </a:xfrm>
          </p:grpSpPr>
          <p:sp>
            <p:nvSpPr>
              <p:cNvPr id="12302" name="Line 5">
                <a:extLst>
                  <a:ext uri="{FF2B5EF4-FFF2-40B4-BE49-F238E27FC236}">
                    <a16:creationId xmlns:a16="http://schemas.microsoft.com/office/drawing/2014/main" id="{7DC67066-1E01-45E2-A110-0F156D2F8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2100" y="4191000"/>
                <a:ext cx="21336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3" name="Line 6">
                <a:extLst>
                  <a:ext uri="{FF2B5EF4-FFF2-40B4-BE49-F238E27FC236}">
                    <a16:creationId xmlns:a16="http://schemas.microsoft.com/office/drawing/2014/main" id="{F1087539-6A1D-46FC-BAF5-73F29A138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13100" y="2832100"/>
                <a:ext cx="914400" cy="13716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7" name="Group 2">
              <a:extLst>
                <a:ext uri="{FF2B5EF4-FFF2-40B4-BE49-F238E27FC236}">
                  <a16:creationId xmlns:a16="http://schemas.microsoft.com/office/drawing/2014/main" id="{E37BFEA0-A34E-4AA5-964D-10689E566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800" y="2590800"/>
              <a:ext cx="3619500" cy="1970088"/>
              <a:chOff x="4368800" y="2590800"/>
              <a:chExt cx="3619500" cy="1970088"/>
            </a:xfrm>
          </p:grpSpPr>
          <p:sp>
            <p:nvSpPr>
              <p:cNvPr id="12298" name="Text Box 10">
                <a:extLst>
                  <a:ext uri="{FF2B5EF4-FFF2-40B4-BE49-F238E27FC236}">
                    <a16:creationId xmlns:a16="http://schemas.microsoft.com/office/drawing/2014/main" id="{184CC36C-6758-40FB-8724-E5F05A8A8A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7500" y="4191000"/>
                <a:ext cx="10668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/>
                  <a:t>I</a:t>
                </a:r>
              </a:p>
            </p:txBody>
          </p:sp>
          <p:grpSp>
            <p:nvGrpSpPr>
              <p:cNvPr id="12299" name="Group 11">
                <a:extLst>
                  <a:ext uri="{FF2B5EF4-FFF2-40B4-BE49-F238E27FC236}">
                    <a16:creationId xmlns:a16="http://schemas.microsoft.com/office/drawing/2014/main" id="{3CF6FB84-EFFB-4707-AC07-18E15D574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800" y="2590800"/>
                <a:ext cx="3619500" cy="1970088"/>
                <a:chOff x="24" y="1584"/>
                <a:chExt cx="2280" cy="1241"/>
              </a:xfrm>
            </p:grpSpPr>
            <p:sp>
              <p:nvSpPr>
                <p:cNvPr id="12300" name="Text Box 12">
                  <a:extLst>
                    <a:ext uri="{FF2B5EF4-FFF2-40B4-BE49-F238E27FC236}">
                      <a16:creationId xmlns:a16="http://schemas.microsoft.com/office/drawing/2014/main" id="{EE9397B4-D0B4-4D2B-B44B-7EE6C28909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16" y="2592"/>
                  <a:ext cx="28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/>
                    <a:t>K</a:t>
                  </a:r>
                </a:p>
              </p:txBody>
            </p:sp>
            <p:sp>
              <p:nvSpPr>
                <p:cNvPr id="12301" name="Text Box 13">
                  <a:extLst>
                    <a:ext uri="{FF2B5EF4-FFF2-40B4-BE49-F238E27FC236}">
                      <a16:creationId xmlns:a16="http://schemas.microsoft.com/office/drawing/2014/main" id="{2664D947-3A66-4476-9785-C0E1776839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" y="1584"/>
                  <a:ext cx="28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/>
                    <a:t>H</a:t>
                  </a:r>
                </a:p>
              </p:txBody>
            </p:sp>
          </p:grpSp>
        </p:grpSp>
      </p:grpSp>
      <p:sp>
        <p:nvSpPr>
          <p:cNvPr id="12294" name="AutoShape 16">
            <a:extLst>
              <a:ext uri="{FF2B5EF4-FFF2-40B4-BE49-F238E27FC236}">
                <a16:creationId xmlns:a16="http://schemas.microsoft.com/office/drawing/2014/main" id="{51B11DCF-6726-4C12-87C4-30FD1051B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009650"/>
            <a:ext cx="76200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99FF33"/>
                </a:solidFill>
                <a:latin typeface="Times New Roman" panose="02020603050405020304" pitchFamily="18" charset="0"/>
              </a:rPr>
              <a:t>ĐỐ EM GÓC GÌ ĐÂY ? </a:t>
            </a:r>
          </a:p>
        </p:txBody>
      </p:sp>
      <p:sp>
        <p:nvSpPr>
          <p:cNvPr id="14" name="Text Box 246">
            <a:extLst>
              <a:ext uri="{FF2B5EF4-FFF2-40B4-BE49-F238E27FC236}">
                <a16:creationId xmlns:a16="http://schemas.microsoft.com/office/drawing/2014/main" id="{BCE469FE-44C1-4EDF-8896-20DE6A189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788" y="5132388"/>
            <a:ext cx="2892425" cy="530225"/>
          </a:xfrm>
          <a:prstGeom prst="rect">
            <a:avLst/>
          </a:prstGeom>
          <a:solidFill>
            <a:srgbClr val="FF9933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2570"/>
                </a:solidFill>
                <a:latin typeface="Times New Roman" panose="02020603050405020304" pitchFamily="18" charset="0"/>
              </a:rPr>
              <a:t> GÓC TÙ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6|4|10.7|11|2.1|1.2|1.5|1.1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7.5|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.6|8.5|5|21.5|15.6|19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1.7|7.1|5.9|3.1|3.2|3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4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8|7|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7.9|1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8|9.6|7.2|13.1|4.4|11.8|27.7|10.7|2.8|2|3.1|11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3346</TotalTime>
  <Words>441</Words>
  <Application>Microsoft Office PowerPoint</Application>
  <PresentationFormat>Widescreen</PresentationFormat>
  <Paragraphs>91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.VnMystical</vt:lpstr>
      <vt:lpstr>Arial</vt:lpstr>
      <vt:lpstr>Garamond</vt:lpstr>
      <vt:lpstr>Times New Roman</vt:lpstr>
      <vt:lpstr>UTM Edwardian</vt:lpstr>
      <vt:lpstr>UTM God's Word</vt:lpstr>
      <vt:lpstr>UTM Pierre</vt:lpstr>
      <vt:lpstr>UTM Swiss 721 Black Condensed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Software for 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Thư viện điện tử &amp; Trắc nghiệm trực tuyến</dc:title>
  <dc:creator>TTsoftware</dc:creator>
  <cp:lastModifiedBy>Pow</cp:lastModifiedBy>
  <cp:revision>378</cp:revision>
  <dcterms:created xsi:type="dcterms:W3CDTF">2007-10-09T10:50:12Z</dcterms:created>
  <dcterms:modified xsi:type="dcterms:W3CDTF">2022-10-27T07:44:55Z</dcterms:modified>
</cp:coreProperties>
</file>