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8" r:id="rId2"/>
    <p:sldId id="256" r:id="rId3"/>
    <p:sldId id="257" r:id="rId4"/>
    <p:sldId id="258" r:id="rId5"/>
    <p:sldId id="265" r:id="rId6"/>
    <p:sldId id="263" r:id="rId7"/>
    <p:sldId id="264" r:id="rId8"/>
    <p:sldId id="425" r:id="rId9"/>
    <p:sldId id="262" r:id="rId10"/>
    <p:sldId id="274" r:id="rId11"/>
    <p:sldId id="259" r:id="rId12"/>
    <p:sldId id="266" r:id="rId13"/>
    <p:sldId id="282" r:id="rId14"/>
    <p:sldId id="426" r:id="rId15"/>
    <p:sldId id="42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0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7EA7-6825-4089-AB03-AD087E5423F3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DC0A-5F07-4C6D-A30B-E18A4C7FB9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20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942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9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7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7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0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25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0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81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6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91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DC0A-5F07-4C6D-A30B-E18A4C7FB94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51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3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9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1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6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80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8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80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3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6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9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912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68451" y="1543051"/>
            <a:ext cx="90551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3817800" y="4597508"/>
            <a:ext cx="45564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794400" y="1713292"/>
            <a:ext cx="8603200" cy="2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302647" y="275920"/>
            <a:ext cx="11586708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205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220C-2FA9-4EC6-8733-E169DC27EF41}" type="datetimeFigureOut">
              <a:rPr lang="zh-CN" altLang="en-US" smtClean="0"/>
              <a:pPr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A71F-559A-4C69-8DD8-6B03AB47F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23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1" r:id="rId4"/>
    <p:sldLayoutId id="2147483670" r:id="rId5"/>
    <p:sldLayoutId id="2147483669" r:id="rId6"/>
    <p:sldLayoutId id="2147483668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67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2.jpg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52188" y="814780"/>
            <a:ext cx="7087624" cy="547200"/>
          </a:xfrm>
        </p:spPr>
        <p:txBody>
          <a:bodyPr/>
          <a:lstStyle/>
          <a:p>
            <a:r>
              <a:rPr lang="vi-VN" sz="3200" b="1" smtClean="0">
                <a:latin typeface="+mj-lt"/>
              </a:rPr>
              <a:t>TRƯỜNG TIỂU HỌC GIANG BIÊN</a:t>
            </a:r>
            <a:endParaRPr lang="en-US" sz="3200" b="1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400" b="1" smtClean="0">
                <a:solidFill>
                  <a:srgbClr val="FF0000"/>
                </a:solidFill>
              </a:rPr>
              <a:t>LỊCH SỬ 4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2886816"/>
            <a:ext cx="10858500" cy="3971186"/>
            <a:chOff x="0" y="2790825"/>
            <a:chExt cx="6437313" cy="2354263"/>
          </a:xfrm>
        </p:grpSpPr>
        <p:pic>
          <p:nvPicPr>
            <p:cNvPr id="17" name="图片 16" descr="第一页整体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67"/>
            <a:stretch>
              <a:fillRect/>
            </a:stretch>
          </p:blipFill>
          <p:spPr bwMode="auto">
            <a:xfrm>
              <a:off x="0" y="4103688"/>
              <a:ext cx="6437313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 bwMode="auto">
            <a:xfrm rot="16200000" flipH="1">
              <a:off x="243683" y="3556794"/>
              <a:ext cx="1589088" cy="5715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 rot="5400000">
              <a:off x="1004094" y="3251994"/>
              <a:ext cx="1062038" cy="47625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1960517C-5CB3-4F5E-8B8F-F7B06062883C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276225"/>
            <a:ext cx="11563350" cy="6305550"/>
            <a:chOff x="364318" y="836171"/>
            <a:chExt cx="16437772" cy="9182553"/>
          </a:xfrm>
        </p:grpSpPr>
        <p:pic>
          <p:nvPicPr>
            <p:cNvPr id="12" name="Picture 10" descr="hinh nen bai hoc">
              <a:extLst>
                <a:ext uri="{FF2B5EF4-FFF2-40B4-BE49-F238E27FC236}">
                  <a16:creationId xmlns:a16="http://schemas.microsoft.com/office/drawing/2014/main" xmlns="" id="{F7C636FF-776A-4EA7-B3BA-E7ADF171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18" y="836171"/>
              <a:ext cx="16437772" cy="918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xmlns="" id="{944C8895-C48F-480D-A6DD-01B62E5A7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224" y="1556898"/>
              <a:ext cx="14585587" cy="774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3672" tIns="71835" rIns="143672" bIns="71835" anchor="ctr">
              <a:spAutoFit/>
            </a:bodyPr>
            <a:lstStyle/>
            <a:p>
              <a:pPr algn="ctr" defTabSz="915988" eaLnBrk="0" hangingPunct="0"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CHIẾU DỜI ĐÔ</a:t>
              </a:r>
            </a:p>
            <a:p>
              <a:pPr algn="just" defTabSz="915988" eaLnBrk="0" hangingPunct="0">
                <a:lnSpc>
                  <a:spcPct val="110000"/>
                </a:lnSpc>
                <a:defRPr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mưu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toan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muôn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vâng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mệnh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thuận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Cho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phồn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thịnh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hổ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alt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...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thoáng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khỏi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ngập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muôn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mực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tươi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khắp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ta,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thắng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chốn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tụ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vương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muôn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298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2394">
            <a:off x="9823785" y="1070756"/>
            <a:ext cx="3315769" cy="167938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43" y="985121"/>
            <a:ext cx="2048057" cy="815598"/>
          </a:xfrm>
          <a:prstGeom prst="rect">
            <a:avLst/>
          </a:prstGeom>
        </p:spPr>
      </p:pic>
      <p:pic>
        <p:nvPicPr>
          <p:cNvPr id="14" name="Picture 13" descr="images.jpg">
            <a:extLst>
              <a:ext uri="{FF2B5EF4-FFF2-40B4-BE49-F238E27FC236}">
                <a16:creationId xmlns:a16="http://schemas.microsoft.com/office/drawing/2014/main" xmlns="" id="{B8F5CD6D-A1F1-4487-B35B-A34A263F4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114" y="183487"/>
            <a:ext cx="7772399" cy="339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990BE47-7BE0-4FF0-AF6C-463807B8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4216365"/>
            <a:ext cx="9105900" cy="16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582E236F-616C-47EF-9707-95315351B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89" y="4216365"/>
            <a:ext cx="1623236" cy="24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2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278CAE7-F2EC-4F18-8183-62EC80458009}"/>
              </a:ext>
            </a:extLst>
          </p:cNvPr>
          <p:cNvSpPr txBox="1">
            <a:spLocks/>
          </p:cNvSpPr>
          <p:nvPr/>
        </p:nvSpPr>
        <p:spPr bwMode="auto">
          <a:xfrm>
            <a:off x="898050" y="1312175"/>
            <a:ext cx="10607409" cy="4233649"/>
          </a:xfrm>
          <a:prstGeom prst="rect">
            <a:avLst/>
          </a:prstGeom>
          <a:noFill/>
        </p:spPr>
        <p:txBody>
          <a:bodyPr lIns="216000" rIns="396000" anchor="ctr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dời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Long. Sau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14">
            <a:extLst>
              <a:ext uri="{FF2B5EF4-FFF2-40B4-BE49-F238E27FC236}">
                <a16:creationId xmlns:a16="http://schemas.microsoft.com/office/drawing/2014/main" xmlns="" id="{3275F870-104B-4942-88CF-92E8A5FFC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79" y="288722"/>
            <a:ext cx="3315769" cy="1679389"/>
          </a:xfrm>
          <a:prstGeom prst="rect">
            <a:avLst/>
          </a:prstGeom>
        </p:spPr>
      </p:pic>
      <p:pic>
        <p:nvPicPr>
          <p:cNvPr id="18" name="图片 14">
            <a:extLst>
              <a:ext uri="{FF2B5EF4-FFF2-40B4-BE49-F238E27FC236}">
                <a16:creationId xmlns:a16="http://schemas.microsoft.com/office/drawing/2014/main" xmlns="" id="{D651F121-670F-49AC-BE68-8FC5E8AAA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1" y="472480"/>
            <a:ext cx="3315769" cy="1679389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xmlns="" id="{EC4A29C0-CC3D-4C89-B6D9-D78256456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6" y="4889890"/>
            <a:ext cx="3315769" cy="1679389"/>
          </a:xfrm>
          <a:prstGeom prst="rect">
            <a:avLst/>
          </a:prstGeom>
        </p:spPr>
      </p:pic>
      <p:pic>
        <p:nvPicPr>
          <p:cNvPr id="20" name="图片 17">
            <a:extLst>
              <a:ext uri="{FF2B5EF4-FFF2-40B4-BE49-F238E27FC236}">
                <a16:creationId xmlns:a16="http://schemas.microsoft.com/office/drawing/2014/main" xmlns="" id="{9580202D-F6D7-4964-8D61-5533C7FA4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" b="100000" l="0" r="100000">
                        <a14:foregroundMark x1="24247" y1="73240" x2="24247" y2="73240"/>
                        <a14:foregroundMark x1="30757" y1="96830" x2="30757" y2="96830"/>
                        <a14:backgroundMark x1="65745" y1="80527" x2="65745" y2="80527"/>
                        <a14:backgroundMark x1="70871" y1="89502" x2="70871" y2="8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4057095"/>
            <a:ext cx="2042193" cy="28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1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39E71-07C4-458D-BCE6-73E3DD5BC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57" y="1528007"/>
            <a:ext cx="3193743" cy="310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xmlns="" id="{BAC7E0CF-37DD-4CC0-9F9C-8B9570EB84D2}"/>
              </a:ext>
            </a:extLst>
          </p:cNvPr>
          <p:cNvSpPr/>
          <p:nvPr/>
        </p:nvSpPr>
        <p:spPr>
          <a:xfrm>
            <a:off x="0" y="1073743"/>
            <a:ext cx="8478241" cy="1464231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khoa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2AFDD75-7281-4F73-B6D4-41939231D125}"/>
              </a:ext>
            </a:extLst>
          </p:cNvPr>
          <p:cNvSpPr/>
          <p:nvPr/>
        </p:nvSpPr>
        <p:spPr>
          <a:xfrm>
            <a:off x="763480" y="2583502"/>
            <a:ext cx="66227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Nhà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Lý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đã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xây</a:t>
            </a:r>
            <a:r>
              <a:rPr lang="en-US" sz="4000" b="1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dựng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kinh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thành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Thăng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Long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như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thế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 </a:t>
            </a:r>
            <a:r>
              <a:rPr lang="en-US" sz="4000" b="1" kern="1200" dirty="0" err="1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nào</a:t>
            </a:r>
            <a:r>
              <a:rPr lang="en-US" sz="4000" b="1" kern="1200" dirty="0">
                <a:ln w="0"/>
                <a:solidFill>
                  <a:srgbClr val="F79646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TXinwei" panose="02010800040101010101" pitchFamily="2" charset="-122"/>
                <a:cs typeface="Times New Roman" pitchFamily="18" charset="0"/>
              </a:rPr>
              <a:t>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1210E4D-7CF9-4B11-B2FB-EACE4C7FAF71}"/>
              </a:ext>
            </a:extLst>
          </p:cNvPr>
          <p:cNvSpPr txBox="1">
            <a:spLocks/>
          </p:cNvSpPr>
          <p:nvPr/>
        </p:nvSpPr>
        <p:spPr bwMode="auto">
          <a:xfrm>
            <a:off x="334523" y="1825937"/>
            <a:ext cx="7809193" cy="3778030"/>
          </a:xfrm>
          <a:prstGeom prst="rect">
            <a:avLst/>
          </a:prstGeom>
          <a:noFill/>
        </p:spPr>
        <p:txBody>
          <a:bodyPr lIns="216000" rIns="396000" anchor="ctr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đền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chùa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tụ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3" name="图片 17">
            <a:extLst>
              <a:ext uri="{FF2B5EF4-FFF2-40B4-BE49-F238E27FC236}">
                <a16:creationId xmlns:a16="http://schemas.microsoft.com/office/drawing/2014/main" xmlns="" id="{253078F0-729F-4D4F-8A3C-1D70AC237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" b="100000" l="0" r="100000">
                        <a14:foregroundMark x1="24247" y1="73240" x2="24247" y2="73240"/>
                        <a14:foregroundMark x1="30757" y1="96830" x2="30757" y2="96830"/>
                        <a14:backgroundMark x1="65745" y1="80527" x2="65745" y2="80527"/>
                        <a14:backgroundMark x1="70871" y1="89502" x2="70871" y2="8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4403324"/>
            <a:ext cx="2042193" cy="2458930"/>
          </a:xfrm>
          <a:prstGeom prst="rect">
            <a:avLst/>
          </a:prstGeom>
        </p:spPr>
      </p:pic>
      <p:pic>
        <p:nvPicPr>
          <p:cNvPr id="24" name="图片 18">
            <a:extLst>
              <a:ext uri="{FF2B5EF4-FFF2-40B4-BE49-F238E27FC236}">
                <a16:creationId xmlns:a16="http://schemas.microsoft.com/office/drawing/2014/main" xmlns="" id="{D647D96A-0EEB-46ED-BA98-D4506D677E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30974"/>
            <a:ext cx="2048057" cy="815598"/>
          </a:xfrm>
          <a:prstGeom prst="rect">
            <a:avLst/>
          </a:prstGeom>
        </p:spPr>
      </p:pic>
      <p:pic>
        <p:nvPicPr>
          <p:cNvPr id="25" name="图片 14">
            <a:extLst>
              <a:ext uri="{FF2B5EF4-FFF2-40B4-BE49-F238E27FC236}">
                <a16:creationId xmlns:a16="http://schemas.microsoft.com/office/drawing/2014/main" xmlns="" id="{FD7F5CF1-8E4C-4C9E-8574-FEBCF9FB3E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79" y="288722"/>
            <a:ext cx="3315769" cy="16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1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690" y="684505"/>
            <a:ext cx="11048620" cy="6201833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lIns="288000" rIns="528000" anchor="ctr"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400" dirty="0">
                <a:solidFill>
                  <a:srgbClr val="66003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Uẩn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dời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ra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La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Long. Sau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lâu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điện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đền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chùa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cư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về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vi-VN" altLang="en-US" sz="4400" b="1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16956" y="295702"/>
            <a:ext cx="3158088" cy="832513"/>
          </a:xfrm>
          <a:prstGeom prst="rect">
            <a:avLst/>
          </a:prstGeom>
          <a:solidFill>
            <a:srgbClr val="71685C">
              <a:lumMod val="60000"/>
              <a:lumOff val="40000"/>
            </a:srgbClr>
          </a:solidFill>
          <a:ln>
            <a:noFill/>
          </a:ln>
          <a:effectLst>
            <a:glow rad="101600">
              <a:srgbClr val="71685C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vi-VN" sz="42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>
            <a:extLst>
              <a:ext uri="{FF2B5EF4-FFF2-40B4-BE49-F238E27FC236}">
                <a16:creationId xmlns:a16="http://schemas.microsoft.com/office/drawing/2014/main" xmlns="" id="{D4C6947A-B7C2-4FA1-90E4-D8EDB55C7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" b="100000" l="0" r="100000">
                        <a14:foregroundMark x1="24247" y1="73240" x2="24247" y2="73240"/>
                        <a14:foregroundMark x1="30757" y1="96830" x2="30757" y2="96830"/>
                        <a14:backgroundMark x1="65745" y1="80527" x2="65745" y2="80527"/>
                        <a14:backgroundMark x1="70871" y1="89502" x2="70871" y2="8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2826057"/>
            <a:ext cx="2042193" cy="4036197"/>
          </a:xfrm>
          <a:prstGeom prst="rect">
            <a:avLst/>
          </a:prstGeom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0353EE3E-2942-4584-8A85-90BAB7494763}"/>
              </a:ext>
            </a:extLst>
          </p:cNvPr>
          <p:cNvSpPr/>
          <p:nvPr/>
        </p:nvSpPr>
        <p:spPr>
          <a:xfrm>
            <a:off x="515156" y="1437728"/>
            <a:ext cx="9596696" cy="3507343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 w="0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 smtClean="0">
                <a:ln w="0"/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u="sng" dirty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000" b="1" i="0" u="sng" strike="noStrike" kern="1200" cap="none" spc="0" normalizeH="0" baseline="0" noProof="0" dirty="0">
              <a:ln w="0"/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4000" b="1" dirty="0" err="1" smtClean="0">
                <a:ln w="0"/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0"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4000" b="1" i="0" u="none" strike="noStrike" kern="1200" cap="none" spc="0" normalizeH="0" noProof="0" dirty="0" smtClean="0">
              <a:ln w="0"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="1" baseline="0" dirty="0" err="1" smtClean="0">
                <a:ln w="0"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baseline="0" dirty="0" smtClean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0" dirty="0" err="1" smtClean="0">
                <a:ln w="0"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ln w="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4000" b="1" dirty="0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 smtClean="0">
                <a:ln w="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00FF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-37537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" b="100000" l="0" r="100000">
                        <a14:foregroundMark x1="24247" y1="73240" x2="24247" y2="73240"/>
                        <a14:foregroundMark x1="30757" y1="96830" x2="30757" y2="96830"/>
                        <a14:backgroundMark x1="65745" y1="80527" x2="65745" y2="80527"/>
                        <a14:backgroundMark x1="70871" y1="89502" x2="70871" y2="8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2826057"/>
            <a:ext cx="2042193" cy="40361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343" y="4890853"/>
            <a:ext cx="478486" cy="1976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48" y="5580816"/>
            <a:ext cx="2901846" cy="1155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24" y="0"/>
            <a:ext cx="3217705" cy="20317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64" y="176177"/>
            <a:ext cx="3315769" cy="16793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359" y="5947773"/>
            <a:ext cx="2116059" cy="8426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6797" y="1154595"/>
            <a:ext cx="11415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err="1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Thứ</a:t>
            </a:r>
            <a:r>
              <a:rPr lang="en-US" altLang="zh-CN" sz="540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 </a:t>
            </a:r>
            <a:r>
              <a:rPr lang="vi-VN" altLang="zh-CN" sz="5400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năm</a:t>
            </a:r>
            <a:r>
              <a:rPr lang="en-US" altLang="zh-CN" sz="5400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err="1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ngày</a:t>
            </a:r>
            <a:r>
              <a:rPr lang="en-US" altLang="zh-CN" sz="540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vi-VN" altLang="zh-CN" sz="5400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17</a:t>
            </a:r>
            <a:r>
              <a:rPr lang="en-US" altLang="zh-CN" sz="5400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tháng</a:t>
            </a:r>
            <a:r>
              <a:rPr lang="en-US" altLang="zh-CN" sz="5400" dirty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11 </a:t>
            </a:r>
            <a:r>
              <a:rPr lang="en-US" altLang="zh-CN" sz="5400" dirty="0" err="1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năm</a:t>
            </a:r>
            <a:r>
              <a:rPr lang="en-US" altLang="zh-CN" sz="5400" dirty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2021</a:t>
            </a:r>
          </a:p>
          <a:p>
            <a:pPr algn="ctr"/>
            <a:r>
              <a:rPr lang="en-US" altLang="zh-CN" sz="5400" u="sng" dirty="0" err="1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Lịch</a:t>
            </a:r>
            <a:r>
              <a:rPr lang="en-US" altLang="zh-CN" sz="5400" u="sng" dirty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u="sng" dirty="0" err="1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sử</a:t>
            </a:r>
            <a:r>
              <a:rPr lang="en-US" altLang="zh-CN" sz="5400" u="sng" dirty="0" smtClean="0">
                <a:solidFill>
                  <a:srgbClr val="0000FF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:</a:t>
            </a:r>
            <a:endParaRPr lang="en-US" altLang="zh-CN" sz="5400" u="sng" dirty="0">
              <a:solidFill>
                <a:srgbClr val="0000FF"/>
              </a:solidFill>
              <a:latin typeface="Times New Roman" pitchFamily="18" charset="0"/>
              <a:ea typeface="中山行书百年纪念版" pitchFamily="49" charset="-122"/>
              <a:cs typeface="Times New Roman" pitchFamily="18" charset="0"/>
            </a:endParaRP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Nhà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Lý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dời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đô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ra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Thăng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中山行书百年纪念版" pitchFamily="49" charset="-122"/>
                <a:cs typeface="Times New Roman" pitchFamily="18" charset="0"/>
              </a:rPr>
              <a:t> Long 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中山行书百年纪念版" pitchFamily="49" charset="-122"/>
              <a:cs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83" y="3556202"/>
            <a:ext cx="3997948" cy="30367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7403">
                        <a14:foregroundMark x1="3636" y1="96588" x2="3636" y2="96588"/>
                        <a14:foregroundMark x1="5195" y1="81316" x2="5195" y2="81316"/>
                        <a14:foregroundMark x1="73506" y1="98619" x2="73506" y2="98619"/>
                        <a14:backgroundMark x1="15325" y1="91795" x2="15325" y2="91795"/>
                        <a14:backgroundMark x1="8831" y1="72868" x2="11688" y2="7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8187"/>
            <a:ext cx="1996225" cy="20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691" y1="76781" x2="19691" y2="76781"/>
                        <a14:foregroundMark x1="26037" y1="94360" x2="26037" y2="94360"/>
                        <a14:backgroundMark x1="66233" y1="76781" x2="66233" y2="76781"/>
                        <a14:backgroundMark x1="73556" y1="86044" x2="73556" y2="8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40" y="3346930"/>
            <a:ext cx="2042423" cy="35157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403">
                        <a14:foregroundMark x1="3636" y1="96588" x2="3636" y2="96588"/>
                        <a14:foregroundMark x1="5195" y1="81316" x2="5195" y2="81316"/>
                        <a14:foregroundMark x1="73506" y1="98619" x2="73506" y2="98619"/>
                        <a14:backgroundMark x1="15325" y1="91795" x2="15325" y2="91795"/>
                        <a14:backgroundMark x1="8831" y1="72868" x2="11688" y2="7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8187"/>
            <a:ext cx="653597" cy="208981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14" y="4768187"/>
            <a:ext cx="3315769" cy="167938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45" y="3346931"/>
            <a:ext cx="3997948" cy="303676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01" y="338244"/>
            <a:ext cx="2901846" cy="11556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07E5F-2A10-4147-9704-EF4960243B35}"/>
              </a:ext>
            </a:extLst>
          </p:cNvPr>
          <p:cNvSpPr txBox="1"/>
          <p:nvPr/>
        </p:nvSpPr>
        <p:spPr>
          <a:xfrm>
            <a:off x="440533" y="578116"/>
            <a:ext cx="9785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CDF9B559-783F-4283-8A1B-2EC05187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72" y="1728450"/>
            <a:ext cx="9820656" cy="117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1005…..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1009)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60C4A9-9E3F-4F3D-BE38-9A547852E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04" y="3131769"/>
            <a:ext cx="3193743" cy="3105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4688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-29484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81" y="4797035"/>
            <a:ext cx="3315769" cy="1679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" b="100000" l="0" r="100000">
                        <a14:foregroundMark x1="24247" y1="73240" x2="24247" y2="73240"/>
                        <a14:foregroundMark x1="30757" y1="96830" x2="30757" y2="96830"/>
                        <a14:backgroundMark x1="65745" y1="80527" x2="65745" y2="80527"/>
                        <a14:backgroundMark x1="70871" y1="89502" x2="70871" y2="89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2826057"/>
            <a:ext cx="2042193" cy="40361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0" y="5636730"/>
            <a:ext cx="2048057" cy="815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8ECBCB-64E4-412C-8D9F-AE7B57E06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7" y="135477"/>
            <a:ext cx="3451175" cy="3293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C7DA7A86-3913-4229-9AD6-9915C51D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707" y="1462785"/>
            <a:ext cx="7123176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Lê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3A17D8B9-1681-460C-A684-E0D116D4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952" y="3081396"/>
            <a:ext cx="706065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	- Sau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Lê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Lê Long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Đĩnh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7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2886816"/>
            <a:ext cx="10858500" cy="3971186"/>
            <a:chOff x="0" y="2790825"/>
            <a:chExt cx="6437313" cy="2354263"/>
          </a:xfrm>
        </p:grpSpPr>
        <p:pic>
          <p:nvPicPr>
            <p:cNvPr id="3" name="图片 2" descr="第一页整体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67"/>
            <a:stretch>
              <a:fillRect/>
            </a:stretch>
          </p:blipFill>
          <p:spPr bwMode="auto">
            <a:xfrm>
              <a:off x="0" y="4103688"/>
              <a:ext cx="6437313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/>
          </p:nvCxnSpPr>
          <p:spPr bwMode="auto">
            <a:xfrm rot="16200000" flipH="1">
              <a:off x="243683" y="3556794"/>
              <a:ext cx="1589088" cy="5715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 bwMode="auto">
            <a:xfrm rot="5400000">
              <a:off x="1004094" y="3251994"/>
              <a:ext cx="1062038" cy="47625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691" y1="76781" x2="19691" y2="76781"/>
                        <a14:foregroundMark x1="26037" y1="94360" x2="26037" y2="94360"/>
                        <a14:backgroundMark x1="66233" y1="76781" x2="66233" y2="76781"/>
                        <a14:backgroundMark x1="73556" y1="86044" x2="73556" y2="86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840" y="1453375"/>
            <a:ext cx="2736959" cy="54093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403">
                        <a14:foregroundMark x1="3636" y1="96588" x2="3636" y2="96588"/>
                        <a14:foregroundMark x1="5195" y1="81316" x2="5195" y2="81316"/>
                        <a14:foregroundMark x1="73506" y1="98619" x2="73506" y2="98619"/>
                        <a14:backgroundMark x1="15325" y1="91795" x2="15325" y2="91795"/>
                        <a14:backgroundMark x1="8831" y1="72868" x2="11688" y2="7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7535"/>
            <a:ext cx="875856" cy="2800465"/>
          </a:xfrm>
          <a:prstGeom prst="rect">
            <a:avLst/>
          </a:prstGeom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A1F75DFF-6DDF-4937-A48B-73DD58CE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89" y="484451"/>
            <a:ext cx="7524133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图片 14">
            <a:extLst>
              <a:ext uri="{FF2B5EF4-FFF2-40B4-BE49-F238E27FC236}">
                <a16:creationId xmlns:a16="http://schemas.microsoft.com/office/drawing/2014/main" xmlns="" id="{FA6C24AE-F421-44D5-A948-132852FD5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5" y="4618072"/>
            <a:ext cx="3315769" cy="1679389"/>
          </a:xfrm>
          <a:prstGeom prst="rect">
            <a:avLst/>
          </a:prstGeom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xmlns="" id="{D2588F0A-8AD3-46E9-B8F1-FAAD4C77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07" y="2054238"/>
            <a:ext cx="7543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Uẩn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Lê.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8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450px-Tượng_Lý_Thái_Tổ1.jpg">
            <a:extLst>
              <a:ext uri="{FF2B5EF4-FFF2-40B4-BE49-F238E27FC236}">
                <a16:creationId xmlns:a16="http://schemas.microsoft.com/office/drawing/2014/main" xmlns="" id="{CAE45CEE-2A5D-4720-8B1D-3A923269A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" y="213061"/>
            <a:ext cx="4962618" cy="561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572ACFB8-47B5-402F-8275-CEAEEDD1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1" y="1113405"/>
            <a:ext cx="64388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(974 – 1028)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Uẩn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1009,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1009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1028</a:t>
            </a:r>
          </a:p>
        </p:txBody>
      </p:sp>
    </p:spTree>
    <p:extLst>
      <p:ext uri="{BB962C8B-B14F-4D97-AF65-F5344CB8AC3E}">
        <p14:creationId xmlns:p14="http://schemas.microsoft.com/office/powerpoint/2010/main" val="172534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CE3EB8DD-73F4-4163-9C56-17F1486D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219075"/>
            <a:ext cx="50387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00150177-8675-4339-B6C5-11984A3D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079361"/>
            <a:ext cx="11220450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15" name="Group 38">
            <a:extLst>
              <a:ext uri="{FF2B5EF4-FFF2-40B4-BE49-F238E27FC236}">
                <a16:creationId xmlns:a16="http://schemas.microsoft.com/office/drawing/2014/main" xmlns="" id="{15C19B87-B85F-46AE-910E-E444E7FB6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30755"/>
              </p:ext>
            </p:extLst>
          </p:nvPr>
        </p:nvGraphicFramePr>
        <p:xfrm>
          <a:off x="0" y="2513273"/>
          <a:ext cx="12191999" cy="3026441"/>
        </p:xfrm>
        <a:graphic>
          <a:graphicData uri="http://schemas.openxmlformats.org/drawingml/2006/table">
            <a:tbl>
              <a:tblPr/>
              <a:tblGrid>
                <a:gridCol w="2728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3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9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</a:t>
                      </a: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3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</a:t>
                      </a: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427">
                <a:tc>
                  <a:txBody>
                    <a:bodyPr/>
                    <a:lstStyle/>
                    <a:p>
                      <a:pPr marL="0" marR="0" lvl="0" indent="0" algn="ctr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endParaRPr kumimoji="0" lang="en-US" alt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altLang="en-US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6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07" marB="45707" anchor="ctr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 Box 24">
            <a:extLst>
              <a:ext uri="{FF2B5EF4-FFF2-40B4-BE49-F238E27FC236}">
                <a16:creationId xmlns:a16="http://schemas.microsoft.com/office/drawing/2014/main" xmlns="" id="{8C5288DA-81E5-4266-8B72-34119A94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6" y="3219450"/>
            <a:ext cx="4762500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xmlns="" id="{EDFA087D-322C-4668-B4B1-ED441E44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236513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xmlns="" id="{BFFD1FB8-4C0B-4397-92D0-9009742A7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4379582"/>
            <a:ext cx="3767136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hẹp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64A249EC-AF5C-4AB0-9923-4CF2CFEC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379582"/>
            <a:ext cx="3767136" cy="107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mỡ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3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xmlns="" id="{9606B89E-7AC7-4D20-AED5-79A62687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0600"/>
            <a:ext cx="200025" cy="152400"/>
          </a:xfrm>
          <a:custGeom>
            <a:avLst/>
            <a:gdLst>
              <a:gd name="T0" fmla="*/ 133350 w 266700"/>
              <a:gd name="T1" fmla="*/ 0 h 203200"/>
              <a:gd name="T2" fmla="*/ 0 w 266700"/>
              <a:gd name="T3" fmla="*/ 77615 h 203200"/>
              <a:gd name="T4" fmla="*/ 50935 w 266700"/>
              <a:gd name="T5" fmla="*/ 203199 h 203200"/>
              <a:gd name="T6" fmla="*/ 215765 w 266700"/>
              <a:gd name="T7" fmla="*/ 203199 h 203200"/>
              <a:gd name="T8" fmla="*/ 266700 w 266700"/>
              <a:gd name="T9" fmla="*/ 77615 h 2032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82416 w 266700"/>
              <a:gd name="T16" fmla="*/ 77616 h 203200"/>
              <a:gd name="T17" fmla="*/ 184284 w 266700"/>
              <a:gd name="T18" fmla="*/ 155230 h 203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700" h="203200">
                <a:moveTo>
                  <a:pt x="0" y="77615"/>
                </a:moveTo>
                <a:lnTo>
                  <a:pt x="101871" y="77616"/>
                </a:lnTo>
                <a:lnTo>
                  <a:pt x="133350" y="0"/>
                </a:lnTo>
                <a:lnTo>
                  <a:pt x="164829" y="77616"/>
                </a:lnTo>
                <a:lnTo>
                  <a:pt x="266700" y="77615"/>
                </a:lnTo>
                <a:lnTo>
                  <a:pt x="184284" y="125584"/>
                </a:lnTo>
                <a:lnTo>
                  <a:pt x="215765" y="203199"/>
                </a:lnTo>
                <a:lnTo>
                  <a:pt x="133350" y="155230"/>
                </a:lnTo>
                <a:lnTo>
                  <a:pt x="50935" y="203199"/>
                </a:lnTo>
                <a:lnTo>
                  <a:pt x="82416" y="125584"/>
                </a:lnTo>
                <a:lnTo>
                  <a:pt x="0" y="7761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07754" tIns="53876" rIns="107754" bIns="53876" anchor="ctr"/>
          <a:lstStyle/>
          <a:p>
            <a:endParaRPr lang="en-US" sz="1350"/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xmlns="" id="{11F5DCFB-23C1-473F-91B6-970FC7811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1371600"/>
            <a:ext cx="100013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07754" tIns="53876" rIns="107754" bIns="53876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75">
              <a:solidFill>
                <a:srgbClr val="FF0000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4FE0BB7A-C087-4FB8-9A05-2B9D2267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325" y="3810000"/>
            <a:ext cx="2000250" cy="3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/>
              <a:t>Bình Định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7671BAE5-3DFD-4A52-916E-5E04E5AC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5029200"/>
            <a:ext cx="2000250" cy="3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/>
              <a:t>Lâm Đồng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xmlns="" id="{5929EADB-3F09-479E-BAA0-3ABEC4291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04800"/>
            <a:ext cx="2000250" cy="3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/>
              <a:t>Lào Cai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636D4655-1405-465E-8EDB-65FF82382A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44"/>
            <a:chExt cx="5760" cy="4464"/>
          </a:xfrm>
        </p:grpSpPr>
        <p:pic>
          <p:nvPicPr>
            <p:cNvPr id="6162" name="Picture 8" descr="vietnam_admin92[1]">
              <a:extLst>
                <a:ext uri="{FF2B5EF4-FFF2-40B4-BE49-F238E27FC236}">
                  <a16:creationId xmlns:a16="http://schemas.microsoft.com/office/drawing/2014/main" xmlns="" id="{691A49D2-8E08-44CB-A376-C54B105DB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4"/>
              <a:ext cx="5760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9">
              <a:extLst>
                <a:ext uri="{FF2B5EF4-FFF2-40B4-BE49-F238E27FC236}">
                  <a16:creationId xmlns:a16="http://schemas.microsoft.com/office/drawing/2014/main" xmlns="" id="{817BB704-D0C3-461F-9A63-D0C18FACC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816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Ninh Bình</a:t>
              </a:r>
            </a:p>
          </p:txBody>
        </p:sp>
        <p:sp>
          <p:nvSpPr>
            <p:cNvPr id="6164" name="Text Box 10">
              <a:extLst>
                <a:ext uri="{FF2B5EF4-FFF2-40B4-BE49-F238E27FC236}">
                  <a16:creationId xmlns:a16="http://schemas.microsoft.com/office/drawing/2014/main" xmlns="" id="{A08715E9-F028-4ABF-AE15-E74830846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72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Thái Bình</a:t>
              </a:r>
            </a:p>
          </p:txBody>
        </p:sp>
        <p:sp>
          <p:nvSpPr>
            <p:cNvPr id="6165" name="Text Box 11">
              <a:extLst>
                <a:ext uri="{FF2B5EF4-FFF2-40B4-BE49-F238E27FC236}">
                  <a16:creationId xmlns:a16="http://schemas.microsoft.com/office/drawing/2014/main" xmlns="" id="{57A65075-D09A-4F69-A3DA-D608F89E8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576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Hà Nội</a:t>
              </a:r>
            </a:p>
          </p:txBody>
        </p:sp>
        <p:sp>
          <p:nvSpPr>
            <p:cNvPr id="6166" name="Text Box 12">
              <a:extLst>
                <a:ext uri="{FF2B5EF4-FFF2-40B4-BE49-F238E27FC236}">
                  <a16:creationId xmlns:a16="http://schemas.microsoft.com/office/drawing/2014/main" xmlns="" id="{0094E924-2143-4E4B-9043-582DBD899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0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Vinh</a:t>
              </a:r>
            </a:p>
          </p:txBody>
        </p:sp>
        <p:sp>
          <p:nvSpPr>
            <p:cNvPr id="6167" name="Text Box 13">
              <a:extLst>
                <a:ext uri="{FF2B5EF4-FFF2-40B4-BE49-F238E27FC236}">
                  <a16:creationId xmlns:a16="http://schemas.microsoft.com/office/drawing/2014/main" xmlns="" id="{FC8DA769-06A9-4D3C-BBBF-6376A1647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488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Quảng Bình</a:t>
              </a:r>
            </a:p>
          </p:txBody>
        </p:sp>
        <p:sp>
          <p:nvSpPr>
            <p:cNvPr id="6168" name="Text Box 14">
              <a:extLst>
                <a:ext uri="{FF2B5EF4-FFF2-40B4-BE49-F238E27FC236}">
                  <a16:creationId xmlns:a16="http://schemas.microsoft.com/office/drawing/2014/main" xmlns="" id="{F9CE3876-1923-4495-B15C-568DDE29A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056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Nghệ An</a:t>
              </a:r>
            </a:p>
          </p:txBody>
        </p:sp>
        <p:sp>
          <p:nvSpPr>
            <p:cNvPr id="6169" name="Text Box 15">
              <a:extLst>
                <a:ext uri="{FF2B5EF4-FFF2-40B4-BE49-F238E27FC236}">
                  <a16:creationId xmlns:a16="http://schemas.microsoft.com/office/drawing/2014/main" xmlns="" id="{6707D4F8-4E40-4676-8477-3AD4BD14C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24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Huế</a:t>
              </a:r>
            </a:p>
          </p:txBody>
        </p:sp>
        <p:sp>
          <p:nvSpPr>
            <p:cNvPr id="6170" name="Text Box 16">
              <a:extLst>
                <a:ext uri="{FF2B5EF4-FFF2-40B4-BE49-F238E27FC236}">
                  <a16:creationId xmlns:a16="http://schemas.microsoft.com/office/drawing/2014/main" xmlns="" id="{B76DC1C6-3D96-42F1-8C97-3B62C8116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016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Đà Nẵng</a:t>
              </a:r>
            </a:p>
          </p:txBody>
        </p:sp>
        <p:sp>
          <p:nvSpPr>
            <p:cNvPr id="6171" name="Text Box 17">
              <a:extLst>
                <a:ext uri="{FF2B5EF4-FFF2-40B4-BE49-F238E27FC236}">
                  <a16:creationId xmlns:a16="http://schemas.microsoft.com/office/drawing/2014/main" xmlns="" id="{A511C02C-0581-4989-BEF3-E0080CFA5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08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Quảng Ngãi</a:t>
              </a:r>
            </a:p>
          </p:txBody>
        </p:sp>
        <p:sp>
          <p:nvSpPr>
            <p:cNvPr id="6172" name="Text Box 18">
              <a:extLst>
                <a:ext uri="{FF2B5EF4-FFF2-40B4-BE49-F238E27FC236}">
                  <a16:creationId xmlns:a16="http://schemas.microsoft.com/office/drawing/2014/main" xmlns="" id="{A434E31C-C6C1-44A2-9EC1-6DFEB45B7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544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Gia Lai</a:t>
              </a:r>
            </a:p>
          </p:txBody>
        </p:sp>
        <p:sp>
          <p:nvSpPr>
            <p:cNvPr id="6173" name="Text Box 19">
              <a:extLst>
                <a:ext uri="{FF2B5EF4-FFF2-40B4-BE49-F238E27FC236}">
                  <a16:creationId xmlns:a16="http://schemas.microsoft.com/office/drawing/2014/main" xmlns="" id="{099180F4-7BDB-4FD9-BDF3-CEC15E302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88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Buôn Mê Thuột</a:t>
              </a:r>
            </a:p>
          </p:txBody>
        </p:sp>
        <p:sp>
          <p:nvSpPr>
            <p:cNvPr id="6174" name="Text Box 20">
              <a:extLst>
                <a:ext uri="{FF2B5EF4-FFF2-40B4-BE49-F238E27FC236}">
                  <a16:creationId xmlns:a16="http://schemas.microsoft.com/office/drawing/2014/main" xmlns="" id="{9CA2FD90-18F1-42CB-83AB-9F2677D92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312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BìnhThuận</a:t>
              </a:r>
            </a:p>
          </p:txBody>
        </p:sp>
        <p:sp>
          <p:nvSpPr>
            <p:cNvPr id="6175" name="Text Box 21">
              <a:extLst>
                <a:ext uri="{FF2B5EF4-FFF2-40B4-BE49-F238E27FC236}">
                  <a16:creationId xmlns:a16="http://schemas.microsoft.com/office/drawing/2014/main" xmlns="" id="{34E53064-E9C2-4CC9-8A55-AFD7F1D2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Sông Bé</a:t>
              </a:r>
            </a:p>
          </p:txBody>
        </p:sp>
        <p:sp>
          <p:nvSpPr>
            <p:cNvPr id="6176" name="Text Box 22">
              <a:extLst>
                <a:ext uri="{FF2B5EF4-FFF2-40B4-BE49-F238E27FC236}">
                  <a16:creationId xmlns:a16="http://schemas.microsoft.com/office/drawing/2014/main" xmlns="" id="{708478E6-E99E-41EB-8A81-748C04F01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312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Đồng Nai</a:t>
              </a:r>
            </a:p>
          </p:txBody>
        </p:sp>
        <p:sp>
          <p:nvSpPr>
            <p:cNvPr id="6177" name="Text Box 23">
              <a:extLst>
                <a:ext uri="{FF2B5EF4-FFF2-40B4-BE49-F238E27FC236}">
                  <a16:creationId xmlns:a16="http://schemas.microsoft.com/office/drawing/2014/main" xmlns="" id="{FB7CC52A-39CF-4C9B-9431-10088DCD9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84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Cà Mau</a:t>
              </a:r>
            </a:p>
          </p:txBody>
        </p:sp>
        <p:sp>
          <p:nvSpPr>
            <p:cNvPr id="6178" name="Text Box 24">
              <a:extLst>
                <a:ext uri="{FF2B5EF4-FFF2-40B4-BE49-F238E27FC236}">
                  <a16:creationId xmlns:a16="http://schemas.microsoft.com/office/drawing/2014/main" xmlns="" id="{B7D31A4F-42F6-4F2E-BA9A-6E2B2D48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04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Long Xuyên</a:t>
              </a:r>
            </a:p>
          </p:txBody>
        </p:sp>
        <p:sp>
          <p:nvSpPr>
            <p:cNvPr id="6179" name="Text Box 25">
              <a:extLst>
                <a:ext uri="{FF2B5EF4-FFF2-40B4-BE49-F238E27FC236}">
                  <a16:creationId xmlns:a16="http://schemas.microsoft.com/office/drawing/2014/main" xmlns="" id="{B959449B-2ACB-4EE9-BC17-8FC09AF4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552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Vũng Tàu</a:t>
              </a:r>
            </a:p>
          </p:txBody>
        </p:sp>
        <p:sp>
          <p:nvSpPr>
            <p:cNvPr id="6180" name="Text Box 26">
              <a:extLst>
                <a:ext uri="{FF2B5EF4-FFF2-40B4-BE49-F238E27FC236}">
                  <a16:creationId xmlns:a16="http://schemas.microsoft.com/office/drawing/2014/main" xmlns="" id="{12B8469E-523D-4380-A549-282F6E9A8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Lai Châu</a:t>
              </a:r>
            </a:p>
          </p:txBody>
        </p:sp>
        <p:sp>
          <p:nvSpPr>
            <p:cNvPr id="6181" name="Text Box 27">
              <a:extLst>
                <a:ext uri="{FF2B5EF4-FFF2-40B4-BE49-F238E27FC236}">
                  <a16:creationId xmlns:a16="http://schemas.microsoft.com/office/drawing/2014/main" xmlns="" id="{B143BDCD-E236-44E1-829A-0043AC5E4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96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Hà Giang</a:t>
              </a:r>
            </a:p>
          </p:txBody>
        </p:sp>
        <p:sp>
          <p:nvSpPr>
            <p:cNvPr id="6182" name="Text Box 28">
              <a:extLst>
                <a:ext uri="{FF2B5EF4-FFF2-40B4-BE49-F238E27FC236}">
                  <a16:creationId xmlns:a16="http://schemas.microsoft.com/office/drawing/2014/main" xmlns="" id="{4571BA94-EDCA-4FBB-B21E-76A1BCEDC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88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Tuyên Quang</a:t>
              </a:r>
            </a:p>
          </p:txBody>
        </p:sp>
        <p:sp>
          <p:nvSpPr>
            <p:cNvPr id="6183" name="Text Box 29">
              <a:extLst>
                <a:ext uri="{FF2B5EF4-FFF2-40B4-BE49-F238E27FC236}">
                  <a16:creationId xmlns:a16="http://schemas.microsoft.com/office/drawing/2014/main" xmlns="" id="{20697940-3F4C-49D0-B8A0-E0FE0FCB5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480"/>
              <a:ext cx="96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2" tIns="34286" rIns="68572" bIns="34286">
              <a:spAutoFit/>
            </a:bodyPr>
            <a:lstStyle>
              <a:lvl1pPr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59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50"/>
                <a:t>Sơn La</a:t>
              </a:r>
            </a:p>
          </p:txBody>
        </p:sp>
      </p:grpSp>
      <p:sp>
        <p:nvSpPr>
          <p:cNvPr id="19486" name="AutoShape 30">
            <a:extLst>
              <a:ext uri="{FF2B5EF4-FFF2-40B4-BE49-F238E27FC236}">
                <a16:creationId xmlns:a16="http://schemas.microsoft.com/office/drawing/2014/main" xmlns="" id="{C5916385-CC8E-4A7A-AB17-F9088061D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300038" cy="152400"/>
          </a:xfrm>
          <a:custGeom>
            <a:avLst/>
            <a:gdLst>
              <a:gd name="T0" fmla="*/ 200025 w 400050"/>
              <a:gd name="T1" fmla="*/ 0 h 203200"/>
              <a:gd name="T2" fmla="*/ 0 w 400050"/>
              <a:gd name="T3" fmla="*/ 77615 h 203200"/>
              <a:gd name="T4" fmla="*/ 76403 w 400050"/>
              <a:gd name="T5" fmla="*/ 203199 h 203200"/>
              <a:gd name="T6" fmla="*/ 323647 w 400050"/>
              <a:gd name="T7" fmla="*/ 203199 h 203200"/>
              <a:gd name="T8" fmla="*/ 400050 w 400050"/>
              <a:gd name="T9" fmla="*/ 77615 h 2032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3624 w 400050"/>
              <a:gd name="T16" fmla="*/ 77616 h 203200"/>
              <a:gd name="T17" fmla="*/ 276426 w 400050"/>
              <a:gd name="T18" fmla="*/ 155230 h 203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050" h="203200">
                <a:moveTo>
                  <a:pt x="0" y="77615"/>
                </a:moveTo>
                <a:lnTo>
                  <a:pt x="152806" y="77616"/>
                </a:lnTo>
                <a:lnTo>
                  <a:pt x="200025" y="0"/>
                </a:lnTo>
                <a:lnTo>
                  <a:pt x="247244" y="77616"/>
                </a:lnTo>
                <a:lnTo>
                  <a:pt x="400050" y="77615"/>
                </a:lnTo>
                <a:lnTo>
                  <a:pt x="276426" y="125584"/>
                </a:lnTo>
                <a:lnTo>
                  <a:pt x="323647" y="203199"/>
                </a:lnTo>
                <a:lnTo>
                  <a:pt x="200025" y="155230"/>
                </a:lnTo>
                <a:lnTo>
                  <a:pt x="76403" y="203199"/>
                </a:lnTo>
                <a:lnTo>
                  <a:pt x="123624" y="125584"/>
                </a:lnTo>
                <a:lnTo>
                  <a:pt x="0" y="7761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07754" tIns="53876" rIns="107754" bIns="53876" anchor="ctr"/>
          <a:lstStyle/>
          <a:p>
            <a:endParaRPr lang="en-US" sz="1350"/>
          </a:p>
        </p:txBody>
      </p:sp>
      <p:sp>
        <p:nvSpPr>
          <p:cNvPr id="19487" name="Oval 31">
            <a:extLst>
              <a:ext uri="{FF2B5EF4-FFF2-40B4-BE49-F238E27FC236}">
                <a16:creationId xmlns:a16="http://schemas.microsoft.com/office/drawing/2014/main" xmlns="" id="{7B87DDF5-50B4-4571-9929-3FC6CFE5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47800"/>
            <a:ext cx="200025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07754" tIns="53876" rIns="107754" bIns="53876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75"/>
          </a:p>
        </p:txBody>
      </p:sp>
      <p:sp>
        <p:nvSpPr>
          <p:cNvPr id="6154" name="Text Box 32">
            <a:extLst>
              <a:ext uri="{FF2B5EF4-FFF2-40B4-BE49-F238E27FC236}">
                <a16:creationId xmlns:a16="http://schemas.microsoft.com/office/drawing/2014/main" xmlns="" id="{60C995CC-DEFB-4781-959B-EA6CACC5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7" y="6324600"/>
            <a:ext cx="6900863" cy="3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75" b="1"/>
              <a:t>BẢN ĐỒ TỰ NHIÊN VIỆT NAM</a:t>
            </a:r>
          </a:p>
        </p:txBody>
      </p:sp>
      <p:sp>
        <p:nvSpPr>
          <p:cNvPr id="6155" name="Text Box 33">
            <a:extLst>
              <a:ext uri="{FF2B5EF4-FFF2-40B4-BE49-F238E27FC236}">
                <a16:creationId xmlns:a16="http://schemas.microsoft.com/office/drawing/2014/main" xmlns="" id="{79E32810-02BA-4C59-90BB-7C97A1E4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04800"/>
            <a:ext cx="1500188" cy="3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/>
              <a:t>Lào Cai</a:t>
            </a:r>
          </a:p>
        </p:txBody>
      </p:sp>
      <p:sp>
        <p:nvSpPr>
          <p:cNvPr id="19490" name="AutoShape 34">
            <a:extLst>
              <a:ext uri="{FF2B5EF4-FFF2-40B4-BE49-F238E27FC236}">
                <a16:creationId xmlns:a16="http://schemas.microsoft.com/office/drawing/2014/main" xmlns="" id="{72079FA4-3226-4843-A39E-53D1E6B634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6012" y="1066800"/>
            <a:ext cx="100013" cy="304800"/>
          </a:xfrm>
          <a:prstGeom prst="upArrow">
            <a:avLst>
              <a:gd name="adj1" fmla="val 50000"/>
              <a:gd name="adj2" fmla="val 10000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lIns="107754" tIns="53876" rIns="107754" bIns="53876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75"/>
          </a:p>
        </p:txBody>
      </p:sp>
      <p:sp>
        <p:nvSpPr>
          <p:cNvPr id="19491" name="AutoShape 35">
            <a:extLst>
              <a:ext uri="{FF2B5EF4-FFF2-40B4-BE49-F238E27FC236}">
                <a16:creationId xmlns:a16="http://schemas.microsoft.com/office/drawing/2014/main" xmlns="" id="{5FA6B391-E1CE-4649-85ED-019FDAA5FE86}"/>
              </a:ext>
            </a:extLst>
          </p:cNvPr>
          <p:cNvSpPr>
            <a:spLocks noChangeArrowheads="1"/>
          </p:cNvSpPr>
          <p:nvPr/>
        </p:nvSpPr>
        <p:spPr bwMode="auto">
          <a:xfrm rot="10219902">
            <a:off x="1995488" y="2151460"/>
            <a:ext cx="3096816" cy="467915"/>
          </a:xfrm>
          <a:prstGeom prst="wedgeRectCallout">
            <a:avLst>
              <a:gd name="adj1" fmla="val -88088"/>
              <a:gd name="adj2" fmla="val 107926"/>
            </a:avLst>
          </a:prstGeom>
          <a:solidFill>
            <a:srgbClr val="FFCC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lIns="107754" tIns="53876" rIns="107754" bIns="53876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75"/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xmlns="" id="{68E35B5E-5C7D-4288-B5ED-2DB00910A956}"/>
              </a:ext>
            </a:extLst>
          </p:cNvPr>
          <p:cNvSpPr txBox="1">
            <a:spLocks noChangeArrowheads="1"/>
          </p:cNvSpPr>
          <p:nvPr/>
        </p:nvSpPr>
        <p:spPr bwMode="auto">
          <a:xfrm rot="20958077">
            <a:off x="2284810" y="2156799"/>
            <a:ext cx="2955131" cy="3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9493" name="AutoShape 37">
            <a:extLst>
              <a:ext uri="{FF2B5EF4-FFF2-40B4-BE49-F238E27FC236}">
                <a16:creationId xmlns:a16="http://schemas.microsoft.com/office/drawing/2014/main" xmlns="" id="{F3374B37-2138-4EE7-A647-0656AD2B203B}"/>
              </a:ext>
            </a:extLst>
          </p:cNvPr>
          <p:cNvSpPr>
            <a:spLocks noChangeArrowheads="1"/>
          </p:cNvSpPr>
          <p:nvPr/>
        </p:nvSpPr>
        <p:spPr bwMode="auto">
          <a:xfrm rot="10219902">
            <a:off x="7698582" y="253604"/>
            <a:ext cx="2694385" cy="469106"/>
          </a:xfrm>
          <a:prstGeom prst="wedgeRectCallout">
            <a:avLst>
              <a:gd name="adj1" fmla="val 97528"/>
              <a:gd name="adj2" fmla="val -25167"/>
            </a:avLst>
          </a:prstGeom>
          <a:solidFill>
            <a:srgbClr val="FFCC00">
              <a:alpha val="7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lIns="107754" tIns="53876" rIns="107754" bIns="53876"/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75"/>
          </a:p>
        </p:txBody>
      </p:sp>
      <p:sp>
        <p:nvSpPr>
          <p:cNvPr id="6160" name="Text Box 38">
            <a:extLst>
              <a:ext uri="{FF2B5EF4-FFF2-40B4-BE49-F238E27FC236}">
                <a16:creationId xmlns:a16="http://schemas.microsoft.com/office/drawing/2014/main" xmlns="" id="{F5C169A0-27FE-4B6E-B70C-0CF61408DC00}"/>
              </a:ext>
            </a:extLst>
          </p:cNvPr>
          <p:cNvSpPr txBox="1">
            <a:spLocks noChangeArrowheads="1"/>
          </p:cNvSpPr>
          <p:nvPr/>
        </p:nvSpPr>
        <p:spPr bwMode="auto">
          <a:xfrm rot="21169473">
            <a:off x="8096250" y="480312"/>
            <a:ext cx="1000125" cy="3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75"/>
          </a:p>
        </p:txBody>
      </p:sp>
      <p:sp>
        <p:nvSpPr>
          <p:cNvPr id="19495" name="Text Box 39">
            <a:extLst>
              <a:ext uri="{FF2B5EF4-FFF2-40B4-BE49-F238E27FC236}">
                <a16:creationId xmlns:a16="http://schemas.microsoft.com/office/drawing/2014/main" xmlns="" id="{DC766242-4A7F-4417-B302-BDBC2378DEDD}"/>
              </a:ext>
            </a:extLst>
          </p:cNvPr>
          <p:cNvSpPr txBox="1">
            <a:spLocks noChangeArrowheads="1"/>
          </p:cNvSpPr>
          <p:nvPr/>
        </p:nvSpPr>
        <p:spPr bwMode="auto">
          <a:xfrm rot="21012690">
            <a:off x="7693819" y="287517"/>
            <a:ext cx="2694385" cy="3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754" tIns="53876" rIns="107754" bIns="53876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Đại La ( Hà Nội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nimBg="1"/>
      <p:bldP spid="19490" grpId="0" animBg="1"/>
      <p:bldP spid="19491" grpId="0" animBg="1"/>
      <p:bldP spid="19492" grpId="0"/>
      <p:bldP spid="19493" grpId="0" animBg="1"/>
      <p:bldP spid="194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836" r="6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9" b="100000" l="6260" r="89951">
                        <a14:foregroundMark x1="30643" y1="38065" x2="30643" y2="3806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46"/>
          <a:stretch/>
        </p:blipFill>
        <p:spPr>
          <a:xfrm>
            <a:off x="-553768" y="4418492"/>
            <a:ext cx="5781675" cy="2346085"/>
          </a:xfrm>
          <a:prstGeom prst="rect">
            <a:avLst/>
          </a:prstGeom>
        </p:spPr>
      </p:pic>
      <p:pic>
        <p:nvPicPr>
          <p:cNvPr id="17" name="Picture 3" descr="untitled">
            <a:extLst>
              <a:ext uri="{FF2B5EF4-FFF2-40B4-BE49-F238E27FC236}">
                <a16:creationId xmlns:a16="http://schemas.microsoft.com/office/drawing/2014/main" xmlns="" id="{4E8787BF-F6AD-41B6-81F4-CB293B03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35035"/>
            <a:ext cx="5181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7867CE56-9B2B-4EBF-A5D3-8F18C45B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645139"/>
            <a:ext cx="55626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xmlns="" id="{1D5FD626-085F-48B1-B8BD-4BA4DEB2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1216525"/>
            <a:ext cx="5181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EEB5A1A0-4DD9-4E94-B286-2D40EBA2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4683593"/>
            <a:ext cx="5781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1010,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 (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Long)</a:t>
            </a:r>
          </a:p>
        </p:txBody>
      </p:sp>
    </p:spTree>
    <p:extLst>
      <p:ext uri="{BB962C8B-B14F-4D97-AF65-F5344CB8AC3E}">
        <p14:creationId xmlns:p14="http://schemas.microsoft.com/office/powerpoint/2010/main" val="2920039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032045"/>
  <p:tag name="INKNOELEADERBOARD" val="-37357412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619</Words>
  <Application>Microsoft Office PowerPoint</Application>
  <PresentationFormat>Custom</PresentationFormat>
  <Paragraphs>83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LỊCH SỬ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HP</cp:lastModifiedBy>
  <cp:revision>25</cp:revision>
  <dcterms:created xsi:type="dcterms:W3CDTF">2017-08-03T11:29:31Z</dcterms:created>
  <dcterms:modified xsi:type="dcterms:W3CDTF">2021-11-18T03:13:46Z</dcterms:modified>
  <cp:category>更多资源关注@好教师</cp:category>
</cp:coreProperties>
</file>