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708" r:id="rId3"/>
  </p:sldMasterIdLst>
  <p:notesMasterIdLst>
    <p:notesMasterId r:id="rId17"/>
  </p:notesMasterIdLst>
  <p:sldIdLst>
    <p:sldId id="303" r:id="rId4"/>
    <p:sldId id="301" r:id="rId5"/>
    <p:sldId id="305" r:id="rId6"/>
    <p:sldId id="256" r:id="rId7"/>
    <p:sldId id="286" r:id="rId8"/>
    <p:sldId id="287" r:id="rId9"/>
    <p:sldId id="307" r:id="rId10"/>
    <p:sldId id="260" r:id="rId11"/>
    <p:sldId id="262" r:id="rId12"/>
    <p:sldId id="282" r:id="rId13"/>
    <p:sldId id="311" r:id="rId14"/>
    <p:sldId id="309" r:id="rId15"/>
    <p:sldId id="274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E96"/>
    <a:srgbClr val="FEA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78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F33F6-B4AC-40A8-94FD-1BC80B10D544}" type="datetimeFigureOut">
              <a:rPr lang="vi-VN" smtClean="0"/>
              <a:pPr/>
              <a:t>06/10/2022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722E4-384A-45FF-9BE3-4BA85425D3B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944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4D6673-CE24-48A9-9F88-87E3503555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41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4D6673-CE24-48A9-9F88-87E3503555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82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4D6673-CE24-48A9-9F88-87E3503555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068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16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/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/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/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/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/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/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/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/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/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/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/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/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/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/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/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/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/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/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/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/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/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/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8874-BD03-4AEE-BBD6-77B86F1AF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941D1-7A5A-40B6-9B79-40F7B530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E5D41-621B-413A-B06C-ADA85B7DB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877CCB-F8C5-4A0A-9A44-9E7A65CBFB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B5242B-635B-46A6-BC36-DFC24B545E8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133D5B-5642-48F0-951E-1AF7E57E3D4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5C564E-CB0F-4FA8-A093-0DC79733306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5B647A-4BE4-449C-99F9-4E8C7D97703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F39C15-0DEC-439A-9D03-585E274AA8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2F375A-E951-4F17-87F5-1BB32ABD25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15A05EC-7D7B-434E-AB88-9A9F368741B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8CC0C1-7421-4DF3-B45B-83B5EFD259F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08D8BE-5A82-43D9-8461-B7BCD543375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00251D-8063-411A-93CD-D3590F77E32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C35D38-A399-4347-AA64-3CD2D5C5409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1303F1-1FE8-4A06-BBED-89AABF84AFA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F38D84-1B6D-422F-9BD1-3E7D0B86E06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F4526E-143D-40EC-BA71-FBE448661E0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096358-5CA8-4EF2-B744-87C20A9AEE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1E6A8-6B65-4D22-863F-E949BB932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B69538-8F5C-4A27-8124-0AFAAD2F58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83F3D0-E0C8-4BAE-90E6-5BD620BCA57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887386-1EFC-4863-B7E1-45453F64F0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44C95F-3BEB-44EB-8842-A3411BF4577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97C24D-E11B-42D0-9F33-FA0FA256FC7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D0D724-5764-4373-BF84-000F577101B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0" r="1640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2022/10/6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2022/10/6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2022/10/6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2022/10/6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47F5-51F9-4A76-AB32-20F68A2DC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2022/10/6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2022/10/6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9B789-38D1-4C50-9B2F-062CE60E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0014-B76C-4E3C-B677-C1C3A5AC1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5FF01-C3D5-4044-8A54-76E49761D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FF84-AF19-4140-AE77-E4AF1981C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9D102-DFE7-4D70-A752-B7C4599B4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767C-477A-414F-A543-D3AD40711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/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342CCE72-52C0-4681-B952-89306D427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Freeform 8"/>
          <p:cNvSpPr/>
          <p:nvPr/>
        </p:nvSpPr>
        <p:spPr bwMode="auto">
          <a:xfrm rot="-3172564">
            <a:off x="10681230" y="-324907"/>
            <a:ext cx="1165225" cy="2796116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Freeform 9"/>
          <p:cNvSpPr/>
          <p:nvPr/>
        </p:nvSpPr>
        <p:spPr bwMode="auto">
          <a:xfrm rot="-3172564">
            <a:off x="10612439" y="-69849"/>
            <a:ext cx="1025525" cy="2095500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4" name="Group 10"/>
          <p:cNvGrpSpPr/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1051" name="Freeform 11"/>
            <p:cNvSpPr/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12"/>
            <p:cNvSpPr/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Freeform 13"/>
            <p:cNvSpPr/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14"/>
            <p:cNvSpPr/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Freeform 15"/>
            <p:cNvSpPr/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6" name="Freeform 16"/>
            <p:cNvSpPr/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17"/>
            <p:cNvSpPr/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8" name="Freeform 18"/>
            <p:cNvSpPr/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Freeform 19"/>
            <p:cNvSpPr/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0" name="Group 20"/>
            <p:cNvGrpSpPr/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/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/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5" name="Freeform 23"/>
                <p:cNvSpPr/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6" name="Freeform 24"/>
                <p:cNvSpPr/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62" name="Freeform 25"/>
              <p:cNvSpPr/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3" name="Freeform 26"/>
              <p:cNvSpPr/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4" name="Freeform 27"/>
              <p:cNvSpPr/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5" name="Group 28"/>
              <p:cNvGrpSpPr/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/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7" name="Freeform 30"/>
                <p:cNvSpPr/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" name="Freeform 31"/>
                <p:cNvSpPr/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9" name="Freeform 32"/>
                <p:cNvSpPr/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0" name="Freeform 33"/>
                <p:cNvSpPr/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1" name="Freeform 34"/>
                <p:cNvSpPr/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2" name="Freeform 35"/>
                <p:cNvSpPr/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3" name="Freeform 36"/>
                <p:cNvSpPr/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/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1049" name="Freeform 38"/>
            <p:cNvSpPr/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39"/>
            <p:cNvSpPr/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6" name="Group 40"/>
          <p:cNvGrpSpPr/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1037" name="Group 41"/>
            <p:cNvGrpSpPr/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/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0" name="Group 43"/>
              <p:cNvGrpSpPr/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/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2" name="Freeform 45"/>
                <p:cNvSpPr/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3" name="Freeform 46"/>
                <p:cNvSpPr/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4" name="Freeform 47"/>
                <p:cNvSpPr/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5" name="Freeform 48"/>
                <p:cNvSpPr/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6" name="Freeform 49"/>
                <p:cNvSpPr/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7" name="Freeform 50"/>
                <p:cNvSpPr/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Freeform 51"/>
                <p:cNvSpPr/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C5621A-F513-49B7-8D59-C5ABFA4F559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797547-6DE3-4BB7-873C-F8CA56F5E5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2022/10/6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8.png"/><Relationship Id="rId5" Type="http://schemas.openxmlformats.org/officeDocument/2006/relationships/tags" Target="../tags/tag5.xml"/><Relationship Id="rId10" Type="http://schemas.openxmlformats.org/officeDocument/2006/relationships/image" Target="../media/image17.png"/><Relationship Id="rId4" Type="http://schemas.openxmlformats.org/officeDocument/2006/relationships/tags" Target="../tags/tag4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43508" y="1427967"/>
            <a:ext cx="7927939" cy="3219189"/>
            <a:chOff x="2243852" y="1427462"/>
            <a:chExt cx="7927229" cy="3219672"/>
          </a:xfrm>
        </p:grpSpPr>
        <p:pic>
          <p:nvPicPr>
            <p:cNvPr id="17420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852" y="1427462"/>
              <a:ext cx="7879644" cy="321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TextBox 16"/>
            <p:cNvSpPr txBox="1">
              <a:spLocks noChangeArrowheads="1"/>
            </p:cNvSpPr>
            <p:nvPr/>
          </p:nvSpPr>
          <p:spPr bwMode="auto">
            <a:xfrm>
              <a:off x="2335777" y="2014560"/>
              <a:ext cx="7835304" cy="190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19000"/>
                </a:lnSpc>
              </a:pPr>
              <a:r>
                <a:rPr lang="en-US" altLang="en-US" sz="4000" b="1" dirty="0" smtClean="0">
                  <a:solidFill>
                    <a:srgbClr val="ED5565"/>
                  </a:solidFill>
                  <a:latin typeface="Arial" pitchFamily="34" charset="0"/>
                  <a:cs typeface="Arial" pitchFamily="34" charset="0"/>
                </a:rPr>
                <a:t>KHỞI ĐỘNG  </a:t>
              </a:r>
            </a:p>
            <a:p>
              <a:pPr algn="ctr" eaLnBrk="1" hangingPunct="1">
                <a:lnSpc>
                  <a:spcPct val="119000"/>
                </a:lnSpc>
                <a:buFontTx/>
                <a:buChar char="-"/>
              </a:pPr>
              <a:r>
                <a:rPr lang="en-US" altLang="en-US" sz="32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Hát và vận động theo bài hát:</a:t>
              </a:r>
            </a:p>
            <a:p>
              <a:pPr algn="ctr" eaLnBrk="1" hangingPunct="1">
                <a:lnSpc>
                  <a:spcPct val="119000"/>
                </a:lnSpc>
              </a:pPr>
              <a:r>
                <a:rPr lang="en-US" altLang="en-US" sz="32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Lớp chúng ta đoàn kết</a:t>
              </a:r>
              <a:endParaRPr lang="en-US" alt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151" y="2440230"/>
            <a:ext cx="2904712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5" y="669927"/>
            <a:ext cx="5984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0825">
            <a:off x="3741737" y="5348288"/>
            <a:ext cx="1111251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3156">
            <a:off x="10437813" y="669927"/>
            <a:ext cx="1111251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158">
            <a:off x="10067926" y="5942015"/>
            <a:ext cx="51911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158">
            <a:off x="-142874" y="4662488"/>
            <a:ext cx="5191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9" y="1758951"/>
            <a:ext cx="1695221" cy="371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2357">
            <a:off x="2085975" y="947738"/>
            <a:ext cx="325278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9102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07368" y="209292"/>
            <a:ext cx="365908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Tr.29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2379" y="942923"/>
            <a:ext cx="10297144" cy="107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2002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2000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72379" y="2476833"/>
            <a:ext cx="10297144" cy="353943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2000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x 4 = 40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2002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2000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 – 40 =10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10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07368" y="345219"/>
            <a:ext cx="365908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Tr.29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2379" y="1363061"/>
            <a:ext cx="10297144" cy="15696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Cả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 năm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 bác Hà thu hoạch được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 thóc ? Năm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nào thu hoạch được nhiều thóc nhất ?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Năm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nào thu hoạch được ít thóc nhất 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43508" y="2014977"/>
            <a:ext cx="7927939" cy="2682283"/>
            <a:chOff x="2243852" y="2014565"/>
            <a:chExt cx="7927229" cy="2344431"/>
          </a:xfrm>
        </p:grpSpPr>
        <p:pic>
          <p:nvPicPr>
            <p:cNvPr id="17420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852" y="2091445"/>
              <a:ext cx="7879644" cy="2267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TextBox 16"/>
            <p:cNvSpPr txBox="1">
              <a:spLocks noChangeArrowheads="1"/>
            </p:cNvSpPr>
            <p:nvPr/>
          </p:nvSpPr>
          <p:spPr bwMode="auto">
            <a:xfrm>
              <a:off x="2335777" y="2014565"/>
              <a:ext cx="7835304" cy="219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19000"/>
                </a:lnSpc>
              </a:pPr>
              <a:endParaRPr lang="en-US" altLang="en-US" sz="4000" b="1" dirty="0" smtClean="0">
                <a:solidFill>
                  <a:srgbClr val="ED5565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1" hangingPunct="1">
                <a:lnSpc>
                  <a:spcPct val="119000"/>
                </a:lnSpc>
              </a:pPr>
              <a:r>
                <a:rPr lang="en-US" altLang="en-US" sz="4000" b="1" dirty="0" smtClean="0">
                  <a:solidFill>
                    <a:srgbClr val="ED5565"/>
                  </a:solidFill>
                  <a:latin typeface="Arial" pitchFamily="34" charset="0"/>
                  <a:cs typeface="Arial" pitchFamily="34" charset="0"/>
                </a:rPr>
                <a:t>VẬN DỤNG</a:t>
              </a:r>
            </a:p>
            <a:p>
              <a:pPr algn="ctr" eaLnBrk="1" hangingPunct="1">
                <a:lnSpc>
                  <a:spcPct val="119000"/>
                </a:lnSpc>
              </a:pPr>
              <a:r>
                <a:rPr lang="en-US" altLang="en-US" sz="4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- Chia sẻ sau tiết học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151" y="2440230"/>
            <a:ext cx="2904712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5" y="669927"/>
            <a:ext cx="5984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0825">
            <a:off x="3741737" y="5348288"/>
            <a:ext cx="1111251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3156">
            <a:off x="10437813" y="669927"/>
            <a:ext cx="1111251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158">
            <a:off x="10067926" y="5942015"/>
            <a:ext cx="51911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158">
            <a:off x="-142874" y="4662488"/>
            <a:ext cx="5191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9" y="1758951"/>
            <a:ext cx="1695221" cy="371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2357">
            <a:off x="2085975" y="947738"/>
            <a:ext cx="325278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9102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_组合 11"/>
          <p:cNvGrpSpPr/>
          <p:nvPr>
            <p:custDataLst>
              <p:tags r:id="rId1"/>
            </p:custDataLst>
          </p:nvPr>
        </p:nvGrpSpPr>
        <p:grpSpPr>
          <a:xfrm>
            <a:off x="364554" y="813736"/>
            <a:ext cx="2735943" cy="4797540"/>
            <a:chOff x="364554" y="813736"/>
            <a:chExt cx="2735943" cy="4797540"/>
          </a:xfrm>
        </p:grpSpPr>
        <p:pic>
          <p:nvPicPr>
            <p:cNvPr id="12" name="图片 11" descr="图片包含 餐桌, 室内, 事情&#10;&#10;已生成高可信度的说明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99"/>
            <a:stretch>
              <a:fillRect/>
            </a:stretch>
          </p:blipFill>
          <p:spPr>
            <a:xfrm>
              <a:off x="414355" y="2824919"/>
              <a:ext cx="2613371" cy="278635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54" y="813736"/>
              <a:ext cx="2735943" cy="2735943"/>
            </a:xfrm>
            <a:prstGeom prst="rect">
              <a:avLst/>
            </a:prstGeom>
          </p:spPr>
        </p:pic>
      </p:grpSp>
      <p:grpSp>
        <p:nvGrpSpPr>
          <p:cNvPr id="14" name="PA_组合 12"/>
          <p:cNvGrpSpPr/>
          <p:nvPr>
            <p:custDataLst>
              <p:tags r:id="rId2"/>
            </p:custDataLst>
          </p:nvPr>
        </p:nvGrpSpPr>
        <p:grpSpPr>
          <a:xfrm>
            <a:off x="9622484" y="780484"/>
            <a:ext cx="2901812" cy="4865967"/>
            <a:chOff x="9622484" y="813736"/>
            <a:chExt cx="2901812" cy="4865967"/>
          </a:xfrm>
        </p:grpSpPr>
        <p:pic>
          <p:nvPicPr>
            <p:cNvPr id="15" name="图片 14" descr="图片包含 餐桌, 室内, 事情&#10;&#10;已生成高可信度的说明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37" t="-4606" r="-3338" b="-306"/>
            <a:stretch>
              <a:fillRect/>
            </a:stretch>
          </p:blipFill>
          <p:spPr>
            <a:xfrm>
              <a:off x="9622484" y="2756490"/>
              <a:ext cx="2613371" cy="292321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353" y="813736"/>
              <a:ext cx="2735943" cy="2735943"/>
            </a:xfrm>
            <a:prstGeom prst="rect">
              <a:avLst/>
            </a:prstGeom>
          </p:spPr>
        </p:pic>
      </p:grpSp>
      <p:pic>
        <p:nvPicPr>
          <p:cNvPr id="17" name="PA_图片 2" descr="图片包含 室内, 墙壁&#10;&#10;已生成高可信度的说明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-492396"/>
            <a:ext cx="7611756" cy="7501808"/>
          </a:xfrm>
          <a:prstGeom prst="rect">
            <a:avLst/>
          </a:prstGeom>
        </p:spPr>
      </p:pic>
      <p:sp>
        <p:nvSpPr>
          <p:cNvPr id="18" name="PA_文本框 3"/>
          <p:cNvSpPr txBox="1"/>
          <p:nvPr>
            <p:custDataLst>
              <p:tags r:id="rId4"/>
            </p:custDataLst>
          </p:nvPr>
        </p:nvSpPr>
        <p:spPr>
          <a:xfrm>
            <a:off x="3356657" y="3258508"/>
            <a:ext cx="5808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CHÀO </a:t>
            </a: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rPr>
              <a:t>CÁC EM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pic>
        <p:nvPicPr>
          <p:cNvPr id="22" name="PA_图片 9" descr="图片包含 轮子&#10;&#10;已生成高可信度的说明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15" y="630946"/>
            <a:ext cx="5857875" cy="1428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spended – Medium | Hình ảnh, Hình nền, Cài đặt máy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2700"/>
            <a:ext cx="12220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972" y="1285103"/>
            <a:ext cx="1115568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6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10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4000" b="1" u="sng" dirty="0" smtClean="0">
                <a:latin typeface="HP001 4 hàng" panose="020B0603050302020204" pitchFamily="34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Biểu đồ</a:t>
            </a:r>
            <a:endParaRPr lang="en-US" sz="54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43508" y="2014977"/>
            <a:ext cx="7927939" cy="2344079"/>
            <a:chOff x="2243852" y="2014565"/>
            <a:chExt cx="7927229" cy="2344431"/>
          </a:xfrm>
        </p:grpSpPr>
        <p:pic>
          <p:nvPicPr>
            <p:cNvPr id="17420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852" y="2091445"/>
              <a:ext cx="7879644" cy="2267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TextBox 16"/>
            <p:cNvSpPr txBox="1">
              <a:spLocks noChangeArrowheads="1"/>
            </p:cNvSpPr>
            <p:nvPr/>
          </p:nvSpPr>
          <p:spPr bwMode="auto">
            <a:xfrm>
              <a:off x="2335777" y="2014565"/>
              <a:ext cx="7835304" cy="139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19000"/>
                </a:lnSpc>
              </a:pPr>
              <a:endParaRPr lang="en-US" altLang="en-US" sz="4000" b="1" dirty="0" smtClean="0">
                <a:solidFill>
                  <a:srgbClr val="ED5565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1" hangingPunct="1">
                <a:lnSpc>
                  <a:spcPct val="119000"/>
                </a:lnSpc>
              </a:pPr>
              <a:r>
                <a:rPr lang="en-US" altLang="en-US" sz="4000" b="1" dirty="0" smtClean="0">
                  <a:solidFill>
                    <a:srgbClr val="ED5565"/>
                  </a:solidFill>
                  <a:latin typeface="Arial" pitchFamily="34" charset="0"/>
                  <a:cs typeface="Arial" pitchFamily="34" charset="0"/>
                </a:rPr>
                <a:t>KHÁM PHÁ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151" y="2440230"/>
            <a:ext cx="2904712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5" y="669927"/>
            <a:ext cx="5984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0825">
            <a:off x="3741737" y="5348288"/>
            <a:ext cx="1111251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3156">
            <a:off x="10437813" y="669927"/>
            <a:ext cx="1111251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158">
            <a:off x="10067926" y="5942015"/>
            <a:ext cx="51911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158">
            <a:off x="-142874" y="4662488"/>
            <a:ext cx="5191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9" y="1758951"/>
            <a:ext cx="1695221" cy="371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2357">
            <a:off x="2085975" y="947738"/>
            <a:ext cx="325278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9102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00200" y="106593"/>
            <a:ext cx="94488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0" y="1447801"/>
            <a:ext cx="6858000" cy="3668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447801"/>
            <a:ext cx="5867400" cy="4494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05200" y="1066801"/>
            <a:ext cx="5943600" cy="3668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00400" y="1447801"/>
            <a:ext cx="6248400" cy="531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391" name="Picture 7" descr="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41" y="889042"/>
            <a:ext cx="7086600" cy="59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 bwMode="auto">
          <a:xfrm>
            <a:off x="7162800" y="1104111"/>
            <a:ext cx="4876800" cy="108108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100002" y="2454323"/>
            <a:ext cx="4876800" cy="39972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239000" y="2311357"/>
            <a:ext cx="5029200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Cho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1532780"/>
            <a:ext cx="1676400" cy="509662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905000" y="1559347"/>
            <a:ext cx="4876800" cy="5096620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2" grpId="0" animBg="1"/>
      <p:bldP spid="11" grpId="0" animBg="1"/>
      <p:bldP spid="12" grpId="0"/>
      <p:bldP spid="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00200" y="106593"/>
            <a:ext cx="94488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0" y="1447801"/>
            <a:ext cx="6858000" cy="3668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447801"/>
            <a:ext cx="5867400" cy="4494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05200" y="1066801"/>
            <a:ext cx="5943600" cy="3668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00400" y="1447801"/>
            <a:ext cx="6248400" cy="531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391" name="Picture 7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89042"/>
            <a:ext cx="7086600" cy="59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 bwMode="auto">
          <a:xfrm>
            <a:off x="7229475" y="1481998"/>
            <a:ext cx="4876800" cy="152236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239000" y="3157578"/>
            <a:ext cx="4876800" cy="27796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427220" y="3196138"/>
            <a:ext cx="4741334" cy="25978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Lan,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71600" y="-74122"/>
            <a:ext cx="94488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0" y="1447801"/>
            <a:ext cx="6858000" cy="3668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29000" y="1447801"/>
            <a:ext cx="5867400" cy="4494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05200" y="1066801"/>
            <a:ext cx="5943600" cy="3668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00400" y="1447801"/>
            <a:ext cx="6248400" cy="531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391" name="Picture 7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89042"/>
            <a:ext cx="7086600" cy="59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 bwMode="auto">
          <a:xfrm>
            <a:off x="7119936" y="544515"/>
            <a:ext cx="4936597" cy="104758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con? Là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119936" y="1703069"/>
            <a:ext cx="5029201" cy="823914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 con,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086600" y="2691037"/>
            <a:ext cx="5072064" cy="838213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 con,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088979" y="3666064"/>
            <a:ext cx="5091114" cy="933697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 con,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074693" y="4691621"/>
            <a:ext cx="5105400" cy="858279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 con,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055643" y="5675273"/>
            <a:ext cx="5136357" cy="941467"/>
          </a:xfrm>
          <a:prstGeom prst="rect">
            <a:avLst/>
          </a:prstGeom>
          <a:solidFill>
            <a:srgbClr val="80DCE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 con,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6629400" y="2029804"/>
            <a:ext cx="445293" cy="2691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6629400" y="2986731"/>
            <a:ext cx="445293" cy="2691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6610350" y="3973097"/>
            <a:ext cx="445293" cy="2691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594764" y="4956331"/>
            <a:ext cx="445293" cy="2691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595411" y="6031843"/>
            <a:ext cx="445293" cy="26911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43508" y="2014977"/>
            <a:ext cx="7927939" cy="2344079"/>
            <a:chOff x="2243852" y="2014565"/>
            <a:chExt cx="7927229" cy="2344431"/>
          </a:xfrm>
        </p:grpSpPr>
        <p:pic>
          <p:nvPicPr>
            <p:cNvPr id="17420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852" y="2091445"/>
              <a:ext cx="7879644" cy="2267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TextBox 16"/>
            <p:cNvSpPr txBox="1">
              <a:spLocks noChangeArrowheads="1"/>
            </p:cNvSpPr>
            <p:nvPr/>
          </p:nvSpPr>
          <p:spPr bwMode="auto">
            <a:xfrm>
              <a:off x="2335777" y="2014565"/>
              <a:ext cx="7835304" cy="146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19000"/>
                </a:lnSpc>
              </a:pPr>
              <a:endParaRPr lang="en-US" altLang="en-US" sz="4000" b="1" dirty="0" smtClean="0">
                <a:solidFill>
                  <a:srgbClr val="ED5565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1" hangingPunct="1">
                <a:lnSpc>
                  <a:spcPct val="119000"/>
                </a:lnSpc>
              </a:pPr>
              <a:r>
                <a:rPr lang="en-US" altLang="en-US" sz="4000" b="1" dirty="0" smtClean="0">
                  <a:solidFill>
                    <a:srgbClr val="ED5565"/>
                  </a:solidFill>
                  <a:latin typeface="Arial" pitchFamily="34" charset="0"/>
                  <a:cs typeface="Arial" pitchFamily="34" charset="0"/>
                </a:rPr>
                <a:t>LUYỆN TẬP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151" y="2440230"/>
            <a:ext cx="2904712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5" y="669927"/>
            <a:ext cx="5984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0825">
            <a:off x="3741737" y="5348288"/>
            <a:ext cx="1111251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3156">
            <a:off x="10437813" y="669927"/>
            <a:ext cx="1111251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158">
            <a:off x="10067926" y="5942015"/>
            <a:ext cx="51911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158">
            <a:off x="-142874" y="4662488"/>
            <a:ext cx="5191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9" y="1758951"/>
            <a:ext cx="1695221" cy="371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2357">
            <a:off x="2085975" y="947738"/>
            <a:ext cx="325278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9102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406280" y="0"/>
            <a:ext cx="337944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Tr.29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114800" y="2514601"/>
            <a:ext cx="56388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172200" y="-2155968"/>
            <a:ext cx="6705600" cy="4494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438" name="Picture 6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846513"/>
            <a:ext cx="7127447" cy="540731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AutoShape 29"/>
          <p:cNvSpPr>
            <a:spLocks noChangeArrowheads="1"/>
          </p:cNvSpPr>
          <p:nvPr/>
        </p:nvSpPr>
        <p:spPr bwMode="auto">
          <a:xfrm rot="-5400000">
            <a:off x="834247" y="6657"/>
            <a:ext cx="759294" cy="2275385"/>
          </a:xfrm>
          <a:prstGeom prst="wedgeRoundRectCallout">
            <a:avLst>
              <a:gd name="adj1" fmla="val -81438"/>
              <a:gd name="adj2" fmla="val 879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ver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a/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6241" y="2070970"/>
            <a:ext cx="2667000" cy="1758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Bơi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Nhảy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dây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vua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AutoShape 40"/>
          <p:cNvSpPr>
            <a:spLocks noChangeArrowheads="1"/>
          </p:cNvSpPr>
          <p:nvPr/>
        </p:nvSpPr>
        <p:spPr bwMode="auto">
          <a:xfrm rot="10800000">
            <a:off x="-188146" y="4082615"/>
            <a:ext cx="3095774" cy="1717133"/>
          </a:xfrm>
          <a:prstGeom prst="cloudCallout">
            <a:avLst>
              <a:gd name="adj1" fmla="val -80928"/>
              <a:gd name="adj2" fmla="val 4588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rot="1080000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4A, 4C</a:t>
            </a:r>
          </a:p>
        </p:txBody>
      </p:sp>
      <p:sp>
        <p:nvSpPr>
          <p:cNvPr id="12" name="AutoShape 40"/>
          <p:cNvSpPr>
            <a:spLocks noChangeArrowheads="1"/>
          </p:cNvSpPr>
          <p:nvPr/>
        </p:nvSpPr>
        <p:spPr bwMode="auto">
          <a:xfrm rot="10800000">
            <a:off x="8476329" y="401026"/>
            <a:ext cx="3749860" cy="1803838"/>
          </a:xfrm>
          <a:prstGeom prst="cloudCallout">
            <a:avLst>
              <a:gd name="adj1" fmla="val 61791"/>
              <a:gd name="adj2" fmla="val -4684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rot="1080000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4A)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AutoShape 44"/>
          <p:cNvSpPr>
            <a:spLocks noChangeArrowheads="1"/>
          </p:cNvSpPr>
          <p:nvPr/>
        </p:nvSpPr>
        <p:spPr bwMode="auto">
          <a:xfrm>
            <a:off x="9684824" y="3999547"/>
            <a:ext cx="2895600" cy="1800201"/>
          </a:xfrm>
          <a:prstGeom prst="wedgeEllipseCallout">
            <a:avLst>
              <a:gd name="adj1" fmla="val -56513"/>
              <a:gd name="adj2" fmla="val -833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e) 4B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4C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2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266456" y="0"/>
            <a:ext cx="3659088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Tr.29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pic>
        <p:nvPicPr>
          <p:cNvPr id="24579" name="Picture 3" descr="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3916" y="914400"/>
            <a:ext cx="6810375" cy="5432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8545" y="1124744"/>
            <a:ext cx="5087216" cy="95410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2002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8602" y="2276872"/>
            <a:ext cx="4844761" cy="310854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2002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x 5 = 50 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Đổi: 50 tạ = 5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Đáp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số: 5 tấn thóc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5" grpId="0" build="allAtOnce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anose="020B7200000000000000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518</Words>
  <Application>Microsoft Office PowerPoint</Application>
  <PresentationFormat>Widescreen</PresentationFormat>
  <Paragraphs>173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.黑体-韩语</vt:lpstr>
      <vt:lpstr>Arial</vt:lpstr>
      <vt:lpstr>Calibri</vt:lpstr>
      <vt:lpstr>Calibri Light</vt:lpstr>
      <vt:lpstr>Comic Sans MS</vt:lpstr>
      <vt:lpstr>HP001 4 hàng</vt:lpstr>
      <vt:lpstr>Times New Roman</vt:lpstr>
      <vt:lpstr>等线</vt:lpstr>
      <vt:lpstr>Crayons</vt:lpstr>
      <vt:lpstr>2_Office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28</cp:revision>
  <dcterms:created xsi:type="dcterms:W3CDTF">2021-10-27T07:18:00Z</dcterms:created>
  <dcterms:modified xsi:type="dcterms:W3CDTF">2022-10-06T01:05:15Z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A4D254E4B2344CCEB934187A8D5262E6</vt:lpwstr>
  </property>
  <property fmtid="{D5CDD505-2E9C-101B-9397-08002B2CF9AE}" pid="3" name="KSOProductBuildVer">
    <vt:lpwstr>1033-11.2.0.10382</vt:lpwstr>
  </property>
</Properties>
</file>