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4" r:id="rId2"/>
  </p:sldMasterIdLst>
  <p:notesMasterIdLst>
    <p:notesMasterId r:id="rId16"/>
  </p:notesMasterIdLst>
  <p:sldIdLst>
    <p:sldId id="327" r:id="rId3"/>
    <p:sldId id="325" r:id="rId4"/>
    <p:sldId id="407" r:id="rId5"/>
    <p:sldId id="448" r:id="rId6"/>
    <p:sldId id="318" r:id="rId7"/>
    <p:sldId id="408" r:id="rId8"/>
    <p:sldId id="444" r:id="rId9"/>
    <p:sldId id="442" r:id="rId10"/>
    <p:sldId id="443" r:id="rId11"/>
    <p:sldId id="445" r:id="rId12"/>
    <p:sldId id="446" r:id="rId13"/>
    <p:sldId id="334" r:id="rId14"/>
    <p:sldId id="333" r:id="rId15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74165" autoAdjust="0"/>
  </p:normalViewPr>
  <p:slideViewPr>
    <p:cSldViewPr>
      <p:cViewPr varScale="1">
        <p:scale>
          <a:sx n="38" d="100"/>
          <a:sy n="38" d="100"/>
        </p:scale>
        <p:origin x="708" y="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482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69263" y="-54007"/>
            <a:ext cx="16415163" cy="3617833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50" y="0"/>
            <a:ext cx="1857288" cy="23490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4503173" y="1103712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69263" y="-54008"/>
            <a:ext cx="5387741" cy="6234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4503173" y="1073579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0040" y="1"/>
            <a:ext cx="6193688" cy="11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4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sp>
        <p:nvSpPr>
          <p:cNvPr id="2" name="任意多边形 4">
            <a:extLst>
              <a:ext uri="{FF2B5EF4-FFF2-40B4-BE49-F238E27FC236}">
                <a16:creationId xmlns:a16="http://schemas.microsoft.com/office/drawing/2014/main" id="{7B04F925-C1E5-35BA-70BC-0178E7D9C75E}"/>
              </a:ext>
            </a:extLst>
          </p:cNvPr>
          <p:cNvSpPr/>
          <p:nvPr userDrawn="1"/>
        </p:nvSpPr>
        <p:spPr>
          <a:xfrm>
            <a:off x="0" y="7937501"/>
            <a:ext cx="16276638" cy="12065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181ACF88-E471-25EC-B95E-D568948CEDD1}"/>
              </a:ext>
            </a:extLst>
          </p:cNvPr>
          <p:cNvSpPr/>
          <p:nvPr userDrawn="1"/>
        </p:nvSpPr>
        <p:spPr>
          <a:xfrm>
            <a:off x="0" y="8255001"/>
            <a:ext cx="16276638" cy="8890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05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4">
            <a:extLst>
              <a:ext uri="{FF2B5EF4-FFF2-40B4-BE49-F238E27FC236}">
                <a16:creationId xmlns:a16="http://schemas.microsoft.com/office/drawing/2014/main" id="{CEB89B84-DD74-5FF8-80CC-6F6198718DEB}"/>
              </a:ext>
            </a:extLst>
          </p:cNvPr>
          <p:cNvSpPr/>
          <p:nvPr userDrawn="1"/>
        </p:nvSpPr>
        <p:spPr>
          <a:xfrm>
            <a:off x="0" y="7937501"/>
            <a:ext cx="16276638" cy="12065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64EBC8D1-D452-86EA-3C60-4FF3291134C8}"/>
              </a:ext>
            </a:extLst>
          </p:cNvPr>
          <p:cNvSpPr/>
          <p:nvPr userDrawn="1"/>
        </p:nvSpPr>
        <p:spPr>
          <a:xfrm>
            <a:off x="0" y="8255001"/>
            <a:ext cx="16276638" cy="8890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3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6642BF0-8F6C-5DDE-8BBC-B6589882F7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4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69263" y="-54007"/>
            <a:ext cx="16415163" cy="3617833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50" y="0"/>
            <a:ext cx="1857288" cy="23490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4503173" y="1103712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69263" y="-54008"/>
            <a:ext cx="5387741" cy="6234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4503173" y="1073579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0040" y="1"/>
            <a:ext cx="6193688" cy="11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44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8130586"/>
            <a:ext cx="16276638" cy="1013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3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4">
            <a:extLst>
              <a:ext uri="{FF2B5EF4-FFF2-40B4-BE49-F238E27FC236}">
                <a16:creationId xmlns:a16="http://schemas.microsoft.com/office/drawing/2014/main" id="{FAEB351D-B959-4897-B1F4-6600B9184EF1}"/>
              </a:ext>
            </a:extLst>
          </p:cNvPr>
          <p:cNvSpPr/>
          <p:nvPr userDrawn="1"/>
        </p:nvSpPr>
        <p:spPr>
          <a:xfrm>
            <a:off x="0" y="7937501"/>
            <a:ext cx="16276638" cy="12065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8F3A2888-0977-43DD-9A71-AC932E61F402}"/>
              </a:ext>
            </a:extLst>
          </p:cNvPr>
          <p:cNvSpPr/>
          <p:nvPr userDrawn="1"/>
        </p:nvSpPr>
        <p:spPr>
          <a:xfrm>
            <a:off x="0" y="8255001"/>
            <a:ext cx="16276638" cy="8890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38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631A463-A81B-4DFB-E4DF-085FDB4BF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sp>
        <p:nvSpPr>
          <p:cNvPr id="6" name="任意多边形 4">
            <a:extLst>
              <a:ext uri="{FF2B5EF4-FFF2-40B4-BE49-F238E27FC236}">
                <a16:creationId xmlns:a16="http://schemas.microsoft.com/office/drawing/2014/main" id="{27C463E1-05C1-2929-8B5E-22C4FF7D99D8}"/>
              </a:ext>
            </a:extLst>
          </p:cNvPr>
          <p:cNvSpPr/>
          <p:nvPr userDrawn="1"/>
        </p:nvSpPr>
        <p:spPr>
          <a:xfrm>
            <a:off x="0" y="7937501"/>
            <a:ext cx="16276638" cy="12065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任意多边形 5">
            <a:extLst>
              <a:ext uri="{FF2B5EF4-FFF2-40B4-BE49-F238E27FC236}">
                <a16:creationId xmlns:a16="http://schemas.microsoft.com/office/drawing/2014/main" id="{D2EEEED7-076C-0637-D16D-DEE81F42541F}"/>
              </a:ext>
            </a:extLst>
          </p:cNvPr>
          <p:cNvSpPr/>
          <p:nvPr userDrawn="1"/>
        </p:nvSpPr>
        <p:spPr>
          <a:xfrm>
            <a:off x="0" y="8255001"/>
            <a:ext cx="16276638" cy="8890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8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8933866-0D4A-82DA-EA8A-895F1921AFD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639" y="1"/>
            <a:ext cx="2477153" cy="2456911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7D5701A-D3ED-761E-CDC7-DAADA76D272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392" y="1"/>
            <a:ext cx="1056246" cy="13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9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0" r:id="rId2"/>
    <p:sldLayoutId id="2147483663" r:id="rId3"/>
    <p:sldLayoutId id="2147483661" r:id="rId4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8933866-0D4A-82DA-EA8A-895F1921AFD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639" y="1"/>
            <a:ext cx="2477153" cy="2456911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7D5701A-D3ED-761E-CDC7-DAADA76D272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392" y="1"/>
            <a:ext cx="1056246" cy="13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1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hyperlink" Target="Khoi%20dong/Cau%203.pptx" TargetMode="External"/><Relationship Id="rId3" Type="http://schemas.openxmlformats.org/officeDocument/2006/relationships/hyperlink" Target="Khoi%20dong/Cau%204.pptx" TargetMode="External"/><Relationship Id="rId7" Type="http://schemas.openxmlformats.org/officeDocument/2006/relationships/image" Target="../media/image17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11" Type="http://schemas.openxmlformats.org/officeDocument/2006/relationships/image" Target="../media/image20.jpg"/><Relationship Id="rId5" Type="http://schemas.openxmlformats.org/officeDocument/2006/relationships/hyperlink" Target="Khoi%20dong/Cau%202.pptx" TargetMode="External"/><Relationship Id="rId10" Type="http://schemas.openxmlformats.org/officeDocument/2006/relationships/hyperlink" Target="Khoi%20dong/Cau%201.pptx" TargetMode="External"/><Relationship Id="rId4" Type="http://schemas.openxmlformats.org/officeDocument/2006/relationships/image" Target="../media/image15.jpeg"/><Relationship Id="rId9" Type="http://schemas.openxmlformats.org/officeDocument/2006/relationships/image" Target="../media/image19.jpeg"/><Relationship Id="rId1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72A5957-87E7-C099-265A-D68BED52D6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939" y="5257800"/>
            <a:ext cx="3288854" cy="3669323"/>
          </a:xfrm>
          <a:prstGeom prst="rect">
            <a:avLst/>
          </a:prstGeom>
        </p:spPr>
      </p:pic>
      <p:pic>
        <p:nvPicPr>
          <p:cNvPr id="7" name="Picture 1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66E649C0-A4FF-966B-4968-F836B7B51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12" y="5812281"/>
            <a:ext cx="3563231" cy="3252271"/>
          </a:xfrm>
          <a:prstGeom prst="rect">
            <a:avLst/>
          </a:prstGeom>
        </p:spPr>
      </p:pic>
      <p:pic>
        <p:nvPicPr>
          <p:cNvPr id="8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3788CDF-7CCB-ADB3-4BEF-991AAA0665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67" y="4890574"/>
            <a:ext cx="3003503" cy="2831561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9E3D4443-F8AB-5335-A2B9-8B503E4D6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319" y="-20137"/>
            <a:ext cx="1863731" cy="4507432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A7E95814-F152-4688-838D-AEA5D5877B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5519" y="3550388"/>
            <a:ext cx="8535140" cy="14570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14041" y="134872"/>
            <a:ext cx="11430000" cy="707886"/>
            <a:chOff x="1508919" y="1888664"/>
            <a:chExt cx="10183091" cy="707886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đổi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35286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29122" y="990600"/>
            <a:ext cx="145686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Vì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có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có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519" t="69939" r="56442" b="16311"/>
          <a:stretch/>
        </p:blipFill>
        <p:spPr>
          <a:xfrm>
            <a:off x="8567494" y="3124372"/>
            <a:ext cx="2801480" cy="31317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51432" t="69939" r="4864" b="16311"/>
          <a:stretch/>
        </p:blipFill>
        <p:spPr>
          <a:xfrm>
            <a:off x="12403698" y="3116660"/>
            <a:ext cx="3049821" cy="31317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4733" t="28125" r="51393" b="58281"/>
          <a:stretch/>
        </p:blipFill>
        <p:spPr>
          <a:xfrm>
            <a:off x="575968" y="3116660"/>
            <a:ext cx="2847153" cy="31375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52595" t="28643" r="4861" b="58281"/>
          <a:stretch/>
        </p:blipFill>
        <p:spPr>
          <a:xfrm>
            <a:off x="4457845" y="3276600"/>
            <a:ext cx="3074925" cy="3017982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7A5A447D-22A4-7074-238E-432A2F05E87A}"/>
              </a:ext>
            </a:extLst>
          </p:cNvPr>
          <p:cNvGrpSpPr/>
          <p:nvPr/>
        </p:nvGrpSpPr>
        <p:grpSpPr>
          <a:xfrm>
            <a:off x="12652123" y="6215270"/>
            <a:ext cx="3572266" cy="2881446"/>
            <a:chOff x="12652123" y="6215270"/>
            <a:chExt cx="3572266" cy="2881446"/>
          </a:xfrm>
        </p:grpSpPr>
        <p:pic>
          <p:nvPicPr>
            <p:cNvPr id="3" name="Hình ảnh 2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D5028EFC-DF40-9B94-FD18-E8E836B42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52123" y="6215270"/>
              <a:ext cx="3572266" cy="2881446"/>
            </a:xfrm>
            <a:prstGeom prst="rect">
              <a:avLst/>
            </a:prstGeom>
          </p:spPr>
        </p:pic>
        <p:sp>
          <p:nvSpPr>
            <p:cNvPr id="4" name="Bong bóng Lời nói: Hình bầu dục 3">
              <a:extLst>
                <a:ext uri="{FF2B5EF4-FFF2-40B4-BE49-F238E27FC236}">
                  <a16:creationId xmlns:a16="http://schemas.microsoft.com/office/drawing/2014/main" id="{DEA3B71E-0B1E-7266-72C6-416C8D496564}"/>
                </a:ext>
              </a:extLst>
            </p:cNvPr>
            <p:cNvSpPr/>
            <p:nvPr/>
          </p:nvSpPr>
          <p:spPr>
            <a:xfrm flipH="1">
              <a:off x="14404864" y="6416418"/>
              <a:ext cx="609600" cy="381000"/>
            </a:xfrm>
            <a:prstGeom prst="wedgeEllipseCallout">
              <a:avLst>
                <a:gd name="adj1" fmla="val 49067"/>
                <a:gd name="adj2" fmla="val 6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5" name="Bong bóng Lời nói: Hình bầu dục 4">
              <a:extLst>
                <a:ext uri="{FF2B5EF4-FFF2-40B4-BE49-F238E27FC236}">
                  <a16:creationId xmlns:a16="http://schemas.microsoft.com/office/drawing/2014/main" id="{6AA069E5-95F2-7CC6-0A34-14D60542953E}"/>
                </a:ext>
              </a:extLst>
            </p:cNvPr>
            <p:cNvSpPr/>
            <p:nvPr/>
          </p:nvSpPr>
          <p:spPr>
            <a:xfrm>
              <a:off x="14920119" y="6410068"/>
              <a:ext cx="609600" cy="381000"/>
            </a:xfrm>
            <a:prstGeom prst="wedgeEllipseCallout">
              <a:avLst>
                <a:gd name="adj1" fmla="val -10308"/>
                <a:gd name="adj2" fmla="val 7083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97208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89719" y="0"/>
            <a:ext cx="11430000" cy="707886"/>
            <a:chOff x="1508919" y="1888664"/>
            <a:chExt cx="10183091" cy="707886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đổi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35286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89719" y="689466"/>
            <a:ext cx="14568673" cy="325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trong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Vì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lvl="0" algn="just">
              <a:lnSpc>
                <a:spcPct val="130000"/>
              </a:lnSpc>
            </a:pP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=&gt; Thích Tét-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-ô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Tét-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-ô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khoẻ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xử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Thích A-i-a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A-i-a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;….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8875" y="4149056"/>
            <a:ext cx="14542723" cy="2828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 Nếu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có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có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=&gt;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;….</a:t>
            </a:r>
          </a:p>
        </p:txBody>
      </p:sp>
    </p:spTree>
    <p:extLst>
      <p:ext uri="{BB962C8B-B14F-4D97-AF65-F5344CB8AC3E}">
        <p14:creationId xmlns:p14="http://schemas.microsoft.com/office/powerpoint/2010/main" val="33607965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01;p32">
            <a:extLst>
              <a:ext uri="{FF2B5EF4-FFF2-40B4-BE49-F238E27FC236}">
                <a16:creationId xmlns:a16="http://schemas.microsoft.com/office/drawing/2014/main" id="{3BF000A0-4808-613E-3AE7-1CF5D56F4559}"/>
              </a:ext>
            </a:extLst>
          </p:cNvPr>
          <p:cNvGrpSpPr/>
          <p:nvPr/>
        </p:nvGrpSpPr>
        <p:grpSpPr>
          <a:xfrm>
            <a:off x="2129355" y="416873"/>
            <a:ext cx="12529987" cy="7399856"/>
            <a:chOff x="1825006" y="1194734"/>
            <a:chExt cx="5885928" cy="3560929"/>
          </a:xfrm>
        </p:grpSpPr>
        <p:sp>
          <p:nvSpPr>
            <p:cNvPr id="6" name="Google Shape;202;p32">
              <a:extLst>
                <a:ext uri="{FF2B5EF4-FFF2-40B4-BE49-F238E27FC236}">
                  <a16:creationId xmlns:a16="http://schemas.microsoft.com/office/drawing/2014/main" id="{E0F1B7A9-D60D-0A68-6A8F-C914C68FE467}"/>
                </a:ext>
              </a:extLst>
            </p:cNvPr>
            <p:cNvSpPr/>
            <p:nvPr/>
          </p:nvSpPr>
          <p:spPr>
            <a:xfrm>
              <a:off x="1825006" y="1194734"/>
              <a:ext cx="5885928" cy="3560929"/>
            </a:xfrm>
            <a:custGeom>
              <a:avLst/>
              <a:gdLst/>
              <a:ahLst/>
              <a:cxnLst/>
              <a:rect l="l" t="t" r="r" b="b"/>
              <a:pathLst>
                <a:path w="150295" h="90927" extrusionOk="0">
                  <a:moveTo>
                    <a:pt x="67752" y="1"/>
                  </a:moveTo>
                  <a:cubicBezTo>
                    <a:pt x="67118" y="1"/>
                    <a:pt x="66479" y="26"/>
                    <a:pt x="65835" y="79"/>
                  </a:cubicBezTo>
                  <a:cubicBezTo>
                    <a:pt x="54880" y="969"/>
                    <a:pt x="46734" y="9245"/>
                    <a:pt x="47641" y="18562"/>
                  </a:cubicBezTo>
                  <a:cubicBezTo>
                    <a:pt x="47645" y="18592"/>
                    <a:pt x="47650" y="18621"/>
                    <a:pt x="47653" y="18650"/>
                  </a:cubicBezTo>
                  <a:cubicBezTo>
                    <a:pt x="45302" y="17468"/>
                    <a:pt x="42569" y="16796"/>
                    <a:pt x="39673" y="16796"/>
                  </a:cubicBezTo>
                  <a:cubicBezTo>
                    <a:pt x="39168" y="16796"/>
                    <a:pt x="38659" y="16816"/>
                    <a:pt x="38146" y="16858"/>
                  </a:cubicBezTo>
                  <a:cubicBezTo>
                    <a:pt x="29398" y="17569"/>
                    <a:pt x="22893" y="24178"/>
                    <a:pt x="23617" y="31618"/>
                  </a:cubicBezTo>
                  <a:cubicBezTo>
                    <a:pt x="23908" y="34611"/>
                    <a:pt x="25326" y="37281"/>
                    <a:pt x="27485" y="39360"/>
                  </a:cubicBezTo>
                  <a:cubicBezTo>
                    <a:pt x="27298" y="39357"/>
                    <a:pt x="27111" y="39355"/>
                    <a:pt x="26923" y="39355"/>
                  </a:cubicBezTo>
                  <a:cubicBezTo>
                    <a:pt x="26128" y="39355"/>
                    <a:pt x="25326" y="39384"/>
                    <a:pt x="24517" y="39450"/>
                  </a:cubicBezTo>
                  <a:cubicBezTo>
                    <a:pt x="10456" y="40594"/>
                    <a:pt x="0" y="51215"/>
                    <a:pt x="1166" y="63175"/>
                  </a:cubicBezTo>
                  <a:cubicBezTo>
                    <a:pt x="2261" y="74430"/>
                    <a:pt x="13258" y="82860"/>
                    <a:pt x="26271" y="82860"/>
                  </a:cubicBezTo>
                  <a:cubicBezTo>
                    <a:pt x="27085" y="82860"/>
                    <a:pt x="27906" y="82827"/>
                    <a:pt x="28734" y="82760"/>
                  </a:cubicBezTo>
                  <a:cubicBezTo>
                    <a:pt x="32275" y="82472"/>
                    <a:pt x="35586" y="81582"/>
                    <a:pt x="38543" y="80222"/>
                  </a:cubicBezTo>
                  <a:cubicBezTo>
                    <a:pt x="42278" y="84747"/>
                    <a:pt x="48450" y="87634"/>
                    <a:pt x="55315" y="87634"/>
                  </a:cubicBezTo>
                  <a:cubicBezTo>
                    <a:pt x="55976" y="87634"/>
                    <a:pt x="56643" y="87607"/>
                    <a:pt x="57315" y="87553"/>
                  </a:cubicBezTo>
                  <a:cubicBezTo>
                    <a:pt x="62675" y="87117"/>
                    <a:pt x="67392" y="84986"/>
                    <a:pt x="70793" y="81844"/>
                  </a:cubicBezTo>
                  <a:cubicBezTo>
                    <a:pt x="73638" y="87268"/>
                    <a:pt x="80017" y="90927"/>
                    <a:pt x="87273" y="90927"/>
                  </a:cubicBezTo>
                  <a:cubicBezTo>
                    <a:pt x="87855" y="90927"/>
                    <a:pt x="88443" y="90903"/>
                    <a:pt x="89035" y="90855"/>
                  </a:cubicBezTo>
                  <a:cubicBezTo>
                    <a:pt x="95126" y="90359"/>
                    <a:pt x="100267" y="87381"/>
                    <a:pt x="103202" y="83213"/>
                  </a:cubicBezTo>
                  <a:cubicBezTo>
                    <a:pt x="104780" y="83689"/>
                    <a:pt x="106474" y="83948"/>
                    <a:pt x="108229" y="83948"/>
                  </a:cubicBezTo>
                  <a:cubicBezTo>
                    <a:pt x="108712" y="83948"/>
                    <a:pt x="109199" y="83928"/>
                    <a:pt x="109690" y="83888"/>
                  </a:cubicBezTo>
                  <a:cubicBezTo>
                    <a:pt x="115825" y="83390"/>
                    <a:pt x="120803" y="79860"/>
                    <a:pt x="122756" y="75207"/>
                  </a:cubicBezTo>
                  <a:cubicBezTo>
                    <a:pt x="124825" y="75834"/>
                    <a:pt x="127045" y="76176"/>
                    <a:pt x="129348" y="76176"/>
                  </a:cubicBezTo>
                  <a:cubicBezTo>
                    <a:pt x="129977" y="76176"/>
                    <a:pt x="130611" y="76150"/>
                    <a:pt x="131251" y="76098"/>
                  </a:cubicBezTo>
                  <a:cubicBezTo>
                    <a:pt x="142174" y="75210"/>
                    <a:pt x="150294" y="66960"/>
                    <a:pt x="149390" y="57671"/>
                  </a:cubicBezTo>
                  <a:cubicBezTo>
                    <a:pt x="148687" y="50447"/>
                    <a:pt x="142730" y="44723"/>
                    <a:pt x="134979" y="42952"/>
                  </a:cubicBezTo>
                  <a:cubicBezTo>
                    <a:pt x="136039" y="40926"/>
                    <a:pt x="136535" y="38656"/>
                    <a:pt x="136306" y="36303"/>
                  </a:cubicBezTo>
                  <a:cubicBezTo>
                    <a:pt x="135624" y="29300"/>
                    <a:pt x="128781" y="24055"/>
                    <a:pt x="120685" y="24055"/>
                  </a:cubicBezTo>
                  <a:cubicBezTo>
                    <a:pt x="120178" y="24055"/>
                    <a:pt x="119668" y="24075"/>
                    <a:pt x="119153" y="24117"/>
                  </a:cubicBezTo>
                  <a:cubicBezTo>
                    <a:pt x="117027" y="24290"/>
                    <a:pt x="115035" y="24814"/>
                    <a:pt x="113246" y="25611"/>
                  </a:cubicBezTo>
                  <a:cubicBezTo>
                    <a:pt x="113435" y="24564"/>
                    <a:pt x="113480" y="23495"/>
                    <a:pt x="113377" y="22437"/>
                  </a:cubicBezTo>
                  <a:cubicBezTo>
                    <a:pt x="112695" y="15433"/>
                    <a:pt x="105853" y="10190"/>
                    <a:pt x="97757" y="10190"/>
                  </a:cubicBezTo>
                  <a:cubicBezTo>
                    <a:pt x="97251" y="10190"/>
                    <a:pt x="96739" y="10210"/>
                    <a:pt x="96225" y="10252"/>
                  </a:cubicBezTo>
                  <a:cubicBezTo>
                    <a:pt x="92691" y="10538"/>
                    <a:pt x="89525" y="11789"/>
                    <a:pt x="87052" y="13666"/>
                  </a:cubicBezTo>
                  <a:cubicBezTo>
                    <a:pt x="85345" y="5748"/>
                    <a:pt x="77236" y="1"/>
                    <a:pt x="67752" y="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" name="Google Shape;203;p32">
              <a:extLst>
                <a:ext uri="{FF2B5EF4-FFF2-40B4-BE49-F238E27FC236}">
                  <a16:creationId xmlns:a16="http://schemas.microsoft.com/office/drawing/2014/main" id="{1894956B-8D80-D61F-B4B8-B71763483EA4}"/>
                </a:ext>
              </a:extLst>
            </p:cNvPr>
            <p:cNvSpPr/>
            <p:nvPr/>
          </p:nvSpPr>
          <p:spPr>
            <a:xfrm>
              <a:off x="2005277" y="1319667"/>
              <a:ext cx="5534836" cy="3311111"/>
            </a:xfrm>
            <a:custGeom>
              <a:avLst/>
              <a:gdLst/>
              <a:ahLst/>
              <a:cxnLst/>
              <a:rect l="l" t="t" r="r" b="b"/>
              <a:pathLst>
                <a:path w="141330" h="84548" extrusionOk="0">
                  <a:moveTo>
                    <a:pt x="63154" y="0"/>
                  </a:moveTo>
                  <a:cubicBezTo>
                    <a:pt x="62618" y="0"/>
                    <a:pt x="62082" y="22"/>
                    <a:pt x="61547" y="66"/>
                  </a:cubicBezTo>
                  <a:cubicBezTo>
                    <a:pt x="61100" y="103"/>
                    <a:pt x="60649" y="155"/>
                    <a:pt x="60208" y="220"/>
                  </a:cubicBezTo>
                  <a:cubicBezTo>
                    <a:pt x="60015" y="249"/>
                    <a:pt x="59877" y="422"/>
                    <a:pt x="59891" y="617"/>
                  </a:cubicBezTo>
                  <a:cubicBezTo>
                    <a:pt x="59905" y="811"/>
                    <a:pt x="60068" y="962"/>
                    <a:pt x="60263" y="962"/>
                  </a:cubicBezTo>
                  <a:lnTo>
                    <a:pt x="60261" y="963"/>
                  </a:lnTo>
                  <a:cubicBezTo>
                    <a:pt x="60280" y="963"/>
                    <a:pt x="60300" y="960"/>
                    <a:pt x="60319" y="958"/>
                  </a:cubicBezTo>
                  <a:cubicBezTo>
                    <a:pt x="60743" y="893"/>
                    <a:pt x="61177" y="843"/>
                    <a:pt x="61610" y="809"/>
                  </a:cubicBezTo>
                  <a:cubicBezTo>
                    <a:pt x="62124" y="767"/>
                    <a:pt x="62640" y="746"/>
                    <a:pt x="63156" y="746"/>
                  </a:cubicBezTo>
                  <a:cubicBezTo>
                    <a:pt x="63425" y="746"/>
                    <a:pt x="63693" y="752"/>
                    <a:pt x="63962" y="763"/>
                  </a:cubicBezTo>
                  <a:cubicBezTo>
                    <a:pt x="63967" y="763"/>
                    <a:pt x="63973" y="764"/>
                    <a:pt x="63978" y="764"/>
                  </a:cubicBezTo>
                  <a:cubicBezTo>
                    <a:pt x="64176" y="764"/>
                    <a:pt x="64341" y="606"/>
                    <a:pt x="64350" y="407"/>
                  </a:cubicBezTo>
                  <a:cubicBezTo>
                    <a:pt x="64359" y="201"/>
                    <a:pt x="64198" y="27"/>
                    <a:pt x="63993" y="18"/>
                  </a:cubicBezTo>
                  <a:cubicBezTo>
                    <a:pt x="63714" y="6"/>
                    <a:pt x="63434" y="0"/>
                    <a:pt x="63154" y="0"/>
                  </a:cubicBezTo>
                  <a:close/>
                  <a:moveTo>
                    <a:pt x="65822" y="191"/>
                  </a:moveTo>
                  <a:cubicBezTo>
                    <a:pt x="65640" y="191"/>
                    <a:pt x="65480" y="324"/>
                    <a:pt x="65454" y="511"/>
                  </a:cubicBezTo>
                  <a:cubicBezTo>
                    <a:pt x="65425" y="717"/>
                    <a:pt x="65570" y="908"/>
                    <a:pt x="65777" y="934"/>
                  </a:cubicBezTo>
                  <a:cubicBezTo>
                    <a:pt x="66981" y="1105"/>
                    <a:pt x="68166" y="1400"/>
                    <a:pt x="69309" y="1814"/>
                  </a:cubicBezTo>
                  <a:cubicBezTo>
                    <a:pt x="69350" y="1829"/>
                    <a:pt x="69393" y="1837"/>
                    <a:pt x="69436" y="1837"/>
                  </a:cubicBezTo>
                  <a:lnTo>
                    <a:pt x="69438" y="1837"/>
                  </a:lnTo>
                  <a:cubicBezTo>
                    <a:pt x="69618" y="1837"/>
                    <a:pt x="69774" y="1707"/>
                    <a:pt x="69804" y="1529"/>
                  </a:cubicBezTo>
                  <a:cubicBezTo>
                    <a:pt x="69836" y="1351"/>
                    <a:pt x="69734" y="1175"/>
                    <a:pt x="69565" y="1114"/>
                  </a:cubicBezTo>
                  <a:cubicBezTo>
                    <a:pt x="68372" y="682"/>
                    <a:pt x="67138" y="374"/>
                    <a:pt x="65882" y="196"/>
                  </a:cubicBezTo>
                  <a:cubicBezTo>
                    <a:pt x="65862" y="193"/>
                    <a:pt x="65842" y="191"/>
                    <a:pt x="65822" y="191"/>
                  </a:cubicBezTo>
                  <a:close/>
                  <a:moveTo>
                    <a:pt x="58442" y="582"/>
                  </a:moveTo>
                  <a:cubicBezTo>
                    <a:pt x="58410" y="582"/>
                    <a:pt x="58379" y="586"/>
                    <a:pt x="58347" y="594"/>
                  </a:cubicBezTo>
                  <a:cubicBezTo>
                    <a:pt x="57117" y="903"/>
                    <a:pt x="55921" y="1341"/>
                    <a:pt x="54783" y="1898"/>
                  </a:cubicBezTo>
                  <a:cubicBezTo>
                    <a:pt x="54626" y="1974"/>
                    <a:pt x="54544" y="2147"/>
                    <a:pt x="54583" y="2316"/>
                  </a:cubicBezTo>
                  <a:cubicBezTo>
                    <a:pt x="54623" y="2485"/>
                    <a:pt x="54774" y="2605"/>
                    <a:pt x="54947" y="2605"/>
                  </a:cubicBezTo>
                  <a:cubicBezTo>
                    <a:pt x="55004" y="2605"/>
                    <a:pt x="55060" y="2591"/>
                    <a:pt x="55111" y="2567"/>
                  </a:cubicBezTo>
                  <a:cubicBezTo>
                    <a:pt x="56204" y="2033"/>
                    <a:pt x="57350" y="1613"/>
                    <a:pt x="58529" y="1318"/>
                  </a:cubicBezTo>
                  <a:cubicBezTo>
                    <a:pt x="58731" y="1268"/>
                    <a:pt x="58855" y="1065"/>
                    <a:pt x="58804" y="864"/>
                  </a:cubicBezTo>
                  <a:cubicBezTo>
                    <a:pt x="58761" y="694"/>
                    <a:pt x="58609" y="582"/>
                    <a:pt x="58442" y="582"/>
                  </a:cubicBezTo>
                  <a:close/>
                  <a:moveTo>
                    <a:pt x="71154" y="1823"/>
                  </a:moveTo>
                  <a:cubicBezTo>
                    <a:pt x="71016" y="1823"/>
                    <a:pt x="70884" y="1900"/>
                    <a:pt x="70819" y="2031"/>
                  </a:cubicBezTo>
                  <a:cubicBezTo>
                    <a:pt x="70729" y="2215"/>
                    <a:pt x="70803" y="2436"/>
                    <a:pt x="70985" y="2529"/>
                  </a:cubicBezTo>
                  <a:cubicBezTo>
                    <a:pt x="72095" y="3076"/>
                    <a:pt x="73120" y="3738"/>
                    <a:pt x="74031" y="4498"/>
                  </a:cubicBezTo>
                  <a:cubicBezTo>
                    <a:pt x="74097" y="4554"/>
                    <a:pt x="74182" y="4584"/>
                    <a:pt x="74269" y="4584"/>
                  </a:cubicBezTo>
                  <a:lnTo>
                    <a:pt x="74270" y="4584"/>
                  </a:lnTo>
                  <a:cubicBezTo>
                    <a:pt x="74427" y="4584"/>
                    <a:pt x="74567" y="4486"/>
                    <a:pt x="74620" y="4339"/>
                  </a:cubicBezTo>
                  <a:cubicBezTo>
                    <a:pt x="74673" y="4191"/>
                    <a:pt x="74629" y="4026"/>
                    <a:pt x="74508" y="3925"/>
                  </a:cubicBezTo>
                  <a:cubicBezTo>
                    <a:pt x="73551" y="3128"/>
                    <a:pt x="72477" y="2433"/>
                    <a:pt x="71314" y="1860"/>
                  </a:cubicBezTo>
                  <a:cubicBezTo>
                    <a:pt x="71262" y="1835"/>
                    <a:pt x="71207" y="1823"/>
                    <a:pt x="71154" y="1823"/>
                  </a:cubicBezTo>
                  <a:close/>
                  <a:moveTo>
                    <a:pt x="53329" y="2767"/>
                  </a:moveTo>
                  <a:cubicBezTo>
                    <a:pt x="53258" y="2767"/>
                    <a:pt x="53187" y="2787"/>
                    <a:pt x="53124" y="2829"/>
                  </a:cubicBezTo>
                  <a:cubicBezTo>
                    <a:pt x="52108" y="3475"/>
                    <a:pt x="51168" y="4234"/>
                    <a:pt x="50322" y="5092"/>
                  </a:cubicBezTo>
                  <a:lnTo>
                    <a:pt x="50179" y="5237"/>
                  </a:lnTo>
                  <a:cubicBezTo>
                    <a:pt x="49952" y="5473"/>
                    <a:pt x="50120" y="5868"/>
                    <a:pt x="50448" y="5868"/>
                  </a:cubicBezTo>
                  <a:cubicBezTo>
                    <a:pt x="50550" y="5868"/>
                    <a:pt x="50646" y="5827"/>
                    <a:pt x="50717" y="5753"/>
                  </a:cubicBezTo>
                  <a:lnTo>
                    <a:pt x="50852" y="5615"/>
                  </a:lnTo>
                  <a:cubicBezTo>
                    <a:pt x="51659" y="4798"/>
                    <a:pt x="52556" y="4074"/>
                    <a:pt x="53525" y="3457"/>
                  </a:cubicBezTo>
                  <a:cubicBezTo>
                    <a:pt x="53702" y="3348"/>
                    <a:pt x="53755" y="3115"/>
                    <a:pt x="53643" y="2940"/>
                  </a:cubicBezTo>
                  <a:cubicBezTo>
                    <a:pt x="53572" y="2828"/>
                    <a:pt x="53451" y="2767"/>
                    <a:pt x="53329" y="2767"/>
                  </a:cubicBezTo>
                  <a:close/>
                  <a:moveTo>
                    <a:pt x="75624" y="5125"/>
                  </a:moveTo>
                  <a:cubicBezTo>
                    <a:pt x="75533" y="5125"/>
                    <a:pt x="75442" y="5158"/>
                    <a:pt x="75370" y="5224"/>
                  </a:cubicBezTo>
                  <a:cubicBezTo>
                    <a:pt x="75222" y="5362"/>
                    <a:pt x="75209" y="5594"/>
                    <a:pt x="75345" y="5746"/>
                  </a:cubicBezTo>
                  <a:cubicBezTo>
                    <a:pt x="76183" y="6655"/>
                    <a:pt x="76869" y="7654"/>
                    <a:pt x="77384" y="8715"/>
                  </a:cubicBezTo>
                  <a:cubicBezTo>
                    <a:pt x="77446" y="8843"/>
                    <a:pt x="77576" y="8924"/>
                    <a:pt x="77720" y="8924"/>
                  </a:cubicBezTo>
                  <a:cubicBezTo>
                    <a:pt x="77776" y="8924"/>
                    <a:pt x="77832" y="8912"/>
                    <a:pt x="77881" y="8888"/>
                  </a:cubicBezTo>
                  <a:cubicBezTo>
                    <a:pt x="78067" y="8797"/>
                    <a:pt x="78145" y="8575"/>
                    <a:pt x="78054" y="8389"/>
                  </a:cubicBezTo>
                  <a:cubicBezTo>
                    <a:pt x="77507" y="7263"/>
                    <a:pt x="76780" y="6204"/>
                    <a:pt x="75893" y="5241"/>
                  </a:cubicBezTo>
                  <a:cubicBezTo>
                    <a:pt x="75820" y="5164"/>
                    <a:pt x="75722" y="5125"/>
                    <a:pt x="75624" y="5125"/>
                  </a:cubicBezTo>
                  <a:close/>
                  <a:moveTo>
                    <a:pt x="49246" y="6553"/>
                  </a:moveTo>
                  <a:cubicBezTo>
                    <a:pt x="49134" y="6553"/>
                    <a:pt x="49023" y="6603"/>
                    <a:pt x="48949" y="6700"/>
                  </a:cubicBezTo>
                  <a:cubicBezTo>
                    <a:pt x="48175" y="7757"/>
                    <a:pt x="47572" y="8893"/>
                    <a:pt x="47158" y="10074"/>
                  </a:cubicBezTo>
                  <a:cubicBezTo>
                    <a:pt x="47074" y="10317"/>
                    <a:pt x="47254" y="10570"/>
                    <a:pt x="47511" y="10570"/>
                  </a:cubicBezTo>
                  <a:cubicBezTo>
                    <a:pt x="47670" y="10570"/>
                    <a:pt x="47811" y="10470"/>
                    <a:pt x="47863" y="10320"/>
                  </a:cubicBezTo>
                  <a:cubicBezTo>
                    <a:pt x="48251" y="9208"/>
                    <a:pt x="48820" y="8138"/>
                    <a:pt x="49551" y="7140"/>
                  </a:cubicBezTo>
                  <a:cubicBezTo>
                    <a:pt x="49667" y="6973"/>
                    <a:pt x="49630" y="6744"/>
                    <a:pt x="49466" y="6625"/>
                  </a:cubicBezTo>
                  <a:cubicBezTo>
                    <a:pt x="49399" y="6576"/>
                    <a:pt x="49322" y="6553"/>
                    <a:pt x="49246" y="6553"/>
                  </a:cubicBezTo>
                  <a:close/>
                  <a:moveTo>
                    <a:pt x="93153" y="10190"/>
                  </a:moveTo>
                  <a:cubicBezTo>
                    <a:pt x="92887" y="10191"/>
                    <a:pt x="92623" y="10198"/>
                    <a:pt x="92357" y="10212"/>
                  </a:cubicBezTo>
                  <a:cubicBezTo>
                    <a:pt x="92151" y="10223"/>
                    <a:pt x="91993" y="10399"/>
                    <a:pt x="92005" y="10604"/>
                  </a:cubicBezTo>
                  <a:cubicBezTo>
                    <a:pt x="92013" y="10802"/>
                    <a:pt x="92176" y="10957"/>
                    <a:pt x="92371" y="10957"/>
                  </a:cubicBezTo>
                  <a:cubicBezTo>
                    <a:pt x="92380" y="10957"/>
                    <a:pt x="92388" y="10956"/>
                    <a:pt x="92396" y="10956"/>
                  </a:cubicBezTo>
                  <a:cubicBezTo>
                    <a:pt x="92646" y="10943"/>
                    <a:pt x="92896" y="10936"/>
                    <a:pt x="93144" y="10936"/>
                  </a:cubicBezTo>
                  <a:lnTo>
                    <a:pt x="93153" y="10936"/>
                  </a:lnTo>
                  <a:cubicBezTo>
                    <a:pt x="94111" y="10936"/>
                    <a:pt x="95066" y="11032"/>
                    <a:pt x="96005" y="11227"/>
                  </a:cubicBezTo>
                  <a:cubicBezTo>
                    <a:pt x="96029" y="11232"/>
                    <a:pt x="96056" y="11234"/>
                    <a:pt x="96081" y="11234"/>
                  </a:cubicBezTo>
                  <a:lnTo>
                    <a:pt x="96081" y="11234"/>
                  </a:lnTo>
                  <a:cubicBezTo>
                    <a:pt x="96273" y="11234"/>
                    <a:pt x="96431" y="11089"/>
                    <a:pt x="96452" y="10900"/>
                  </a:cubicBezTo>
                  <a:cubicBezTo>
                    <a:pt x="96471" y="10709"/>
                    <a:pt x="96343" y="10536"/>
                    <a:pt x="96156" y="10497"/>
                  </a:cubicBezTo>
                  <a:cubicBezTo>
                    <a:pt x="95168" y="10292"/>
                    <a:pt x="94162" y="10190"/>
                    <a:pt x="93153" y="10190"/>
                  </a:cubicBezTo>
                  <a:close/>
                  <a:moveTo>
                    <a:pt x="96081" y="11234"/>
                  </a:moveTo>
                  <a:lnTo>
                    <a:pt x="96081" y="11234"/>
                  </a:lnTo>
                  <a:cubicBezTo>
                    <a:pt x="96081" y="11234"/>
                    <a:pt x="96080" y="11234"/>
                    <a:pt x="96080" y="11234"/>
                  </a:cubicBezTo>
                  <a:lnTo>
                    <a:pt x="96081" y="11234"/>
                  </a:lnTo>
                  <a:cubicBezTo>
                    <a:pt x="96081" y="11234"/>
                    <a:pt x="96081" y="11234"/>
                    <a:pt x="96081" y="11234"/>
                  </a:cubicBezTo>
                  <a:close/>
                  <a:moveTo>
                    <a:pt x="90529" y="10427"/>
                  </a:moveTo>
                  <a:cubicBezTo>
                    <a:pt x="90506" y="10427"/>
                    <a:pt x="90484" y="10429"/>
                    <a:pt x="90462" y="10433"/>
                  </a:cubicBezTo>
                  <a:cubicBezTo>
                    <a:pt x="89182" y="10667"/>
                    <a:pt x="87962" y="11065"/>
                    <a:pt x="86835" y="11617"/>
                  </a:cubicBezTo>
                  <a:cubicBezTo>
                    <a:pt x="86679" y="11694"/>
                    <a:pt x="86596" y="11867"/>
                    <a:pt x="86635" y="12036"/>
                  </a:cubicBezTo>
                  <a:cubicBezTo>
                    <a:pt x="86675" y="12205"/>
                    <a:pt x="86826" y="12325"/>
                    <a:pt x="86999" y="12325"/>
                  </a:cubicBezTo>
                  <a:cubicBezTo>
                    <a:pt x="87056" y="12325"/>
                    <a:pt x="87112" y="12312"/>
                    <a:pt x="87163" y="12286"/>
                  </a:cubicBezTo>
                  <a:cubicBezTo>
                    <a:pt x="88229" y="11765"/>
                    <a:pt x="89383" y="11388"/>
                    <a:pt x="90595" y="11167"/>
                  </a:cubicBezTo>
                  <a:cubicBezTo>
                    <a:pt x="90797" y="11130"/>
                    <a:pt x="90931" y="10936"/>
                    <a:pt x="90894" y="10733"/>
                  </a:cubicBezTo>
                  <a:cubicBezTo>
                    <a:pt x="90861" y="10553"/>
                    <a:pt x="90705" y="10427"/>
                    <a:pt x="90529" y="10427"/>
                  </a:cubicBezTo>
                  <a:close/>
                  <a:moveTo>
                    <a:pt x="97873" y="10993"/>
                  </a:moveTo>
                  <a:cubicBezTo>
                    <a:pt x="97719" y="10993"/>
                    <a:pt x="97575" y="11087"/>
                    <a:pt x="97521" y="11240"/>
                  </a:cubicBezTo>
                  <a:cubicBezTo>
                    <a:pt x="97451" y="11433"/>
                    <a:pt x="97552" y="11647"/>
                    <a:pt x="97746" y="11717"/>
                  </a:cubicBezTo>
                  <a:cubicBezTo>
                    <a:pt x="98913" y="12135"/>
                    <a:pt x="99978" y="12709"/>
                    <a:pt x="100911" y="13421"/>
                  </a:cubicBezTo>
                  <a:cubicBezTo>
                    <a:pt x="100976" y="13471"/>
                    <a:pt x="101056" y="13497"/>
                    <a:pt x="101138" y="13497"/>
                  </a:cubicBezTo>
                  <a:cubicBezTo>
                    <a:pt x="101297" y="13497"/>
                    <a:pt x="101439" y="13396"/>
                    <a:pt x="101491" y="13244"/>
                  </a:cubicBezTo>
                  <a:cubicBezTo>
                    <a:pt x="101542" y="13093"/>
                    <a:pt x="101491" y="12926"/>
                    <a:pt x="101364" y="12828"/>
                  </a:cubicBezTo>
                  <a:cubicBezTo>
                    <a:pt x="100369" y="12069"/>
                    <a:pt x="99236" y="11458"/>
                    <a:pt x="97998" y="11014"/>
                  </a:cubicBezTo>
                  <a:cubicBezTo>
                    <a:pt x="97957" y="11000"/>
                    <a:pt x="97914" y="10993"/>
                    <a:pt x="97873" y="10993"/>
                  </a:cubicBezTo>
                  <a:close/>
                  <a:moveTo>
                    <a:pt x="78395" y="9911"/>
                  </a:moveTo>
                  <a:cubicBezTo>
                    <a:pt x="78359" y="9911"/>
                    <a:pt x="78323" y="9916"/>
                    <a:pt x="78287" y="9927"/>
                  </a:cubicBezTo>
                  <a:cubicBezTo>
                    <a:pt x="78090" y="9985"/>
                    <a:pt x="77979" y="10194"/>
                    <a:pt x="78039" y="10391"/>
                  </a:cubicBezTo>
                  <a:cubicBezTo>
                    <a:pt x="78123" y="10670"/>
                    <a:pt x="78197" y="10957"/>
                    <a:pt x="78258" y="11245"/>
                  </a:cubicBezTo>
                  <a:cubicBezTo>
                    <a:pt x="78475" y="12251"/>
                    <a:pt x="79099" y="13126"/>
                    <a:pt x="80012" y="13711"/>
                  </a:cubicBezTo>
                  <a:cubicBezTo>
                    <a:pt x="80072" y="13749"/>
                    <a:pt x="80142" y="13770"/>
                    <a:pt x="80213" y="13770"/>
                  </a:cubicBezTo>
                  <a:cubicBezTo>
                    <a:pt x="80378" y="13770"/>
                    <a:pt x="80525" y="13660"/>
                    <a:pt x="80570" y="13501"/>
                  </a:cubicBezTo>
                  <a:cubicBezTo>
                    <a:pt x="80617" y="13342"/>
                    <a:pt x="80554" y="13172"/>
                    <a:pt x="80414" y="13083"/>
                  </a:cubicBezTo>
                  <a:cubicBezTo>
                    <a:pt x="79669" y="12606"/>
                    <a:pt x="79162" y="11898"/>
                    <a:pt x="78988" y="11087"/>
                  </a:cubicBezTo>
                  <a:cubicBezTo>
                    <a:pt x="78921" y="10780"/>
                    <a:pt x="78842" y="10474"/>
                    <a:pt x="78751" y="10176"/>
                  </a:cubicBezTo>
                  <a:cubicBezTo>
                    <a:pt x="78704" y="10015"/>
                    <a:pt x="78555" y="9911"/>
                    <a:pt x="78395" y="9911"/>
                  </a:cubicBezTo>
                  <a:close/>
                  <a:moveTo>
                    <a:pt x="85390" y="12520"/>
                  </a:moveTo>
                  <a:cubicBezTo>
                    <a:pt x="85318" y="12520"/>
                    <a:pt x="85245" y="12541"/>
                    <a:pt x="85181" y="12584"/>
                  </a:cubicBezTo>
                  <a:cubicBezTo>
                    <a:pt x="85022" y="12693"/>
                    <a:pt x="84867" y="12805"/>
                    <a:pt x="84716" y="12921"/>
                  </a:cubicBezTo>
                  <a:cubicBezTo>
                    <a:pt x="84079" y="13405"/>
                    <a:pt x="83259" y="13668"/>
                    <a:pt x="82436" y="13668"/>
                  </a:cubicBezTo>
                  <a:cubicBezTo>
                    <a:pt x="82290" y="13668"/>
                    <a:pt x="82143" y="13659"/>
                    <a:pt x="81998" y="13642"/>
                  </a:cubicBezTo>
                  <a:cubicBezTo>
                    <a:pt x="81983" y="13641"/>
                    <a:pt x="81968" y="13640"/>
                    <a:pt x="81953" y="13640"/>
                  </a:cubicBezTo>
                  <a:cubicBezTo>
                    <a:pt x="81767" y="13640"/>
                    <a:pt x="81607" y="13779"/>
                    <a:pt x="81584" y="13968"/>
                  </a:cubicBezTo>
                  <a:cubicBezTo>
                    <a:pt x="81560" y="14173"/>
                    <a:pt x="81706" y="14359"/>
                    <a:pt x="81911" y="14383"/>
                  </a:cubicBezTo>
                  <a:cubicBezTo>
                    <a:pt x="82089" y="14403"/>
                    <a:pt x="82269" y="14413"/>
                    <a:pt x="82448" y="14413"/>
                  </a:cubicBezTo>
                  <a:cubicBezTo>
                    <a:pt x="83438" y="14413"/>
                    <a:pt x="84403" y="14094"/>
                    <a:pt x="85166" y="13515"/>
                  </a:cubicBezTo>
                  <a:cubicBezTo>
                    <a:pt x="85310" y="13406"/>
                    <a:pt x="85455" y="13300"/>
                    <a:pt x="85605" y="13197"/>
                  </a:cubicBezTo>
                  <a:cubicBezTo>
                    <a:pt x="85772" y="13080"/>
                    <a:pt x="85812" y="12850"/>
                    <a:pt x="85697" y="12681"/>
                  </a:cubicBezTo>
                  <a:cubicBezTo>
                    <a:pt x="85625" y="12576"/>
                    <a:pt x="85508" y="12520"/>
                    <a:pt x="85390" y="12520"/>
                  </a:cubicBezTo>
                  <a:close/>
                  <a:moveTo>
                    <a:pt x="47041" y="11617"/>
                  </a:moveTo>
                  <a:cubicBezTo>
                    <a:pt x="46861" y="11617"/>
                    <a:pt x="46702" y="11747"/>
                    <a:pt x="46672" y="11933"/>
                  </a:cubicBezTo>
                  <a:cubicBezTo>
                    <a:pt x="46555" y="12601"/>
                    <a:pt x="46496" y="13277"/>
                    <a:pt x="46496" y="13957"/>
                  </a:cubicBezTo>
                  <a:cubicBezTo>
                    <a:pt x="46496" y="14318"/>
                    <a:pt x="46513" y="14684"/>
                    <a:pt x="46548" y="15058"/>
                  </a:cubicBezTo>
                  <a:lnTo>
                    <a:pt x="46560" y="15165"/>
                  </a:lnTo>
                  <a:cubicBezTo>
                    <a:pt x="46571" y="15263"/>
                    <a:pt x="46576" y="15361"/>
                    <a:pt x="46576" y="15460"/>
                  </a:cubicBezTo>
                  <a:cubicBezTo>
                    <a:pt x="46576" y="15534"/>
                    <a:pt x="46573" y="15606"/>
                    <a:pt x="46568" y="15680"/>
                  </a:cubicBezTo>
                  <a:cubicBezTo>
                    <a:pt x="46552" y="15885"/>
                    <a:pt x="46705" y="16064"/>
                    <a:pt x="46912" y="16080"/>
                  </a:cubicBezTo>
                  <a:cubicBezTo>
                    <a:pt x="46920" y="16081"/>
                    <a:pt x="46931" y="16081"/>
                    <a:pt x="46940" y="16081"/>
                  </a:cubicBezTo>
                  <a:cubicBezTo>
                    <a:pt x="47134" y="16081"/>
                    <a:pt x="47297" y="15931"/>
                    <a:pt x="47311" y="15736"/>
                  </a:cubicBezTo>
                  <a:cubicBezTo>
                    <a:pt x="47319" y="15645"/>
                    <a:pt x="47322" y="15553"/>
                    <a:pt x="47322" y="15460"/>
                  </a:cubicBezTo>
                  <a:cubicBezTo>
                    <a:pt x="47322" y="15337"/>
                    <a:pt x="47316" y="15212"/>
                    <a:pt x="47303" y="15089"/>
                  </a:cubicBezTo>
                  <a:cubicBezTo>
                    <a:pt x="47298" y="15047"/>
                    <a:pt x="47293" y="15005"/>
                    <a:pt x="47289" y="14977"/>
                  </a:cubicBezTo>
                  <a:cubicBezTo>
                    <a:pt x="47258" y="14638"/>
                    <a:pt x="47242" y="14295"/>
                    <a:pt x="47242" y="13957"/>
                  </a:cubicBezTo>
                  <a:cubicBezTo>
                    <a:pt x="47242" y="13321"/>
                    <a:pt x="47297" y="12687"/>
                    <a:pt x="47408" y="12061"/>
                  </a:cubicBezTo>
                  <a:cubicBezTo>
                    <a:pt x="47447" y="11856"/>
                    <a:pt x="47311" y="11659"/>
                    <a:pt x="47106" y="11622"/>
                  </a:cubicBezTo>
                  <a:cubicBezTo>
                    <a:pt x="47084" y="11619"/>
                    <a:pt x="47063" y="11617"/>
                    <a:pt x="47041" y="11617"/>
                  </a:cubicBezTo>
                  <a:close/>
                  <a:moveTo>
                    <a:pt x="35062" y="16797"/>
                  </a:moveTo>
                  <a:cubicBezTo>
                    <a:pt x="34660" y="16797"/>
                    <a:pt x="34259" y="16813"/>
                    <a:pt x="33858" y="16845"/>
                  </a:cubicBezTo>
                  <a:cubicBezTo>
                    <a:pt x="33281" y="16892"/>
                    <a:pt x="32704" y="16973"/>
                    <a:pt x="32136" y="17086"/>
                  </a:cubicBezTo>
                  <a:cubicBezTo>
                    <a:pt x="31949" y="17124"/>
                    <a:pt x="31819" y="17298"/>
                    <a:pt x="31838" y="17488"/>
                  </a:cubicBezTo>
                  <a:cubicBezTo>
                    <a:pt x="31857" y="17678"/>
                    <a:pt x="32017" y="17825"/>
                    <a:pt x="32208" y="17825"/>
                  </a:cubicBezTo>
                  <a:cubicBezTo>
                    <a:pt x="32234" y="17825"/>
                    <a:pt x="32258" y="17822"/>
                    <a:pt x="32282" y="17817"/>
                  </a:cubicBezTo>
                  <a:cubicBezTo>
                    <a:pt x="32823" y="17709"/>
                    <a:pt x="33370" y="17633"/>
                    <a:pt x="33919" y="17589"/>
                  </a:cubicBezTo>
                  <a:cubicBezTo>
                    <a:pt x="34301" y="17558"/>
                    <a:pt x="34683" y="17542"/>
                    <a:pt x="35065" y="17542"/>
                  </a:cubicBezTo>
                  <a:cubicBezTo>
                    <a:pt x="35341" y="17542"/>
                    <a:pt x="35617" y="17550"/>
                    <a:pt x="35892" y="17567"/>
                  </a:cubicBezTo>
                  <a:cubicBezTo>
                    <a:pt x="35899" y="17567"/>
                    <a:pt x="35906" y="17567"/>
                    <a:pt x="35913" y="17567"/>
                  </a:cubicBezTo>
                  <a:cubicBezTo>
                    <a:pt x="36110" y="17567"/>
                    <a:pt x="36275" y="17414"/>
                    <a:pt x="36286" y="17215"/>
                  </a:cubicBezTo>
                  <a:cubicBezTo>
                    <a:pt x="36299" y="17011"/>
                    <a:pt x="36143" y="16834"/>
                    <a:pt x="35937" y="16822"/>
                  </a:cubicBezTo>
                  <a:cubicBezTo>
                    <a:pt x="35645" y="16805"/>
                    <a:pt x="35353" y="16797"/>
                    <a:pt x="35062" y="16797"/>
                  </a:cubicBezTo>
                  <a:close/>
                  <a:moveTo>
                    <a:pt x="102513" y="14004"/>
                  </a:moveTo>
                  <a:cubicBezTo>
                    <a:pt x="102423" y="14004"/>
                    <a:pt x="102332" y="14036"/>
                    <a:pt x="102261" y="14102"/>
                  </a:cubicBezTo>
                  <a:cubicBezTo>
                    <a:pt x="102110" y="14241"/>
                    <a:pt x="102099" y="14478"/>
                    <a:pt x="102239" y="14629"/>
                  </a:cubicBezTo>
                  <a:cubicBezTo>
                    <a:pt x="103075" y="15539"/>
                    <a:pt x="103697" y="16558"/>
                    <a:pt x="104087" y="17659"/>
                  </a:cubicBezTo>
                  <a:cubicBezTo>
                    <a:pt x="104140" y="17808"/>
                    <a:pt x="104281" y="17907"/>
                    <a:pt x="104439" y="17907"/>
                  </a:cubicBezTo>
                  <a:cubicBezTo>
                    <a:pt x="104696" y="17907"/>
                    <a:pt x="104876" y="17652"/>
                    <a:pt x="104790" y="17410"/>
                  </a:cubicBezTo>
                  <a:cubicBezTo>
                    <a:pt x="104366" y="16213"/>
                    <a:pt x="103692" y="15108"/>
                    <a:pt x="102787" y="14124"/>
                  </a:cubicBezTo>
                  <a:cubicBezTo>
                    <a:pt x="102714" y="14044"/>
                    <a:pt x="102614" y="14004"/>
                    <a:pt x="102513" y="14004"/>
                  </a:cubicBezTo>
                  <a:close/>
                  <a:moveTo>
                    <a:pt x="37750" y="17052"/>
                  </a:moveTo>
                  <a:cubicBezTo>
                    <a:pt x="37576" y="17052"/>
                    <a:pt x="37420" y="17176"/>
                    <a:pt x="37385" y="17354"/>
                  </a:cubicBezTo>
                  <a:cubicBezTo>
                    <a:pt x="37345" y="17560"/>
                    <a:pt x="37483" y="17759"/>
                    <a:pt x="37689" y="17793"/>
                  </a:cubicBezTo>
                  <a:cubicBezTo>
                    <a:pt x="38861" y="18021"/>
                    <a:pt x="39977" y="18398"/>
                    <a:pt x="41004" y="18915"/>
                  </a:cubicBezTo>
                  <a:lnTo>
                    <a:pt x="41114" y="18968"/>
                  </a:lnTo>
                  <a:cubicBezTo>
                    <a:pt x="41163" y="18992"/>
                    <a:pt x="41218" y="19004"/>
                    <a:pt x="41273" y="19004"/>
                  </a:cubicBezTo>
                  <a:lnTo>
                    <a:pt x="41273" y="19005"/>
                  </a:lnTo>
                  <a:cubicBezTo>
                    <a:pt x="41447" y="19005"/>
                    <a:pt x="41598" y="18883"/>
                    <a:pt x="41636" y="18714"/>
                  </a:cubicBezTo>
                  <a:cubicBezTo>
                    <a:pt x="41675" y="18543"/>
                    <a:pt x="41589" y="18369"/>
                    <a:pt x="41432" y="18295"/>
                  </a:cubicBezTo>
                  <a:lnTo>
                    <a:pt x="41338" y="18250"/>
                  </a:lnTo>
                  <a:cubicBezTo>
                    <a:pt x="40250" y="17703"/>
                    <a:pt x="39071" y="17302"/>
                    <a:pt x="37832" y="17062"/>
                  </a:cubicBezTo>
                  <a:cubicBezTo>
                    <a:pt x="37804" y="17055"/>
                    <a:pt x="37777" y="17052"/>
                    <a:pt x="37750" y="17052"/>
                  </a:cubicBezTo>
                  <a:close/>
                  <a:moveTo>
                    <a:pt x="46298" y="17059"/>
                  </a:moveTo>
                  <a:cubicBezTo>
                    <a:pt x="46183" y="17059"/>
                    <a:pt x="46069" y="17112"/>
                    <a:pt x="45996" y="17213"/>
                  </a:cubicBezTo>
                  <a:cubicBezTo>
                    <a:pt x="45729" y="17579"/>
                    <a:pt x="45389" y="17887"/>
                    <a:pt x="44998" y="18119"/>
                  </a:cubicBezTo>
                  <a:cubicBezTo>
                    <a:pt x="44416" y="18465"/>
                    <a:pt x="43752" y="18648"/>
                    <a:pt x="43076" y="18650"/>
                  </a:cubicBezTo>
                  <a:cubicBezTo>
                    <a:pt x="42870" y="18650"/>
                    <a:pt x="42704" y="18818"/>
                    <a:pt x="42704" y="19024"/>
                  </a:cubicBezTo>
                  <a:cubicBezTo>
                    <a:pt x="42705" y="19230"/>
                    <a:pt x="42873" y="19396"/>
                    <a:pt x="43078" y="19396"/>
                  </a:cubicBezTo>
                  <a:lnTo>
                    <a:pt x="43080" y="19396"/>
                  </a:lnTo>
                  <a:cubicBezTo>
                    <a:pt x="43891" y="19393"/>
                    <a:pt x="44686" y="19173"/>
                    <a:pt x="45381" y="18758"/>
                  </a:cubicBezTo>
                  <a:cubicBezTo>
                    <a:pt x="45858" y="18476"/>
                    <a:pt x="46273" y="18098"/>
                    <a:pt x="46600" y="17650"/>
                  </a:cubicBezTo>
                  <a:cubicBezTo>
                    <a:pt x="46721" y="17484"/>
                    <a:pt x="46684" y="17251"/>
                    <a:pt x="46517" y="17130"/>
                  </a:cubicBezTo>
                  <a:cubicBezTo>
                    <a:pt x="46451" y="17082"/>
                    <a:pt x="46374" y="17059"/>
                    <a:pt x="46298" y="17059"/>
                  </a:cubicBezTo>
                  <a:close/>
                  <a:moveTo>
                    <a:pt x="30412" y="17564"/>
                  </a:moveTo>
                  <a:cubicBezTo>
                    <a:pt x="30372" y="17564"/>
                    <a:pt x="30331" y="17571"/>
                    <a:pt x="30291" y="17584"/>
                  </a:cubicBezTo>
                  <a:cubicBezTo>
                    <a:pt x="29056" y="18010"/>
                    <a:pt x="27913" y="18598"/>
                    <a:pt x="26895" y="19332"/>
                  </a:cubicBezTo>
                  <a:cubicBezTo>
                    <a:pt x="26763" y="19426"/>
                    <a:pt x="26708" y="19595"/>
                    <a:pt x="26758" y="19749"/>
                  </a:cubicBezTo>
                  <a:cubicBezTo>
                    <a:pt x="26807" y="19903"/>
                    <a:pt x="26951" y="20008"/>
                    <a:pt x="27113" y="20008"/>
                  </a:cubicBezTo>
                  <a:cubicBezTo>
                    <a:pt x="27191" y="20008"/>
                    <a:pt x="27267" y="19982"/>
                    <a:pt x="27330" y="19936"/>
                  </a:cubicBezTo>
                  <a:cubicBezTo>
                    <a:pt x="28289" y="19246"/>
                    <a:pt x="29368" y="18691"/>
                    <a:pt x="30534" y="18290"/>
                  </a:cubicBezTo>
                  <a:cubicBezTo>
                    <a:pt x="30729" y="18223"/>
                    <a:pt x="30832" y="18010"/>
                    <a:pt x="30765" y="17816"/>
                  </a:cubicBezTo>
                  <a:cubicBezTo>
                    <a:pt x="30712" y="17661"/>
                    <a:pt x="30567" y="17564"/>
                    <a:pt x="30412" y="17564"/>
                  </a:cubicBezTo>
                  <a:close/>
                  <a:moveTo>
                    <a:pt x="104867" y="18969"/>
                  </a:moveTo>
                  <a:cubicBezTo>
                    <a:pt x="104851" y="18969"/>
                    <a:pt x="104836" y="18970"/>
                    <a:pt x="104820" y="18972"/>
                  </a:cubicBezTo>
                  <a:cubicBezTo>
                    <a:pt x="104617" y="18998"/>
                    <a:pt x="104472" y="19183"/>
                    <a:pt x="104497" y="19388"/>
                  </a:cubicBezTo>
                  <a:cubicBezTo>
                    <a:pt x="104505" y="19458"/>
                    <a:pt x="104512" y="19529"/>
                    <a:pt x="104520" y="19599"/>
                  </a:cubicBezTo>
                  <a:cubicBezTo>
                    <a:pt x="104544" y="19850"/>
                    <a:pt x="104557" y="20104"/>
                    <a:pt x="104557" y="20355"/>
                  </a:cubicBezTo>
                  <a:cubicBezTo>
                    <a:pt x="104557" y="20832"/>
                    <a:pt x="104514" y="21309"/>
                    <a:pt x="104430" y="21779"/>
                  </a:cubicBezTo>
                  <a:cubicBezTo>
                    <a:pt x="104350" y="22223"/>
                    <a:pt x="104353" y="22679"/>
                    <a:pt x="104440" y="23121"/>
                  </a:cubicBezTo>
                  <a:cubicBezTo>
                    <a:pt x="104474" y="23296"/>
                    <a:pt x="104628" y="23421"/>
                    <a:pt x="104806" y="23422"/>
                  </a:cubicBezTo>
                  <a:lnTo>
                    <a:pt x="104806" y="23422"/>
                  </a:lnTo>
                  <a:cubicBezTo>
                    <a:pt x="104829" y="23422"/>
                    <a:pt x="104853" y="23419"/>
                    <a:pt x="104877" y="23415"/>
                  </a:cubicBezTo>
                  <a:cubicBezTo>
                    <a:pt x="105080" y="23375"/>
                    <a:pt x="105211" y="23179"/>
                    <a:pt x="105171" y="22978"/>
                  </a:cubicBezTo>
                  <a:cubicBezTo>
                    <a:pt x="105103" y="22625"/>
                    <a:pt x="105099" y="22264"/>
                    <a:pt x="105162" y="21910"/>
                  </a:cubicBezTo>
                  <a:cubicBezTo>
                    <a:pt x="105255" y="21398"/>
                    <a:pt x="105301" y="20876"/>
                    <a:pt x="105302" y="20355"/>
                  </a:cubicBezTo>
                  <a:cubicBezTo>
                    <a:pt x="105302" y="20080"/>
                    <a:pt x="105288" y="19801"/>
                    <a:pt x="105262" y="19527"/>
                  </a:cubicBezTo>
                  <a:cubicBezTo>
                    <a:pt x="105254" y="19449"/>
                    <a:pt x="105246" y="19373"/>
                    <a:pt x="105236" y="19296"/>
                  </a:cubicBezTo>
                  <a:cubicBezTo>
                    <a:pt x="105213" y="19107"/>
                    <a:pt x="105052" y="18969"/>
                    <a:pt x="104867" y="18969"/>
                  </a:cubicBezTo>
                  <a:close/>
                  <a:moveTo>
                    <a:pt x="104806" y="23422"/>
                  </a:moveTo>
                  <a:lnTo>
                    <a:pt x="104806" y="23422"/>
                  </a:lnTo>
                  <a:cubicBezTo>
                    <a:pt x="104805" y="23422"/>
                    <a:pt x="104805" y="23422"/>
                    <a:pt x="104805" y="23422"/>
                  </a:cubicBezTo>
                  <a:lnTo>
                    <a:pt x="104806" y="23422"/>
                  </a:lnTo>
                  <a:cubicBezTo>
                    <a:pt x="104806" y="23422"/>
                    <a:pt x="104806" y="23422"/>
                    <a:pt x="104806" y="23422"/>
                  </a:cubicBezTo>
                  <a:close/>
                  <a:moveTo>
                    <a:pt x="25702" y="20459"/>
                  </a:moveTo>
                  <a:cubicBezTo>
                    <a:pt x="25604" y="20459"/>
                    <a:pt x="25507" y="20497"/>
                    <a:pt x="25434" y="20572"/>
                  </a:cubicBezTo>
                  <a:lnTo>
                    <a:pt x="25361" y="20646"/>
                  </a:lnTo>
                  <a:cubicBezTo>
                    <a:pt x="24445" y="21577"/>
                    <a:pt x="23733" y="22614"/>
                    <a:pt x="23244" y="23731"/>
                  </a:cubicBezTo>
                  <a:cubicBezTo>
                    <a:pt x="23136" y="23976"/>
                    <a:pt x="23317" y="24252"/>
                    <a:pt x="23585" y="24252"/>
                  </a:cubicBezTo>
                  <a:lnTo>
                    <a:pt x="23584" y="24252"/>
                  </a:lnTo>
                  <a:cubicBezTo>
                    <a:pt x="23585" y="24252"/>
                    <a:pt x="23586" y="24252"/>
                    <a:pt x="23587" y="24252"/>
                  </a:cubicBezTo>
                  <a:cubicBezTo>
                    <a:pt x="23735" y="24252"/>
                    <a:pt x="23867" y="24164"/>
                    <a:pt x="23926" y="24028"/>
                  </a:cubicBezTo>
                  <a:cubicBezTo>
                    <a:pt x="24379" y="22997"/>
                    <a:pt x="25040" y="22034"/>
                    <a:pt x="25891" y="21169"/>
                  </a:cubicBezTo>
                  <a:lnTo>
                    <a:pt x="25959" y="21101"/>
                  </a:lnTo>
                  <a:cubicBezTo>
                    <a:pt x="26110" y="20958"/>
                    <a:pt x="26114" y="20717"/>
                    <a:pt x="25967" y="20569"/>
                  </a:cubicBezTo>
                  <a:cubicBezTo>
                    <a:pt x="25893" y="20495"/>
                    <a:pt x="25797" y="20459"/>
                    <a:pt x="25702" y="20459"/>
                  </a:cubicBezTo>
                  <a:close/>
                  <a:moveTo>
                    <a:pt x="116231" y="24056"/>
                  </a:moveTo>
                  <a:cubicBezTo>
                    <a:pt x="116025" y="24056"/>
                    <a:pt x="115859" y="24222"/>
                    <a:pt x="115857" y="24428"/>
                  </a:cubicBezTo>
                  <a:cubicBezTo>
                    <a:pt x="115856" y="24634"/>
                    <a:pt x="116022" y="24802"/>
                    <a:pt x="116228" y="24802"/>
                  </a:cubicBezTo>
                  <a:cubicBezTo>
                    <a:pt x="117459" y="24815"/>
                    <a:pt x="118664" y="24984"/>
                    <a:pt x="119808" y="25306"/>
                  </a:cubicBezTo>
                  <a:cubicBezTo>
                    <a:pt x="119841" y="25314"/>
                    <a:pt x="119876" y="25320"/>
                    <a:pt x="119910" y="25320"/>
                  </a:cubicBezTo>
                  <a:cubicBezTo>
                    <a:pt x="120096" y="25318"/>
                    <a:pt x="120252" y="25181"/>
                    <a:pt x="120276" y="24996"/>
                  </a:cubicBezTo>
                  <a:cubicBezTo>
                    <a:pt x="120302" y="24813"/>
                    <a:pt x="120189" y="24639"/>
                    <a:pt x="120009" y="24588"/>
                  </a:cubicBezTo>
                  <a:cubicBezTo>
                    <a:pt x="118781" y="24246"/>
                    <a:pt x="117511" y="24067"/>
                    <a:pt x="116235" y="24056"/>
                  </a:cubicBezTo>
                  <a:close/>
                  <a:moveTo>
                    <a:pt x="114374" y="24157"/>
                  </a:moveTo>
                  <a:cubicBezTo>
                    <a:pt x="114359" y="24157"/>
                    <a:pt x="114345" y="24158"/>
                    <a:pt x="114330" y="24159"/>
                  </a:cubicBezTo>
                  <a:cubicBezTo>
                    <a:pt x="113062" y="24306"/>
                    <a:pt x="111819" y="24622"/>
                    <a:pt x="110635" y="25099"/>
                  </a:cubicBezTo>
                  <a:cubicBezTo>
                    <a:pt x="110469" y="25166"/>
                    <a:pt x="110375" y="25341"/>
                    <a:pt x="110408" y="25515"/>
                  </a:cubicBezTo>
                  <a:cubicBezTo>
                    <a:pt x="110442" y="25691"/>
                    <a:pt x="110596" y="25817"/>
                    <a:pt x="110774" y="25818"/>
                  </a:cubicBezTo>
                  <a:lnTo>
                    <a:pt x="110774" y="25818"/>
                  </a:lnTo>
                  <a:cubicBezTo>
                    <a:pt x="110822" y="25818"/>
                    <a:pt x="110870" y="25808"/>
                    <a:pt x="110914" y="25790"/>
                  </a:cubicBezTo>
                  <a:cubicBezTo>
                    <a:pt x="112036" y="25337"/>
                    <a:pt x="113214" y="25038"/>
                    <a:pt x="114416" y="24900"/>
                  </a:cubicBezTo>
                  <a:cubicBezTo>
                    <a:pt x="114621" y="24876"/>
                    <a:pt x="114767" y="24690"/>
                    <a:pt x="114743" y="24486"/>
                  </a:cubicBezTo>
                  <a:cubicBezTo>
                    <a:pt x="114721" y="24296"/>
                    <a:pt x="114561" y="24157"/>
                    <a:pt x="114374" y="24157"/>
                  </a:cubicBezTo>
                  <a:close/>
                  <a:moveTo>
                    <a:pt x="110774" y="25818"/>
                  </a:moveTo>
                  <a:lnTo>
                    <a:pt x="110774" y="25818"/>
                  </a:lnTo>
                  <a:cubicBezTo>
                    <a:pt x="110774" y="25818"/>
                    <a:pt x="110774" y="25818"/>
                    <a:pt x="110773" y="25818"/>
                  </a:cubicBezTo>
                  <a:lnTo>
                    <a:pt x="110774" y="25818"/>
                  </a:lnTo>
                  <a:cubicBezTo>
                    <a:pt x="110774" y="25818"/>
                    <a:pt x="110774" y="25818"/>
                    <a:pt x="110774" y="25818"/>
                  </a:cubicBezTo>
                  <a:close/>
                  <a:moveTo>
                    <a:pt x="105640" y="24322"/>
                  </a:moveTo>
                  <a:cubicBezTo>
                    <a:pt x="105552" y="24322"/>
                    <a:pt x="105463" y="24354"/>
                    <a:pt x="105391" y="24418"/>
                  </a:cubicBezTo>
                  <a:cubicBezTo>
                    <a:pt x="105240" y="24554"/>
                    <a:pt x="105227" y="24787"/>
                    <a:pt x="105361" y="24939"/>
                  </a:cubicBezTo>
                  <a:cubicBezTo>
                    <a:pt x="105582" y="25185"/>
                    <a:pt x="105833" y="25402"/>
                    <a:pt x="106106" y="25588"/>
                  </a:cubicBezTo>
                  <a:cubicBezTo>
                    <a:pt x="106845" y="26090"/>
                    <a:pt x="107723" y="26357"/>
                    <a:pt x="108644" y="26357"/>
                  </a:cubicBezTo>
                  <a:cubicBezTo>
                    <a:pt x="108771" y="26357"/>
                    <a:pt x="108901" y="26351"/>
                    <a:pt x="109029" y="26341"/>
                  </a:cubicBezTo>
                  <a:cubicBezTo>
                    <a:pt x="109234" y="26324"/>
                    <a:pt x="109387" y="26144"/>
                    <a:pt x="109370" y="25939"/>
                  </a:cubicBezTo>
                  <a:cubicBezTo>
                    <a:pt x="109353" y="25743"/>
                    <a:pt x="109191" y="25597"/>
                    <a:pt x="108998" y="25597"/>
                  </a:cubicBezTo>
                  <a:cubicBezTo>
                    <a:pt x="108988" y="25597"/>
                    <a:pt x="108977" y="25597"/>
                    <a:pt x="108967" y="25598"/>
                  </a:cubicBezTo>
                  <a:cubicBezTo>
                    <a:pt x="108863" y="25607"/>
                    <a:pt x="108758" y="25611"/>
                    <a:pt x="108653" y="25611"/>
                  </a:cubicBezTo>
                  <a:cubicBezTo>
                    <a:pt x="107892" y="25611"/>
                    <a:pt x="107134" y="25386"/>
                    <a:pt x="106525" y="24971"/>
                  </a:cubicBezTo>
                  <a:cubicBezTo>
                    <a:pt x="106301" y="24818"/>
                    <a:pt x="106096" y="24640"/>
                    <a:pt x="105913" y="24441"/>
                  </a:cubicBezTo>
                  <a:cubicBezTo>
                    <a:pt x="105839" y="24362"/>
                    <a:pt x="105740" y="24322"/>
                    <a:pt x="105640" y="24322"/>
                  </a:cubicBezTo>
                  <a:close/>
                  <a:moveTo>
                    <a:pt x="121659" y="25202"/>
                  </a:moveTo>
                  <a:cubicBezTo>
                    <a:pt x="121516" y="25202"/>
                    <a:pt x="121380" y="25285"/>
                    <a:pt x="121318" y="25424"/>
                  </a:cubicBezTo>
                  <a:cubicBezTo>
                    <a:pt x="121236" y="25612"/>
                    <a:pt x="121321" y="25832"/>
                    <a:pt x="121509" y="25916"/>
                  </a:cubicBezTo>
                  <a:cubicBezTo>
                    <a:pt x="122644" y="26419"/>
                    <a:pt x="123659" y="27072"/>
                    <a:pt x="124526" y="27858"/>
                  </a:cubicBezTo>
                  <a:cubicBezTo>
                    <a:pt x="124594" y="27921"/>
                    <a:pt x="124681" y="27955"/>
                    <a:pt x="124772" y="27955"/>
                  </a:cubicBezTo>
                  <a:cubicBezTo>
                    <a:pt x="124774" y="27955"/>
                    <a:pt x="124775" y="27955"/>
                    <a:pt x="124777" y="27955"/>
                  </a:cubicBezTo>
                  <a:lnTo>
                    <a:pt x="124778" y="27955"/>
                  </a:lnTo>
                  <a:cubicBezTo>
                    <a:pt x="124932" y="27955"/>
                    <a:pt x="125069" y="27861"/>
                    <a:pt x="125125" y="27717"/>
                  </a:cubicBezTo>
                  <a:cubicBezTo>
                    <a:pt x="125180" y="27574"/>
                    <a:pt x="125142" y="27411"/>
                    <a:pt x="125027" y="27306"/>
                  </a:cubicBezTo>
                  <a:cubicBezTo>
                    <a:pt x="124101" y="26466"/>
                    <a:pt x="123019" y="25769"/>
                    <a:pt x="121811" y="25234"/>
                  </a:cubicBezTo>
                  <a:cubicBezTo>
                    <a:pt x="121761" y="25212"/>
                    <a:pt x="121710" y="25202"/>
                    <a:pt x="121659" y="25202"/>
                  </a:cubicBezTo>
                  <a:close/>
                  <a:moveTo>
                    <a:pt x="23023" y="25279"/>
                  </a:moveTo>
                  <a:cubicBezTo>
                    <a:pt x="22849" y="25279"/>
                    <a:pt x="22694" y="25402"/>
                    <a:pt x="22658" y="25579"/>
                  </a:cubicBezTo>
                  <a:cubicBezTo>
                    <a:pt x="22544" y="26145"/>
                    <a:pt x="22486" y="26723"/>
                    <a:pt x="22486" y="27300"/>
                  </a:cubicBezTo>
                  <a:cubicBezTo>
                    <a:pt x="22486" y="27581"/>
                    <a:pt x="22499" y="27867"/>
                    <a:pt x="22527" y="28150"/>
                  </a:cubicBezTo>
                  <a:cubicBezTo>
                    <a:pt x="22569" y="28584"/>
                    <a:pt x="22644" y="29012"/>
                    <a:pt x="22750" y="29436"/>
                  </a:cubicBezTo>
                  <a:cubicBezTo>
                    <a:pt x="22792" y="29601"/>
                    <a:pt x="22940" y="29717"/>
                    <a:pt x="23111" y="29718"/>
                  </a:cubicBezTo>
                  <a:lnTo>
                    <a:pt x="23111" y="29717"/>
                  </a:lnTo>
                  <a:cubicBezTo>
                    <a:pt x="23353" y="29717"/>
                    <a:pt x="23531" y="29489"/>
                    <a:pt x="23472" y="29254"/>
                  </a:cubicBezTo>
                  <a:cubicBezTo>
                    <a:pt x="23375" y="28867"/>
                    <a:pt x="23308" y="28474"/>
                    <a:pt x="23269" y="28077"/>
                  </a:cubicBezTo>
                  <a:cubicBezTo>
                    <a:pt x="23244" y="27819"/>
                    <a:pt x="23232" y="27557"/>
                    <a:pt x="23232" y="27300"/>
                  </a:cubicBezTo>
                  <a:cubicBezTo>
                    <a:pt x="23232" y="26771"/>
                    <a:pt x="23284" y="26244"/>
                    <a:pt x="23388" y="25725"/>
                  </a:cubicBezTo>
                  <a:cubicBezTo>
                    <a:pt x="23429" y="25524"/>
                    <a:pt x="23298" y="25327"/>
                    <a:pt x="23097" y="25286"/>
                  </a:cubicBezTo>
                  <a:cubicBezTo>
                    <a:pt x="23072" y="25281"/>
                    <a:pt x="23047" y="25279"/>
                    <a:pt x="23023" y="25279"/>
                  </a:cubicBezTo>
                  <a:close/>
                  <a:moveTo>
                    <a:pt x="126039" y="28582"/>
                  </a:moveTo>
                  <a:cubicBezTo>
                    <a:pt x="125960" y="28582"/>
                    <a:pt x="125881" y="28607"/>
                    <a:pt x="125814" y="28659"/>
                  </a:cubicBezTo>
                  <a:cubicBezTo>
                    <a:pt x="125651" y="28782"/>
                    <a:pt x="125618" y="29013"/>
                    <a:pt x="125739" y="29178"/>
                  </a:cubicBezTo>
                  <a:cubicBezTo>
                    <a:pt x="126481" y="30154"/>
                    <a:pt x="126997" y="31231"/>
                    <a:pt x="127266" y="32373"/>
                  </a:cubicBezTo>
                  <a:cubicBezTo>
                    <a:pt x="127307" y="32541"/>
                    <a:pt x="127456" y="32659"/>
                    <a:pt x="127629" y="32659"/>
                  </a:cubicBezTo>
                  <a:cubicBezTo>
                    <a:pt x="127658" y="32659"/>
                    <a:pt x="127687" y="32655"/>
                    <a:pt x="127715" y="32649"/>
                  </a:cubicBezTo>
                  <a:cubicBezTo>
                    <a:pt x="127915" y="32602"/>
                    <a:pt x="128040" y="32401"/>
                    <a:pt x="127993" y="32200"/>
                  </a:cubicBezTo>
                  <a:cubicBezTo>
                    <a:pt x="127696" y="30956"/>
                    <a:pt x="127139" y="29787"/>
                    <a:pt x="126333" y="28726"/>
                  </a:cubicBezTo>
                  <a:cubicBezTo>
                    <a:pt x="126260" y="28632"/>
                    <a:pt x="126150" y="28582"/>
                    <a:pt x="126039" y="28582"/>
                  </a:cubicBezTo>
                  <a:close/>
                  <a:moveTo>
                    <a:pt x="23756" y="30714"/>
                  </a:moveTo>
                  <a:cubicBezTo>
                    <a:pt x="23701" y="30714"/>
                    <a:pt x="23644" y="30727"/>
                    <a:pt x="23590" y="30754"/>
                  </a:cubicBezTo>
                  <a:cubicBezTo>
                    <a:pt x="23406" y="30845"/>
                    <a:pt x="23331" y="31069"/>
                    <a:pt x="23422" y="31253"/>
                  </a:cubicBezTo>
                  <a:cubicBezTo>
                    <a:pt x="23917" y="32247"/>
                    <a:pt x="24600" y="33167"/>
                    <a:pt x="25451" y="33986"/>
                  </a:cubicBezTo>
                  <a:cubicBezTo>
                    <a:pt x="25544" y="34075"/>
                    <a:pt x="25632" y="34170"/>
                    <a:pt x="25715" y="34271"/>
                  </a:cubicBezTo>
                  <a:cubicBezTo>
                    <a:pt x="25786" y="34357"/>
                    <a:pt x="25891" y="34407"/>
                    <a:pt x="26003" y="34407"/>
                  </a:cubicBezTo>
                  <a:lnTo>
                    <a:pt x="26003" y="34408"/>
                  </a:lnTo>
                  <a:cubicBezTo>
                    <a:pt x="26318" y="34408"/>
                    <a:pt x="26491" y="34042"/>
                    <a:pt x="26291" y="33799"/>
                  </a:cubicBezTo>
                  <a:cubicBezTo>
                    <a:pt x="26190" y="33675"/>
                    <a:pt x="26084" y="33560"/>
                    <a:pt x="25969" y="33449"/>
                  </a:cubicBezTo>
                  <a:cubicBezTo>
                    <a:pt x="25179" y="32688"/>
                    <a:pt x="24547" y="31837"/>
                    <a:pt x="24090" y="30921"/>
                  </a:cubicBezTo>
                  <a:cubicBezTo>
                    <a:pt x="24025" y="30790"/>
                    <a:pt x="23893" y="30714"/>
                    <a:pt x="23756" y="30714"/>
                  </a:cubicBezTo>
                  <a:close/>
                  <a:moveTo>
                    <a:pt x="127877" y="33757"/>
                  </a:moveTo>
                  <a:cubicBezTo>
                    <a:pt x="127869" y="33757"/>
                    <a:pt x="127861" y="33758"/>
                    <a:pt x="127853" y="33758"/>
                  </a:cubicBezTo>
                  <a:cubicBezTo>
                    <a:pt x="127647" y="33761"/>
                    <a:pt x="127484" y="33931"/>
                    <a:pt x="127488" y="34137"/>
                  </a:cubicBezTo>
                  <a:lnTo>
                    <a:pt x="127488" y="34253"/>
                  </a:lnTo>
                  <a:cubicBezTo>
                    <a:pt x="127488" y="35394"/>
                    <a:pt x="127241" y="36516"/>
                    <a:pt x="126754" y="37591"/>
                  </a:cubicBezTo>
                  <a:cubicBezTo>
                    <a:pt x="126643" y="37837"/>
                    <a:pt x="126822" y="38116"/>
                    <a:pt x="127093" y="38117"/>
                  </a:cubicBezTo>
                  <a:lnTo>
                    <a:pt x="127093" y="38117"/>
                  </a:lnTo>
                  <a:cubicBezTo>
                    <a:pt x="127240" y="38117"/>
                    <a:pt x="127373" y="38032"/>
                    <a:pt x="127433" y="37897"/>
                  </a:cubicBezTo>
                  <a:cubicBezTo>
                    <a:pt x="127965" y="36726"/>
                    <a:pt x="128233" y="35499"/>
                    <a:pt x="128233" y="34253"/>
                  </a:cubicBezTo>
                  <a:lnTo>
                    <a:pt x="128232" y="34123"/>
                  </a:lnTo>
                  <a:cubicBezTo>
                    <a:pt x="128228" y="33926"/>
                    <a:pt x="128079" y="33757"/>
                    <a:pt x="127877" y="33757"/>
                  </a:cubicBezTo>
                  <a:close/>
                  <a:moveTo>
                    <a:pt x="127093" y="38117"/>
                  </a:moveTo>
                  <a:cubicBezTo>
                    <a:pt x="127093" y="38117"/>
                    <a:pt x="127092" y="38117"/>
                    <a:pt x="127092" y="38117"/>
                  </a:cubicBezTo>
                  <a:lnTo>
                    <a:pt x="127093" y="38117"/>
                  </a:lnTo>
                  <a:cubicBezTo>
                    <a:pt x="127093" y="38117"/>
                    <a:pt x="127093" y="38117"/>
                    <a:pt x="127093" y="38117"/>
                  </a:cubicBezTo>
                  <a:close/>
                  <a:moveTo>
                    <a:pt x="26748" y="35342"/>
                  </a:moveTo>
                  <a:cubicBezTo>
                    <a:pt x="26731" y="35342"/>
                    <a:pt x="26714" y="35343"/>
                    <a:pt x="26697" y="35346"/>
                  </a:cubicBezTo>
                  <a:cubicBezTo>
                    <a:pt x="26493" y="35375"/>
                    <a:pt x="26352" y="35563"/>
                    <a:pt x="26380" y="35768"/>
                  </a:cubicBezTo>
                  <a:cubicBezTo>
                    <a:pt x="26461" y="36340"/>
                    <a:pt x="26368" y="36924"/>
                    <a:pt x="26114" y="37444"/>
                  </a:cubicBezTo>
                  <a:cubicBezTo>
                    <a:pt x="25888" y="37914"/>
                    <a:pt x="25535" y="38332"/>
                    <a:pt x="25094" y="38654"/>
                  </a:cubicBezTo>
                  <a:cubicBezTo>
                    <a:pt x="24964" y="38749"/>
                    <a:pt x="24909" y="38917"/>
                    <a:pt x="24959" y="39070"/>
                  </a:cubicBezTo>
                  <a:cubicBezTo>
                    <a:pt x="25010" y="39224"/>
                    <a:pt x="25152" y="39328"/>
                    <a:pt x="25314" y="39328"/>
                  </a:cubicBezTo>
                  <a:cubicBezTo>
                    <a:pt x="25393" y="39328"/>
                    <a:pt x="25469" y="39303"/>
                    <a:pt x="25533" y="39256"/>
                  </a:cubicBezTo>
                  <a:cubicBezTo>
                    <a:pt x="26073" y="38863"/>
                    <a:pt x="26506" y="38349"/>
                    <a:pt x="26786" y="37769"/>
                  </a:cubicBezTo>
                  <a:cubicBezTo>
                    <a:pt x="27104" y="37115"/>
                    <a:pt x="27219" y="36382"/>
                    <a:pt x="27119" y="35662"/>
                  </a:cubicBezTo>
                  <a:cubicBezTo>
                    <a:pt x="27092" y="35476"/>
                    <a:pt x="26932" y="35342"/>
                    <a:pt x="26748" y="35342"/>
                  </a:cubicBezTo>
                  <a:close/>
                  <a:moveTo>
                    <a:pt x="23609" y="39298"/>
                  </a:moveTo>
                  <a:cubicBezTo>
                    <a:pt x="23589" y="39298"/>
                    <a:pt x="23569" y="39299"/>
                    <a:pt x="23548" y="39303"/>
                  </a:cubicBezTo>
                  <a:cubicBezTo>
                    <a:pt x="23328" y="39340"/>
                    <a:pt x="23106" y="39359"/>
                    <a:pt x="22883" y="39360"/>
                  </a:cubicBezTo>
                  <a:lnTo>
                    <a:pt x="22817" y="39360"/>
                  </a:lnTo>
                  <a:cubicBezTo>
                    <a:pt x="22658" y="39358"/>
                    <a:pt x="22499" y="39356"/>
                    <a:pt x="22340" y="39356"/>
                  </a:cubicBezTo>
                  <a:cubicBezTo>
                    <a:pt x="21621" y="39356"/>
                    <a:pt x="20908" y="39382"/>
                    <a:pt x="20231" y="39438"/>
                  </a:cubicBezTo>
                  <a:cubicBezTo>
                    <a:pt x="20106" y="39448"/>
                    <a:pt x="19982" y="39458"/>
                    <a:pt x="19858" y="39471"/>
                  </a:cubicBezTo>
                  <a:cubicBezTo>
                    <a:pt x="19660" y="39489"/>
                    <a:pt x="19511" y="39660"/>
                    <a:pt x="19520" y="39859"/>
                  </a:cubicBezTo>
                  <a:cubicBezTo>
                    <a:pt x="19530" y="40058"/>
                    <a:pt x="19693" y="40214"/>
                    <a:pt x="19891" y="40214"/>
                  </a:cubicBezTo>
                  <a:cubicBezTo>
                    <a:pt x="19892" y="40214"/>
                    <a:pt x="19893" y="40214"/>
                    <a:pt x="19894" y="40214"/>
                  </a:cubicBezTo>
                  <a:lnTo>
                    <a:pt x="19893" y="40214"/>
                  </a:lnTo>
                  <a:cubicBezTo>
                    <a:pt x="19905" y="40214"/>
                    <a:pt x="19917" y="40214"/>
                    <a:pt x="19930" y="40212"/>
                  </a:cubicBezTo>
                  <a:cubicBezTo>
                    <a:pt x="20049" y="40201"/>
                    <a:pt x="20170" y="40191"/>
                    <a:pt x="20291" y="40181"/>
                  </a:cubicBezTo>
                  <a:cubicBezTo>
                    <a:pt x="20942" y="40128"/>
                    <a:pt x="21628" y="40101"/>
                    <a:pt x="22321" y="40101"/>
                  </a:cubicBezTo>
                  <a:cubicBezTo>
                    <a:pt x="22482" y="40101"/>
                    <a:pt x="22643" y="40103"/>
                    <a:pt x="22804" y="40105"/>
                  </a:cubicBezTo>
                  <a:lnTo>
                    <a:pt x="22882" y="40105"/>
                  </a:lnTo>
                  <a:cubicBezTo>
                    <a:pt x="23148" y="40104"/>
                    <a:pt x="23414" y="40083"/>
                    <a:pt x="23676" y="40037"/>
                  </a:cubicBezTo>
                  <a:cubicBezTo>
                    <a:pt x="23877" y="40000"/>
                    <a:pt x="24010" y="39808"/>
                    <a:pt x="23975" y="39607"/>
                  </a:cubicBezTo>
                  <a:cubicBezTo>
                    <a:pt x="23944" y="39425"/>
                    <a:pt x="23787" y="39298"/>
                    <a:pt x="23609" y="39298"/>
                  </a:cubicBezTo>
                  <a:close/>
                  <a:moveTo>
                    <a:pt x="18049" y="39711"/>
                  </a:moveTo>
                  <a:cubicBezTo>
                    <a:pt x="18029" y="39711"/>
                    <a:pt x="18008" y="39713"/>
                    <a:pt x="17987" y="39716"/>
                  </a:cubicBezTo>
                  <a:cubicBezTo>
                    <a:pt x="16744" y="39925"/>
                    <a:pt x="15518" y="40224"/>
                    <a:pt x="14320" y="40613"/>
                  </a:cubicBezTo>
                  <a:cubicBezTo>
                    <a:pt x="14146" y="40670"/>
                    <a:pt x="14039" y="40845"/>
                    <a:pt x="14067" y="41026"/>
                  </a:cubicBezTo>
                  <a:cubicBezTo>
                    <a:pt x="14096" y="41207"/>
                    <a:pt x="14251" y="41341"/>
                    <a:pt x="14436" y="41341"/>
                  </a:cubicBezTo>
                  <a:cubicBezTo>
                    <a:pt x="14474" y="41341"/>
                    <a:pt x="14513" y="41334"/>
                    <a:pt x="14550" y="41322"/>
                  </a:cubicBezTo>
                  <a:cubicBezTo>
                    <a:pt x="15714" y="40945"/>
                    <a:pt x="16903" y="40654"/>
                    <a:pt x="18111" y="40451"/>
                  </a:cubicBezTo>
                  <a:cubicBezTo>
                    <a:pt x="18313" y="40417"/>
                    <a:pt x="18450" y="40225"/>
                    <a:pt x="18416" y="40022"/>
                  </a:cubicBezTo>
                  <a:cubicBezTo>
                    <a:pt x="18386" y="39840"/>
                    <a:pt x="18228" y="39711"/>
                    <a:pt x="18049" y="39711"/>
                  </a:cubicBezTo>
                  <a:close/>
                  <a:moveTo>
                    <a:pt x="126489" y="39118"/>
                  </a:moveTo>
                  <a:cubicBezTo>
                    <a:pt x="126297" y="39118"/>
                    <a:pt x="126133" y="39265"/>
                    <a:pt x="126118" y="39459"/>
                  </a:cubicBezTo>
                  <a:cubicBezTo>
                    <a:pt x="126109" y="39561"/>
                    <a:pt x="126105" y="39663"/>
                    <a:pt x="126105" y="39763"/>
                  </a:cubicBezTo>
                  <a:cubicBezTo>
                    <a:pt x="126106" y="40351"/>
                    <a:pt x="126249" y="40930"/>
                    <a:pt x="126518" y="41453"/>
                  </a:cubicBezTo>
                  <a:cubicBezTo>
                    <a:pt x="126827" y="42054"/>
                    <a:pt x="127303" y="42577"/>
                    <a:pt x="127891" y="42965"/>
                  </a:cubicBezTo>
                  <a:cubicBezTo>
                    <a:pt x="127952" y="43004"/>
                    <a:pt x="128023" y="43026"/>
                    <a:pt x="128096" y="43026"/>
                  </a:cubicBezTo>
                  <a:cubicBezTo>
                    <a:pt x="128260" y="43026"/>
                    <a:pt x="128406" y="42918"/>
                    <a:pt x="128453" y="42760"/>
                  </a:cubicBezTo>
                  <a:cubicBezTo>
                    <a:pt x="128500" y="42602"/>
                    <a:pt x="128438" y="42432"/>
                    <a:pt x="128300" y="42342"/>
                  </a:cubicBezTo>
                  <a:cubicBezTo>
                    <a:pt x="127820" y="42025"/>
                    <a:pt x="127432" y="41599"/>
                    <a:pt x="127180" y="41110"/>
                  </a:cubicBezTo>
                  <a:cubicBezTo>
                    <a:pt x="126963" y="40694"/>
                    <a:pt x="126850" y="40231"/>
                    <a:pt x="126850" y="39762"/>
                  </a:cubicBezTo>
                  <a:cubicBezTo>
                    <a:pt x="126850" y="39682"/>
                    <a:pt x="126853" y="39603"/>
                    <a:pt x="126860" y="39523"/>
                  </a:cubicBezTo>
                  <a:cubicBezTo>
                    <a:pt x="126877" y="39318"/>
                    <a:pt x="126726" y="39137"/>
                    <a:pt x="126520" y="39120"/>
                  </a:cubicBezTo>
                  <a:cubicBezTo>
                    <a:pt x="126509" y="39119"/>
                    <a:pt x="126499" y="39118"/>
                    <a:pt x="126489" y="39118"/>
                  </a:cubicBezTo>
                  <a:close/>
                  <a:moveTo>
                    <a:pt x="12688" y="41240"/>
                  </a:moveTo>
                  <a:cubicBezTo>
                    <a:pt x="12641" y="41240"/>
                    <a:pt x="12592" y="41249"/>
                    <a:pt x="12545" y="41268"/>
                  </a:cubicBezTo>
                  <a:cubicBezTo>
                    <a:pt x="11379" y="41750"/>
                    <a:pt x="10253" y="42325"/>
                    <a:pt x="9180" y="42989"/>
                  </a:cubicBezTo>
                  <a:cubicBezTo>
                    <a:pt x="9038" y="43077"/>
                    <a:pt x="8972" y="43247"/>
                    <a:pt x="9018" y="43408"/>
                  </a:cubicBezTo>
                  <a:cubicBezTo>
                    <a:pt x="9064" y="43568"/>
                    <a:pt x="9210" y="43679"/>
                    <a:pt x="9377" y="43679"/>
                  </a:cubicBezTo>
                  <a:cubicBezTo>
                    <a:pt x="9446" y="43679"/>
                    <a:pt x="9514" y="43659"/>
                    <a:pt x="9573" y="43623"/>
                  </a:cubicBezTo>
                  <a:cubicBezTo>
                    <a:pt x="10612" y="42980"/>
                    <a:pt x="11702" y="42423"/>
                    <a:pt x="12830" y="41956"/>
                  </a:cubicBezTo>
                  <a:cubicBezTo>
                    <a:pt x="13021" y="41879"/>
                    <a:pt x="13111" y="41660"/>
                    <a:pt x="13033" y="41470"/>
                  </a:cubicBezTo>
                  <a:cubicBezTo>
                    <a:pt x="12973" y="41326"/>
                    <a:pt x="12835" y="41240"/>
                    <a:pt x="12688" y="41240"/>
                  </a:cubicBezTo>
                  <a:close/>
                  <a:moveTo>
                    <a:pt x="129820" y="42941"/>
                  </a:moveTo>
                  <a:cubicBezTo>
                    <a:pt x="129653" y="42941"/>
                    <a:pt x="129502" y="43053"/>
                    <a:pt x="129459" y="43222"/>
                  </a:cubicBezTo>
                  <a:cubicBezTo>
                    <a:pt x="129408" y="43423"/>
                    <a:pt x="129532" y="43628"/>
                    <a:pt x="129733" y="43676"/>
                  </a:cubicBezTo>
                  <a:cubicBezTo>
                    <a:pt x="130912" y="43971"/>
                    <a:pt x="132055" y="44395"/>
                    <a:pt x="133144" y="44937"/>
                  </a:cubicBezTo>
                  <a:cubicBezTo>
                    <a:pt x="133195" y="44962"/>
                    <a:pt x="133252" y="44976"/>
                    <a:pt x="133310" y="44976"/>
                  </a:cubicBezTo>
                  <a:lnTo>
                    <a:pt x="133310" y="44976"/>
                  </a:lnTo>
                  <a:cubicBezTo>
                    <a:pt x="133483" y="44976"/>
                    <a:pt x="133633" y="44858"/>
                    <a:pt x="133673" y="44690"/>
                  </a:cubicBezTo>
                  <a:cubicBezTo>
                    <a:pt x="133713" y="44521"/>
                    <a:pt x="133631" y="44348"/>
                    <a:pt x="133477" y="44270"/>
                  </a:cubicBezTo>
                  <a:cubicBezTo>
                    <a:pt x="132342" y="43704"/>
                    <a:pt x="131147" y="43263"/>
                    <a:pt x="129916" y="42954"/>
                  </a:cubicBezTo>
                  <a:cubicBezTo>
                    <a:pt x="129884" y="42945"/>
                    <a:pt x="129851" y="42941"/>
                    <a:pt x="129820" y="42941"/>
                  </a:cubicBezTo>
                  <a:close/>
                  <a:moveTo>
                    <a:pt x="133310" y="44976"/>
                  </a:moveTo>
                  <a:cubicBezTo>
                    <a:pt x="133310" y="44976"/>
                    <a:pt x="133310" y="44976"/>
                    <a:pt x="133310" y="44976"/>
                  </a:cubicBezTo>
                  <a:lnTo>
                    <a:pt x="133311" y="44976"/>
                  </a:lnTo>
                  <a:cubicBezTo>
                    <a:pt x="133311" y="44976"/>
                    <a:pt x="133310" y="44976"/>
                    <a:pt x="133310" y="44976"/>
                  </a:cubicBezTo>
                  <a:close/>
                  <a:moveTo>
                    <a:pt x="7842" y="43975"/>
                  </a:moveTo>
                  <a:cubicBezTo>
                    <a:pt x="7762" y="43975"/>
                    <a:pt x="7682" y="44001"/>
                    <a:pt x="7614" y="44054"/>
                  </a:cubicBezTo>
                  <a:cubicBezTo>
                    <a:pt x="6744" y="44701"/>
                    <a:pt x="5925" y="45415"/>
                    <a:pt x="5163" y="46188"/>
                  </a:cubicBezTo>
                  <a:cubicBezTo>
                    <a:pt x="5037" y="46315"/>
                    <a:pt x="4912" y="46445"/>
                    <a:pt x="4791" y="46575"/>
                  </a:cubicBezTo>
                  <a:cubicBezTo>
                    <a:pt x="4569" y="46813"/>
                    <a:pt x="4738" y="47202"/>
                    <a:pt x="5063" y="47202"/>
                  </a:cubicBezTo>
                  <a:cubicBezTo>
                    <a:pt x="5166" y="47202"/>
                    <a:pt x="5264" y="47159"/>
                    <a:pt x="5336" y="47084"/>
                  </a:cubicBezTo>
                  <a:cubicBezTo>
                    <a:pt x="5453" y="46958"/>
                    <a:pt x="5572" y="46833"/>
                    <a:pt x="5693" y="46711"/>
                  </a:cubicBezTo>
                  <a:cubicBezTo>
                    <a:pt x="6428" y="45964"/>
                    <a:pt x="7220" y="45276"/>
                    <a:pt x="8059" y="44652"/>
                  </a:cubicBezTo>
                  <a:cubicBezTo>
                    <a:pt x="8228" y="44530"/>
                    <a:pt x="8265" y="44293"/>
                    <a:pt x="8140" y="44125"/>
                  </a:cubicBezTo>
                  <a:cubicBezTo>
                    <a:pt x="8067" y="44027"/>
                    <a:pt x="7955" y="43975"/>
                    <a:pt x="7842" y="43975"/>
                  </a:cubicBezTo>
                  <a:close/>
                  <a:moveTo>
                    <a:pt x="134925" y="45157"/>
                  </a:moveTo>
                  <a:cubicBezTo>
                    <a:pt x="134804" y="45157"/>
                    <a:pt x="134684" y="45216"/>
                    <a:pt x="134613" y="45326"/>
                  </a:cubicBezTo>
                  <a:cubicBezTo>
                    <a:pt x="134500" y="45498"/>
                    <a:pt x="134549" y="45729"/>
                    <a:pt x="134720" y="45841"/>
                  </a:cubicBezTo>
                  <a:cubicBezTo>
                    <a:pt x="135756" y="46519"/>
                    <a:pt x="136684" y="47308"/>
                    <a:pt x="137481" y="48184"/>
                  </a:cubicBezTo>
                  <a:cubicBezTo>
                    <a:pt x="137550" y="48262"/>
                    <a:pt x="137651" y="48306"/>
                    <a:pt x="137757" y="48306"/>
                  </a:cubicBezTo>
                  <a:cubicBezTo>
                    <a:pt x="138080" y="48306"/>
                    <a:pt x="138250" y="47922"/>
                    <a:pt x="138033" y="47683"/>
                  </a:cubicBezTo>
                  <a:cubicBezTo>
                    <a:pt x="137193" y="46761"/>
                    <a:pt x="136216" y="45930"/>
                    <a:pt x="135129" y="45218"/>
                  </a:cubicBezTo>
                  <a:cubicBezTo>
                    <a:pt x="135066" y="45176"/>
                    <a:pt x="134995" y="45157"/>
                    <a:pt x="134925" y="45157"/>
                  </a:cubicBezTo>
                  <a:close/>
                  <a:moveTo>
                    <a:pt x="3860" y="47876"/>
                  </a:moveTo>
                  <a:cubicBezTo>
                    <a:pt x="3748" y="47876"/>
                    <a:pt x="3637" y="47926"/>
                    <a:pt x="3564" y="48023"/>
                  </a:cubicBezTo>
                  <a:cubicBezTo>
                    <a:pt x="2789" y="49027"/>
                    <a:pt x="2124" y="50111"/>
                    <a:pt x="1577" y="51257"/>
                  </a:cubicBezTo>
                  <a:cubicBezTo>
                    <a:pt x="1460" y="51504"/>
                    <a:pt x="1639" y="51789"/>
                    <a:pt x="1913" y="51789"/>
                  </a:cubicBezTo>
                  <a:lnTo>
                    <a:pt x="1913" y="51789"/>
                  </a:lnTo>
                  <a:cubicBezTo>
                    <a:pt x="2058" y="51789"/>
                    <a:pt x="2189" y="51706"/>
                    <a:pt x="2251" y="51577"/>
                  </a:cubicBezTo>
                  <a:cubicBezTo>
                    <a:pt x="2775" y="50479"/>
                    <a:pt x="3412" y="49440"/>
                    <a:pt x="4155" y="48475"/>
                  </a:cubicBezTo>
                  <a:cubicBezTo>
                    <a:pt x="4280" y="48313"/>
                    <a:pt x="4249" y="48078"/>
                    <a:pt x="4087" y="47953"/>
                  </a:cubicBezTo>
                  <a:cubicBezTo>
                    <a:pt x="4019" y="47901"/>
                    <a:pt x="3939" y="47876"/>
                    <a:pt x="3860" y="47876"/>
                  </a:cubicBezTo>
                  <a:close/>
                  <a:moveTo>
                    <a:pt x="1913" y="51789"/>
                  </a:moveTo>
                  <a:cubicBezTo>
                    <a:pt x="1913" y="51789"/>
                    <a:pt x="1913" y="51789"/>
                    <a:pt x="1913" y="51789"/>
                  </a:cubicBezTo>
                  <a:lnTo>
                    <a:pt x="1914" y="51789"/>
                  </a:lnTo>
                  <a:cubicBezTo>
                    <a:pt x="1914" y="51789"/>
                    <a:pt x="1913" y="51789"/>
                    <a:pt x="1913" y="51789"/>
                  </a:cubicBezTo>
                  <a:close/>
                  <a:moveTo>
                    <a:pt x="138905" y="49016"/>
                  </a:moveTo>
                  <a:cubicBezTo>
                    <a:pt x="138833" y="49016"/>
                    <a:pt x="138760" y="49037"/>
                    <a:pt x="138695" y="49081"/>
                  </a:cubicBezTo>
                  <a:cubicBezTo>
                    <a:pt x="138524" y="49198"/>
                    <a:pt x="138480" y="49433"/>
                    <a:pt x="138601" y="49604"/>
                  </a:cubicBezTo>
                  <a:cubicBezTo>
                    <a:pt x="139293" y="50624"/>
                    <a:pt x="139813" y="51715"/>
                    <a:pt x="140147" y="52847"/>
                  </a:cubicBezTo>
                  <a:cubicBezTo>
                    <a:pt x="140194" y="53006"/>
                    <a:pt x="140339" y="53114"/>
                    <a:pt x="140504" y="53116"/>
                  </a:cubicBezTo>
                  <a:cubicBezTo>
                    <a:pt x="140540" y="53114"/>
                    <a:pt x="140575" y="53109"/>
                    <a:pt x="140610" y="53099"/>
                  </a:cubicBezTo>
                  <a:cubicBezTo>
                    <a:pt x="140807" y="53041"/>
                    <a:pt x="140920" y="52833"/>
                    <a:pt x="140862" y="52636"/>
                  </a:cubicBezTo>
                  <a:cubicBezTo>
                    <a:pt x="140507" y="51429"/>
                    <a:pt x="139953" y="50268"/>
                    <a:pt x="139217" y="49184"/>
                  </a:cubicBezTo>
                  <a:cubicBezTo>
                    <a:pt x="139145" y="49075"/>
                    <a:pt x="139026" y="49016"/>
                    <a:pt x="138905" y="49016"/>
                  </a:cubicBezTo>
                  <a:close/>
                  <a:moveTo>
                    <a:pt x="1212" y="52769"/>
                  </a:moveTo>
                  <a:cubicBezTo>
                    <a:pt x="1057" y="52769"/>
                    <a:pt x="913" y="52865"/>
                    <a:pt x="859" y="53019"/>
                  </a:cubicBezTo>
                  <a:cubicBezTo>
                    <a:pt x="447" y="54224"/>
                    <a:pt x="181" y="55471"/>
                    <a:pt x="64" y="56740"/>
                  </a:cubicBezTo>
                  <a:cubicBezTo>
                    <a:pt x="47" y="56944"/>
                    <a:pt x="197" y="57125"/>
                    <a:pt x="403" y="57144"/>
                  </a:cubicBezTo>
                  <a:cubicBezTo>
                    <a:pt x="414" y="57145"/>
                    <a:pt x="425" y="57145"/>
                    <a:pt x="436" y="57145"/>
                  </a:cubicBezTo>
                  <a:lnTo>
                    <a:pt x="436" y="57145"/>
                  </a:lnTo>
                  <a:cubicBezTo>
                    <a:pt x="629" y="57145"/>
                    <a:pt x="791" y="56998"/>
                    <a:pt x="807" y="56806"/>
                  </a:cubicBezTo>
                  <a:cubicBezTo>
                    <a:pt x="918" y="55597"/>
                    <a:pt x="1172" y="54407"/>
                    <a:pt x="1565" y="53259"/>
                  </a:cubicBezTo>
                  <a:cubicBezTo>
                    <a:pt x="1630" y="53066"/>
                    <a:pt x="1526" y="52855"/>
                    <a:pt x="1333" y="52789"/>
                  </a:cubicBezTo>
                  <a:cubicBezTo>
                    <a:pt x="1293" y="52775"/>
                    <a:pt x="1252" y="52769"/>
                    <a:pt x="1212" y="52769"/>
                  </a:cubicBezTo>
                  <a:close/>
                  <a:moveTo>
                    <a:pt x="436" y="57145"/>
                  </a:moveTo>
                  <a:cubicBezTo>
                    <a:pt x="436" y="57145"/>
                    <a:pt x="436" y="57145"/>
                    <a:pt x="436" y="57145"/>
                  </a:cubicBezTo>
                  <a:lnTo>
                    <a:pt x="437" y="57145"/>
                  </a:lnTo>
                  <a:cubicBezTo>
                    <a:pt x="437" y="57145"/>
                    <a:pt x="436" y="57145"/>
                    <a:pt x="436" y="57145"/>
                  </a:cubicBezTo>
                  <a:close/>
                  <a:moveTo>
                    <a:pt x="140880" y="54190"/>
                  </a:moveTo>
                  <a:cubicBezTo>
                    <a:pt x="140865" y="54190"/>
                    <a:pt x="140849" y="54191"/>
                    <a:pt x="140834" y="54193"/>
                  </a:cubicBezTo>
                  <a:cubicBezTo>
                    <a:pt x="140630" y="54217"/>
                    <a:pt x="140484" y="54403"/>
                    <a:pt x="140509" y="54608"/>
                  </a:cubicBezTo>
                  <a:cubicBezTo>
                    <a:pt x="140518" y="54682"/>
                    <a:pt x="140526" y="54758"/>
                    <a:pt x="140533" y="54834"/>
                  </a:cubicBezTo>
                  <a:cubicBezTo>
                    <a:pt x="140568" y="55183"/>
                    <a:pt x="140584" y="55536"/>
                    <a:pt x="140584" y="55886"/>
                  </a:cubicBezTo>
                  <a:cubicBezTo>
                    <a:pt x="140584" y="56660"/>
                    <a:pt x="140500" y="57430"/>
                    <a:pt x="140337" y="58186"/>
                  </a:cubicBezTo>
                  <a:cubicBezTo>
                    <a:pt x="140293" y="58387"/>
                    <a:pt x="140421" y="58585"/>
                    <a:pt x="140622" y="58630"/>
                  </a:cubicBezTo>
                  <a:cubicBezTo>
                    <a:pt x="140648" y="58635"/>
                    <a:pt x="140675" y="58638"/>
                    <a:pt x="140701" y="58638"/>
                  </a:cubicBezTo>
                  <a:cubicBezTo>
                    <a:pt x="140877" y="58638"/>
                    <a:pt x="141028" y="58515"/>
                    <a:pt x="141065" y="58344"/>
                  </a:cubicBezTo>
                  <a:cubicBezTo>
                    <a:pt x="141241" y="57537"/>
                    <a:pt x="141330" y="56713"/>
                    <a:pt x="141330" y="55886"/>
                  </a:cubicBezTo>
                  <a:cubicBezTo>
                    <a:pt x="141330" y="55513"/>
                    <a:pt x="141312" y="55134"/>
                    <a:pt x="141275" y="54763"/>
                  </a:cubicBezTo>
                  <a:cubicBezTo>
                    <a:pt x="141267" y="54682"/>
                    <a:pt x="141258" y="54600"/>
                    <a:pt x="141248" y="54517"/>
                  </a:cubicBezTo>
                  <a:cubicBezTo>
                    <a:pt x="141226" y="54329"/>
                    <a:pt x="141066" y="54190"/>
                    <a:pt x="140880" y="54190"/>
                  </a:cubicBezTo>
                  <a:close/>
                  <a:moveTo>
                    <a:pt x="380" y="58261"/>
                  </a:moveTo>
                  <a:cubicBezTo>
                    <a:pt x="376" y="58261"/>
                    <a:pt x="372" y="58261"/>
                    <a:pt x="368" y="58261"/>
                  </a:cubicBezTo>
                  <a:cubicBezTo>
                    <a:pt x="164" y="58267"/>
                    <a:pt x="1" y="58439"/>
                    <a:pt x="7" y="58644"/>
                  </a:cubicBezTo>
                  <a:cubicBezTo>
                    <a:pt x="19" y="58997"/>
                    <a:pt x="42" y="59354"/>
                    <a:pt x="76" y="59705"/>
                  </a:cubicBezTo>
                  <a:cubicBezTo>
                    <a:pt x="164" y="60618"/>
                    <a:pt x="330" y="61521"/>
                    <a:pt x="573" y="62405"/>
                  </a:cubicBezTo>
                  <a:cubicBezTo>
                    <a:pt x="618" y="62567"/>
                    <a:pt x="764" y="62680"/>
                    <a:pt x="932" y="62680"/>
                  </a:cubicBezTo>
                  <a:cubicBezTo>
                    <a:pt x="965" y="62680"/>
                    <a:pt x="998" y="62676"/>
                    <a:pt x="1031" y="62667"/>
                  </a:cubicBezTo>
                  <a:cubicBezTo>
                    <a:pt x="1230" y="62613"/>
                    <a:pt x="1347" y="62408"/>
                    <a:pt x="1292" y="62209"/>
                  </a:cubicBezTo>
                  <a:cubicBezTo>
                    <a:pt x="1060" y="61365"/>
                    <a:pt x="901" y="60504"/>
                    <a:pt x="817" y="59634"/>
                  </a:cubicBezTo>
                  <a:cubicBezTo>
                    <a:pt x="784" y="59298"/>
                    <a:pt x="763" y="58958"/>
                    <a:pt x="753" y="58622"/>
                  </a:cubicBezTo>
                  <a:cubicBezTo>
                    <a:pt x="746" y="58420"/>
                    <a:pt x="581" y="58261"/>
                    <a:pt x="380" y="58261"/>
                  </a:cubicBezTo>
                  <a:close/>
                  <a:moveTo>
                    <a:pt x="140162" y="59671"/>
                  </a:moveTo>
                  <a:cubicBezTo>
                    <a:pt x="140013" y="59671"/>
                    <a:pt x="139872" y="59761"/>
                    <a:pt x="139815" y="59908"/>
                  </a:cubicBezTo>
                  <a:cubicBezTo>
                    <a:pt x="139383" y="61006"/>
                    <a:pt x="138779" y="62055"/>
                    <a:pt x="138016" y="63029"/>
                  </a:cubicBezTo>
                  <a:cubicBezTo>
                    <a:pt x="137824" y="63273"/>
                    <a:pt x="137998" y="63630"/>
                    <a:pt x="138309" y="63631"/>
                  </a:cubicBezTo>
                  <a:cubicBezTo>
                    <a:pt x="138423" y="63631"/>
                    <a:pt x="138531" y="63579"/>
                    <a:pt x="138602" y="63489"/>
                  </a:cubicBezTo>
                  <a:cubicBezTo>
                    <a:pt x="139410" y="62459"/>
                    <a:pt x="140053" y="61346"/>
                    <a:pt x="140509" y="60180"/>
                  </a:cubicBezTo>
                  <a:cubicBezTo>
                    <a:pt x="140584" y="59988"/>
                    <a:pt x="140490" y="59772"/>
                    <a:pt x="140298" y="59697"/>
                  </a:cubicBezTo>
                  <a:cubicBezTo>
                    <a:pt x="140253" y="59680"/>
                    <a:pt x="140207" y="59671"/>
                    <a:pt x="140162" y="59671"/>
                  </a:cubicBezTo>
                  <a:close/>
                  <a:moveTo>
                    <a:pt x="137069" y="64272"/>
                  </a:moveTo>
                  <a:cubicBezTo>
                    <a:pt x="136975" y="64272"/>
                    <a:pt x="136880" y="64307"/>
                    <a:pt x="136808" y="64378"/>
                  </a:cubicBezTo>
                  <a:cubicBezTo>
                    <a:pt x="135959" y="65210"/>
                    <a:pt x="134991" y="65953"/>
                    <a:pt x="133930" y="66588"/>
                  </a:cubicBezTo>
                  <a:cubicBezTo>
                    <a:pt x="133785" y="66673"/>
                    <a:pt x="133717" y="66845"/>
                    <a:pt x="133761" y="67006"/>
                  </a:cubicBezTo>
                  <a:cubicBezTo>
                    <a:pt x="133806" y="67168"/>
                    <a:pt x="133953" y="67280"/>
                    <a:pt x="134121" y="67281"/>
                  </a:cubicBezTo>
                  <a:lnTo>
                    <a:pt x="134121" y="67281"/>
                  </a:lnTo>
                  <a:cubicBezTo>
                    <a:pt x="134188" y="67281"/>
                    <a:pt x="134255" y="67262"/>
                    <a:pt x="134312" y="67227"/>
                  </a:cubicBezTo>
                  <a:cubicBezTo>
                    <a:pt x="135424" y="66563"/>
                    <a:pt x="136439" y="65784"/>
                    <a:pt x="137329" y="64911"/>
                  </a:cubicBezTo>
                  <a:cubicBezTo>
                    <a:pt x="137477" y="64766"/>
                    <a:pt x="137479" y="64531"/>
                    <a:pt x="137334" y="64383"/>
                  </a:cubicBezTo>
                  <a:cubicBezTo>
                    <a:pt x="137261" y="64309"/>
                    <a:pt x="137165" y="64272"/>
                    <a:pt x="137069" y="64272"/>
                  </a:cubicBezTo>
                  <a:close/>
                  <a:moveTo>
                    <a:pt x="134121" y="67281"/>
                  </a:moveTo>
                  <a:lnTo>
                    <a:pt x="134121" y="67281"/>
                  </a:lnTo>
                  <a:cubicBezTo>
                    <a:pt x="134121" y="67281"/>
                    <a:pt x="134120" y="67281"/>
                    <a:pt x="134120" y="67281"/>
                  </a:cubicBezTo>
                  <a:lnTo>
                    <a:pt x="134121" y="67281"/>
                  </a:lnTo>
                  <a:cubicBezTo>
                    <a:pt x="134121" y="67281"/>
                    <a:pt x="134121" y="67281"/>
                    <a:pt x="134121" y="67281"/>
                  </a:cubicBezTo>
                  <a:close/>
                  <a:moveTo>
                    <a:pt x="1528" y="63694"/>
                  </a:moveTo>
                  <a:cubicBezTo>
                    <a:pt x="1482" y="63694"/>
                    <a:pt x="1434" y="63703"/>
                    <a:pt x="1389" y="63722"/>
                  </a:cubicBezTo>
                  <a:cubicBezTo>
                    <a:pt x="1197" y="63799"/>
                    <a:pt x="1105" y="64018"/>
                    <a:pt x="1184" y="64209"/>
                  </a:cubicBezTo>
                  <a:cubicBezTo>
                    <a:pt x="1662" y="65386"/>
                    <a:pt x="2271" y="66504"/>
                    <a:pt x="2999" y="67545"/>
                  </a:cubicBezTo>
                  <a:cubicBezTo>
                    <a:pt x="3068" y="67645"/>
                    <a:pt x="3181" y="67704"/>
                    <a:pt x="3302" y="67704"/>
                  </a:cubicBezTo>
                  <a:cubicBezTo>
                    <a:pt x="3303" y="67704"/>
                    <a:pt x="3304" y="67704"/>
                    <a:pt x="3306" y="67704"/>
                  </a:cubicBezTo>
                  <a:cubicBezTo>
                    <a:pt x="3606" y="67704"/>
                    <a:pt x="3783" y="67366"/>
                    <a:pt x="3611" y="67119"/>
                  </a:cubicBezTo>
                  <a:cubicBezTo>
                    <a:pt x="2915" y="66123"/>
                    <a:pt x="2332" y="65054"/>
                    <a:pt x="1874" y="63929"/>
                  </a:cubicBezTo>
                  <a:cubicBezTo>
                    <a:pt x="1816" y="63783"/>
                    <a:pt x="1676" y="63694"/>
                    <a:pt x="1528" y="63694"/>
                  </a:cubicBezTo>
                  <a:close/>
                  <a:moveTo>
                    <a:pt x="132477" y="67397"/>
                  </a:moveTo>
                  <a:cubicBezTo>
                    <a:pt x="132423" y="67397"/>
                    <a:pt x="132369" y="67409"/>
                    <a:pt x="132317" y="67434"/>
                  </a:cubicBezTo>
                  <a:cubicBezTo>
                    <a:pt x="131209" y="67939"/>
                    <a:pt x="130053" y="68328"/>
                    <a:pt x="128865" y="68595"/>
                  </a:cubicBezTo>
                  <a:cubicBezTo>
                    <a:pt x="128681" y="68637"/>
                    <a:pt x="128557" y="68811"/>
                    <a:pt x="128578" y="68999"/>
                  </a:cubicBezTo>
                  <a:cubicBezTo>
                    <a:pt x="128599" y="69188"/>
                    <a:pt x="128758" y="69330"/>
                    <a:pt x="128948" y="69331"/>
                  </a:cubicBezTo>
                  <a:cubicBezTo>
                    <a:pt x="128976" y="69331"/>
                    <a:pt x="129003" y="69328"/>
                    <a:pt x="129030" y="69321"/>
                  </a:cubicBezTo>
                  <a:cubicBezTo>
                    <a:pt x="130267" y="69044"/>
                    <a:pt x="131473" y="68638"/>
                    <a:pt x="132626" y="68112"/>
                  </a:cubicBezTo>
                  <a:cubicBezTo>
                    <a:pt x="132817" y="68029"/>
                    <a:pt x="132903" y="67805"/>
                    <a:pt x="132816" y="67615"/>
                  </a:cubicBezTo>
                  <a:cubicBezTo>
                    <a:pt x="132753" y="67478"/>
                    <a:pt x="132618" y="67397"/>
                    <a:pt x="132477" y="67397"/>
                  </a:cubicBezTo>
                  <a:close/>
                  <a:moveTo>
                    <a:pt x="118150" y="68083"/>
                  </a:moveTo>
                  <a:cubicBezTo>
                    <a:pt x="118061" y="68083"/>
                    <a:pt x="117971" y="68086"/>
                    <a:pt x="117881" y="68091"/>
                  </a:cubicBezTo>
                  <a:cubicBezTo>
                    <a:pt x="117676" y="68104"/>
                    <a:pt x="117520" y="68279"/>
                    <a:pt x="117531" y="68485"/>
                  </a:cubicBezTo>
                  <a:cubicBezTo>
                    <a:pt x="117544" y="68686"/>
                    <a:pt x="117703" y="68835"/>
                    <a:pt x="117913" y="68835"/>
                  </a:cubicBezTo>
                  <a:cubicBezTo>
                    <a:pt x="117917" y="68835"/>
                    <a:pt x="117921" y="68835"/>
                    <a:pt x="117926" y="68835"/>
                  </a:cubicBezTo>
                  <a:cubicBezTo>
                    <a:pt x="118003" y="68831"/>
                    <a:pt x="118081" y="68828"/>
                    <a:pt x="118158" y="68828"/>
                  </a:cubicBezTo>
                  <a:cubicBezTo>
                    <a:pt x="118536" y="68828"/>
                    <a:pt x="118912" y="68885"/>
                    <a:pt x="119274" y="68994"/>
                  </a:cubicBezTo>
                  <a:cubicBezTo>
                    <a:pt x="119999" y="69214"/>
                    <a:pt x="120738" y="69389"/>
                    <a:pt x="121485" y="69518"/>
                  </a:cubicBezTo>
                  <a:cubicBezTo>
                    <a:pt x="121507" y="69522"/>
                    <a:pt x="121528" y="69525"/>
                    <a:pt x="121548" y="69525"/>
                  </a:cubicBezTo>
                  <a:lnTo>
                    <a:pt x="121548" y="69526"/>
                  </a:lnTo>
                  <a:cubicBezTo>
                    <a:pt x="121742" y="69526"/>
                    <a:pt x="121903" y="69377"/>
                    <a:pt x="121920" y="69185"/>
                  </a:cubicBezTo>
                  <a:cubicBezTo>
                    <a:pt x="121936" y="68992"/>
                    <a:pt x="121803" y="68819"/>
                    <a:pt x="121612" y="68786"/>
                  </a:cubicBezTo>
                  <a:cubicBezTo>
                    <a:pt x="120895" y="68661"/>
                    <a:pt x="120186" y="68493"/>
                    <a:pt x="119489" y="68282"/>
                  </a:cubicBezTo>
                  <a:cubicBezTo>
                    <a:pt x="119055" y="68150"/>
                    <a:pt x="118603" y="68083"/>
                    <a:pt x="118150" y="68083"/>
                  </a:cubicBezTo>
                  <a:close/>
                  <a:moveTo>
                    <a:pt x="127115" y="68905"/>
                  </a:moveTo>
                  <a:cubicBezTo>
                    <a:pt x="127100" y="68905"/>
                    <a:pt x="127085" y="68906"/>
                    <a:pt x="127069" y="68908"/>
                  </a:cubicBezTo>
                  <a:cubicBezTo>
                    <a:pt x="126806" y="68941"/>
                    <a:pt x="126540" y="68969"/>
                    <a:pt x="126273" y="68990"/>
                  </a:cubicBezTo>
                  <a:cubicBezTo>
                    <a:pt x="125767" y="69031"/>
                    <a:pt x="125261" y="69052"/>
                    <a:pt x="124754" y="69052"/>
                  </a:cubicBezTo>
                  <a:cubicBezTo>
                    <a:pt x="124310" y="69052"/>
                    <a:pt x="123866" y="69036"/>
                    <a:pt x="123423" y="69004"/>
                  </a:cubicBezTo>
                  <a:cubicBezTo>
                    <a:pt x="123415" y="69004"/>
                    <a:pt x="123406" y="69004"/>
                    <a:pt x="123398" y="69004"/>
                  </a:cubicBezTo>
                  <a:cubicBezTo>
                    <a:pt x="123204" y="69004"/>
                    <a:pt x="123039" y="69153"/>
                    <a:pt x="123025" y="69350"/>
                  </a:cubicBezTo>
                  <a:cubicBezTo>
                    <a:pt x="123010" y="69555"/>
                    <a:pt x="123165" y="69733"/>
                    <a:pt x="123370" y="69749"/>
                  </a:cubicBezTo>
                  <a:cubicBezTo>
                    <a:pt x="123827" y="69782"/>
                    <a:pt x="124290" y="69798"/>
                    <a:pt x="124746" y="69798"/>
                  </a:cubicBezTo>
                  <a:cubicBezTo>
                    <a:pt x="125272" y="69798"/>
                    <a:pt x="125805" y="69775"/>
                    <a:pt x="126333" y="69733"/>
                  </a:cubicBezTo>
                  <a:cubicBezTo>
                    <a:pt x="126611" y="69710"/>
                    <a:pt x="126887" y="69681"/>
                    <a:pt x="127161" y="69648"/>
                  </a:cubicBezTo>
                  <a:cubicBezTo>
                    <a:pt x="127364" y="69623"/>
                    <a:pt x="127509" y="69437"/>
                    <a:pt x="127485" y="69232"/>
                  </a:cubicBezTo>
                  <a:cubicBezTo>
                    <a:pt x="127461" y="69044"/>
                    <a:pt x="127300" y="68905"/>
                    <a:pt x="127115" y="68905"/>
                  </a:cubicBezTo>
                  <a:close/>
                  <a:moveTo>
                    <a:pt x="4448" y="68427"/>
                  </a:moveTo>
                  <a:cubicBezTo>
                    <a:pt x="4362" y="68427"/>
                    <a:pt x="4275" y="68457"/>
                    <a:pt x="4205" y="68519"/>
                  </a:cubicBezTo>
                  <a:cubicBezTo>
                    <a:pt x="4050" y="68653"/>
                    <a:pt x="4032" y="68889"/>
                    <a:pt x="4167" y="69044"/>
                  </a:cubicBezTo>
                  <a:cubicBezTo>
                    <a:pt x="4997" y="70000"/>
                    <a:pt x="5920" y="70873"/>
                    <a:pt x="6919" y="71652"/>
                  </a:cubicBezTo>
                  <a:cubicBezTo>
                    <a:pt x="6984" y="71702"/>
                    <a:pt x="7064" y="71730"/>
                    <a:pt x="7148" y="71730"/>
                  </a:cubicBezTo>
                  <a:cubicBezTo>
                    <a:pt x="7307" y="71729"/>
                    <a:pt x="7448" y="71629"/>
                    <a:pt x="7501" y="71479"/>
                  </a:cubicBezTo>
                  <a:cubicBezTo>
                    <a:pt x="7553" y="71327"/>
                    <a:pt x="7503" y="71161"/>
                    <a:pt x="7377" y="71063"/>
                  </a:cubicBezTo>
                  <a:cubicBezTo>
                    <a:pt x="6416" y="70315"/>
                    <a:pt x="5529" y="69475"/>
                    <a:pt x="4730" y="68557"/>
                  </a:cubicBezTo>
                  <a:cubicBezTo>
                    <a:pt x="4656" y="68471"/>
                    <a:pt x="4553" y="68427"/>
                    <a:pt x="4448" y="68427"/>
                  </a:cubicBezTo>
                  <a:close/>
                  <a:moveTo>
                    <a:pt x="116122" y="68605"/>
                  </a:moveTo>
                  <a:cubicBezTo>
                    <a:pt x="116064" y="68605"/>
                    <a:pt x="116005" y="68619"/>
                    <a:pt x="115950" y="68647"/>
                  </a:cubicBezTo>
                  <a:cubicBezTo>
                    <a:pt x="115131" y="69101"/>
                    <a:pt x="114517" y="69775"/>
                    <a:pt x="114171" y="70598"/>
                  </a:cubicBezTo>
                  <a:cubicBezTo>
                    <a:pt x="114011" y="70976"/>
                    <a:pt x="113825" y="71341"/>
                    <a:pt x="113614" y="71691"/>
                  </a:cubicBezTo>
                  <a:cubicBezTo>
                    <a:pt x="113464" y="71939"/>
                    <a:pt x="113642" y="72256"/>
                    <a:pt x="113931" y="72257"/>
                  </a:cubicBezTo>
                  <a:lnTo>
                    <a:pt x="113931" y="72257"/>
                  </a:lnTo>
                  <a:cubicBezTo>
                    <a:pt x="114062" y="72257"/>
                    <a:pt x="114184" y="72188"/>
                    <a:pt x="114251" y="72076"/>
                  </a:cubicBezTo>
                  <a:cubicBezTo>
                    <a:pt x="114481" y="71695"/>
                    <a:pt x="114685" y="71298"/>
                    <a:pt x="114858" y="70887"/>
                  </a:cubicBezTo>
                  <a:cubicBezTo>
                    <a:pt x="115138" y="70221"/>
                    <a:pt x="115640" y="69671"/>
                    <a:pt x="116310" y="69300"/>
                  </a:cubicBezTo>
                  <a:cubicBezTo>
                    <a:pt x="116485" y="69197"/>
                    <a:pt x="116546" y="68974"/>
                    <a:pt x="116448" y="68797"/>
                  </a:cubicBezTo>
                  <a:cubicBezTo>
                    <a:pt x="116380" y="68674"/>
                    <a:pt x="116253" y="68605"/>
                    <a:pt x="116122" y="68605"/>
                  </a:cubicBezTo>
                  <a:close/>
                  <a:moveTo>
                    <a:pt x="113931" y="72257"/>
                  </a:moveTo>
                  <a:cubicBezTo>
                    <a:pt x="113931" y="72257"/>
                    <a:pt x="113931" y="72257"/>
                    <a:pt x="113930" y="72257"/>
                  </a:cubicBezTo>
                  <a:lnTo>
                    <a:pt x="113932" y="72257"/>
                  </a:lnTo>
                  <a:cubicBezTo>
                    <a:pt x="113932" y="72257"/>
                    <a:pt x="113931" y="72257"/>
                    <a:pt x="113931" y="72257"/>
                  </a:cubicBezTo>
                  <a:close/>
                  <a:moveTo>
                    <a:pt x="8666" y="72062"/>
                  </a:moveTo>
                  <a:cubicBezTo>
                    <a:pt x="8543" y="72062"/>
                    <a:pt x="8423" y="72122"/>
                    <a:pt x="8353" y="72233"/>
                  </a:cubicBezTo>
                  <a:cubicBezTo>
                    <a:pt x="8241" y="72406"/>
                    <a:pt x="8292" y="72637"/>
                    <a:pt x="8465" y="72748"/>
                  </a:cubicBezTo>
                  <a:cubicBezTo>
                    <a:pt x="9527" y="73431"/>
                    <a:pt x="10646" y="74023"/>
                    <a:pt x="11809" y="74516"/>
                  </a:cubicBezTo>
                  <a:cubicBezTo>
                    <a:pt x="11855" y="74536"/>
                    <a:pt x="11904" y="74547"/>
                    <a:pt x="11955" y="74547"/>
                  </a:cubicBezTo>
                  <a:cubicBezTo>
                    <a:pt x="12132" y="74547"/>
                    <a:pt x="12285" y="74422"/>
                    <a:pt x="12320" y="74249"/>
                  </a:cubicBezTo>
                  <a:cubicBezTo>
                    <a:pt x="12356" y="74075"/>
                    <a:pt x="12264" y="73900"/>
                    <a:pt x="12100" y="73831"/>
                  </a:cubicBezTo>
                  <a:cubicBezTo>
                    <a:pt x="10977" y="73354"/>
                    <a:pt x="9896" y="72781"/>
                    <a:pt x="8868" y="72122"/>
                  </a:cubicBezTo>
                  <a:cubicBezTo>
                    <a:pt x="8805" y="72082"/>
                    <a:pt x="8735" y="72062"/>
                    <a:pt x="8666" y="72062"/>
                  </a:cubicBezTo>
                  <a:close/>
                  <a:moveTo>
                    <a:pt x="33672" y="73103"/>
                  </a:moveTo>
                  <a:cubicBezTo>
                    <a:pt x="33662" y="73103"/>
                    <a:pt x="33652" y="73103"/>
                    <a:pt x="33642" y="73104"/>
                  </a:cubicBezTo>
                  <a:cubicBezTo>
                    <a:pt x="33083" y="73139"/>
                    <a:pt x="32538" y="73276"/>
                    <a:pt x="32030" y="73510"/>
                  </a:cubicBezTo>
                  <a:cubicBezTo>
                    <a:pt x="31381" y="73809"/>
                    <a:pt x="30709" y="74082"/>
                    <a:pt x="30033" y="74320"/>
                  </a:cubicBezTo>
                  <a:cubicBezTo>
                    <a:pt x="29861" y="74381"/>
                    <a:pt x="29760" y="74556"/>
                    <a:pt x="29790" y="74735"/>
                  </a:cubicBezTo>
                  <a:cubicBezTo>
                    <a:pt x="29821" y="74913"/>
                    <a:pt x="29975" y="75044"/>
                    <a:pt x="30157" y="75045"/>
                  </a:cubicBezTo>
                  <a:cubicBezTo>
                    <a:pt x="30199" y="75044"/>
                    <a:pt x="30240" y="75038"/>
                    <a:pt x="30281" y="75022"/>
                  </a:cubicBezTo>
                  <a:cubicBezTo>
                    <a:pt x="30978" y="74777"/>
                    <a:pt x="31672" y="74495"/>
                    <a:pt x="32342" y="74187"/>
                  </a:cubicBezTo>
                  <a:cubicBezTo>
                    <a:pt x="32767" y="73992"/>
                    <a:pt x="33223" y="73876"/>
                    <a:pt x="33689" y="73848"/>
                  </a:cubicBezTo>
                  <a:cubicBezTo>
                    <a:pt x="33894" y="73834"/>
                    <a:pt x="34050" y="73658"/>
                    <a:pt x="34037" y="73453"/>
                  </a:cubicBezTo>
                  <a:cubicBezTo>
                    <a:pt x="34024" y="73257"/>
                    <a:pt x="33860" y="73103"/>
                    <a:pt x="33672" y="73103"/>
                  </a:cubicBezTo>
                  <a:close/>
                  <a:moveTo>
                    <a:pt x="112815" y="73004"/>
                  </a:moveTo>
                  <a:cubicBezTo>
                    <a:pt x="112716" y="73004"/>
                    <a:pt x="112616" y="73043"/>
                    <a:pt x="112543" y="73122"/>
                  </a:cubicBezTo>
                  <a:cubicBezTo>
                    <a:pt x="111756" y="73986"/>
                    <a:pt x="110804" y="74725"/>
                    <a:pt x="109711" y="75316"/>
                  </a:cubicBezTo>
                  <a:cubicBezTo>
                    <a:pt x="109561" y="75398"/>
                    <a:pt x="109485" y="75571"/>
                    <a:pt x="109527" y="75736"/>
                  </a:cubicBezTo>
                  <a:cubicBezTo>
                    <a:pt x="109570" y="75901"/>
                    <a:pt x="109719" y="76017"/>
                    <a:pt x="109889" y="76017"/>
                  </a:cubicBezTo>
                  <a:lnTo>
                    <a:pt x="109889" y="76016"/>
                  </a:lnTo>
                  <a:cubicBezTo>
                    <a:pt x="109892" y="76016"/>
                    <a:pt x="109894" y="76016"/>
                    <a:pt x="109896" y="76016"/>
                  </a:cubicBezTo>
                  <a:cubicBezTo>
                    <a:pt x="109955" y="76016"/>
                    <a:pt x="110013" y="76001"/>
                    <a:pt x="110066" y="75973"/>
                  </a:cubicBezTo>
                  <a:cubicBezTo>
                    <a:pt x="111234" y="75340"/>
                    <a:pt x="112251" y="74549"/>
                    <a:pt x="113093" y="73624"/>
                  </a:cubicBezTo>
                  <a:cubicBezTo>
                    <a:pt x="113229" y="73472"/>
                    <a:pt x="113217" y="73238"/>
                    <a:pt x="113065" y="73100"/>
                  </a:cubicBezTo>
                  <a:cubicBezTo>
                    <a:pt x="112995" y="73036"/>
                    <a:pt x="112905" y="73004"/>
                    <a:pt x="112815" y="73004"/>
                  </a:cubicBezTo>
                  <a:close/>
                  <a:moveTo>
                    <a:pt x="13689" y="74459"/>
                  </a:moveTo>
                  <a:cubicBezTo>
                    <a:pt x="13533" y="74459"/>
                    <a:pt x="13387" y="74558"/>
                    <a:pt x="13335" y="74715"/>
                  </a:cubicBezTo>
                  <a:cubicBezTo>
                    <a:pt x="13269" y="74912"/>
                    <a:pt x="13377" y="75125"/>
                    <a:pt x="13577" y="75188"/>
                  </a:cubicBezTo>
                  <a:cubicBezTo>
                    <a:pt x="14773" y="75587"/>
                    <a:pt x="15998" y="75894"/>
                    <a:pt x="17240" y="76106"/>
                  </a:cubicBezTo>
                  <a:cubicBezTo>
                    <a:pt x="17262" y="76110"/>
                    <a:pt x="17282" y="76113"/>
                    <a:pt x="17304" y="76113"/>
                  </a:cubicBezTo>
                  <a:lnTo>
                    <a:pt x="17304" y="76111"/>
                  </a:lnTo>
                  <a:cubicBezTo>
                    <a:pt x="17497" y="76111"/>
                    <a:pt x="17659" y="75962"/>
                    <a:pt x="17675" y="75770"/>
                  </a:cubicBezTo>
                  <a:cubicBezTo>
                    <a:pt x="17692" y="75577"/>
                    <a:pt x="17557" y="75403"/>
                    <a:pt x="17366" y="75371"/>
                  </a:cubicBezTo>
                  <a:cubicBezTo>
                    <a:pt x="16161" y="75165"/>
                    <a:pt x="14972" y="74867"/>
                    <a:pt x="13812" y="74481"/>
                  </a:cubicBezTo>
                  <a:cubicBezTo>
                    <a:pt x="13772" y="74466"/>
                    <a:pt x="13730" y="74459"/>
                    <a:pt x="13689" y="74459"/>
                  </a:cubicBezTo>
                  <a:close/>
                  <a:moveTo>
                    <a:pt x="28373" y="74856"/>
                  </a:moveTo>
                  <a:cubicBezTo>
                    <a:pt x="28343" y="74856"/>
                    <a:pt x="28312" y="74860"/>
                    <a:pt x="28282" y="74867"/>
                  </a:cubicBezTo>
                  <a:cubicBezTo>
                    <a:pt x="27100" y="75185"/>
                    <a:pt x="25897" y="75415"/>
                    <a:pt x="24682" y="75558"/>
                  </a:cubicBezTo>
                  <a:cubicBezTo>
                    <a:pt x="24486" y="75581"/>
                    <a:pt x="24341" y="75753"/>
                    <a:pt x="24352" y="75950"/>
                  </a:cubicBezTo>
                  <a:cubicBezTo>
                    <a:pt x="24364" y="76147"/>
                    <a:pt x="24527" y="76301"/>
                    <a:pt x="24724" y="76301"/>
                  </a:cubicBezTo>
                  <a:cubicBezTo>
                    <a:pt x="24739" y="76301"/>
                    <a:pt x="24754" y="76300"/>
                    <a:pt x="24768" y="76298"/>
                  </a:cubicBezTo>
                  <a:cubicBezTo>
                    <a:pt x="26020" y="76152"/>
                    <a:pt x="27259" y="75914"/>
                    <a:pt x="28476" y="75587"/>
                  </a:cubicBezTo>
                  <a:cubicBezTo>
                    <a:pt x="28672" y="75530"/>
                    <a:pt x="28787" y="75328"/>
                    <a:pt x="28733" y="75131"/>
                  </a:cubicBezTo>
                  <a:cubicBezTo>
                    <a:pt x="28688" y="74965"/>
                    <a:pt x="28538" y="74856"/>
                    <a:pt x="28373" y="74856"/>
                  </a:cubicBezTo>
                  <a:close/>
                  <a:moveTo>
                    <a:pt x="19152" y="75614"/>
                  </a:moveTo>
                  <a:cubicBezTo>
                    <a:pt x="18963" y="75614"/>
                    <a:pt x="18799" y="75757"/>
                    <a:pt x="18781" y="75951"/>
                  </a:cubicBezTo>
                  <a:cubicBezTo>
                    <a:pt x="18761" y="76155"/>
                    <a:pt x="18909" y="76336"/>
                    <a:pt x="19114" y="76358"/>
                  </a:cubicBezTo>
                  <a:cubicBezTo>
                    <a:pt x="19961" y="76441"/>
                    <a:pt x="20828" y="76473"/>
                    <a:pt x="21691" y="76480"/>
                  </a:cubicBezTo>
                  <a:lnTo>
                    <a:pt x="21691" y="76480"/>
                  </a:lnTo>
                  <a:cubicBezTo>
                    <a:pt x="22081" y="76480"/>
                    <a:pt x="22484" y="76470"/>
                    <a:pt x="22887" y="76452"/>
                  </a:cubicBezTo>
                  <a:cubicBezTo>
                    <a:pt x="23092" y="76443"/>
                    <a:pt x="23251" y="76269"/>
                    <a:pt x="23242" y="76063"/>
                  </a:cubicBezTo>
                  <a:cubicBezTo>
                    <a:pt x="23233" y="75866"/>
                    <a:pt x="23070" y="75707"/>
                    <a:pt x="22880" y="75707"/>
                  </a:cubicBezTo>
                  <a:cubicBezTo>
                    <a:pt x="22871" y="75707"/>
                    <a:pt x="22862" y="75707"/>
                    <a:pt x="22853" y="75708"/>
                  </a:cubicBezTo>
                  <a:cubicBezTo>
                    <a:pt x="22453" y="75726"/>
                    <a:pt x="22041" y="75731"/>
                    <a:pt x="21670" y="75735"/>
                  </a:cubicBezTo>
                  <a:cubicBezTo>
                    <a:pt x="20838" y="75735"/>
                    <a:pt x="20002" y="75695"/>
                    <a:pt x="19185" y="75615"/>
                  </a:cubicBezTo>
                  <a:cubicBezTo>
                    <a:pt x="19174" y="75614"/>
                    <a:pt x="19163" y="75614"/>
                    <a:pt x="19152" y="75614"/>
                  </a:cubicBezTo>
                  <a:close/>
                  <a:moveTo>
                    <a:pt x="21691" y="76480"/>
                  </a:moveTo>
                  <a:lnTo>
                    <a:pt x="21691" y="76480"/>
                  </a:lnTo>
                  <a:cubicBezTo>
                    <a:pt x="21691" y="76480"/>
                    <a:pt x="21690" y="76480"/>
                    <a:pt x="21690" y="76480"/>
                  </a:cubicBezTo>
                  <a:lnTo>
                    <a:pt x="21691" y="76480"/>
                  </a:lnTo>
                  <a:cubicBezTo>
                    <a:pt x="21691" y="76480"/>
                    <a:pt x="21691" y="76480"/>
                    <a:pt x="21691" y="76480"/>
                  </a:cubicBezTo>
                  <a:close/>
                  <a:moveTo>
                    <a:pt x="66193" y="74720"/>
                  </a:moveTo>
                  <a:cubicBezTo>
                    <a:pt x="65927" y="74720"/>
                    <a:pt x="65662" y="74743"/>
                    <a:pt x="65399" y="74788"/>
                  </a:cubicBezTo>
                  <a:cubicBezTo>
                    <a:pt x="65194" y="74821"/>
                    <a:pt x="65057" y="75015"/>
                    <a:pt x="65093" y="75220"/>
                  </a:cubicBezTo>
                  <a:cubicBezTo>
                    <a:pt x="65123" y="75401"/>
                    <a:pt x="65281" y="75528"/>
                    <a:pt x="65459" y="75528"/>
                  </a:cubicBezTo>
                  <a:cubicBezTo>
                    <a:pt x="65481" y="75528"/>
                    <a:pt x="65504" y="75526"/>
                    <a:pt x="65526" y="75522"/>
                  </a:cubicBezTo>
                  <a:cubicBezTo>
                    <a:pt x="65746" y="75484"/>
                    <a:pt x="65969" y="75466"/>
                    <a:pt x="66191" y="75466"/>
                  </a:cubicBezTo>
                  <a:cubicBezTo>
                    <a:pt x="66388" y="75466"/>
                    <a:pt x="66584" y="75480"/>
                    <a:pt x="66779" y="75510"/>
                  </a:cubicBezTo>
                  <a:cubicBezTo>
                    <a:pt x="67503" y="75622"/>
                    <a:pt x="68161" y="75928"/>
                    <a:pt x="68681" y="76399"/>
                  </a:cubicBezTo>
                  <a:cubicBezTo>
                    <a:pt x="68750" y="76460"/>
                    <a:pt x="68839" y="76494"/>
                    <a:pt x="68930" y="76494"/>
                  </a:cubicBezTo>
                  <a:cubicBezTo>
                    <a:pt x="69084" y="76494"/>
                    <a:pt x="69223" y="76399"/>
                    <a:pt x="69279" y="76255"/>
                  </a:cubicBezTo>
                  <a:cubicBezTo>
                    <a:pt x="69333" y="76111"/>
                    <a:pt x="69295" y="75948"/>
                    <a:pt x="69181" y="75845"/>
                  </a:cubicBezTo>
                  <a:cubicBezTo>
                    <a:pt x="68552" y="75277"/>
                    <a:pt x="67761" y="74907"/>
                    <a:pt x="66892" y="74773"/>
                  </a:cubicBezTo>
                  <a:cubicBezTo>
                    <a:pt x="66661" y="74738"/>
                    <a:pt x="66427" y="74720"/>
                    <a:pt x="66193" y="74720"/>
                  </a:cubicBezTo>
                  <a:close/>
                  <a:moveTo>
                    <a:pt x="35495" y="73393"/>
                  </a:moveTo>
                  <a:cubicBezTo>
                    <a:pt x="35347" y="73393"/>
                    <a:pt x="35207" y="73482"/>
                    <a:pt x="35149" y="73628"/>
                  </a:cubicBezTo>
                  <a:cubicBezTo>
                    <a:pt x="35074" y="73818"/>
                    <a:pt x="35166" y="74032"/>
                    <a:pt x="35354" y="74110"/>
                  </a:cubicBezTo>
                  <a:cubicBezTo>
                    <a:pt x="35911" y="74330"/>
                    <a:pt x="36400" y="74682"/>
                    <a:pt x="36765" y="75124"/>
                  </a:cubicBezTo>
                  <a:cubicBezTo>
                    <a:pt x="37153" y="75594"/>
                    <a:pt x="37569" y="76039"/>
                    <a:pt x="38011" y="76457"/>
                  </a:cubicBezTo>
                  <a:cubicBezTo>
                    <a:pt x="38080" y="76522"/>
                    <a:pt x="38172" y="76559"/>
                    <a:pt x="38267" y="76559"/>
                  </a:cubicBezTo>
                  <a:cubicBezTo>
                    <a:pt x="38604" y="76559"/>
                    <a:pt x="38768" y="76148"/>
                    <a:pt x="38524" y="75917"/>
                  </a:cubicBezTo>
                  <a:cubicBezTo>
                    <a:pt x="38104" y="75518"/>
                    <a:pt x="37709" y="75096"/>
                    <a:pt x="37340" y="74650"/>
                  </a:cubicBezTo>
                  <a:cubicBezTo>
                    <a:pt x="36894" y="74110"/>
                    <a:pt x="36303" y="73683"/>
                    <a:pt x="35627" y="73417"/>
                  </a:cubicBezTo>
                  <a:cubicBezTo>
                    <a:pt x="35584" y="73401"/>
                    <a:pt x="35539" y="73393"/>
                    <a:pt x="35495" y="73393"/>
                  </a:cubicBezTo>
                  <a:close/>
                  <a:moveTo>
                    <a:pt x="99041" y="76110"/>
                  </a:moveTo>
                  <a:cubicBezTo>
                    <a:pt x="98853" y="76110"/>
                    <a:pt x="98690" y="76253"/>
                    <a:pt x="98671" y="76445"/>
                  </a:cubicBezTo>
                  <a:cubicBezTo>
                    <a:pt x="98650" y="76649"/>
                    <a:pt x="98797" y="76832"/>
                    <a:pt x="99002" y="76854"/>
                  </a:cubicBezTo>
                  <a:cubicBezTo>
                    <a:pt x="99244" y="76880"/>
                    <a:pt x="99482" y="76927"/>
                    <a:pt x="99714" y="76997"/>
                  </a:cubicBezTo>
                  <a:cubicBezTo>
                    <a:pt x="100676" y="77287"/>
                    <a:pt x="101668" y="77467"/>
                    <a:pt x="102670" y="77536"/>
                  </a:cubicBezTo>
                  <a:cubicBezTo>
                    <a:pt x="102679" y="77537"/>
                    <a:pt x="102687" y="77537"/>
                    <a:pt x="102696" y="77537"/>
                  </a:cubicBezTo>
                  <a:cubicBezTo>
                    <a:pt x="102897" y="77537"/>
                    <a:pt x="103062" y="77378"/>
                    <a:pt x="103070" y="77177"/>
                  </a:cubicBezTo>
                  <a:cubicBezTo>
                    <a:pt x="103076" y="76976"/>
                    <a:pt x="102922" y="76806"/>
                    <a:pt x="102721" y="76792"/>
                  </a:cubicBezTo>
                  <a:cubicBezTo>
                    <a:pt x="101775" y="76727"/>
                    <a:pt x="100837" y="76556"/>
                    <a:pt x="99929" y="76283"/>
                  </a:cubicBezTo>
                  <a:cubicBezTo>
                    <a:pt x="99652" y="76200"/>
                    <a:pt x="99368" y="76143"/>
                    <a:pt x="99081" y="76113"/>
                  </a:cubicBezTo>
                  <a:cubicBezTo>
                    <a:pt x="99068" y="76111"/>
                    <a:pt x="99054" y="76110"/>
                    <a:pt x="99041" y="76110"/>
                  </a:cubicBezTo>
                  <a:close/>
                  <a:moveTo>
                    <a:pt x="108191" y="76033"/>
                  </a:moveTo>
                  <a:cubicBezTo>
                    <a:pt x="108149" y="76033"/>
                    <a:pt x="108106" y="76040"/>
                    <a:pt x="108064" y="76055"/>
                  </a:cubicBezTo>
                  <a:cubicBezTo>
                    <a:pt x="106984" y="76445"/>
                    <a:pt x="105856" y="76689"/>
                    <a:pt x="104712" y="76780"/>
                  </a:cubicBezTo>
                  <a:lnTo>
                    <a:pt x="104531" y="76793"/>
                  </a:lnTo>
                  <a:cubicBezTo>
                    <a:pt x="104332" y="76807"/>
                    <a:pt x="104179" y="76978"/>
                    <a:pt x="104185" y="77177"/>
                  </a:cubicBezTo>
                  <a:cubicBezTo>
                    <a:pt x="104192" y="77378"/>
                    <a:pt x="104356" y="77537"/>
                    <a:pt x="104557" y="77537"/>
                  </a:cubicBezTo>
                  <a:lnTo>
                    <a:pt x="104582" y="77537"/>
                  </a:lnTo>
                  <a:lnTo>
                    <a:pt x="104772" y="77523"/>
                  </a:lnTo>
                  <a:cubicBezTo>
                    <a:pt x="105983" y="77427"/>
                    <a:pt x="107176" y="77168"/>
                    <a:pt x="108318" y="76756"/>
                  </a:cubicBezTo>
                  <a:cubicBezTo>
                    <a:pt x="108512" y="76686"/>
                    <a:pt x="108612" y="76471"/>
                    <a:pt x="108542" y="76278"/>
                  </a:cubicBezTo>
                  <a:cubicBezTo>
                    <a:pt x="108486" y="76127"/>
                    <a:pt x="108343" y="76033"/>
                    <a:pt x="108191" y="76033"/>
                  </a:cubicBezTo>
                  <a:close/>
                  <a:moveTo>
                    <a:pt x="63760" y="75496"/>
                  </a:moveTo>
                  <a:cubicBezTo>
                    <a:pt x="63684" y="75496"/>
                    <a:pt x="63607" y="75519"/>
                    <a:pt x="63541" y="75568"/>
                  </a:cubicBezTo>
                  <a:cubicBezTo>
                    <a:pt x="63410" y="75664"/>
                    <a:pt x="63284" y="75767"/>
                    <a:pt x="63164" y="75876"/>
                  </a:cubicBezTo>
                  <a:cubicBezTo>
                    <a:pt x="62378" y="76601"/>
                    <a:pt x="61521" y="77247"/>
                    <a:pt x="60607" y="77804"/>
                  </a:cubicBezTo>
                  <a:cubicBezTo>
                    <a:pt x="60465" y="77891"/>
                    <a:pt x="60399" y="78063"/>
                    <a:pt x="60443" y="78223"/>
                  </a:cubicBezTo>
                  <a:cubicBezTo>
                    <a:pt x="60489" y="78384"/>
                    <a:pt x="60635" y="78495"/>
                    <a:pt x="60803" y="78495"/>
                  </a:cubicBezTo>
                  <a:cubicBezTo>
                    <a:pt x="60871" y="78495"/>
                    <a:pt x="60938" y="78476"/>
                    <a:pt x="60997" y="78440"/>
                  </a:cubicBezTo>
                  <a:cubicBezTo>
                    <a:pt x="61952" y="77858"/>
                    <a:pt x="62847" y="77182"/>
                    <a:pt x="63670" y="76424"/>
                  </a:cubicBezTo>
                  <a:cubicBezTo>
                    <a:pt x="63768" y="76334"/>
                    <a:pt x="63871" y="76249"/>
                    <a:pt x="63979" y="76170"/>
                  </a:cubicBezTo>
                  <a:cubicBezTo>
                    <a:pt x="64146" y="76049"/>
                    <a:pt x="64183" y="75815"/>
                    <a:pt x="64061" y="75650"/>
                  </a:cubicBezTo>
                  <a:cubicBezTo>
                    <a:pt x="63988" y="75549"/>
                    <a:pt x="63875" y="75496"/>
                    <a:pt x="63760" y="75496"/>
                  </a:cubicBezTo>
                  <a:close/>
                  <a:moveTo>
                    <a:pt x="97211" y="76320"/>
                  </a:moveTo>
                  <a:cubicBezTo>
                    <a:pt x="97169" y="76320"/>
                    <a:pt x="97126" y="76327"/>
                    <a:pt x="97084" y="76343"/>
                  </a:cubicBezTo>
                  <a:cubicBezTo>
                    <a:pt x="96228" y="76642"/>
                    <a:pt x="95513" y="77173"/>
                    <a:pt x="95014" y="77882"/>
                  </a:cubicBezTo>
                  <a:cubicBezTo>
                    <a:pt x="94766" y="78234"/>
                    <a:pt x="94498" y="78574"/>
                    <a:pt x="94213" y="78898"/>
                  </a:cubicBezTo>
                  <a:cubicBezTo>
                    <a:pt x="94000" y="79139"/>
                    <a:pt x="94172" y="79516"/>
                    <a:pt x="94493" y="79516"/>
                  </a:cubicBezTo>
                  <a:cubicBezTo>
                    <a:pt x="94600" y="79516"/>
                    <a:pt x="94701" y="79471"/>
                    <a:pt x="94773" y="79391"/>
                  </a:cubicBezTo>
                  <a:cubicBezTo>
                    <a:pt x="95075" y="79046"/>
                    <a:pt x="95360" y="78685"/>
                    <a:pt x="95625" y="78311"/>
                  </a:cubicBezTo>
                  <a:cubicBezTo>
                    <a:pt x="96032" y="77731"/>
                    <a:pt x="96622" y="77294"/>
                    <a:pt x="97329" y="77047"/>
                  </a:cubicBezTo>
                  <a:cubicBezTo>
                    <a:pt x="97526" y="76981"/>
                    <a:pt x="97631" y="76766"/>
                    <a:pt x="97563" y="76570"/>
                  </a:cubicBezTo>
                  <a:cubicBezTo>
                    <a:pt x="97509" y="76417"/>
                    <a:pt x="97365" y="76320"/>
                    <a:pt x="97211" y="76320"/>
                  </a:cubicBezTo>
                  <a:close/>
                  <a:moveTo>
                    <a:pt x="39699" y="77014"/>
                  </a:moveTo>
                  <a:cubicBezTo>
                    <a:pt x="39585" y="77014"/>
                    <a:pt x="39472" y="77066"/>
                    <a:pt x="39399" y="77164"/>
                  </a:cubicBezTo>
                  <a:cubicBezTo>
                    <a:pt x="39278" y="77327"/>
                    <a:pt x="39310" y="77558"/>
                    <a:pt x="39470" y="77682"/>
                  </a:cubicBezTo>
                  <a:cubicBezTo>
                    <a:pt x="40492" y="78437"/>
                    <a:pt x="41593" y="79078"/>
                    <a:pt x="42755" y="79593"/>
                  </a:cubicBezTo>
                  <a:cubicBezTo>
                    <a:pt x="42802" y="79613"/>
                    <a:pt x="42854" y="79625"/>
                    <a:pt x="42906" y="79625"/>
                  </a:cubicBezTo>
                  <a:cubicBezTo>
                    <a:pt x="43082" y="79625"/>
                    <a:pt x="43234" y="79502"/>
                    <a:pt x="43271" y="79329"/>
                  </a:cubicBezTo>
                  <a:cubicBezTo>
                    <a:pt x="43307" y="79158"/>
                    <a:pt x="43219" y="78983"/>
                    <a:pt x="43057" y="78912"/>
                  </a:cubicBezTo>
                  <a:cubicBezTo>
                    <a:pt x="41947" y="78419"/>
                    <a:pt x="40892" y="77806"/>
                    <a:pt x="39915" y="77083"/>
                  </a:cubicBezTo>
                  <a:cubicBezTo>
                    <a:pt x="39850" y="77036"/>
                    <a:pt x="39774" y="77014"/>
                    <a:pt x="39699" y="77014"/>
                  </a:cubicBezTo>
                  <a:close/>
                  <a:moveTo>
                    <a:pt x="59160" y="78638"/>
                  </a:moveTo>
                  <a:cubicBezTo>
                    <a:pt x="59108" y="78638"/>
                    <a:pt x="59055" y="78649"/>
                    <a:pt x="59005" y="78672"/>
                  </a:cubicBezTo>
                  <a:cubicBezTo>
                    <a:pt x="57904" y="79193"/>
                    <a:pt x="56756" y="79607"/>
                    <a:pt x="55575" y="79906"/>
                  </a:cubicBezTo>
                  <a:cubicBezTo>
                    <a:pt x="55392" y="79951"/>
                    <a:pt x="55273" y="80126"/>
                    <a:pt x="55297" y="80313"/>
                  </a:cubicBezTo>
                  <a:cubicBezTo>
                    <a:pt x="55320" y="80500"/>
                    <a:pt x="55479" y="80640"/>
                    <a:pt x="55667" y="80640"/>
                  </a:cubicBezTo>
                  <a:cubicBezTo>
                    <a:pt x="55697" y="80640"/>
                    <a:pt x="55728" y="80636"/>
                    <a:pt x="55758" y="80628"/>
                  </a:cubicBezTo>
                  <a:cubicBezTo>
                    <a:pt x="56987" y="80318"/>
                    <a:pt x="58182" y="79888"/>
                    <a:pt x="59326" y="79345"/>
                  </a:cubicBezTo>
                  <a:cubicBezTo>
                    <a:pt x="59508" y="79254"/>
                    <a:pt x="59585" y="79034"/>
                    <a:pt x="59497" y="78850"/>
                  </a:cubicBezTo>
                  <a:cubicBezTo>
                    <a:pt x="59433" y="78716"/>
                    <a:pt x="59300" y="78638"/>
                    <a:pt x="59160" y="78638"/>
                  </a:cubicBezTo>
                  <a:close/>
                  <a:moveTo>
                    <a:pt x="69995" y="77261"/>
                  </a:moveTo>
                  <a:cubicBezTo>
                    <a:pt x="69931" y="77261"/>
                    <a:pt x="69865" y="77278"/>
                    <a:pt x="69805" y="77313"/>
                  </a:cubicBezTo>
                  <a:cubicBezTo>
                    <a:pt x="69629" y="77419"/>
                    <a:pt x="69570" y="77648"/>
                    <a:pt x="69676" y="77825"/>
                  </a:cubicBezTo>
                  <a:cubicBezTo>
                    <a:pt x="70317" y="78901"/>
                    <a:pt x="71142" y="79887"/>
                    <a:pt x="72129" y="80758"/>
                  </a:cubicBezTo>
                  <a:cubicBezTo>
                    <a:pt x="72197" y="80819"/>
                    <a:pt x="72285" y="80852"/>
                    <a:pt x="72376" y="80852"/>
                  </a:cubicBezTo>
                  <a:lnTo>
                    <a:pt x="72375" y="80851"/>
                  </a:lnTo>
                  <a:cubicBezTo>
                    <a:pt x="72530" y="80851"/>
                    <a:pt x="72667" y="80754"/>
                    <a:pt x="72722" y="80610"/>
                  </a:cubicBezTo>
                  <a:cubicBezTo>
                    <a:pt x="72777" y="80465"/>
                    <a:pt x="72737" y="80301"/>
                    <a:pt x="72622" y="80200"/>
                  </a:cubicBezTo>
                  <a:cubicBezTo>
                    <a:pt x="71693" y="79379"/>
                    <a:pt x="70917" y="78452"/>
                    <a:pt x="70315" y="77443"/>
                  </a:cubicBezTo>
                  <a:cubicBezTo>
                    <a:pt x="70246" y="77326"/>
                    <a:pt x="70123" y="77261"/>
                    <a:pt x="69995" y="77261"/>
                  </a:cubicBezTo>
                  <a:close/>
                  <a:moveTo>
                    <a:pt x="44637" y="79545"/>
                  </a:moveTo>
                  <a:cubicBezTo>
                    <a:pt x="44481" y="79545"/>
                    <a:pt x="44335" y="79644"/>
                    <a:pt x="44282" y="79801"/>
                  </a:cubicBezTo>
                  <a:cubicBezTo>
                    <a:pt x="44217" y="80000"/>
                    <a:pt x="44328" y="80212"/>
                    <a:pt x="44528" y="80273"/>
                  </a:cubicBezTo>
                  <a:cubicBezTo>
                    <a:pt x="45731" y="80668"/>
                    <a:pt x="46970" y="80945"/>
                    <a:pt x="48228" y="81100"/>
                  </a:cubicBezTo>
                  <a:cubicBezTo>
                    <a:pt x="48243" y="81103"/>
                    <a:pt x="48259" y="81104"/>
                    <a:pt x="48274" y="81104"/>
                  </a:cubicBezTo>
                  <a:lnTo>
                    <a:pt x="48274" y="81103"/>
                  </a:lnTo>
                  <a:cubicBezTo>
                    <a:pt x="48471" y="81103"/>
                    <a:pt x="48634" y="80950"/>
                    <a:pt x="48645" y="80753"/>
                  </a:cubicBezTo>
                  <a:cubicBezTo>
                    <a:pt x="48658" y="80557"/>
                    <a:pt x="48516" y="80385"/>
                    <a:pt x="48320" y="80361"/>
                  </a:cubicBezTo>
                  <a:cubicBezTo>
                    <a:pt x="47110" y="80211"/>
                    <a:pt x="45918" y="79945"/>
                    <a:pt x="44761" y="79566"/>
                  </a:cubicBezTo>
                  <a:cubicBezTo>
                    <a:pt x="44720" y="79552"/>
                    <a:pt x="44678" y="79545"/>
                    <a:pt x="44637" y="79545"/>
                  </a:cubicBezTo>
                  <a:close/>
                  <a:moveTo>
                    <a:pt x="53844" y="80266"/>
                  </a:moveTo>
                  <a:cubicBezTo>
                    <a:pt x="53825" y="80266"/>
                    <a:pt x="53805" y="80268"/>
                    <a:pt x="53786" y="80271"/>
                  </a:cubicBezTo>
                  <a:cubicBezTo>
                    <a:pt x="53309" y="80345"/>
                    <a:pt x="52821" y="80403"/>
                    <a:pt x="52335" y="80442"/>
                  </a:cubicBezTo>
                  <a:cubicBezTo>
                    <a:pt x="51799" y="80486"/>
                    <a:pt x="51262" y="80508"/>
                    <a:pt x="50724" y="80508"/>
                  </a:cubicBezTo>
                  <a:cubicBezTo>
                    <a:pt x="50530" y="80508"/>
                    <a:pt x="50335" y="80505"/>
                    <a:pt x="50141" y="80500"/>
                  </a:cubicBezTo>
                  <a:cubicBezTo>
                    <a:pt x="50138" y="80500"/>
                    <a:pt x="50135" y="80500"/>
                    <a:pt x="50132" y="80500"/>
                  </a:cubicBezTo>
                  <a:cubicBezTo>
                    <a:pt x="49930" y="80500"/>
                    <a:pt x="49763" y="80659"/>
                    <a:pt x="49758" y="80862"/>
                  </a:cubicBezTo>
                  <a:cubicBezTo>
                    <a:pt x="49752" y="81067"/>
                    <a:pt x="49914" y="81239"/>
                    <a:pt x="50120" y="81245"/>
                  </a:cubicBezTo>
                  <a:cubicBezTo>
                    <a:pt x="50317" y="81251"/>
                    <a:pt x="50514" y="81254"/>
                    <a:pt x="50711" y="81254"/>
                  </a:cubicBezTo>
                  <a:cubicBezTo>
                    <a:pt x="51273" y="81254"/>
                    <a:pt x="51841" y="81230"/>
                    <a:pt x="52397" y="81185"/>
                  </a:cubicBezTo>
                  <a:cubicBezTo>
                    <a:pt x="52899" y="81145"/>
                    <a:pt x="53405" y="81084"/>
                    <a:pt x="53900" y="81007"/>
                  </a:cubicBezTo>
                  <a:cubicBezTo>
                    <a:pt x="54104" y="80975"/>
                    <a:pt x="54243" y="80785"/>
                    <a:pt x="54212" y="80581"/>
                  </a:cubicBezTo>
                  <a:cubicBezTo>
                    <a:pt x="54183" y="80397"/>
                    <a:pt x="54024" y="80266"/>
                    <a:pt x="53844" y="80266"/>
                  </a:cubicBezTo>
                  <a:close/>
                  <a:moveTo>
                    <a:pt x="93163" y="80082"/>
                  </a:moveTo>
                  <a:cubicBezTo>
                    <a:pt x="93079" y="80082"/>
                    <a:pt x="92995" y="80110"/>
                    <a:pt x="92926" y="80168"/>
                  </a:cubicBezTo>
                  <a:cubicBezTo>
                    <a:pt x="92027" y="80939"/>
                    <a:pt x="91009" y="81606"/>
                    <a:pt x="89898" y="82152"/>
                  </a:cubicBezTo>
                  <a:cubicBezTo>
                    <a:pt x="89743" y="82228"/>
                    <a:pt x="89660" y="82403"/>
                    <a:pt x="89700" y="82571"/>
                  </a:cubicBezTo>
                  <a:cubicBezTo>
                    <a:pt x="89739" y="82740"/>
                    <a:pt x="89889" y="82859"/>
                    <a:pt x="90062" y="82859"/>
                  </a:cubicBezTo>
                  <a:cubicBezTo>
                    <a:pt x="90119" y="82859"/>
                    <a:pt x="90175" y="82847"/>
                    <a:pt x="90226" y="82821"/>
                  </a:cubicBezTo>
                  <a:cubicBezTo>
                    <a:pt x="91393" y="82247"/>
                    <a:pt x="92465" y="81545"/>
                    <a:pt x="93410" y="80734"/>
                  </a:cubicBezTo>
                  <a:cubicBezTo>
                    <a:pt x="93562" y="80598"/>
                    <a:pt x="93578" y="80366"/>
                    <a:pt x="93446" y="80212"/>
                  </a:cubicBezTo>
                  <a:cubicBezTo>
                    <a:pt x="93372" y="80127"/>
                    <a:pt x="93268" y="80082"/>
                    <a:pt x="93163" y="80082"/>
                  </a:cubicBezTo>
                  <a:close/>
                  <a:moveTo>
                    <a:pt x="73854" y="81237"/>
                  </a:moveTo>
                  <a:cubicBezTo>
                    <a:pt x="73733" y="81237"/>
                    <a:pt x="73615" y="81296"/>
                    <a:pt x="73543" y="81404"/>
                  </a:cubicBezTo>
                  <a:cubicBezTo>
                    <a:pt x="73429" y="81576"/>
                    <a:pt x="73476" y="81807"/>
                    <a:pt x="73647" y="81921"/>
                  </a:cubicBezTo>
                  <a:cubicBezTo>
                    <a:pt x="74689" y="82610"/>
                    <a:pt x="75837" y="83177"/>
                    <a:pt x="77062" y="83606"/>
                  </a:cubicBezTo>
                  <a:cubicBezTo>
                    <a:pt x="77102" y="83620"/>
                    <a:pt x="77142" y="83628"/>
                    <a:pt x="77184" y="83628"/>
                  </a:cubicBezTo>
                  <a:cubicBezTo>
                    <a:pt x="77366" y="83628"/>
                    <a:pt x="77521" y="83497"/>
                    <a:pt x="77552" y="83317"/>
                  </a:cubicBezTo>
                  <a:cubicBezTo>
                    <a:pt x="77582" y="83138"/>
                    <a:pt x="77479" y="82964"/>
                    <a:pt x="77308" y="82903"/>
                  </a:cubicBezTo>
                  <a:cubicBezTo>
                    <a:pt x="76141" y="82494"/>
                    <a:pt x="75049" y="81955"/>
                    <a:pt x="74059" y="81300"/>
                  </a:cubicBezTo>
                  <a:cubicBezTo>
                    <a:pt x="73996" y="81257"/>
                    <a:pt x="73924" y="81237"/>
                    <a:pt x="73854" y="81237"/>
                  </a:cubicBezTo>
                  <a:close/>
                  <a:moveTo>
                    <a:pt x="88340" y="82838"/>
                  </a:moveTo>
                  <a:cubicBezTo>
                    <a:pt x="88302" y="82838"/>
                    <a:pt x="88262" y="82844"/>
                    <a:pt x="88223" y="82857"/>
                  </a:cubicBezTo>
                  <a:cubicBezTo>
                    <a:pt x="87078" y="83263"/>
                    <a:pt x="85891" y="83539"/>
                    <a:pt x="84684" y="83682"/>
                  </a:cubicBezTo>
                  <a:cubicBezTo>
                    <a:pt x="84488" y="83705"/>
                    <a:pt x="84345" y="83877"/>
                    <a:pt x="84356" y="84074"/>
                  </a:cubicBezTo>
                  <a:cubicBezTo>
                    <a:pt x="84367" y="84271"/>
                    <a:pt x="84530" y="84425"/>
                    <a:pt x="84729" y="84425"/>
                  </a:cubicBezTo>
                  <a:lnTo>
                    <a:pt x="84727" y="84426"/>
                  </a:lnTo>
                  <a:cubicBezTo>
                    <a:pt x="84743" y="84425"/>
                    <a:pt x="84758" y="84424"/>
                    <a:pt x="84772" y="84423"/>
                  </a:cubicBezTo>
                  <a:cubicBezTo>
                    <a:pt x="86034" y="84273"/>
                    <a:pt x="87274" y="83984"/>
                    <a:pt x="88472" y="83560"/>
                  </a:cubicBezTo>
                  <a:cubicBezTo>
                    <a:pt x="88663" y="83489"/>
                    <a:pt x="88761" y="83278"/>
                    <a:pt x="88692" y="83086"/>
                  </a:cubicBezTo>
                  <a:cubicBezTo>
                    <a:pt x="88638" y="82933"/>
                    <a:pt x="88495" y="82838"/>
                    <a:pt x="88340" y="82838"/>
                  </a:cubicBezTo>
                  <a:close/>
                  <a:moveTo>
                    <a:pt x="78967" y="83392"/>
                  </a:moveTo>
                  <a:cubicBezTo>
                    <a:pt x="78797" y="83392"/>
                    <a:pt x="78643" y="83509"/>
                    <a:pt x="78604" y="83682"/>
                  </a:cubicBezTo>
                  <a:cubicBezTo>
                    <a:pt x="78558" y="83886"/>
                    <a:pt x="78689" y="84088"/>
                    <a:pt x="78893" y="84130"/>
                  </a:cubicBezTo>
                  <a:cubicBezTo>
                    <a:pt x="80133" y="84407"/>
                    <a:pt x="81400" y="84547"/>
                    <a:pt x="82672" y="84547"/>
                  </a:cubicBezTo>
                  <a:lnTo>
                    <a:pt x="82875" y="84546"/>
                  </a:lnTo>
                  <a:cubicBezTo>
                    <a:pt x="83081" y="84545"/>
                    <a:pt x="83247" y="84377"/>
                    <a:pt x="83245" y="84171"/>
                  </a:cubicBezTo>
                  <a:cubicBezTo>
                    <a:pt x="83244" y="83965"/>
                    <a:pt x="83079" y="83799"/>
                    <a:pt x="82874" y="83799"/>
                  </a:cubicBezTo>
                  <a:cubicBezTo>
                    <a:pt x="82873" y="83799"/>
                    <a:pt x="82872" y="83799"/>
                    <a:pt x="82872" y="83799"/>
                  </a:cubicBezTo>
                  <a:lnTo>
                    <a:pt x="82868" y="83799"/>
                  </a:lnTo>
                  <a:lnTo>
                    <a:pt x="82669" y="83801"/>
                  </a:lnTo>
                  <a:cubicBezTo>
                    <a:pt x="82664" y="83801"/>
                    <a:pt x="82658" y="83801"/>
                    <a:pt x="82652" y="83801"/>
                  </a:cubicBezTo>
                  <a:cubicBezTo>
                    <a:pt x="81442" y="83801"/>
                    <a:pt x="80237" y="83667"/>
                    <a:pt x="79057" y="83402"/>
                  </a:cubicBezTo>
                  <a:cubicBezTo>
                    <a:pt x="79027" y="83395"/>
                    <a:pt x="78997" y="83392"/>
                    <a:pt x="78967" y="83392"/>
                  </a:cubicBezTo>
                  <a:close/>
                </a:path>
              </a:pathLst>
            </a:custGeom>
            <a:solidFill>
              <a:srgbClr val="FE6061"/>
            </a:solidFill>
            <a:ln>
              <a:solidFill>
                <a:srgbClr val="FE6061"/>
              </a:solidFill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Google Shape;204;p32">
              <a:extLst>
                <a:ext uri="{FF2B5EF4-FFF2-40B4-BE49-F238E27FC236}">
                  <a16:creationId xmlns:a16="http://schemas.microsoft.com/office/drawing/2014/main" id="{E4AD8C47-CC80-3E0C-60CA-1ED7BF1D5E8E}"/>
                </a:ext>
              </a:extLst>
            </p:cNvPr>
            <p:cNvSpPr/>
            <p:nvPr/>
          </p:nvSpPr>
          <p:spPr>
            <a:xfrm>
              <a:off x="4426263" y="1634230"/>
              <a:ext cx="213866" cy="196322"/>
            </a:xfrm>
            <a:custGeom>
              <a:avLst/>
              <a:gdLst/>
              <a:ahLst/>
              <a:cxnLst/>
              <a:rect l="l" t="t" r="r" b="b"/>
              <a:pathLst>
                <a:path w="5461" h="5013" extrusionOk="0">
                  <a:moveTo>
                    <a:pt x="2730" y="0"/>
                  </a:moveTo>
                  <a:cubicBezTo>
                    <a:pt x="2610" y="0"/>
                    <a:pt x="2489" y="69"/>
                    <a:pt x="2444" y="208"/>
                  </a:cubicBezTo>
                  <a:lnTo>
                    <a:pt x="2031" y="1476"/>
                  </a:lnTo>
                  <a:cubicBezTo>
                    <a:pt x="1992" y="1600"/>
                    <a:pt x="1876" y="1684"/>
                    <a:pt x="1745" y="1684"/>
                  </a:cubicBezTo>
                  <a:lnTo>
                    <a:pt x="412" y="1684"/>
                  </a:lnTo>
                  <a:cubicBezTo>
                    <a:pt x="121" y="1684"/>
                    <a:pt x="0" y="2058"/>
                    <a:pt x="235" y="2228"/>
                  </a:cubicBezTo>
                  <a:lnTo>
                    <a:pt x="1314" y="3012"/>
                  </a:lnTo>
                  <a:cubicBezTo>
                    <a:pt x="1420" y="3089"/>
                    <a:pt x="1464" y="3224"/>
                    <a:pt x="1423" y="3349"/>
                  </a:cubicBezTo>
                  <a:lnTo>
                    <a:pt x="1011" y="4617"/>
                  </a:lnTo>
                  <a:cubicBezTo>
                    <a:pt x="943" y="4828"/>
                    <a:pt x="1110" y="5012"/>
                    <a:pt x="1298" y="5012"/>
                  </a:cubicBezTo>
                  <a:cubicBezTo>
                    <a:pt x="1357" y="5012"/>
                    <a:pt x="1418" y="4994"/>
                    <a:pt x="1474" y="4953"/>
                  </a:cubicBezTo>
                  <a:lnTo>
                    <a:pt x="2553" y="4169"/>
                  </a:lnTo>
                  <a:cubicBezTo>
                    <a:pt x="2606" y="4131"/>
                    <a:pt x="2668" y="4112"/>
                    <a:pt x="2730" y="4112"/>
                  </a:cubicBezTo>
                  <a:cubicBezTo>
                    <a:pt x="2792" y="4112"/>
                    <a:pt x="2854" y="4131"/>
                    <a:pt x="2907" y="4169"/>
                  </a:cubicBezTo>
                  <a:lnTo>
                    <a:pt x="3985" y="4953"/>
                  </a:lnTo>
                  <a:cubicBezTo>
                    <a:pt x="4042" y="4994"/>
                    <a:pt x="4103" y="5012"/>
                    <a:pt x="4162" y="5012"/>
                  </a:cubicBezTo>
                  <a:cubicBezTo>
                    <a:pt x="4350" y="5012"/>
                    <a:pt x="4517" y="4828"/>
                    <a:pt x="4448" y="4617"/>
                  </a:cubicBezTo>
                  <a:lnTo>
                    <a:pt x="4037" y="3349"/>
                  </a:lnTo>
                  <a:cubicBezTo>
                    <a:pt x="3997" y="3224"/>
                    <a:pt x="4041" y="3089"/>
                    <a:pt x="4147" y="3012"/>
                  </a:cubicBezTo>
                  <a:lnTo>
                    <a:pt x="5226" y="2228"/>
                  </a:lnTo>
                  <a:cubicBezTo>
                    <a:pt x="5461" y="2058"/>
                    <a:pt x="5340" y="1684"/>
                    <a:pt x="5047" y="1684"/>
                  </a:cubicBezTo>
                  <a:lnTo>
                    <a:pt x="3714" y="1684"/>
                  </a:lnTo>
                  <a:cubicBezTo>
                    <a:pt x="3585" y="1684"/>
                    <a:pt x="3469" y="1600"/>
                    <a:pt x="3428" y="1476"/>
                  </a:cubicBezTo>
                  <a:lnTo>
                    <a:pt x="3017" y="208"/>
                  </a:lnTo>
                  <a:cubicBezTo>
                    <a:pt x="2972" y="69"/>
                    <a:pt x="2851" y="0"/>
                    <a:pt x="2730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Google Shape;205;p32">
              <a:extLst>
                <a:ext uri="{FF2B5EF4-FFF2-40B4-BE49-F238E27FC236}">
                  <a16:creationId xmlns:a16="http://schemas.microsoft.com/office/drawing/2014/main" id="{3C40B63F-BC58-D70B-3564-C0FA3349821D}"/>
                </a:ext>
              </a:extLst>
            </p:cNvPr>
            <p:cNvSpPr/>
            <p:nvPr/>
          </p:nvSpPr>
          <p:spPr>
            <a:xfrm>
              <a:off x="3924693" y="4091012"/>
              <a:ext cx="157316" cy="144431"/>
            </a:xfrm>
            <a:custGeom>
              <a:avLst/>
              <a:gdLst/>
              <a:ahLst/>
              <a:cxnLst/>
              <a:rect l="l" t="t" r="r" b="b"/>
              <a:pathLst>
                <a:path w="4017" h="3688" extrusionOk="0">
                  <a:moveTo>
                    <a:pt x="2008" y="1"/>
                  </a:moveTo>
                  <a:cubicBezTo>
                    <a:pt x="1920" y="1"/>
                    <a:pt x="1831" y="52"/>
                    <a:pt x="1798" y="153"/>
                  </a:cubicBezTo>
                  <a:lnTo>
                    <a:pt x="1495" y="1086"/>
                  </a:lnTo>
                  <a:cubicBezTo>
                    <a:pt x="1466" y="1177"/>
                    <a:pt x="1381" y="1240"/>
                    <a:pt x="1284" y="1240"/>
                  </a:cubicBezTo>
                  <a:lnTo>
                    <a:pt x="304" y="1240"/>
                  </a:lnTo>
                  <a:cubicBezTo>
                    <a:pt x="89" y="1240"/>
                    <a:pt x="0" y="1513"/>
                    <a:pt x="173" y="1640"/>
                  </a:cubicBezTo>
                  <a:lnTo>
                    <a:pt x="967" y="2217"/>
                  </a:lnTo>
                  <a:cubicBezTo>
                    <a:pt x="1045" y="2273"/>
                    <a:pt x="1077" y="2373"/>
                    <a:pt x="1047" y="2463"/>
                  </a:cubicBezTo>
                  <a:lnTo>
                    <a:pt x="745" y="3397"/>
                  </a:lnTo>
                  <a:cubicBezTo>
                    <a:pt x="694" y="3552"/>
                    <a:pt x="817" y="3687"/>
                    <a:pt x="956" y="3687"/>
                  </a:cubicBezTo>
                  <a:cubicBezTo>
                    <a:pt x="999" y="3687"/>
                    <a:pt x="1044" y="3674"/>
                    <a:pt x="1085" y="3644"/>
                  </a:cubicBezTo>
                  <a:lnTo>
                    <a:pt x="1878" y="3068"/>
                  </a:lnTo>
                  <a:cubicBezTo>
                    <a:pt x="1917" y="3040"/>
                    <a:pt x="1962" y="3026"/>
                    <a:pt x="2008" y="3026"/>
                  </a:cubicBezTo>
                  <a:cubicBezTo>
                    <a:pt x="2054" y="3026"/>
                    <a:pt x="2100" y="3040"/>
                    <a:pt x="2139" y="3068"/>
                  </a:cubicBezTo>
                  <a:lnTo>
                    <a:pt x="2931" y="3644"/>
                  </a:lnTo>
                  <a:cubicBezTo>
                    <a:pt x="2973" y="3674"/>
                    <a:pt x="3018" y="3687"/>
                    <a:pt x="3061" y="3687"/>
                  </a:cubicBezTo>
                  <a:cubicBezTo>
                    <a:pt x="3199" y="3687"/>
                    <a:pt x="3322" y="3552"/>
                    <a:pt x="3272" y="3396"/>
                  </a:cubicBezTo>
                  <a:lnTo>
                    <a:pt x="2969" y="2463"/>
                  </a:lnTo>
                  <a:cubicBezTo>
                    <a:pt x="2940" y="2373"/>
                    <a:pt x="2972" y="2273"/>
                    <a:pt x="3049" y="2217"/>
                  </a:cubicBezTo>
                  <a:lnTo>
                    <a:pt x="3843" y="1639"/>
                  </a:lnTo>
                  <a:cubicBezTo>
                    <a:pt x="4016" y="1513"/>
                    <a:pt x="3927" y="1240"/>
                    <a:pt x="3713" y="1240"/>
                  </a:cubicBezTo>
                  <a:lnTo>
                    <a:pt x="2731" y="1240"/>
                  </a:lnTo>
                  <a:cubicBezTo>
                    <a:pt x="2636" y="1240"/>
                    <a:pt x="2551" y="1177"/>
                    <a:pt x="2522" y="1086"/>
                  </a:cubicBezTo>
                  <a:lnTo>
                    <a:pt x="2219" y="153"/>
                  </a:lnTo>
                  <a:cubicBezTo>
                    <a:pt x="2186" y="52"/>
                    <a:pt x="2097" y="1"/>
                    <a:pt x="2008" y="1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Google Shape;206;p32">
              <a:extLst>
                <a:ext uri="{FF2B5EF4-FFF2-40B4-BE49-F238E27FC236}">
                  <a16:creationId xmlns:a16="http://schemas.microsoft.com/office/drawing/2014/main" id="{D219C0E3-5A79-57C9-CE34-814425F3C034}"/>
                </a:ext>
              </a:extLst>
            </p:cNvPr>
            <p:cNvSpPr/>
            <p:nvPr/>
          </p:nvSpPr>
          <p:spPr>
            <a:xfrm>
              <a:off x="7174110" y="3530774"/>
              <a:ext cx="157433" cy="144392"/>
            </a:xfrm>
            <a:custGeom>
              <a:avLst/>
              <a:gdLst/>
              <a:ahLst/>
              <a:cxnLst/>
              <a:rect l="l" t="t" r="r" b="b"/>
              <a:pathLst>
                <a:path w="4020" h="3687" extrusionOk="0">
                  <a:moveTo>
                    <a:pt x="2011" y="1"/>
                  </a:moveTo>
                  <a:cubicBezTo>
                    <a:pt x="1922" y="1"/>
                    <a:pt x="1833" y="51"/>
                    <a:pt x="1799" y="153"/>
                  </a:cubicBezTo>
                  <a:lnTo>
                    <a:pt x="1496" y="1086"/>
                  </a:lnTo>
                  <a:cubicBezTo>
                    <a:pt x="1466" y="1177"/>
                    <a:pt x="1380" y="1238"/>
                    <a:pt x="1285" y="1238"/>
                  </a:cubicBezTo>
                  <a:lnTo>
                    <a:pt x="304" y="1238"/>
                  </a:lnTo>
                  <a:cubicBezTo>
                    <a:pt x="91" y="1238"/>
                    <a:pt x="0" y="1513"/>
                    <a:pt x="175" y="1639"/>
                  </a:cubicBezTo>
                  <a:lnTo>
                    <a:pt x="967" y="2216"/>
                  </a:lnTo>
                  <a:cubicBezTo>
                    <a:pt x="1045" y="2272"/>
                    <a:pt x="1078" y="2372"/>
                    <a:pt x="1048" y="2463"/>
                  </a:cubicBezTo>
                  <a:lnTo>
                    <a:pt x="746" y="3396"/>
                  </a:lnTo>
                  <a:cubicBezTo>
                    <a:pt x="695" y="3552"/>
                    <a:pt x="819" y="3687"/>
                    <a:pt x="957" y="3687"/>
                  </a:cubicBezTo>
                  <a:cubicBezTo>
                    <a:pt x="1001" y="3687"/>
                    <a:pt x="1045" y="3674"/>
                    <a:pt x="1087" y="3644"/>
                  </a:cubicBezTo>
                  <a:lnTo>
                    <a:pt x="1880" y="3067"/>
                  </a:lnTo>
                  <a:cubicBezTo>
                    <a:pt x="1919" y="3039"/>
                    <a:pt x="1965" y="3025"/>
                    <a:pt x="2010" y="3025"/>
                  </a:cubicBezTo>
                  <a:cubicBezTo>
                    <a:pt x="2056" y="3025"/>
                    <a:pt x="2101" y="3039"/>
                    <a:pt x="2140" y="3067"/>
                  </a:cubicBezTo>
                  <a:lnTo>
                    <a:pt x="2934" y="3644"/>
                  </a:lnTo>
                  <a:cubicBezTo>
                    <a:pt x="2975" y="3674"/>
                    <a:pt x="3020" y="3687"/>
                    <a:pt x="3063" y="3687"/>
                  </a:cubicBezTo>
                  <a:cubicBezTo>
                    <a:pt x="3202" y="3687"/>
                    <a:pt x="3325" y="3552"/>
                    <a:pt x="3274" y="3396"/>
                  </a:cubicBezTo>
                  <a:lnTo>
                    <a:pt x="2972" y="2463"/>
                  </a:lnTo>
                  <a:cubicBezTo>
                    <a:pt x="2942" y="2372"/>
                    <a:pt x="2976" y="2272"/>
                    <a:pt x="3053" y="2216"/>
                  </a:cubicBezTo>
                  <a:lnTo>
                    <a:pt x="3846" y="1639"/>
                  </a:lnTo>
                  <a:cubicBezTo>
                    <a:pt x="4020" y="1513"/>
                    <a:pt x="3930" y="1238"/>
                    <a:pt x="3716" y="1238"/>
                  </a:cubicBezTo>
                  <a:lnTo>
                    <a:pt x="2735" y="1238"/>
                  </a:lnTo>
                  <a:cubicBezTo>
                    <a:pt x="2640" y="1238"/>
                    <a:pt x="2555" y="1177"/>
                    <a:pt x="2524" y="1086"/>
                  </a:cubicBezTo>
                  <a:lnTo>
                    <a:pt x="2221" y="153"/>
                  </a:lnTo>
                  <a:cubicBezTo>
                    <a:pt x="2188" y="51"/>
                    <a:pt x="2099" y="1"/>
                    <a:pt x="2011" y="1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Google Shape;207;p32">
              <a:extLst>
                <a:ext uri="{FF2B5EF4-FFF2-40B4-BE49-F238E27FC236}">
                  <a16:creationId xmlns:a16="http://schemas.microsoft.com/office/drawing/2014/main" id="{9EEBB108-9CDF-058F-7749-081DFEE060A0}"/>
                </a:ext>
              </a:extLst>
            </p:cNvPr>
            <p:cNvSpPr/>
            <p:nvPr/>
          </p:nvSpPr>
          <p:spPr>
            <a:xfrm>
              <a:off x="2720642" y="3121944"/>
              <a:ext cx="157394" cy="144392"/>
            </a:xfrm>
            <a:custGeom>
              <a:avLst/>
              <a:gdLst/>
              <a:ahLst/>
              <a:cxnLst/>
              <a:rect l="l" t="t" r="r" b="b"/>
              <a:pathLst>
                <a:path w="4019" h="3687" extrusionOk="0">
                  <a:moveTo>
                    <a:pt x="2010" y="0"/>
                  </a:moveTo>
                  <a:cubicBezTo>
                    <a:pt x="1921" y="0"/>
                    <a:pt x="1833" y="51"/>
                    <a:pt x="1800" y="153"/>
                  </a:cubicBezTo>
                  <a:lnTo>
                    <a:pt x="1496" y="1085"/>
                  </a:lnTo>
                  <a:cubicBezTo>
                    <a:pt x="1466" y="1177"/>
                    <a:pt x="1381" y="1239"/>
                    <a:pt x="1286" y="1239"/>
                  </a:cubicBezTo>
                  <a:lnTo>
                    <a:pt x="305" y="1239"/>
                  </a:lnTo>
                  <a:cubicBezTo>
                    <a:pt x="90" y="1239"/>
                    <a:pt x="1" y="1513"/>
                    <a:pt x="175" y="1640"/>
                  </a:cubicBezTo>
                  <a:lnTo>
                    <a:pt x="968" y="2216"/>
                  </a:lnTo>
                  <a:cubicBezTo>
                    <a:pt x="1045" y="2272"/>
                    <a:pt x="1078" y="2372"/>
                    <a:pt x="1049" y="2463"/>
                  </a:cubicBezTo>
                  <a:lnTo>
                    <a:pt x="745" y="3395"/>
                  </a:lnTo>
                  <a:cubicBezTo>
                    <a:pt x="695" y="3551"/>
                    <a:pt x="819" y="3686"/>
                    <a:pt x="957" y="3686"/>
                  </a:cubicBezTo>
                  <a:cubicBezTo>
                    <a:pt x="1000" y="3686"/>
                    <a:pt x="1045" y="3673"/>
                    <a:pt x="1086" y="3643"/>
                  </a:cubicBezTo>
                  <a:lnTo>
                    <a:pt x="1880" y="3067"/>
                  </a:lnTo>
                  <a:cubicBezTo>
                    <a:pt x="1919" y="3039"/>
                    <a:pt x="1964" y="3025"/>
                    <a:pt x="2010" y="3025"/>
                  </a:cubicBezTo>
                  <a:cubicBezTo>
                    <a:pt x="2055" y="3025"/>
                    <a:pt x="2100" y="3039"/>
                    <a:pt x="2139" y="3067"/>
                  </a:cubicBezTo>
                  <a:lnTo>
                    <a:pt x="2933" y="3643"/>
                  </a:lnTo>
                  <a:cubicBezTo>
                    <a:pt x="2975" y="3673"/>
                    <a:pt x="3019" y="3686"/>
                    <a:pt x="3063" y="3686"/>
                  </a:cubicBezTo>
                  <a:cubicBezTo>
                    <a:pt x="3201" y="3686"/>
                    <a:pt x="3324" y="3551"/>
                    <a:pt x="3274" y="3395"/>
                  </a:cubicBezTo>
                  <a:lnTo>
                    <a:pt x="2971" y="2463"/>
                  </a:lnTo>
                  <a:cubicBezTo>
                    <a:pt x="2942" y="2372"/>
                    <a:pt x="2974" y="2272"/>
                    <a:pt x="3051" y="2216"/>
                  </a:cubicBezTo>
                  <a:lnTo>
                    <a:pt x="3845" y="1640"/>
                  </a:lnTo>
                  <a:cubicBezTo>
                    <a:pt x="4018" y="1514"/>
                    <a:pt x="3929" y="1239"/>
                    <a:pt x="3714" y="1239"/>
                  </a:cubicBezTo>
                  <a:lnTo>
                    <a:pt x="2735" y="1239"/>
                  </a:lnTo>
                  <a:cubicBezTo>
                    <a:pt x="2638" y="1239"/>
                    <a:pt x="2553" y="1177"/>
                    <a:pt x="2523" y="1085"/>
                  </a:cubicBezTo>
                  <a:lnTo>
                    <a:pt x="2221" y="153"/>
                  </a:lnTo>
                  <a:cubicBezTo>
                    <a:pt x="2188" y="51"/>
                    <a:pt x="2099" y="0"/>
                    <a:pt x="2010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Google Shape;208;p32">
              <a:extLst>
                <a:ext uri="{FF2B5EF4-FFF2-40B4-BE49-F238E27FC236}">
                  <a16:creationId xmlns:a16="http://schemas.microsoft.com/office/drawing/2014/main" id="{BFB7127B-89B4-37D5-EDE1-9773372BE471}"/>
                </a:ext>
              </a:extLst>
            </p:cNvPr>
            <p:cNvSpPr/>
            <p:nvPr/>
          </p:nvSpPr>
          <p:spPr>
            <a:xfrm>
              <a:off x="5593225" y="2003427"/>
              <a:ext cx="157394" cy="144431"/>
            </a:xfrm>
            <a:custGeom>
              <a:avLst/>
              <a:gdLst/>
              <a:ahLst/>
              <a:cxnLst/>
              <a:rect l="l" t="t" r="r" b="b"/>
              <a:pathLst>
                <a:path w="4019" h="3688" extrusionOk="0">
                  <a:moveTo>
                    <a:pt x="2009" y="0"/>
                  </a:moveTo>
                  <a:cubicBezTo>
                    <a:pt x="1921" y="0"/>
                    <a:pt x="1832" y="52"/>
                    <a:pt x="1799" y="155"/>
                  </a:cubicBezTo>
                  <a:lnTo>
                    <a:pt x="1496" y="1087"/>
                  </a:lnTo>
                  <a:cubicBezTo>
                    <a:pt x="1465" y="1177"/>
                    <a:pt x="1380" y="1240"/>
                    <a:pt x="1285" y="1240"/>
                  </a:cubicBezTo>
                  <a:lnTo>
                    <a:pt x="304" y="1240"/>
                  </a:lnTo>
                  <a:cubicBezTo>
                    <a:pt x="89" y="1240"/>
                    <a:pt x="0" y="1514"/>
                    <a:pt x="174" y="1640"/>
                  </a:cubicBezTo>
                  <a:lnTo>
                    <a:pt x="967" y="2217"/>
                  </a:lnTo>
                  <a:cubicBezTo>
                    <a:pt x="1044" y="2273"/>
                    <a:pt x="1077" y="2373"/>
                    <a:pt x="1048" y="2465"/>
                  </a:cubicBezTo>
                  <a:lnTo>
                    <a:pt x="745" y="3397"/>
                  </a:lnTo>
                  <a:cubicBezTo>
                    <a:pt x="695" y="3552"/>
                    <a:pt x="819" y="3688"/>
                    <a:pt x="957" y="3688"/>
                  </a:cubicBezTo>
                  <a:cubicBezTo>
                    <a:pt x="1000" y="3688"/>
                    <a:pt x="1045" y="3674"/>
                    <a:pt x="1086" y="3644"/>
                  </a:cubicBezTo>
                  <a:lnTo>
                    <a:pt x="1880" y="3068"/>
                  </a:lnTo>
                  <a:cubicBezTo>
                    <a:pt x="1919" y="3040"/>
                    <a:pt x="1964" y="3026"/>
                    <a:pt x="2010" y="3026"/>
                  </a:cubicBezTo>
                  <a:cubicBezTo>
                    <a:pt x="2055" y="3026"/>
                    <a:pt x="2101" y="3040"/>
                    <a:pt x="2140" y="3068"/>
                  </a:cubicBezTo>
                  <a:lnTo>
                    <a:pt x="2933" y="3644"/>
                  </a:lnTo>
                  <a:cubicBezTo>
                    <a:pt x="2975" y="3674"/>
                    <a:pt x="3020" y="3688"/>
                    <a:pt x="3063" y="3688"/>
                  </a:cubicBezTo>
                  <a:cubicBezTo>
                    <a:pt x="3201" y="3688"/>
                    <a:pt x="3325" y="3552"/>
                    <a:pt x="3274" y="3397"/>
                  </a:cubicBezTo>
                  <a:lnTo>
                    <a:pt x="2972" y="2465"/>
                  </a:lnTo>
                  <a:cubicBezTo>
                    <a:pt x="2941" y="2373"/>
                    <a:pt x="2974" y="2273"/>
                    <a:pt x="3052" y="2217"/>
                  </a:cubicBezTo>
                  <a:lnTo>
                    <a:pt x="3845" y="1640"/>
                  </a:lnTo>
                  <a:cubicBezTo>
                    <a:pt x="4018" y="1514"/>
                    <a:pt x="3929" y="1240"/>
                    <a:pt x="3714" y="1240"/>
                  </a:cubicBezTo>
                  <a:lnTo>
                    <a:pt x="2734" y="1240"/>
                  </a:lnTo>
                  <a:cubicBezTo>
                    <a:pt x="2638" y="1240"/>
                    <a:pt x="2553" y="1177"/>
                    <a:pt x="2524" y="1087"/>
                  </a:cubicBezTo>
                  <a:lnTo>
                    <a:pt x="2221" y="155"/>
                  </a:lnTo>
                  <a:cubicBezTo>
                    <a:pt x="2187" y="52"/>
                    <a:pt x="2098" y="0"/>
                    <a:pt x="2009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Google Shape;209;p32">
              <a:extLst>
                <a:ext uri="{FF2B5EF4-FFF2-40B4-BE49-F238E27FC236}">
                  <a16:creationId xmlns:a16="http://schemas.microsoft.com/office/drawing/2014/main" id="{16C340D5-4D28-14A5-8BA7-9F9D703C6C53}"/>
                </a:ext>
              </a:extLst>
            </p:cNvPr>
            <p:cNvSpPr/>
            <p:nvPr/>
          </p:nvSpPr>
          <p:spPr>
            <a:xfrm>
              <a:off x="5167320" y="4034890"/>
              <a:ext cx="236972" cy="217469"/>
            </a:xfrm>
            <a:custGeom>
              <a:avLst/>
              <a:gdLst/>
              <a:ahLst/>
              <a:cxnLst/>
              <a:rect l="l" t="t" r="r" b="b"/>
              <a:pathLst>
                <a:path w="6051" h="5553" extrusionOk="0">
                  <a:moveTo>
                    <a:pt x="3026" y="1"/>
                  </a:moveTo>
                  <a:cubicBezTo>
                    <a:pt x="2892" y="1"/>
                    <a:pt x="2759" y="78"/>
                    <a:pt x="2710" y="232"/>
                  </a:cubicBezTo>
                  <a:lnTo>
                    <a:pt x="2253" y="1636"/>
                  </a:lnTo>
                  <a:cubicBezTo>
                    <a:pt x="2209" y="1773"/>
                    <a:pt x="2080" y="1866"/>
                    <a:pt x="1935" y="1866"/>
                  </a:cubicBezTo>
                  <a:lnTo>
                    <a:pt x="459" y="1866"/>
                  </a:lnTo>
                  <a:cubicBezTo>
                    <a:pt x="135" y="1866"/>
                    <a:pt x="1" y="2280"/>
                    <a:pt x="263" y="2469"/>
                  </a:cubicBezTo>
                  <a:lnTo>
                    <a:pt x="1457" y="3338"/>
                  </a:lnTo>
                  <a:cubicBezTo>
                    <a:pt x="1574" y="3422"/>
                    <a:pt x="1622" y="3573"/>
                    <a:pt x="1578" y="3711"/>
                  </a:cubicBezTo>
                  <a:lnTo>
                    <a:pt x="1123" y="5115"/>
                  </a:lnTo>
                  <a:cubicBezTo>
                    <a:pt x="1046" y="5349"/>
                    <a:pt x="1232" y="5553"/>
                    <a:pt x="1441" y="5553"/>
                  </a:cubicBezTo>
                  <a:cubicBezTo>
                    <a:pt x="1506" y="5553"/>
                    <a:pt x="1573" y="5533"/>
                    <a:pt x="1635" y="5488"/>
                  </a:cubicBezTo>
                  <a:lnTo>
                    <a:pt x="2830" y="4620"/>
                  </a:lnTo>
                  <a:cubicBezTo>
                    <a:pt x="2888" y="4577"/>
                    <a:pt x="2957" y="4556"/>
                    <a:pt x="3026" y="4556"/>
                  </a:cubicBezTo>
                  <a:cubicBezTo>
                    <a:pt x="3095" y="4556"/>
                    <a:pt x="3164" y="4577"/>
                    <a:pt x="3223" y="4620"/>
                  </a:cubicBezTo>
                  <a:lnTo>
                    <a:pt x="4417" y="5488"/>
                  </a:lnTo>
                  <a:cubicBezTo>
                    <a:pt x="4479" y="5533"/>
                    <a:pt x="4546" y="5553"/>
                    <a:pt x="4611" y="5553"/>
                  </a:cubicBezTo>
                  <a:cubicBezTo>
                    <a:pt x="4820" y="5553"/>
                    <a:pt x="5006" y="5349"/>
                    <a:pt x="4930" y="5115"/>
                  </a:cubicBezTo>
                  <a:lnTo>
                    <a:pt x="4473" y="3711"/>
                  </a:lnTo>
                  <a:cubicBezTo>
                    <a:pt x="4429" y="3573"/>
                    <a:pt x="4478" y="3422"/>
                    <a:pt x="4595" y="3338"/>
                  </a:cubicBezTo>
                  <a:lnTo>
                    <a:pt x="5790" y="2469"/>
                  </a:lnTo>
                  <a:cubicBezTo>
                    <a:pt x="6050" y="2280"/>
                    <a:pt x="5917" y="1866"/>
                    <a:pt x="5594" y="1866"/>
                  </a:cubicBezTo>
                  <a:lnTo>
                    <a:pt x="4117" y="1866"/>
                  </a:lnTo>
                  <a:cubicBezTo>
                    <a:pt x="3972" y="1866"/>
                    <a:pt x="3843" y="1773"/>
                    <a:pt x="3799" y="1636"/>
                  </a:cubicBezTo>
                  <a:lnTo>
                    <a:pt x="3342" y="232"/>
                  </a:lnTo>
                  <a:cubicBezTo>
                    <a:pt x="3293" y="78"/>
                    <a:pt x="3159" y="1"/>
                    <a:pt x="3026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Google Shape;210;p32">
              <a:extLst>
                <a:ext uri="{FF2B5EF4-FFF2-40B4-BE49-F238E27FC236}">
                  <a16:creationId xmlns:a16="http://schemas.microsoft.com/office/drawing/2014/main" id="{A2E898F4-1130-1AE6-5585-8B64E6869F0E}"/>
                </a:ext>
              </a:extLst>
            </p:cNvPr>
            <p:cNvSpPr/>
            <p:nvPr/>
          </p:nvSpPr>
          <p:spPr>
            <a:xfrm>
              <a:off x="6067264" y="3794934"/>
              <a:ext cx="169809" cy="155828"/>
            </a:xfrm>
            <a:custGeom>
              <a:avLst/>
              <a:gdLst/>
              <a:ahLst/>
              <a:cxnLst/>
              <a:rect l="l" t="t" r="r" b="b"/>
              <a:pathLst>
                <a:path w="4336" h="3979" extrusionOk="0">
                  <a:moveTo>
                    <a:pt x="2168" y="0"/>
                  </a:moveTo>
                  <a:cubicBezTo>
                    <a:pt x="2072" y="0"/>
                    <a:pt x="1976" y="55"/>
                    <a:pt x="1940" y="165"/>
                  </a:cubicBezTo>
                  <a:lnTo>
                    <a:pt x="1614" y="1171"/>
                  </a:lnTo>
                  <a:cubicBezTo>
                    <a:pt x="1582" y="1271"/>
                    <a:pt x="1490" y="1337"/>
                    <a:pt x="1386" y="1337"/>
                  </a:cubicBezTo>
                  <a:lnTo>
                    <a:pt x="329" y="1337"/>
                  </a:lnTo>
                  <a:cubicBezTo>
                    <a:pt x="96" y="1337"/>
                    <a:pt x="1" y="1633"/>
                    <a:pt x="188" y="1769"/>
                  </a:cubicBezTo>
                  <a:lnTo>
                    <a:pt x="1044" y="2391"/>
                  </a:lnTo>
                  <a:cubicBezTo>
                    <a:pt x="1128" y="2452"/>
                    <a:pt x="1162" y="2560"/>
                    <a:pt x="1130" y="2658"/>
                  </a:cubicBezTo>
                  <a:lnTo>
                    <a:pt x="803" y="3664"/>
                  </a:lnTo>
                  <a:cubicBezTo>
                    <a:pt x="749" y="3832"/>
                    <a:pt x="882" y="3978"/>
                    <a:pt x="1031" y="3978"/>
                  </a:cubicBezTo>
                  <a:cubicBezTo>
                    <a:pt x="1078" y="3978"/>
                    <a:pt x="1126" y="3964"/>
                    <a:pt x="1171" y="3932"/>
                  </a:cubicBezTo>
                  <a:lnTo>
                    <a:pt x="2027" y="3310"/>
                  </a:lnTo>
                  <a:cubicBezTo>
                    <a:pt x="2069" y="3279"/>
                    <a:pt x="2118" y="3264"/>
                    <a:pt x="2167" y="3264"/>
                  </a:cubicBezTo>
                  <a:cubicBezTo>
                    <a:pt x="2217" y="3264"/>
                    <a:pt x="2266" y="3279"/>
                    <a:pt x="2308" y="3310"/>
                  </a:cubicBezTo>
                  <a:lnTo>
                    <a:pt x="3164" y="3932"/>
                  </a:lnTo>
                  <a:cubicBezTo>
                    <a:pt x="3209" y="3964"/>
                    <a:pt x="3257" y="3978"/>
                    <a:pt x="3304" y="3978"/>
                  </a:cubicBezTo>
                  <a:cubicBezTo>
                    <a:pt x="3453" y="3978"/>
                    <a:pt x="3587" y="3832"/>
                    <a:pt x="3532" y="3664"/>
                  </a:cubicBezTo>
                  <a:lnTo>
                    <a:pt x="3205" y="2658"/>
                  </a:lnTo>
                  <a:cubicBezTo>
                    <a:pt x="3173" y="2560"/>
                    <a:pt x="3209" y="2452"/>
                    <a:pt x="3293" y="2391"/>
                  </a:cubicBezTo>
                  <a:lnTo>
                    <a:pt x="4149" y="1769"/>
                  </a:lnTo>
                  <a:cubicBezTo>
                    <a:pt x="4336" y="1633"/>
                    <a:pt x="4239" y="1337"/>
                    <a:pt x="4007" y="1337"/>
                  </a:cubicBezTo>
                  <a:lnTo>
                    <a:pt x="2949" y="1337"/>
                  </a:lnTo>
                  <a:cubicBezTo>
                    <a:pt x="2846" y="1337"/>
                    <a:pt x="2755" y="1271"/>
                    <a:pt x="2723" y="1171"/>
                  </a:cubicBezTo>
                  <a:lnTo>
                    <a:pt x="2396" y="165"/>
                  </a:lnTo>
                  <a:cubicBezTo>
                    <a:pt x="2360" y="55"/>
                    <a:pt x="2264" y="0"/>
                    <a:pt x="216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6C7F9EB0-4B9D-3C41-3755-003CDCF0C8CB}"/>
              </a:ext>
            </a:extLst>
          </p:cNvPr>
          <p:cNvSpPr/>
          <p:nvPr/>
        </p:nvSpPr>
        <p:spPr>
          <a:xfrm>
            <a:off x="5448008" y="3178445"/>
            <a:ext cx="6262105" cy="2092880"/>
          </a:xfrm>
          <a:prstGeom prst="rect">
            <a:avLst/>
          </a:prstGeom>
          <a:noFill/>
        </p:spPr>
        <p:txBody>
          <a:bodyPr wrap="none" lIns="121920" tIns="60960" rIns="121920" bIns="60960" numCol="1">
            <a:prstTxWarp prst="textChevron">
              <a:avLst/>
            </a:prstTxWarp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800" b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 dò</a:t>
            </a:r>
            <a:endParaRPr lang="vi-VN" sz="12800" b="1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Hình ảnh 15" descr="Ảnh có chứa văn bản&#10;&#10;Mô tả được tạo tự động">
            <a:extLst>
              <a:ext uri="{FF2B5EF4-FFF2-40B4-BE49-F238E27FC236}">
                <a16:creationId xmlns:a16="http://schemas.microsoft.com/office/drawing/2014/main" id="{9DC8DE58-858F-8706-F093-12EF13773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3" y="3055786"/>
            <a:ext cx="4763797" cy="608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7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731E119-F8A7-3E31-A02E-7F20C49D7B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007" y="4320163"/>
            <a:ext cx="3058643" cy="3412480"/>
          </a:xfrm>
          <a:prstGeom prst="rect">
            <a:avLst/>
          </a:prstGeom>
        </p:spPr>
      </p:pic>
      <p:pic>
        <p:nvPicPr>
          <p:cNvPr id="3" name="Picture 1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33E08DB7-25C6-5A95-DB90-A02C15558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65" y="4286840"/>
            <a:ext cx="3313815" cy="3024621"/>
          </a:xfrm>
          <a:prstGeom prst="rect">
            <a:avLst/>
          </a:prstGeom>
        </p:spPr>
      </p:pic>
      <p:pic>
        <p:nvPicPr>
          <p:cNvPr id="4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143817C-2409-00E2-3CD8-EFF0ADE9AB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369" y="5099285"/>
            <a:ext cx="2793265" cy="2633359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ECFA2313-099E-DC06-4B26-B70C2CBED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590" y="1832539"/>
            <a:ext cx="10477900" cy="343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01;p32"/>
          <p:cNvGrpSpPr/>
          <p:nvPr/>
        </p:nvGrpSpPr>
        <p:grpSpPr>
          <a:xfrm>
            <a:off x="2129355" y="416873"/>
            <a:ext cx="12529987" cy="7399856"/>
            <a:chOff x="1825006" y="1194734"/>
            <a:chExt cx="5885928" cy="3560929"/>
          </a:xfrm>
        </p:grpSpPr>
        <p:sp>
          <p:nvSpPr>
            <p:cNvPr id="5" name="Google Shape;202;p32"/>
            <p:cNvSpPr/>
            <p:nvPr/>
          </p:nvSpPr>
          <p:spPr>
            <a:xfrm>
              <a:off x="1825006" y="1194734"/>
              <a:ext cx="5885928" cy="3560929"/>
            </a:xfrm>
            <a:custGeom>
              <a:avLst/>
              <a:gdLst/>
              <a:ahLst/>
              <a:cxnLst/>
              <a:rect l="l" t="t" r="r" b="b"/>
              <a:pathLst>
                <a:path w="150295" h="90927" extrusionOk="0">
                  <a:moveTo>
                    <a:pt x="67752" y="1"/>
                  </a:moveTo>
                  <a:cubicBezTo>
                    <a:pt x="67118" y="1"/>
                    <a:pt x="66479" y="26"/>
                    <a:pt x="65835" y="79"/>
                  </a:cubicBezTo>
                  <a:cubicBezTo>
                    <a:pt x="54880" y="969"/>
                    <a:pt x="46734" y="9245"/>
                    <a:pt x="47641" y="18562"/>
                  </a:cubicBezTo>
                  <a:cubicBezTo>
                    <a:pt x="47645" y="18592"/>
                    <a:pt x="47650" y="18621"/>
                    <a:pt x="47653" y="18650"/>
                  </a:cubicBezTo>
                  <a:cubicBezTo>
                    <a:pt x="45302" y="17468"/>
                    <a:pt x="42569" y="16796"/>
                    <a:pt x="39673" y="16796"/>
                  </a:cubicBezTo>
                  <a:cubicBezTo>
                    <a:pt x="39168" y="16796"/>
                    <a:pt x="38659" y="16816"/>
                    <a:pt x="38146" y="16858"/>
                  </a:cubicBezTo>
                  <a:cubicBezTo>
                    <a:pt x="29398" y="17569"/>
                    <a:pt x="22893" y="24178"/>
                    <a:pt x="23617" y="31618"/>
                  </a:cubicBezTo>
                  <a:cubicBezTo>
                    <a:pt x="23908" y="34611"/>
                    <a:pt x="25326" y="37281"/>
                    <a:pt x="27485" y="39360"/>
                  </a:cubicBezTo>
                  <a:cubicBezTo>
                    <a:pt x="27298" y="39357"/>
                    <a:pt x="27111" y="39355"/>
                    <a:pt x="26923" y="39355"/>
                  </a:cubicBezTo>
                  <a:cubicBezTo>
                    <a:pt x="26128" y="39355"/>
                    <a:pt x="25326" y="39384"/>
                    <a:pt x="24517" y="39450"/>
                  </a:cubicBezTo>
                  <a:cubicBezTo>
                    <a:pt x="10456" y="40594"/>
                    <a:pt x="0" y="51215"/>
                    <a:pt x="1166" y="63175"/>
                  </a:cubicBezTo>
                  <a:cubicBezTo>
                    <a:pt x="2261" y="74430"/>
                    <a:pt x="13258" y="82860"/>
                    <a:pt x="26271" y="82860"/>
                  </a:cubicBezTo>
                  <a:cubicBezTo>
                    <a:pt x="27085" y="82860"/>
                    <a:pt x="27906" y="82827"/>
                    <a:pt x="28734" y="82760"/>
                  </a:cubicBezTo>
                  <a:cubicBezTo>
                    <a:pt x="32275" y="82472"/>
                    <a:pt x="35586" y="81582"/>
                    <a:pt x="38543" y="80222"/>
                  </a:cubicBezTo>
                  <a:cubicBezTo>
                    <a:pt x="42278" y="84747"/>
                    <a:pt x="48450" y="87634"/>
                    <a:pt x="55315" y="87634"/>
                  </a:cubicBezTo>
                  <a:cubicBezTo>
                    <a:pt x="55976" y="87634"/>
                    <a:pt x="56643" y="87607"/>
                    <a:pt x="57315" y="87553"/>
                  </a:cubicBezTo>
                  <a:cubicBezTo>
                    <a:pt x="62675" y="87117"/>
                    <a:pt x="67392" y="84986"/>
                    <a:pt x="70793" y="81844"/>
                  </a:cubicBezTo>
                  <a:cubicBezTo>
                    <a:pt x="73638" y="87268"/>
                    <a:pt x="80017" y="90927"/>
                    <a:pt x="87273" y="90927"/>
                  </a:cubicBezTo>
                  <a:cubicBezTo>
                    <a:pt x="87855" y="90927"/>
                    <a:pt x="88443" y="90903"/>
                    <a:pt x="89035" y="90855"/>
                  </a:cubicBezTo>
                  <a:cubicBezTo>
                    <a:pt x="95126" y="90359"/>
                    <a:pt x="100267" y="87381"/>
                    <a:pt x="103202" y="83213"/>
                  </a:cubicBezTo>
                  <a:cubicBezTo>
                    <a:pt x="104780" y="83689"/>
                    <a:pt x="106474" y="83948"/>
                    <a:pt x="108229" y="83948"/>
                  </a:cubicBezTo>
                  <a:cubicBezTo>
                    <a:pt x="108712" y="83948"/>
                    <a:pt x="109199" y="83928"/>
                    <a:pt x="109690" y="83888"/>
                  </a:cubicBezTo>
                  <a:cubicBezTo>
                    <a:pt x="115825" y="83390"/>
                    <a:pt x="120803" y="79860"/>
                    <a:pt x="122756" y="75207"/>
                  </a:cubicBezTo>
                  <a:cubicBezTo>
                    <a:pt x="124825" y="75834"/>
                    <a:pt x="127045" y="76176"/>
                    <a:pt x="129348" y="76176"/>
                  </a:cubicBezTo>
                  <a:cubicBezTo>
                    <a:pt x="129977" y="76176"/>
                    <a:pt x="130611" y="76150"/>
                    <a:pt x="131251" y="76098"/>
                  </a:cubicBezTo>
                  <a:cubicBezTo>
                    <a:pt x="142174" y="75210"/>
                    <a:pt x="150294" y="66960"/>
                    <a:pt x="149390" y="57671"/>
                  </a:cubicBezTo>
                  <a:cubicBezTo>
                    <a:pt x="148687" y="50447"/>
                    <a:pt x="142730" y="44723"/>
                    <a:pt x="134979" y="42952"/>
                  </a:cubicBezTo>
                  <a:cubicBezTo>
                    <a:pt x="136039" y="40926"/>
                    <a:pt x="136535" y="38656"/>
                    <a:pt x="136306" y="36303"/>
                  </a:cubicBezTo>
                  <a:cubicBezTo>
                    <a:pt x="135624" y="29300"/>
                    <a:pt x="128781" y="24055"/>
                    <a:pt x="120685" y="24055"/>
                  </a:cubicBezTo>
                  <a:cubicBezTo>
                    <a:pt x="120178" y="24055"/>
                    <a:pt x="119668" y="24075"/>
                    <a:pt x="119153" y="24117"/>
                  </a:cubicBezTo>
                  <a:cubicBezTo>
                    <a:pt x="117027" y="24290"/>
                    <a:pt x="115035" y="24814"/>
                    <a:pt x="113246" y="25611"/>
                  </a:cubicBezTo>
                  <a:cubicBezTo>
                    <a:pt x="113435" y="24564"/>
                    <a:pt x="113480" y="23495"/>
                    <a:pt x="113377" y="22437"/>
                  </a:cubicBezTo>
                  <a:cubicBezTo>
                    <a:pt x="112695" y="15433"/>
                    <a:pt x="105853" y="10190"/>
                    <a:pt x="97757" y="10190"/>
                  </a:cubicBezTo>
                  <a:cubicBezTo>
                    <a:pt x="97251" y="10190"/>
                    <a:pt x="96739" y="10210"/>
                    <a:pt x="96225" y="10252"/>
                  </a:cubicBezTo>
                  <a:cubicBezTo>
                    <a:pt x="92691" y="10538"/>
                    <a:pt x="89525" y="11789"/>
                    <a:pt x="87052" y="13666"/>
                  </a:cubicBezTo>
                  <a:cubicBezTo>
                    <a:pt x="85345" y="5748"/>
                    <a:pt x="77236" y="1"/>
                    <a:pt x="67752" y="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Google Shape;203;p32"/>
            <p:cNvSpPr/>
            <p:nvPr/>
          </p:nvSpPr>
          <p:spPr>
            <a:xfrm>
              <a:off x="2005277" y="1319667"/>
              <a:ext cx="5534836" cy="3311111"/>
            </a:xfrm>
            <a:custGeom>
              <a:avLst/>
              <a:gdLst/>
              <a:ahLst/>
              <a:cxnLst/>
              <a:rect l="l" t="t" r="r" b="b"/>
              <a:pathLst>
                <a:path w="141330" h="84548" extrusionOk="0">
                  <a:moveTo>
                    <a:pt x="63154" y="0"/>
                  </a:moveTo>
                  <a:cubicBezTo>
                    <a:pt x="62618" y="0"/>
                    <a:pt x="62082" y="22"/>
                    <a:pt x="61547" y="66"/>
                  </a:cubicBezTo>
                  <a:cubicBezTo>
                    <a:pt x="61100" y="103"/>
                    <a:pt x="60649" y="155"/>
                    <a:pt x="60208" y="220"/>
                  </a:cubicBezTo>
                  <a:cubicBezTo>
                    <a:pt x="60015" y="249"/>
                    <a:pt x="59877" y="422"/>
                    <a:pt x="59891" y="617"/>
                  </a:cubicBezTo>
                  <a:cubicBezTo>
                    <a:pt x="59905" y="811"/>
                    <a:pt x="60068" y="962"/>
                    <a:pt x="60263" y="962"/>
                  </a:cubicBezTo>
                  <a:lnTo>
                    <a:pt x="60261" y="963"/>
                  </a:lnTo>
                  <a:cubicBezTo>
                    <a:pt x="60280" y="963"/>
                    <a:pt x="60300" y="960"/>
                    <a:pt x="60319" y="958"/>
                  </a:cubicBezTo>
                  <a:cubicBezTo>
                    <a:pt x="60743" y="893"/>
                    <a:pt x="61177" y="843"/>
                    <a:pt x="61610" y="809"/>
                  </a:cubicBezTo>
                  <a:cubicBezTo>
                    <a:pt x="62124" y="767"/>
                    <a:pt x="62640" y="746"/>
                    <a:pt x="63156" y="746"/>
                  </a:cubicBezTo>
                  <a:cubicBezTo>
                    <a:pt x="63425" y="746"/>
                    <a:pt x="63693" y="752"/>
                    <a:pt x="63962" y="763"/>
                  </a:cubicBezTo>
                  <a:cubicBezTo>
                    <a:pt x="63967" y="763"/>
                    <a:pt x="63973" y="764"/>
                    <a:pt x="63978" y="764"/>
                  </a:cubicBezTo>
                  <a:cubicBezTo>
                    <a:pt x="64176" y="764"/>
                    <a:pt x="64341" y="606"/>
                    <a:pt x="64350" y="407"/>
                  </a:cubicBezTo>
                  <a:cubicBezTo>
                    <a:pt x="64359" y="201"/>
                    <a:pt x="64198" y="27"/>
                    <a:pt x="63993" y="18"/>
                  </a:cubicBezTo>
                  <a:cubicBezTo>
                    <a:pt x="63714" y="6"/>
                    <a:pt x="63434" y="0"/>
                    <a:pt x="63154" y="0"/>
                  </a:cubicBezTo>
                  <a:close/>
                  <a:moveTo>
                    <a:pt x="65822" y="191"/>
                  </a:moveTo>
                  <a:cubicBezTo>
                    <a:pt x="65640" y="191"/>
                    <a:pt x="65480" y="324"/>
                    <a:pt x="65454" y="511"/>
                  </a:cubicBezTo>
                  <a:cubicBezTo>
                    <a:pt x="65425" y="717"/>
                    <a:pt x="65570" y="908"/>
                    <a:pt x="65777" y="934"/>
                  </a:cubicBezTo>
                  <a:cubicBezTo>
                    <a:pt x="66981" y="1105"/>
                    <a:pt x="68166" y="1400"/>
                    <a:pt x="69309" y="1814"/>
                  </a:cubicBezTo>
                  <a:cubicBezTo>
                    <a:pt x="69350" y="1829"/>
                    <a:pt x="69393" y="1837"/>
                    <a:pt x="69436" y="1837"/>
                  </a:cubicBezTo>
                  <a:lnTo>
                    <a:pt x="69438" y="1837"/>
                  </a:lnTo>
                  <a:cubicBezTo>
                    <a:pt x="69618" y="1837"/>
                    <a:pt x="69774" y="1707"/>
                    <a:pt x="69804" y="1529"/>
                  </a:cubicBezTo>
                  <a:cubicBezTo>
                    <a:pt x="69836" y="1351"/>
                    <a:pt x="69734" y="1175"/>
                    <a:pt x="69565" y="1114"/>
                  </a:cubicBezTo>
                  <a:cubicBezTo>
                    <a:pt x="68372" y="682"/>
                    <a:pt x="67138" y="374"/>
                    <a:pt x="65882" y="196"/>
                  </a:cubicBezTo>
                  <a:cubicBezTo>
                    <a:pt x="65862" y="193"/>
                    <a:pt x="65842" y="191"/>
                    <a:pt x="65822" y="191"/>
                  </a:cubicBezTo>
                  <a:close/>
                  <a:moveTo>
                    <a:pt x="58442" y="582"/>
                  </a:moveTo>
                  <a:cubicBezTo>
                    <a:pt x="58410" y="582"/>
                    <a:pt x="58379" y="586"/>
                    <a:pt x="58347" y="594"/>
                  </a:cubicBezTo>
                  <a:cubicBezTo>
                    <a:pt x="57117" y="903"/>
                    <a:pt x="55921" y="1341"/>
                    <a:pt x="54783" y="1898"/>
                  </a:cubicBezTo>
                  <a:cubicBezTo>
                    <a:pt x="54626" y="1974"/>
                    <a:pt x="54544" y="2147"/>
                    <a:pt x="54583" y="2316"/>
                  </a:cubicBezTo>
                  <a:cubicBezTo>
                    <a:pt x="54623" y="2485"/>
                    <a:pt x="54774" y="2605"/>
                    <a:pt x="54947" y="2605"/>
                  </a:cubicBezTo>
                  <a:cubicBezTo>
                    <a:pt x="55004" y="2605"/>
                    <a:pt x="55060" y="2591"/>
                    <a:pt x="55111" y="2567"/>
                  </a:cubicBezTo>
                  <a:cubicBezTo>
                    <a:pt x="56204" y="2033"/>
                    <a:pt x="57350" y="1613"/>
                    <a:pt x="58529" y="1318"/>
                  </a:cubicBezTo>
                  <a:cubicBezTo>
                    <a:pt x="58731" y="1268"/>
                    <a:pt x="58855" y="1065"/>
                    <a:pt x="58804" y="864"/>
                  </a:cubicBezTo>
                  <a:cubicBezTo>
                    <a:pt x="58761" y="694"/>
                    <a:pt x="58609" y="582"/>
                    <a:pt x="58442" y="582"/>
                  </a:cubicBezTo>
                  <a:close/>
                  <a:moveTo>
                    <a:pt x="71154" y="1823"/>
                  </a:moveTo>
                  <a:cubicBezTo>
                    <a:pt x="71016" y="1823"/>
                    <a:pt x="70884" y="1900"/>
                    <a:pt x="70819" y="2031"/>
                  </a:cubicBezTo>
                  <a:cubicBezTo>
                    <a:pt x="70729" y="2215"/>
                    <a:pt x="70803" y="2436"/>
                    <a:pt x="70985" y="2529"/>
                  </a:cubicBezTo>
                  <a:cubicBezTo>
                    <a:pt x="72095" y="3076"/>
                    <a:pt x="73120" y="3738"/>
                    <a:pt x="74031" y="4498"/>
                  </a:cubicBezTo>
                  <a:cubicBezTo>
                    <a:pt x="74097" y="4554"/>
                    <a:pt x="74182" y="4584"/>
                    <a:pt x="74269" y="4584"/>
                  </a:cubicBezTo>
                  <a:lnTo>
                    <a:pt x="74270" y="4584"/>
                  </a:lnTo>
                  <a:cubicBezTo>
                    <a:pt x="74427" y="4584"/>
                    <a:pt x="74567" y="4486"/>
                    <a:pt x="74620" y="4339"/>
                  </a:cubicBezTo>
                  <a:cubicBezTo>
                    <a:pt x="74673" y="4191"/>
                    <a:pt x="74629" y="4026"/>
                    <a:pt x="74508" y="3925"/>
                  </a:cubicBezTo>
                  <a:cubicBezTo>
                    <a:pt x="73551" y="3128"/>
                    <a:pt x="72477" y="2433"/>
                    <a:pt x="71314" y="1860"/>
                  </a:cubicBezTo>
                  <a:cubicBezTo>
                    <a:pt x="71262" y="1835"/>
                    <a:pt x="71207" y="1823"/>
                    <a:pt x="71154" y="1823"/>
                  </a:cubicBezTo>
                  <a:close/>
                  <a:moveTo>
                    <a:pt x="53329" y="2767"/>
                  </a:moveTo>
                  <a:cubicBezTo>
                    <a:pt x="53258" y="2767"/>
                    <a:pt x="53187" y="2787"/>
                    <a:pt x="53124" y="2829"/>
                  </a:cubicBezTo>
                  <a:cubicBezTo>
                    <a:pt x="52108" y="3475"/>
                    <a:pt x="51168" y="4234"/>
                    <a:pt x="50322" y="5092"/>
                  </a:cubicBezTo>
                  <a:lnTo>
                    <a:pt x="50179" y="5237"/>
                  </a:lnTo>
                  <a:cubicBezTo>
                    <a:pt x="49952" y="5473"/>
                    <a:pt x="50120" y="5868"/>
                    <a:pt x="50448" y="5868"/>
                  </a:cubicBezTo>
                  <a:cubicBezTo>
                    <a:pt x="50550" y="5868"/>
                    <a:pt x="50646" y="5827"/>
                    <a:pt x="50717" y="5753"/>
                  </a:cubicBezTo>
                  <a:lnTo>
                    <a:pt x="50852" y="5615"/>
                  </a:lnTo>
                  <a:cubicBezTo>
                    <a:pt x="51659" y="4798"/>
                    <a:pt x="52556" y="4074"/>
                    <a:pt x="53525" y="3457"/>
                  </a:cubicBezTo>
                  <a:cubicBezTo>
                    <a:pt x="53702" y="3348"/>
                    <a:pt x="53755" y="3115"/>
                    <a:pt x="53643" y="2940"/>
                  </a:cubicBezTo>
                  <a:cubicBezTo>
                    <a:pt x="53572" y="2828"/>
                    <a:pt x="53451" y="2767"/>
                    <a:pt x="53329" y="2767"/>
                  </a:cubicBezTo>
                  <a:close/>
                  <a:moveTo>
                    <a:pt x="75624" y="5125"/>
                  </a:moveTo>
                  <a:cubicBezTo>
                    <a:pt x="75533" y="5125"/>
                    <a:pt x="75442" y="5158"/>
                    <a:pt x="75370" y="5224"/>
                  </a:cubicBezTo>
                  <a:cubicBezTo>
                    <a:pt x="75222" y="5362"/>
                    <a:pt x="75209" y="5594"/>
                    <a:pt x="75345" y="5746"/>
                  </a:cubicBezTo>
                  <a:cubicBezTo>
                    <a:pt x="76183" y="6655"/>
                    <a:pt x="76869" y="7654"/>
                    <a:pt x="77384" y="8715"/>
                  </a:cubicBezTo>
                  <a:cubicBezTo>
                    <a:pt x="77446" y="8843"/>
                    <a:pt x="77576" y="8924"/>
                    <a:pt x="77720" y="8924"/>
                  </a:cubicBezTo>
                  <a:cubicBezTo>
                    <a:pt x="77776" y="8924"/>
                    <a:pt x="77832" y="8912"/>
                    <a:pt x="77881" y="8888"/>
                  </a:cubicBezTo>
                  <a:cubicBezTo>
                    <a:pt x="78067" y="8797"/>
                    <a:pt x="78145" y="8575"/>
                    <a:pt x="78054" y="8389"/>
                  </a:cubicBezTo>
                  <a:cubicBezTo>
                    <a:pt x="77507" y="7263"/>
                    <a:pt x="76780" y="6204"/>
                    <a:pt x="75893" y="5241"/>
                  </a:cubicBezTo>
                  <a:cubicBezTo>
                    <a:pt x="75820" y="5164"/>
                    <a:pt x="75722" y="5125"/>
                    <a:pt x="75624" y="5125"/>
                  </a:cubicBezTo>
                  <a:close/>
                  <a:moveTo>
                    <a:pt x="49246" y="6553"/>
                  </a:moveTo>
                  <a:cubicBezTo>
                    <a:pt x="49134" y="6553"/>
                    <a:pt x="49023" y="6603"/>
                    <a:pt x="48949" y="6700"/>
                  </a:cubicBezTo>
                  <a:cubicBezTo>
                    <a:pt x="48175" y="7757"/>
                    <a:pt x="47572" y="8893"/>
                    <a:pt x="47158" y="10074"/>
                  </a:cubicBezTo>
                  <a:cubicBezTo>
                    <a:pt x="47074" y="10317"/>
                    <a:pt x="47254" y="10570"/>
                    <a:pt x="47511" y="10570"/>
                  </a:cubicBezTo>
                  <a:cubicBezTo>
                    <a:pt x="47670" y="10570"/>
                    <a:pt x="47811" y="10470"/>
                    <a:pt x="47863" y="10320"/>
                  </a:cubicBezTo>
                  <a:cubicBezTo>
                    <a:pt x="48251" y="9208"/>
                    <a:pt x="48820" y="8138"/>
                    <a:pt x="49551" y="7140"/>
                  </a:cubicBezTo>
                  <a:cubicBezTo>
                    <a:pt x="49667" y="6973"/>
                    <a:pt x="49630" y="6744"/>
                    <a:pt x="49466" y="6625"/>
                  </a:cubicBezTo>
                  <a:cubicBezTo>
                    <a:pt x="49399" y="6576"/>
                    <a:pt x="49322" y="6553"/>
                    <a:pt x="49246" y="6553"/>
                  </a:cubicBezTo>
                  <a:close/>
                  <a:moveTo>
                    <a:pt x="93153" y="10190"/>
                  </a:moveTo>
                  <a:cubicBezTo>
                    <a:pt x="92887" y="10191"/>
                    <a:pt x="92623" y="10198"/>
                    <a:pt x="92357" y="10212"/>
                  </a:cubicBezTo>
                  <a:cubicBezTo>
                    <a:pt x="92151" y="10223"/>
                    <a:pt x="91993" y="10399"/>
                    <a:pt x="92005" y="10604"/>
                  </a:cubicBezTo>
                  <a:cubicBezTo>
                    <a:pt x="92013" y="10802"/>
                    <a:pt x="92176" y="10957"/>
                    <a:pt x="92371" y="10957"/>
                  </a:cubicBezTo>
                  <a:cubicBezTo>
                    <a:pt x="92380" y="10957"/>
                    <a:pt x="92388" y="10956"/>
                    <a:pt x="92396" y="10956"/>
                  </a:cubicBezTo>
                  <a:cubicBezTo>
                    <a:pt x="92646" y="10943"/>
                    <a:pt x="92896" y="10936"/>
                    <a:pt x="93144" y="10936"/>
                  </a:cubicBezTo>
                  <a:lnTo>
                    <a:pt x="93153" y="10936"/>
                  </a:lnTo>
                  <a:cubicBezTo>
                    <a:pt x="94111" y="10936"/>
                    <a:pt x="95066" y="11032"/>
                    <a:pt x="96005" y="11227"/>
                  </a:cubicBezTo>
                  <a:cubicBezTo>
                    <a:pt x="96029" y="11232"/>
                    <a:pt x="96056" y="11234"/>
                    <a:pt x="96081" y="11234"/>
                  </a:cubicBezTo>
                  <a:lnTo>
                    <a:pt x="96081" y="11234"/>
                  </a:lnTo>
                  <a:cubicBezTo>
                    <a:pt x="96273" y="11234"/>
                    <a:pt x="96431" y="11089"/>
                    <a:pt x="96452" y="10900"/>
                  </a:cubicBezTo>
                  <a:cubicBezTo>
                    <a:pt x="96471" y="10709"/>
                    <a:pt x="96343" y="10536"/>
                    <a:pt x="96156" y="10497"/>
                  </a:cubicBezTo>
                  <a:cubicBezTo>
                    <a:pt x="95168" y="10292"/>
                    <a:pt x="94162" y="10190"/>
                    <a:pt x="93153" y="10190"/>
                  </a:cubicBezTo>
                  <a:close/>
                  <a:moveTo>
                    <a:pt x="96081" y="11234"/>
                  </a:moveTo>
                  <a:lnTo>
                    <a:pt x="96081" y="11234"/>
                  </a:lnTo>
                  <a:cubicBezTo>
                    <a:pt x="96081" y="11234"/>
                    <a:pt x="96080" y="11234"/>
                    <a:pt x="96080" y="11234"/>
                  </a:cubicBezTo>
                  <a:lnTo>
                    <a:pt x="96081" y="11234"/>
                  </a:lnTo>
                  <a:cubicBezTo>
                    <a:pt x="96081" y="11234"/>
                    <a:pt x="96081" y="11234"/>
                    <a:pt x="96081" y="11234"/>
                  </a:cubicBezTo>
                  <a:close/>
                  <a:moveTo>
                    <a:pt x="90529" y="10427"/>
                  </a:moveTo>
                  <a:cubicBezTo>
                    <a:pt x="90506" y="10427"/>
                    <a:pt x="90484" y="10429"/>
                    <a:pt x="90462" y="10433"/>
                  </a:cubicBezTo>
                  <a:cubicBezTo>
                    <a:pt x="89182" y="10667"/>
                    <a:pt x="87962" y="11065"/>
                    <a:pt x="86835" y="11617"/>
                  </a:cubicBezTo>
                  <a:cubicBezTo>
                    <a:pt x="86679" y="11694"/>
                    <a:pt x="86596" y="11867"/>
                    <a:pt x="86635" y="12036"/>
                  </a:cubicBezTo>
                  <a:cubicBezTo>
                    <a:pt x="86675" y="12205"/>
                    <a:pt x="86826" y="12325"/>
                    <a:pt x="86999" y="12325"/>
                  </a:cubicBezTo>
                  <a:cubicBezTo>
                    <a:pt x="87056" y="12325"/>
                    <a:pt x="87112" y="12312"/>
                    <a:pt x="87163" y="12286"/>
                  </a:cubicBezTo>
                  <a:cubicBezTo>
                    <a:pt x="88229" y="11765"/>
                    <a:pt x="89383" y="11388"/>
                    <a:pt x="90595" y="11167"/>
                  </a:cubicBezTo>
                  <a:cubicBezTo>
                    <a:pt x="90797" y="11130"/>
                    <a:pt x="90931" y="10936"/>
                    <a:pt x="90894" y="10733"/>
                  </a:cubicBezTo>
                  <a:cubicBezTo>
                    <a:pt x="90861" y="10553"/>
                    <a:pt x="90705" y="10427"/>
                    <a:pt x="90529" y="10427"/>
                  </a:cubicBezTo>
                  <a:close/>
                  <a:moveTo>
                    <a:pt x="97873" y="10993"/>
                  </a:moveTo>
                  <a:cubicBezTo>
                    <a:pt x="97719" y="10993"/>
                    <a:pt x="97575" y="11087"/>
                    <a:pt x="97521" y="11240"/>
                  </a:cubicBezTo>
                  <a:cubicBezTo>
                    <a:pt x="97451" y="11433"/>
                    <a:pt x="97552" y="11647"/>
                    <a:pt x="97746" y="11717"/>
                  </a:cubicBezTo>
                  <a:cubicBezTo>
                    <a:pt x="98913" y="12135"/>
                    <a:pt x="99978" y="12709"/>
                    <a:pt x="100911" y="13421"/>
                  </a:cubicBezTo>
                  <a:cubicBezTo>
                    <a:pt x="100976" y="13471"/>
                    <a:pt x="101056" y="13497"/>
                    <a:pt x="101138" y="13497"/>
                  </a:cubicBezTo>
                  <a:cubicBezTo>
                    <a:pt x="101297" y="13497"/>
                    <a:pt x="101439" y="13396"/>
                    <a:pt x="101491" y="13244"/>
                  </a:cubicBezTo>
                  <a:cubicBezTo>
                    <a:pt x="101542" y="13093"/>
                    <a:pt x="101491" y="12926"/>
                    <a:pt x="101364" y="12828"/>
                  </a:cubicBezTo>
                  <a:cubicBezTo>
                    <a:pt x="100369" y="12069"/>
                    <a:pt x="99236" y="11458"/>
                    <a:pt x="97998" y="11014"/>
                  </a:cubicBezTo>
                  <a:cubicBezTo>
                    <a:pt x="97957" y="11000"/>
                    <a:pt x="97914" y="10993"/>
                    <a:pt x="97873" y="10993"/>
                  </a:cubicBezTo>
                  <a:close/>
                  <a:moveTo>
                    <a:pt x="78395" y="9911"/>
                  </a:moveTo>
                  <a:cubicBezTo>
                    <a:pt x="78359" y="9911"/>
                    <a:pt x="78323" y="9916"/>
                    <a:pt x="78287" y="9927"/>
                  </a:cubicBezTo>
                  <a:cubicBezTo>
                    <a:pt x="78090" y="9985"/>
                    <a:pt x="77979" y="10194"/>
                    <a:pt x="78039" y="10391"/>
                  </a:cubicBezTo>
                  <a:cubicBezTo>
                    <a:pt x="78123" y="10670"/>
                    <a:pt x="78197" y="10957"/>
                    <a:pt x="78258" y="11245"/>
                  </a:cubicBezTo>
                  <a:cubicBezTo>
                    <a:pt x="78475" y="12251"/>
                    <a:pt x="79099" y="13126"/>
                    <a:pt x="80012" y="13711"/>
                  </a:cubicBezTo>
                  <a:cubicBezTo>
                    <a:pt x="80072" y="13749"/>
                    <a:pt x="80142" y="13770"/>
                    <a:pt x="80213" y="13770"/>
                  </a:cubicBezTo>
                  <a:cubicBezTo>
                    <a:pt x="80378" y="13770"/>
                    <a:pt x="80525" y="13660"/>
                    <a:pt x="80570" y="13501"/>
                  </a:cubicBezTo>
                  <a:cubicBezTo>
                    <a:pt x="80617" y="13342"/>
                    <a:pt x="80554" y="13172"/>
                    <a:pt x="80414" y="13083"/>
                  </a:cubicBezTo>
                  <a:cubicBezTo>
                    <a:pt x="79669" y="12606"/>
                    <a:pt x="79162" y="11898"/>
                    <a:pt x="78988" y="11087"/>
                  </a:cubicBezTo>
                  <a:cubicBezTo>
                    <a:pt x="78921" y="10780"/>
                    <a:pt x="78842" y="10474"/>
                    <a:pt x="78751" y="10176"/>
                  </a:cubicBezTo>
                  <a:cubicBezTo>
                    <a:pt x="78704" y="10015"/>
                    <a:pt x="78555" y="9911"/>
                    <a:pt x="78395" y="9911"/>
                  </a:cubicBezTo>
                  <a:close/>
                  <a:moveTo>
                    <a:pt x="85390" y="12520"/>
                  </a:moveTo>
                  <a:cubicBezTo>
                    <a:pt x="85318" y="12520"/>
                    <a:pt x="85245" y="12541"/>
                    <a:pt x="85181" y="12584"/>
                  </a:cubicBezTo>
                  <a:cubicBezTo>
                    <a:pt x="85022" y="12693"/>
                    <a:pt x="84867" y="12805"/>
                    <a:pt x="84716" y="12921"/>
                  </a:cubicBezTo>
                  <a:cubicBezTo>
                    <a:pt x="84079" y="13405"/>
                    <a:pt x="83259" y="13668"/>
                    <a:pt x="82436" y="13668"/>
                  </a:cubicBezTo>
                  <a:cubicBezTo>
                    <a:pt x="82290" y="13668"/>
                    <a:pt x="82143" y="13659"/>
                    <a:pt x="81998" y="13642"/>
                  </a:cubicBezTo>
                  <a:cubicBezTo>
                    <a:pt x="81983" y="13641"/>
                    <a:pt x="81968" y="13640"/>
                    <a:pt x="81953" y="13640"/>
                  </a:cubicBezTo>
                  <a:cubicBezTo>
                    <a:pt x="81767" y="13640"/>
                    <a:pt x="81607" y="13779"/>
                    <a:pt x="81584" y="13968"/>
                  </a:cubicBezTo>
                  <a:cubicBezTo>
                    <a:pt x="81560" y="14173"/>
                    <a:pt x="81706" y="14359"/>
                    <a:pt x="81911" y="14383"/>
                  </a:cubicBezTo>
                  <a:cubicBezTo>
                    <a:pt x="82089" y="14403"/>
                    <a:pt x="82269" y="14413"/>
                    <a:pt x="82448" y="14413"/>
                  </a:cubicBezTo>
                  <a:cubicBezTo>
                    <a:pt x="83438" y="14413"/>
                    <a:pt x="84403" y="14094"/>
                    <a:pt x="85166" y="13515"/>
                  </a:cubicBezTo>
                  <a:cubicBezTo>
                    <a:pt x="85310" y="13406"/>
                    <a:pt x="85455" y="13300"/>
                    <a:pt x="85605" y="13197"/>
                  </a:cubicBezTo>
                  <a:cubicBezTo>
                    <a:pt x="85772" y="13080"/>
                    <a:pt x="85812" y="12850"/>
                    <a:pt x="85697" y="12681"/>
                  </a:cubicBezTo>
                  <a:cubicBezTo>
                    <a:pt x="85625" y="12576"/>
                    <a:pt x="85508" y="12520"/>
                    <a:pt x="85390" y="12520"/>
                  </a:cubicBezTo>
                  <a:close/>
                  <a:moveTo>
                    <a:pt x="47041" y="11617"/>
                  </a:moveTo>
                  <a:cubicBezTo>
                    <a:pt x="46861" y="11617"/>
                    <a:pt x="46702" y="11747"/>
                    <a:pt x="46672" y="11933"/>
                  </a:cubicBezTo>
                  <a:cubicBezTo>
                    <a:pt x="46555" y="12601"/>
                    <a:pt x="46496" y="13277"/>
                    <a:pt x="46496" y="13957"/>
                  </a:cubicBezTo>
                  <a:cubicBezTo>
                    <a:pt x="46496" y="14318"/>
                    <a:pt x="46513" y="14684"/>
                    <a:pt x="46548" y="15058"/>
                  </a:cubicBezTo>
                  <a:lnTo>
                    <a:pt x="46560" y="15165"/>
                  </a:lnTo>
                  <a:cubicBezTo>
                    <a:pt x="46571" y="15263"/>
                    <a:pt x="46576" y="15361"/>
                    <a:pt x="46576" y="15460"/>
                  </a:cubicBezTo>
                  <a:cubicBezTo>
                    <a:pt x="46576" y="15534"/>
                    <a:pt x="46573" y="15606"/>
                    <a:pt x="46568" y="15680"/>
                  </a:cubicBezTo>
                  <a:cubicBezTo>
                    <a:pt x="46552" y="15885"/>
                    <a:pt x="46705" y="16064"/>
                    <a:pt x="46912" y="16080"/>
                  </a:cubicBezTo>
                  <a:cubicBezTo>
                    <a:pt x="46920" y="16081"/>
                    <a:pt x="46931" y="16081"/>
                    <a:pt x="46940" y="16081"/>
                  </a:cubicBezTo>
                  <a:cubicBezTo>
                    <a:pt x="47134" y="16081"/>
                    <a:pt x="47297" y="15931"/>
                    <a:pt x="47311" y="15736"/>
                  </a:cubicBezTo>
                  <a:cubicBezTo>
                    <a:pt x="47319" y="15645"/>
                    <a:pt x="47322" y="15553"/>
                    <a:pt x="47322" y="15460"/>
                  </a:cubicBezTo>
                  <a:cubicBezTo>
                    <a:pt x="47322" y="15337"/>
                    <a:pt x="47316" y="15212"/>
                    <a:pt x="47303" y="15089"/>
                  </a:cubicBezTo>
                  <a:cubicBezTo>
                    <a:pt x="47298" y="15047"/>
                    <a:pt x="47293" y="15005"/>
                    <a:pt x="47289" y="14977"/>
                  </a:cubicBezTo>
                  <a:cubicBezTo>
                    <a:pt x="47258" y="14638"/>
                    <a:pt x="47242" y="14295"/>
                    <a:pt x="47242" y="13957"/>
                  </a:cubicBezTo>
                  <a:cubicBezTo>
                    <a:pt x="47242" y="13321"/>
                    <a:pt x="47297" y="12687"/>
                    <a:pt x="47408" y="12061"/>
                  </a:cubicBezTo>
                  <a:cubicBezTo>
                    <a:pt x="47447" y="11856"/>
                    <a:pt x="47311" y="11659"/>
                    <a:pt x="47106" y="11622"/>
                  </a:cubicBezTo>
                  <a:cubicBezTo>
                    <a:pt x="47084" y="11619"/>
                    <a:pt x="47063" y="11617"/>
                    <a:pt x="47041" y="11617"/>
                  </a:cubicBezTo>
                  <a:close/>
                  <a:moveTo>
                    <a:pt x="35062" y="16797"/>
                  </a:moveTo>
                  <a:cubicBezTo>
                    <a:pt x="34660" y="16797"/>
                    <a:pt x="34259" y="16813"/>
                    <a:pt x="33858" y="16845"/>
                  </a:cubicBezTo>
                  <a:cubicBezTo>
                    <a:pt x="33281" y="16892"/>
                    <a:pt x="32704" y="16973"/>
                    <a:pt x="32136" y="17086"/>
                  </a:cubicBezTo>
                  <a:cubicBezTo>
                    <a:pt x="31949" y="17124"/>
                    <a:pt x="31819" y="17298"/>
                    <a:pt x="31838" y="17488"/>
                  </a:cubicBezTo>
                  <a:cubicBezTo>
                    <a:pt x="31857" y="17678"/>
                    <a:pt x="32017" y="17825"/>
                    <a:pt x="32208" y="17825"/>
                  </a:cubicBezTo>
                  <a:cubicBezTo>
                    <a:pt x="32234" y="17825"/>
                    <a:pt x="32258" y="17822"/>
                    <a:pt x="32282" y="17817"/>
                  </a:cubicBezTo>
                  <a:cubicBezTo>
                    <a:pt x="32823" y="17709"/>
                    <a:pt x="33370" y="17633"/>
                    <a:pt x="33919" y="17589"/>
                  </a:cubicBezTo>
                  <a:cubicBezTo>
                    <a:pt x="34301" y="17558"/>
                    <a:pt x="34683" y="17542"/>
                    <a:pt x="35065" y="17542"/>
                  </a:cubicBezTo>
                  <a:cubicBezTo>
                    <a:pt x="35341" y="17542"/>
                    <a:pt x="35617" y="17550"/>
                    <a:pt x="35892" y="17567"/>
                  </a:cubicBezTo>
                  <a:cubicBezTo>
                    <a:pt x="35899" y="17567"/>
                    <a:pt x="35906" y="17567"/>
                    <a:pt x="35913" y="17567"/>
                  </a:cubicBezTo>
                  <a:cubicBezTo>
                    <a:pt x="36110" y="17567"/>
                    <a:pt x="36275" y="17414"/>
                    <a:pt x="36286" y="17215"/>
                  </a:cubicBezTo>
                  <a:cubicBezTo>
                    <a:pt x="36299" y="17011"/>
                    <a:pt x="36143" y="16834"/>
                    <a:pt x="35937" y="16822"/>
                  </a:cubicBezTo>
                  <a:cubicBezTo>
                    <a:pt x="35645" y="16805"/>
                    <a:pt x="35353" y="16797"/>
                    <a:pt x="35062" y="16797"/>
                  </a:cubicBezTo>
                  <a:close/>
                  <a:moveTo>
                    <a:pt x="102513" y="14004"/>
                  </a:moveTo>
                  <a:cubicBezTo>
                    <a:pt x="102423" y="14004"/>
                    <a:pt x="102332" y="14036"/>
                    <a:pt x="102261" y="14102"/>
                  </a:cubicBezTo>
                  <a:cubicBezTo>
                    <a:pt x="102110" y="14241"/>
                    <a:pt x="102099" y="14478"/>
                    <a:pt x="102239" y="14629"/>
                  </a:cubicBezTo>
                  <a:cubicBezTo>
                    <a:pt x="103075" y="15539"/>
                    <a:pt x="103697" y="16558"/>
                    <a:pt x="104087" y="17659"/>
                  </a:cubicBezTo>
                  <a:cubicBezTo>
                    <a:pt x="104140" y="17808"/>
                    <a:pt x="104281" y="17907"/>
                    <a:pt x="104439" y="17907"/>
                  </a:cubicBezTo>
                  <a:cubicBezTo>
                    <a:pt x="104696" y="17907"/>
                    <a:pt x="104876" y="17652"/>
                    <a:pt x="104790" y="17410"/>
                  </a:cubicBezTo>
                  <a:cubicBezTo>
                    <a:pt x="104366" y="16213"/>
                    <a:pt x="103692" y="15108"/>
                    <a:pt x="102787" y="14124"/>
                  </a:cubicBezTo>
                  <a:cubicBezTo>
                    <a:pt x="102714" y="14044"/>
                    <a:pt x="102614" y="14004"/>
                    <a:pt x="102513" y="14004"/>
                  </a:cubicBezTo>
                  <a:close/>
                  <a:moveTo>
                    <a:pt x="37750" y="17052"/>
                  </a:moveTo>
                  <a:cubicBezTo>
                    <a:pt x="37576" y="17052"/>
                    <a:pt x="37420" y="17176"/>
                    <a:pt x="37385" y="17354"/>
                  </a:cubicBezTo>
                  <a:cubicBezTo>
                    <a:pt x="37345" y="17560"/>
                    <a:pt x="37483" y="17759"/>
                    <a:pt x="37689" y="17793"/>
                  </a:cubicBezTo>
                  <a:cubicBezTo>
                    <a:pt x="38861" y="18021"/>
                    <a:pt x="39977" y="18398"/>
                    <a:pt x="41004" y="18915"/>
                  </a:cubicBezTo>
                  <a:lnTo>
                    <a:pt x="41114" y="18968"/>
                  </a:lnTo>
                  <a:cubicBezTo>
                    <a:pt x="41163" y="18992"/>
                    <a:pt x="41218" y="19004"/>
                    <a:pt x="41273" y="19004"/>
                  </a:cubicBezTo>
                  <a:lnTo>
                    <a:pt x="41273" y="19005"/>
                  </a:lnTo>
                  <a:cubicBezTo>
                    <a:pt x="41447" y="19005"/>
                    <a:pt x="41598" y="18883"/>
                    <a:pt x="41636" y="18714"/>
                  </a:cubicBezTo>
                  <a:cubicBezTo>
                    <a:pt x="41675" y="18543"/>
                    <a:pt x="41589" y="18369"/>
                    <a:pt x="41432" y="18295"/>
                  </a:cubicBezTo>
                  <a:lnTo>
                    <a:pt x="41338" y="18250"/>
                  </a:lnTo>
                  <a:cubicBezTo>
                    <a:pt x="40250" y="17703"/>
                    <a:pt x="39071" y="17302"/>
                    <a:pt x="37832" y="17062"/>
                  </a:cubicBezTo>
                  <a:cubicBezTo>
                    <a:pt x="37804" y="17055"/>
                    <a:pt x="37777" y="17052"/>
                    <a:pt x="37750" y="17052"/>
                  </a:cubicBezTo>
                  <a:close/>
                  <a:moveTo>
                    <a:pt x="46298" y="17059"/>
                  </a:moveTo>
                  <a:cubicBezTo>
                    <a:pt x="46183" y="17059"/>
                    <a:pt x="46069" y="17112"/>
                    <a:pt x="45996" y="17213"/>
                  </a:cubicBezTo>
                  <a:cubicBezTo>
                    <a:pt x="45729" y="17579"/>
                    <a:pt x="45389" y="17887"/>
                    <a:pt x="44998" y="18119"/>
                  </a:cubicBezTo>
                  <a:cubicBezTo>
                    <a:pt x="44416" y="18465"/>
                    <a:pt x="43752" y="18648"/>
                    <a:pt x="43076" y="18650"/>
                  </a:cubicBezTo>
                  <a:cubicBezTo>
                    <a:pt x="42870" y="18650"/>
                    <a:pt x="42704" y="18818"/>
                    <a:pt x="42704" y="19024"/>
                  </a:cubicBezTo>
                  <a:cubicBezTo>
                    <a:pt x="42705" y="19230"/>
                    <a:pt x="42873" y="19396"/>
                    <a:pt x="43078" y="19396"/>
                  </a:cubicBezTo>
                  <a:lnTo>
                    <a:pt x="43080" y="19396"/>
                  </a:lnTo>
                  <a:cubicBezTo>
                    <a:pt x="43891" y="19393"/>
                    <a:pt x="44686" y="19173"/>
                    <a:pt x="45381" y="18758"/>
                  </a:cubicBezTo>
                  <a:cubicBezTo>
                    <a:pt x="45858" y="18476"/>
                    <a:pt x="46273" y="18098"/>
                    <a:pt x="46600" y="17650"/>
                  </a:cubicBezTo>
                  <a:cubicBezTo>
                    <a:pt x="46721" y="17484"/>
                    <a:pt x="46684" y="17251"/>
                    <a:pt x="46517" y="17130"/>
                  </a:cubicBezTo>
                  <a:cubicBezTo>
                    <a:pt x="46451" y="17082"/>
                    <a:pt x="46374" y="17059"/>
                    <a:pt x="46298" y="17059"/>
                  </a:cubicBezTo>
                  <a:close/>
                  <a:moveTo>
                    <a:pt x="30412" y="17564"/>
                  </a:moveTo>
                  <a:cubicBezTo>
                    <a:pt x="30372" y="17564"/>
                    <a:pt x="30331" y="17571"/>
                    <a:pt x="30291" y="17584"/>
                  </a:cubicBezTo>
                  <a:cubicBezTo>
                    <a:pt x="29056" y="18010"/>
                    <a:pt x="27913" y="18598"/>
                    <a:pt x="26895" y="19332"/>
                  </a:cubicBezTo>
                  <a:cubicBezTo>
                    <a:pt x="26763" y="19426"/>
                    <a:pt x="26708" y="19595"/>
                    <a:pt x="26758" y="19749"/>
                  </a:cubicBezTo>
                  <a:cubicBezTo>
                    <a:pt x="26807" y="19903"/>
                    <a:pt x="26951" y="20008"/>
                    <a:pt x="27113" y="20008"/>
                  </a:cubicBezTo>
                  <a:cubicBezTo>
                    <a:pt x="27191" y="20008"/>
                    <a:pt x="27267" y="19982"/>
                    <a:pt x="27330" y="19936"/>
                  </a:cubicBezTo>
                  <a:cubicBezTo>
                    <a:pt x="28289" y="19246"/>
                    <a:pt x="29368" y="18691"/>
                    <a:pt x="30534" y="18290"/>
                  </a:cubicBezTo>
                  <a:cubicBezTo>
                    <a:pt x="30729" y="18223"/>
                    <a:pt x="30832" y="18010"/>
                    <a:pt x="30765" y="17816"/>
                  </a:cubicBezTo>
                  <a:cubicBezTo>
                    <a:pt x="30712" y="17661"/>
                    <a:pt x="30567" y="17564"/>
                    <a:pt x="30412" y="17564"/>
                  </a:cubicBezTo>
                  <a:close/>
                  <a:moveTo>
                    <a:pt x="104867" y="18969"/>
                  </a:moveTo>
                  <a:cubicBezTo>
                    <a:pt x="104851" y="18969"/>
                    <a:pt x="104836" y="18970"/>
                    <a:pt x="104820" y="18972"/>
                  </a:cubicBezTo>
                  <a:cubicBezTo>
                    <a:pt x="104617" y="18998"/>
                    <a:pt x="104472" y="19183"/>
                    <a:pt x="104497" y="19388"/>
                  </a:cubicBezTo>
                  <a:cubicBezTo>
                    <a:pt x="104505" y="19458"/>
                    <a:pt x="104512" y="19529"/>
                    <a:pt x="104520" y="19599"/>
                  </a:cubicBezTo>
                  <a:cubicBezTo>
                    <a:pt x="104544" y="19850"/>
                    <a:pt x="104557" y="20104"/>
                    <a:pt x="104557" y="20355"/>
                  </a:cubicBezTo>
                  <a:cubicBezTo>
                    <a:pt x="104557" y="20832"/>
                    <a:pt x="104514" y="21309"/>
                    <a:pt x="104430" y="21779"/>
                  </a:cubicBezTo>
                  <a:cubicBezTo>
                    <a:pt x="104350" y="22223"/>
                    <a:pt x="104353" y="22679"/>
                    <a:pt x="104440" y="23121"/>
                  </a:cubicBezTo>
                  <a:cubicBezTo>
                    <a:pt x="104474" y="23296"/>
                    <a:pt x="104628" y="23421"/>
                    <a:pt x="104806" y="23422"/>
                  </a:cubicBezTo>
                  <a:lnTo>
                    <a:pt x="104806" y="23422"/>
                  </a:lnTo>
                  <a:cubicBezTo>
                    <a:pt x="104829" y="23422"/>
                    <a:pt x="104853" y="23419"/>
                    <a:pt x="104877" y="23415"/>
                  </a:cubicBezTo>
                  <a:cubicBezTo>
                    <a:pt x="105080" y="23375"/>
                    <a:pt x="105211" y="23179"/>
                    <a:pt x="105171" y="22978"/>
                  </a:cubicBezTo>
                  <a:cubicBezTo>
                    <a:pt x="105103" y="22625"/>
                    <a:pt x="105099" y="22264"/>
                    <a:pt x="105162" y="21910"/>
                  </a:cubicBezTo>
                  <a:cubicBezTo>
                    <a:pt x="105255" y="21398"/>
                    <a:pt x="105301" y="20876"/>
                    <a:pt x="105302" y="20355"/>
                  </a:cubicBezTo>
                  <a:cubicBezTo>
                    <a:pt x="105302" y="20080"/>
                    <a:pt x="105288" y="19801"/>
                    <a:pt x="105262" y="19527"/>
                  </a:cubicBezTo>
                  <a:cubicBezTo>
                    <a:pt x="105254" y="19449"/>
                    <a:pt x="105246" y="19373"/>
                    <a:pt x="105236" y="19296"/>
                  </a:cubicBezTo>
                  <a:cubicBezTo>
                    <a:pt x="105213" y="19107"/>
                    <a:pt x="105052" y="18969"/>
                    <a:pt x="104867" y="18969"/>
                  </a:cubicBezTo>
                  <a:close/>
                  <a:moveTo>
                    <a:pt x="104806" y="23422"/>
                  </a:moveTo>
                  <a:lnTo>
                    <a:pt x="104806" y="23422"/>
                  </a:lnTo>
                  <a:cubicBezTo>
                    <a:pt x="104805" y="23422"/>
                    <a:pt x="104805" y="23422"/>
                    <a:pt x="104805" y="23422"/>
                  </a:cubicBezTo>
                  <a:lnTo>
                    <a:pt x="104806" y="23422"/>
                  </a:lnTo>
                  <a:cubicBezTo>
                    <a:pt x="104806" y="23422"/>
                    <a:pt x="104806" y="23422"/>
                    <a:pt x="104806" y="23422"/>
                  </a:cubicBezTo>
                  <a:close/>
                  <a:moveTo>
                    <a:pt x="25702" y="20459"/>
                  </a:moveTo>
                  <a:cubicBezTo>
                    <a:pt x="25604" y="20459"/>
                    <a:pt x="25507" y="20497"/>
                    <a:pt x="25434" y="20572"/>
                  </a:cubicBezTo>
                  <a:lnTo>
                    <a:pt x="25361" y="20646"/>
                  </a:lnTo>
                  <a:cubicBezTo>
                    <a:pt x="24445" y="21577"/>
                    <a:pt x="23733" y="22614"/>
                    <a:pt x="23244" y="23731"/>
                  </a:cubicBezTo>
                  <a:cubicBezTo>
                    <a:pt x="23136" y="23976"/>
                    <a:pt x="23317" y="24252"/>
                    <a:pt x="23585" y="24252"/>
                  </a:cubicBezTo>
                  <a:lnTo>
                    <a:pt x="23584" y="24252"/>
                  </a:lnTo>
                  <a:cubicBezTo>
                    <a:pt x="23585" y="24252"/>
                    <a:pt x="23586" y="24252"/>
                    <a:pt x="23587" y="24252"/>
                  </a:cubicBezTo>
                  <a:cubicBezTo>
                    <a:pt x="23735" y="24252"/>
                    <a:pt x="23867" y="24164"/>
                    <a:pt x="23926" y="24028"/>
                  </a:cubicBezTo>
                  <a:cubicBezTo>
                    <a:pt x="24379" y="22997"/>
                    <a:pt x="25040" y="22034"/>
                    <a:pt x="25891" y="21169"/>
                  </a:cubicBezTo>
                  <a:lnTo>
                    <a:pt x="25959" y="21101"/>
                  </a:lnTo>
                  <a:cubicBezTo>
                    <a:pt x="26110" y="20958"/>
                    <a:pt x="26114" y="20717"/>
                    <a:pt x="25967" y="20569"/>
                  </a:cubicBezTo>
                  <a:cubicBezTo>
                    <a:pt x="25893" y="20495"/>
                    <a:pt x="25797" y="20459"/>
                    <a:pt x="25702" y="20459"/>
                  </a:cubicBezTo>
                  <a:close/>
                  <a:moveTo>
                    <a:pt x="116231" y="24056"/>
                  </a:moveTo>
                  <a:cubicBezTo>
                    <a:pt x="116025" y="24056"/>
                    <a:pt x="115859" y="24222"/>
                    <a:pt x="115857" y="24428"/>
                  </a:cubicBezTo>
                  <a:cubicBezTo>
                    <a:pt x="115856" y="24634"/>
                    <a:pt x="116022" y="24802"/>
                    <a:pt x="116228" y="24802"/>
                  </a:cubicBezTo>
                  <a:cubicBezTo>
                    <a:pt x="117459" y="24815"/>
                    <a:pt x="118664" y="24984"/>
                    <a:pt x="119808" y="25306"/>
                  </a:cubicBezTo>
                  <a:cubicBezTo>
                    <a:pt x="119841" y="25314"/>
                    <a:pt x="119876" y="25320"/>
                    <a:pt x="119910" y="25320"/>
                  </a:cubicBezTo>
                  <a:cubicBezTo>
                    <a:pt x="120096" y="25318"/>
                    <a:pt x="120252" y="25181"/>
                    <a:pt x="120276" y="24996"/>
                  </a:cubicBezTo>
                  <a:cubicBezTo>
                    <a:pt x="120302" y="24813"/>
                    <a:pt x="120189" y="24639"/>
                    <a:pt x="120009" y="24588"/>
                  </a:cubicBezTo>
                  <a:cubicBezTo>
                    <a:pt x="118781" y="24246"/>
                    <a:pt x="117511" y="24067"/>
                    <a:pt x="116235" y="24056"/>
                  </a:cubicBezTo>
                  <a:close/>
                  <a:moveTo>
                    <a:pt x="114374" y="24157"/>
                  </a:moveTo>
                  <a:cubicBezTo>
                    <a:pt x="114359" y="24157"/>
                    <a:pt x="114345" y="24158"/>
                    <a:pt x="114330" y="24159"/>
                  </a:cubicBezTo>
                  <a:cubicBezTo>
                    <a:pt x="113062" y="24306"/>
                    <a:pt x="111819" y="24622"/>
                    <a:pt x="110635" y="25099"/>
                  </a:cubicBezTo>
                  <a:cubicBezTo>
                    <a:pt x="110469" y="25166"/>
                    <a:pt x="110375" y="25341"/>
                    <a:pt x="110408" y="25515"/>
                  </a:cubicBezTo>
                  <a:cubicBezTo>
                    <a:pt x="110442" y="25691"/>
                    <a:pt x="110596" y="25817"/>
                    <a:pt x="110774" y="25818"/>
                  </a:cubicBezTo>
                  <a:lnTo>
                    <a:pt x="110774" y="25818"/>
                  </a:lnTo>
                  <a:cubicBezTo>
                    <a:pt x="110822" y="25818"/>
                    <a:pt x="110870" y="25808"/>
                    <a:pt x="110914" y="25790"/>
                  </a:cubicBezTo>
                  <a:cubicBezTo>
                    <a:pt x="112036" y="25337"/>
                    <a:pt x="113214" y="25038"/>
                    <a:pt x="114416" y="24900"/>
                  </a:cubicBezTo>
                  <a:cubicBezTo>
                    <a:pt x="114621" y="24876"/>
                    <a:pt x="114767" y="24690"/>
                    <a:pt x="114743" y="24486"/>
                  </a:cubicBezTo>
                  <a:cubicBezTo>
                    <a:pt x="114721" y="24296"/>
                    <a:pt x="114561" y="24157"/>
                    <a:pt x="114374" y="24157"/>
                  </a:cubicBezTo>
                  <a:close/>
                  <a:moveTo>
                    <a:pt x="110774" y="25818"/>
                  </a:moveTo>
                  <a:lnTo>
                    <a:pt x="110774" y="25818"/>
                  </a:lnTo>
                  <a:cubicBezTo>
                    <a:pt x="110774" y="25818"/>
                    <a:pt x="110774" y="25818"/>
                    <a:pt x="110773" y="25818"/>
                  </a:cubicBezTo>
                  <a:lnTo>
                    <a:pt x="110774" y="25818"/>
                  </a:lnTo>
                  <a:cubicBezTo>
                    <a:pt x="110774" y="25818"/>
                    <a:pt x="110774" y="25818"/>
                    <a:pt x="110774" y="25818"/>
                  </a:cubicBezTo>
                  <a:close/>
                  <a:moveTo>
                    <a:pt x="105640" y="24322"/>
                  </a:moveTo>
                  <a:cubicBezTo>
                    <a:pt x="105552" y="24322"/>
                    <a:pt x="105463" y="24354"/>
                    <a:pt x="105391" y="24418"/>
                  </a:cubicBezTo>
                  <a:cubicBezTo>
                    <a:pt x="105240" y="24554"/>
                    <a:pt x="105227" y="24787"/>
                    <a:pt x="105361" y="24939"/>
                  </a:cubicBezTo>
                  <a:cubicBezTo>
                    <a:pt x="105582" y="25185"/>
                    <a:pt x="105833" y="25402"/>
                    <a:pt x="106106" y="25588"/>
                  </a:cubicBezTo>
                  <a:cubicBezTo>
                    <a:pt x="106845" y="26090"/>
                    <a:pt x="107723" y="26357"/>
                    <a:pt x="108644" y="26357"/>
                  </a:cubicBezTo>
                  <a:cubicBezTo>
                    <a:pt x="108771" y="26357"/>
                    <a:pt x="108901" y="26351"/>
                    <a:pt x="109029" y="26341"/>
                  </a:cubicBezTo>
                  <a:cubicBezTo>
                    <a:pt x="109234" y="26324"/>
                    <a:pt x="109387" y="26144"/>
                    <a:pt x="109370" y="25939"/>
                  </a:cubicBezTo>
                  <a:cubicBezTo>
                    <a:pt x="109353" y="25743"/>
                    <a:pt x="109191" y="25597"/>
                    <a:pt x="108998" y="25597"/>
                  </a:cubicBezTo>
                  <a:cubicBezTo>
                    <a:pt x="108988" y="25597"/>
                    <a:pt x="108977" y="25597"/>
                    <a:pt x="108967" y="25598"/>
                  </a:cubicBezTo>
                  <a:cubicBezTo>
                    <a:pt x="108863" y="25607"/>
                    <a:pt x="108758" y="25611"/>
                    <a:pt x="108653" y="25611"/>
                  </a:cubicBezTo>
                  <a:cubicBezTo>
                    <a:pt x="107892" y="25611"/>
                    <a:pt x="107134" y="25386"/>
                    <a:pt x="106525" y="24971"/>
                  </a:cubicBezTo>
                  <a:cubicBezTo>
                    <a:pt x="106301" y="24818"/>
                    <a:pt x="106096" y="24640"/>
                    <a:pt x="105913" y="24441"/>
                  </a:cubicBezTo>
                  <a:cubicBezTo>
                    <a:pt x="105839" y="24362"/>
                    <a:pt x="105740" y="24322"/>
                    <a:pt x="105640" y="24322"/>
                  </a:cubicBezTo>
                  <a:close/>
                  <a:moveTo>
                    <a:pt x="121659" y="25202"/>
                  </a:moveTo>
                  <a:cubicBezTo>
                    <a:pt x="121516" y="25202"/>
                    <a:pt x="121380" y="25285"/>
                    <a:pt x="121318" y="25424"/>
                  </a:cubicBezTo>
                  <a:cubicBezTo>
                    <a:pt x="121236" y="25612"/>
                    <a:pt x="121321" y="25832"/>
                    <a:pt x="121509" y="25916"/>
                  </a:cubicBezTo>
                  <a:cubicBezTo>
                    <a:pt x="122644" y="26419"/>
                    <a:pt x="123659" y="27072"/>
                    <a:pt x="124526" y="27858"/>
                  </a:cubicBezTo>
                  <a:cubicBezTo>
                    <a:pt x="124594" y="27921"/>
                    <a:pt x="124681" y="27955"/>
                    <a:pt x="124772" y="27955"/>
                  </a:cubicBezTo>
                  <a:cubicBezTo>
                    <a:pt x="124774" y="27955"/>
                    <a:pt x="124775" y="27955"/>
                    <a:pt x="124777" y="27955"/>
                  </a:cubicBezTo>
                  <a:lnTo>
                    <a:pt x="124778" y="27955"/>
                  </a:lnTo>
                  <a:cubicBezTo>
                    <a:pt x="124932" y="27955"/>
                    <a:pt x="125069" y="27861"/>
                    <a:pt x="125125" y="27717"/>
                  </a:cubicBezTo>
                  <a:cubicBezTo>
                    <a:pt x="125180" y="27574"/>
                    <a:pt x="125142" y="27411"/>
                    <a:pt x="125027" y="27306"/>
                  </a:cubicBezTo>
                  <a:cubicBezTo>
                    <a:pt x="124101" y="26466"/>
                    <a:pt x="123019" y="25769"/>
                    <a:pt x="121811" y="25234"/>
                  </a:cubicBezTo>
                  <a:cubicBezTo>
                    <a:pt x="121761" y="25212"/>
                    <a:pt x="121710" y="25202"/>
                    <a:pt x="121659" y="25202"/>
                  </a:cubicBezTo>
                  <a:close/>
                  <a:moveTo>
                    <a:pt x="23023" y="25279"/>
                  </a:moveTo>
                  <a:cubicBezTo>
                    <a:pt x="22849" y="25279"/>
                    <a:pt x="22694" y="25402"/>
                    <a:pt x="22658" y="25579"/>
                  </a:cubicBezTo>
                  <a:cubicBezTo>
                    <a:pt x="22544" y="26145"/>
                    <a:pt x="22486" y="26723"/>
                    <a:pt x="22486" y="27300"/>
                  </a:cubicBezTo>
                  <a:cubicBezTo>
                    <a:pt x="22486" y="27581"/>
                    <a:pt x="22499" y="27867"/>
                    <a:pt x="22527" y="28150"/>
                  </a:cubicBezTo>
                  <a:cubicBezTo>
                    <a:pt x="22569" y="28584"/>
                    <a:pt x="22644" y="29012"/>
                    <a:pt x="22750" y="29436"/>
                  </a:cubicBezTo>
                  <a:cubicBezTo>
                    <a:pt x="22792" y="29601"/>
                    <a:pt x="22940" y="29717"/>
                    <a:pt x="23111" y="29718"/>
                  </a:cubicBezTo>
                  <a:lnTo>
                    <a:pt x="23111" y="29717"/>
                  </a:lnTo>
                  <a:cubicBezTo>
                    <a:pt x="23353" y="29717"/>
                    <a:pt x="23531" y="29489"/>
                    <a:pt x="23472" y="29254"/>
                  </a:cubicBezTo>
                  <a:cubicBezTo>
                    <a:pt x="23375" y="28867"/>
                    <a:pt x="23308" y="28474"/>
                    <a:pt x="23269" y="28077"/>
                  </a:cubicBezTo>
                  <a:cubicBezTo>
                    <a:pt x="23244" y="27819"/>
                    <a:pt x="23232" y="27557"/>
                    <a:pt x="23232" y="27300"/>
                  </a:cubicBezTo>
                  <a:cubicBezTo>
                    <a:pt x="23232" y="26771"/>
                    <a:pt x="23284" y="26244"/>
                    <a:pt x="23388" y="25725"/>
                  </a:cubicBezTo>
                  <a:cubicBezTo>
                    <a:pt x="23429" y="25524"/>
                    <a:pt x="23298" y="25327"/>
                    <a:pt x="23097" y="25286"/>
                  </a:cubicBezTo>
                  <a:cubicBezTo>
                    <a:pt x="23072" y="25281"/>
                    <a:pt x="23047" y="25279"/>
                    <a:pt x="23023" y="25279"/>
                  </a:cubicBezTo>
                  <a:close/>
                  <a:moveTo>
                    <a:pt x="126039" y="28582"/>
                  </a:moveTo>
                  <a:cubicBezTo>
                    <a:pt x="125960" y="28582"/>
                    <a:pt x="125881" y="28607"/>
                    <a:pt x="125814" y="28659"/>
                  </a:cubicBezTo>
                  <a:cubicBezTo>
                    <a:pt x="125651" y="28782"/>
                    <a:pt x="125618" y="29013"/>
                    <a:pt x="125739" y="29178"/>
                  </a:cubicBezTo>
                  <a:cubicBezTo>
                    <a:pt x="126481" y="30154"/>
                    <a:pt x="126997" y="31231"/>
                    <a:pt x="127266" y="32373"/>
                  </a:cubicBezTo>
                  <a:cubicBezTo>
                    <a:pt x="127307" y="32541"/>
                    <a:pt x="127456" y="32659"/>
                    <a:pt x="127629" y="32659"/>
                  </a:cubicBezTo>
                  <a:cubicBezTo>
                    <a:pt x="127658" y="32659"/>
                    <a:pt x="127687" y="32655"/>
                    <a:pt x="127715" y="32649"/>
                  </a:cubicBezTo>
                  <a:cubicBezTo>
                    <a:pt x="127915" y="32602"/>
                    <a:pt x="128040" y="32401"/>
                    <a:pt x="127993" y="32200"/>
                  </a:cubicBezTo>
                  <a:cubicBezTo>
                    <a:pt x="127696" y="30956"/>
                    <a:pt x="127139" y="29787"/>
                    <a:pt x="126333" y="28726"/>
                  </a:cubicBezTo>
                  <a:cubicBezTo>
                    <a:pt x="126260" y="28632"/>
                    <a:pt x="126150" y="28582"/>
                    <a:pt x="126039" y="28582"/>
                  </a:cubicBezTo>
                  <a:close/>
                  <a:moveTo>
                    <a:pt x="23756" y="30714"/>
                  </a:moveTo>
                  <a:cubicBezTo>
                    <a:pt x="23701" y="30714"/>
                    <a:pt x="23644" y="30727"/>
                    <a:pt x="23590" y="30754"/>
                  </a:cubicBezTo>
                  <a:cubicBezTo>
                    <a:pt x="23406" y="30845"/>
                    <a:pt x="23331" y="31069"/>
                    <a:pt x="23422" y="31253"/>
                  </a:cubicBezTo>
                  <a:cubicBezTo>
                    <a:pt x="23917" y="32247"/>
                    <a:pt x="24600" y="33167"/>
                    <a:pt x="25451" y="33986"/>
                  </a:cubicBezTo>
                  <a:cubicBezTo>
                    <a:pt x="25544" y="34075"/>
                    <a:pt x="25632" y="34170"/>
                    <a:pt x="25715" y="34271"/>
                  </a:cubicBezTo>
                  <a:cubicBezTo>
                    <a:pt x="25786" y="34357"/>
                    <a:pt x="25891" y="34407"/>
                    <a:pt x="26003" y="34407"/>
                  </a:cubicBezTo>
                  <a:lnTo>
                    <a:pt x="26003" y="34408"/>
                  </a:lnTo>
                  <a:cubicBezTo>
                    <a:pt x="26318" y="34408"/>
                    <a:pt x="26491" y="34042"/>
                    <a:pt x="26291" y="33799"/>
                  </a:cubicBezTo>
                  <a:cubicBezTo>
                    <a:pt x="26190" y="33675"/>
                    <a:pt x="26084" y="33560"/>
                    <a:pt x="25969" y="33449"/>
                  </a:cubicBezTo>
                  <a:cubicBezTo>
                    <a:pt x="25179" y="32688"/>
                    <a:pt x="24547" y="31837"/>
                    <a:pt x="24090" y="30921"/>
                  </a:cubicBezTo>
                  <a:cubicBezTo>
                    <a:pt x="24025" y="30790"/>
                    <a:pt x="23893" y="30714"/>
                    <a:pt x="23756" y="30714"/>
                  </a:cubicBezTo>
                  <a:close/>
                  <a:moveTo>
                    <a:pt x="127877" y="33757"/>
                  </a:moveTo>
                  <a:cubicBezTo>
                    <a:pt x="127869" y="33757"/>
                    <a:pt x="127861" y="33758"/>
                    <a:pt x="127853" y="33758"/>
                  </a:cubicBezTo>
                  <a:cubicBezTo>
                    <a:pt x="127647" y="33761"/>
                    <a:pt x="127484" y="33931"/>
                    <a:pt x="127488" y="34137"/>
                  </a:cubicBezTo>
                  <a:lnTo>
                    <a:pt x="127488" y="34253"/>
                  </a:lnTo>
                  <a:cubicBezTo>
                    <a:pt x="127488" y="35394"/>
                    <a:pt x="127241" y="36516"/>
                    <a:pt x="126754" y="37591"/>
                  </a:cubicBezTo>
                  <a:cubicBezTo>
                    <a:pt x="126643" y="37837"/>
                    <a:pt x="126822" y="38116"/>
                    <a:pt x="127093" y="38117"/>
                  </a:cubicBezTo>
                  <a:lnTo>
                    <a:pt x="127093" y="38117"/>
                  </a:lnTo>
                  <a:cubicBezTo>
                    <a:pt x="127240" y="38117"/>
                    <a:pt x="127373" y="38032"/>
                    <a:pt x="127433" y="37897"/>
                  </a:cubicBezTo>
                  <a:cubicBezTo>
                    <a:pt x="127965" y="36726"/>
                    <a:pt x="128233" y="35499"/>
                    <a:pt x="128233" y="34253"/>
                  </a:cubicBezTo>
                  <a:lnTo>
                    <a:pt x="128232" y="34123"/>
                  </a:lnTo>
                  <a:cubicBezTo>
                    <a:pt x="128228" y="33926"/>
                    <a:pt x="128079" y="33757"/>
                    <a:pt x="127877" y="33757"/>
                  </a:cubicBezTo>
                  <a:close/>
                  <a:moveTo>
                    <a:pt x="127093" y="38117"/>
                  </a:moveTo>
                  <a:cubicBezTo>
                    <a:pt x="127093" y="38117"/>
                    <a:pt x="127092" y="38117"/>
                    <a:pt x="127092" y="38117"/>
                  </a:cubicBezTo>
                  <a:lnTo>
                    <a:pt x="127093" y="38117"/>
                  </a:lnTo>
                  <a:cubicBezTo>
                    <a:pt x="127093" y="38117"/>
                    <a:pt x="127093" y="38117"/>
                    <a:pt x="127093" y="38117"/>
                  </a:cubicBezTo>
                  <a:close/>
                  <a:moveTo>
                    <a:pt x="26748" y="35342"/>
                  </a:moveTo>
                  <a:cubicBezTo>
                    <a:pt x="26731" y="35342"/>
                    <a:pt x="26714" y="35343"/>
                    <a:pt x="26697" y="35346"/>
                  </a:cubicBezTo>
                  <a:cubicBezTo>
                    <a:pt x="26493" y="35375"/>
                    <a:pt x="26352" y="35563"/>
                    <a:pt x="26380" y="35768"/>
                  </a:cubicBezTo>
                  <a:cubicBezTo>
                    <a:pt x="26461" y="36340"/>
                    <a:pt x="26368" y="36924"/>
                    <a:pt x="26114" y="37444"/>
                  </a:cubicBezTo>
                  <a:cubicBezTo>
                    <a:pt x="25888" y="37914"/>
                    <a:pt x="25535" y="38332"/>
                    <a:pt x="25094" y="38654"/>
                  </a:cubicBezTo>
                  <a:cubicBezTo>
                    <a:pt x="24964" y="38749"/>
                    <a:pt x="24909" y="38917"/>
                    <a:pt x="24959" y="39070"/>
                  </a:cubicBezTo>
                  <a:cubicBezTo>
                    <a:pt x="25010" y="39224"/>
                    <a:pt x="25152" y="39328"/>
                    <a:pt x="25314" y="39328"/>
                  </a:cubicBezTo>
                  <a:cubicBezTo>
                    <a:pt x="25393" y="39328"/>
                    <a:pt x="25469" y="39303"/>
                    <a:pt x="25533" y="39256"/>
                  </a:cubicBezTo>
                  <a:cubicBezTo>
                    <a:pt x="26073" y="38863"/>
                    <a:pt x="26506" y="38349"/>
                    <a:pt x="26786" y="37769"/>
                  </a:cubicBezTo>
                  <a:cubicBezTo>
                    <a:pt x="27104" y="37115"/>
                    <a:pt x="27219" y="36382"/>
                    <a:pt x="27119" y="35662"/>
                  </a:cubicBezTo>
                  <a:cubicBezTo>
                    <a:pt x="27092" y="35476"/>
                    <a:pt x="26932" y="35342"/>
                    <a:pt x="26748" y="35342"/>
                  </a:cubicBezTo>
                  <a:close/>
                  <a:moveTo>
                    <a:pt x="23609" y="39298"/>
                  </a:moveTo>
                  <a:cubicBezTo>
                    <a:pt x="23589" y="39298"/>
                    <a:pt x="23569" y="39299"/>
                    <a:pt x="23548" y="39303"/>
                  </a:cubicBezTo>
                  <a:cubicBezTo>
                    <a:pt x="23328" y="39340"/>
                    <a:pt x="23106" y="39359"/>
                    <a:pt x="22883" y="39360"/>
                  </a:cubicBezTo>
                  <a:lnTo>
                    <a:pt x="22817" y="39360"/>
                  </a:lnTo>
                  <a:cubicBezTo>
                    <a:pt x="22658" y="39358"/>
                    <a:pt x="22499" y="39356"/>
                    <a:pt x="22340" y="39356"/>
                  </a:cubicBezTo>
                  <a:cubicBezTo>
                    <a:pt x="21621" y="39356"/>
                    <a:pt x="20908" y="39382"/>
                    <a:pt x="20231" y="39438"/>
                  </a:cubicBezTo>
                  <a:cubicBezTo>
                    <a:pt x="20106" y="39448"/>
                    <a:pt x="19982" y="39458"/>
                    <a:pt x="19858" y="39471"/>
                  </a:cubicBezTo>
                  <a:cubicBezTo>
                    <a:pt x="19660" y="39489"/>
                    <a:pt x="19511" y="39660"/>
                    <a:pt x="19520" y="39859"/>
                  </a:cubicBezTo>
                  <a:cubicBezTo>
                    <a:pt x="19530" y="40058"/>
                    <a:pt x="19693" y="40214"/>
                    <a:pt x="19891" y="40214"/>
                  </a:cubicBezTo>
                  <a:cubicBezTo>
                    <a:pt x="19892" y="40214"/>
                    <a:pt x="19893" y="40214"/>
                    <a:pt x="19894" y="40214"/>
                  </a:cubicBezTo>
                  <a:lnTo>
                    <a:pt x="19893" y="40214"/>
                  </a:lnTo>
                  <a:cubicBezTo>
                    <a:pt x="19905" y="40214"/>
                    <a:pt x="19917" y="40214"/>
                    <a:pt x="19930" y="40212"/>
                  </a:cubicBezTo>
                  <a:cubicBezTo>
                    <a:pt x="20049" y="40201"/>
                    <a:pt x="20170" y="40191"/>
                    <a:pt x="20291" y="40181"/>
                  </a:cubicBezTo>
                  <a:cubicBezTo>
                    <a:pt x="20942" y="40128"/>
                    <a:pt x="21628" y="40101"/>
                    <a:pt x="22321" y="40101"/>
                  </a:cubicBezTo>
                  <a:cubicBezTo>
                    <a:pt x="22482" y="40101"/>
                    <a:pt x="22643" y="40103"/>
                    <a:pt x="22804" y="40105"/>
                  </a:cubicBezTo>
                  <a:lnTo>
                    <a:pt x="22882" y="40105"/>
                  </a:lnTo>
                  <a:cubicBezTo>
                    <a:pt x="23148" y="40104"/>
                    <a:pt x="23414" y="40083"/>
                    <a:pt x="23676" y="40037"/>
                  </a:cubicBezTo>
                  <a:cubicBezTo>
                    <a:pt x="23877" y="40000"/>
                    <a:pt x="24010" y="39808"/>
                    <a:pt x="23975" y="39607"/>
                  </a:cubicBezTo>
                  <a:cubicBezTo>
                    <a:pt x="23944" y="39425"/>
                    <a:pt x="23787" y="39298"/>
                    <a:pt x="23609" y="39298"/>
                  </a:cubicBezTo>
                  <a:close/>
                  <a:moveTo>
                    <a:pt x="18049" y="39711"/>
                  </a:moveTo>
                  <a:cubicBezTo>
                    <a:pt x="18029" y="39711"/>
                    <a:pt x="18008" y="39713"/>
                    <a:pt x="17987" y="39716"/>
                  </a:cubicBezTo>
                  <a:cubicBezTo>
                    <a:pt x="16744" y="39925"/>
                    <a:pt x="15518" y="40224"/>
                    <a:pt x="14320" y="40613"/>
                  </a:cubicBezTo>
                  <a:cubicBezTo>
                    <a:pt x="14146" y="40670"/>
                    <a:pt x="14039" y="40845"/>
                    <a:pt x="14067" y="41026"/>
                  </a:cubicBezTo>
                  <a:cubicBezTo>
                    <a:pt x="14096" y="41207"/>
                    <a:pt x="14251" y="41341"/>
                    <a:pt x="14436" y="41341"/>
                  </a:cubicBezTo>
                  <a:cubicBezTo>
                    <a:pt x="14474" y="41341"/>
                    <a:pt x="14513" y="41334"/>
                    <a:pt x="14550" y="41322"/>
                  </a:cubicBezTo>
                  <a:cubicBezTo>
                    <a:pt x="15714" y="40945"/>
                    <a:pt x="16903" y="40654"/>
                    <a:pt x="18111" y="40451"/>
                  </a:cubicBezTo>
                  <a:cubicBezTo>
                    <a:pt x="18313" y="40417"/>
                    <a:pt x="18450" y="40225"/>
                    <a:pt x="18416" y="40022"/>
                  </a:cubicBezTo>
                  <a:cubicBezTo>
                    <a:pt x="18386" y="39840"/>
                    <a:pt x="18228" y="39711"/>
                    <a:pt x="18049" y="39711"/>
                  </a:cubicBezTo>
                  <a:close/>
                  <a:moveTo>
                    <a:pt x="126489" y="39118"/>
                  </a:moveTo>
                  <a:cubicBezTo>
                    <a:pt x="126297" y="39118"/>
                    <a:pt x="126133" y="39265"/>
                    <a:pt x="126118" y="39459"/>
                  </a:cubicBezTo>
                  <a:cubicBezTo>
                    <a:pt x="126109" y="39561"/>
                    <a:pt x="126105" y="39663"/>
                    <a:pt x="126105" y="39763"/>
                  </a:cubicBezTo>
                  <a:cubicBezTo>
                    <a:pt x="126106" y="40351"/>
                    <a:pt x="126249" y="40930"/>
                    <a:pt x="126518" y="41453"/>
                  </a:cubicBezTo>
                  <a:cubicBezTo>
                    <a:pt x="126827" y="42054"/>
                    <a:pt x="127303" y="42577"/>
                    <a:pt x="127891" y="42965"/>
                  </a:cubicBezTo>
                  <a:cubicBezTo>
                    <a:pt x="127952" y="43004"/>
                    <a:pt x="128023" y="43026"/>
                    <a:pt x="128096" y="43026"/>
                  </a:cubicBezTo>
                  <a:cubicBezTo>
                    <a:pt x="128260" y="43026"/>
                    <a:pt x="128406" y="42918"/>
                    <a:pt x="128453" y="42760"/>
                  </a:cubicBezTo>
                  <a:cubicBezTo>
                    <a:pt x="128500" y="42602"/>
                    <a:pt x="128438" y="42432"/>
                    <a:pt x="128300" y="42342"/>
                  </a:cubicBezTo>
                  <a:cubicBezTo>
                    <a:pt x="127820" y="42025"/>
                    <a:pt x="127432" y="41599"/>
                    <a:pt x="127180" y="41110"/>
                  </a:cubicBezTo>
                  <a:cubicBezTo>
                    <a:pt x="126963" y="40694"/>
                    <a:pt x="126850" y="40231"/>
                    <a:pt x="126850" y="39762"/>
                  </a:cubicBezTo>
                  <a:cubicBezTo>
                    <a:pt x="126850" y="39682"/>
                    <a:pt x="126853" y="39603"/>
                    <a:pt x="126860" y="39523"/>
                  </a:cubicBezTo>
                  <a:cubicBezTo>
                    <a:pt x="126877" y="39318"/>
                    <a:pt x="126726" y="39137"/>
                    <a:pt x="126520" y="39120"/>
                  </a:cubicBezTo>
                  <a:cubicBezTo>
                    <a:pt x="126509" y="39119"/>
                    <a:pt x="126499" y="39118"/>
                    <a:pt x="126489" y="39118"/>
                  </a:cubicBezTo>
                  <a:close/>
                  <a:moveTo>
                    <a:pt x="12688" y="41240"/>
                  </a:moveTo>
                  <a:cubicBezTo>
                    <a:pt x="12641" y="41240"/>
                    <a:pt x="12592" y="41249"/>
                    <a:pt x="12545" y="41268"/>
                  </a:cubicBezTo>
                  <a:cubicBezTo>
                    <a:pt x="11379" y="41750"/>
                    <a:pt x="10253" y="42325"/>
                    <a:pt x="9180" y="42989"/>
                  </a:cubicBezTo>
                  <a:cubicBezTo>
                    <a:pt x="9038" y="43077"/>
                    <a:pt x="8972" y="43247"/>
                    <a:pt x="9018" y="43408"/>
                  </a:cubicBezTo>
                  <a:cubicBezTo>
                    <a:pt x="9064" y="43568"/>
                    <a:pt x="9210" y="43679"/>
                    <a:pt x="9377" y="43679"/>
                  </a:cubicBezTo>
                  <a:cubicBezTo>
                    <a:pt x="9446" y="43679"/>
                    <a:pt x="9514" y="43659"/>
                    <a:pt x="9573" y="43623"/>
                  </a:cubicBezTo>
                  <a:cubicBezTo>
                    <a:pt x="10612" y="42980"/>
                    <a:pt x="11702" y="42423"/>
                    <a:pt x="12830" y="41956"/>
                  </a:cubicBezTo>
                  <a:cubicBezTo>
                    <a:pt x="13021" y="41879"/>
                    <a:pt x="13111" y="41660"/>
                    <a:pt x="13033" y="41470"/>
                  </a:cubicBezTo>
                  <a:cubicBezTo>
                    <a:pt x="12973" y="41326"/>
                    <a:pt x="12835" y="41240"/>
                    <a:pt x="12688" y="41240"/>
                  </a:cubicBezTo>
                  <a:close/>
                  <a:moveTo>
                    <a:pt x="129820" y="42941"/>
                  </a:moveTo>
                  <a:cubicBezTo>
                    <a:pt x="129653" y="42941"/>
                    <a:pt x="129502" y="43053"/>
                    <a:pt x="129459" y="43222"/>
                  </a:cubicBezTo>
                  <a:cubicBezTo>
                    <a:pt x="129408" y="43423"/>
                    <a:pt x="129532" y="43628"/>
                    <a:pt x="129733" y="43676"/>
                  </a:cubicBezTo>
                  <a:cubicBezTo>
                    <a:pt x="130912" y="43971"/>
                    <a:pt x="132055" y="44395"/>
                    <a:pt x="133144" y="44937"/>
                  </a:cubicBezTo>
                  <a:cubicBezTo>
                    <a:pt x="133195" y="44962"/>
                    <a:pt x="133252" y="44976"/>
                    <a:pt x="133310" y="44976"/>
                  </a:cubicBezTo>
                  <a:lnTo>
                    <a:pt x="133310" y="44976"/>
                  </a:lnTo>
                  <a:cubicBezTo>
                    <a:pt x="133483" y="44976"/>
                    <a:pt x="133633" y="44858"/>
                    <a:pt x="133673" y="44690"/>
                  </a:cubicBezTo>
                  <a:cubicBezTo>
                    <a:pt x="133713" y="44521"/>
                    <a:pt x="133631" y="44348"/>
                    <a:pt x="133477" y="44270"/>
                  </a:cubicBezTo>
                  <a:cubicBezTo>
                    <a:pt x="132342" y="43704"/>
                    <a:pt x="131147" y="43263"/>
                    <a:pt x="129916" y="42954"/>
                  </a:cubicBezTo>
                  <a:cubicBezTo>
                    <a:pt x="129884" y="42945"/>
                    <a:pt x="129851" y="42941"/>
                    <a:pt x="129820" y="42941"/>
                  </a:cubicBezTo>
                  <a:close/>
                  <a:moveTo>
                    <a:pt x="133310" y="44976"/>
                  </a:moveTo>
                  <a:cubicBezTo>
                    <a:pt x="133310" y="44976"/>
                    <a:pt x="133310" y="44976"/>
                    <a:pt x="133310" y="44976"/>
                  </a:cubicBezTo>
                  <a:lnTo>
                    <a:pt x="133311" y="44976"/>
                  </a:lnTo>
                  <a:cubicBezTo>
                    <a:pt x="133311" y="44976"/>
                    <a:pt x="133310" y="44976"/>
                    <a:pt x="133310" y="44976"/>
                  </a:cubicBezTo>
                  <a:close/>
                  <a:moveTo>
                    <a:pt x="7842" y="43975"/>
                  </a:moveTo>
                  <a:cubicBezTo>
                    <a:pt x="7762" y="43975"/>
                    <a:pt x="7682" y="44001"/>
                    <a:pt x="7614" y="44054"/>
                  </a:cubicBezTo>
                  <a:cubicBezTo>
                    <a:pt x="6744" y="44701"/>
                    <a:pt x="5925" y="45415"/>
                    <a:pt x="5163" y="46188"/>
                  </a:cubicBezTo>
                  <a:cubicBezTo>
                    <a:pt x="5037" y="46315"/>
                    <a:pt x="4912" y="46445"/>
                    <a:pt x="4791" y="46575"/>
                  </a:cubicBezTo>
                  <a:cubicBezTo>
                    <a:pt x="4569" y="46813"/>
                    <a:pt x="4738" y="47202"/>
                    <a:pt x="5063" y="47202"/>
                  </a:cubicBezTo>
                  <a:cubicBezTo>
                    <a:pt x="5166" y="47202"/>
                    <a:pt x="5264" y="47159"/>
                    <a:pt x="5336" y="47084"/>
                  </a:cubicBezTo>
                  <a:cubicBezTo>
                    <a:pt x="5453" y="46958"/>
                    <a:pt x="5572" y="46833"/>
                    <a:pt x="5693" y="46711"/>
                  </a:cubicBezTo>
                  <a:cubicBezTo>
                    <a:pt x="6428" y="45964"/>
                    <a:pt x="7220" y="45276"/>
                    <a:pt x="8059" y="44652"/>
                  </a:cubicBezTo>
                  <a:cubicBezTo>
                    <a:pt x="8228" y="44530"/>
                    <a:pt x="8265" y="44293"/>
                    <a:pt x="8140" y="44125"/>
                  </a:cubicBezTo>
                  <a:cubicBezTo>
                    <a:pt x="8067" y="44027"/>
                    <a:pt x="7955" y="43975"/>
                    <a:pt x="7842" y="43975"/>
                  </a:cubicBezTo>
                  <a:close/>
                  <a:moveTo>
                    <a:pt x="134925" y="45157"/>
                  </a:moveTo>
                  <a:cubicBezTo>
                    <a:pt x="134804" y="45157"/>
                    <a:pt x="134684" y="45216"/>
                    <a:pt x="134613" y="45326"/>
                  </a:cubicBezTo>
                  <a:cubicBezTo>
                    <a:pt x="134500" y="45498"/>
                    <a:pt x="134549" y="45729"/>
                    <a:pt x="134720" y="45841"/>
                  </a:cubicBezTo>
                  <a:cubicBezTo>
                    <a:pt x="135756" y="46519"/>
                    <a:pt x="136684" y="47308"/>
                    <a:pt x="137481" y="48184"/>
                  </a:cubicBezTo>
                  <a:cubicBezTo>
                    <a:pt x="137550" y="48262"/>
                    <a:pt x="137651" y="48306"/>
                    <a:pt x="137757" y="48306"/>
                  </a:cubicBezTo>
                  <a:cubicBezTo>
                    <a:pt x="138080" y="48306"/>
                    <a:pt x="138250" y="47922"/>
                    <a:pt x="138033" y="47683"/>
                  </a:cubicBezTo>
                  <a:cubicBezTo>
                    <a:pt x="137193" y="46761"/>
                    <a:pt x="136216" y="45930"/>
                    <a:pt x="135129" y="45218"/>
                  </a:cubicBezTo>
                  <a:cubicBezTo>
                    <a:pt x="135066" y="45176"/>
                    <a:pt x="134995" y="45157"/>
                    <a:pt x="134925" y="45157"/>
                  </a:cubicBezTo>
                  <a:close/>
                  <a:moveTo>
                    <a:pt x="3860" y="47876"/>
                  </a:moveTo>
                  <a:cubicBezTo>
                    <a:pt x="3748" y="47876"/>
                    <a:pt x="3637" y="47926"/>
                    <a:pt x="3564" y="48023"/>
                  </a:cubicBezTo>
                  <a:cubicBezTo>
                    <a:pt x="2789" y="49027"/>
                    <a:pt x="2124" y="50111"/>
                    <a:pt x="1577" y="51257"/>
                  </a:cubicBezTo>
                  <a:cubicBezTo>
                    <a:pt x="1460" y="51504"/>
                    <a:pt x="1639" y="51789"/>
                    <a:pt x="1913" y="51789"/>
                  </a:cubicBezTo>
                  <a:lnTo>
                    <a:pt x="1913" y="51789"/>
                  </a:lnTo>
                  <a:cubicBezTo>
                    <a:pt x="2058" y="51789"/>
                    <a:pt x="2189" y="51706"/>
                    <a:pt x="2251" y="51577"/>
                  </a:cubicBezTo>
                  <a:cubicBezTo>
                    <a:pt x="2775" y="50479"/>
                    <a:pt x="3412" y="49440"/>
                    <a:pt x="4155" y="48475"/>
                  </a:cubicBezTo>
                  <a:cubicBezTo>
                    <a:pt x="4280" y="48313"/>
                    <a:pt x="4249" y="48078"/>
                    <a:pt x="4087" y="47953"/>
                  </a:cubicBezTo>
                  <a:cubicBezTo>
                    <a:pt x="4019" y="47901"/>
                    <a:pt x="3939" y="47876"/>
                    <a:pt x="3860" y="47876"/>
                  </a:cubicBezTo>
                  <a:close/>
                  <a:moveTo>
                    <a:pt x="1913" y="51789"/>
                  </a:moveTo>
                  <a:cubicBezTo>
                    <a:pt x="1913" y="51789"/>
                    <a:pt x="1913" y="51789"/>
                    <a:pt x="1913" y="51789"/>
                  </a:cubicBezTo>
                  <a:lnTo>
                    <a:pt x="1914" y="51789"/>
                  </a:lnTo>
                  <a:cubicBezTo>
                    <a:pt x="1914" y="51789"/>
                    <a:pt x="1913" y="51789"/>
                    <a:pt x="1913" y="51789"/>
                  </a:cubicBezTo>
                  <a:close/>
                  <a:moveTo>
                    <a:pt x="138905" y="49016"/>
                  </a:moveTo>
                  <a:cubicBezTo>
                    <a:pt x="138833" y="49016"/>
                    <a:pt x="138760" y="49037"/>
                    <a:pt x="138695" y="49081"/>
                  </a:cubicBezTo>
                  <a:cubicBezTo>
                    <a:pt x="138524" y="49198"/>
                    <a:pt x="138480" y="49433"/>
                    <a:pt x="138601" y="49604"/>
                  </a:cubicBezTo>
                  <a:cubicBezTo>
                    <a:pt x="139293" y="50624"/>
                    <a:pt x="139813" y="51715"/>
                    <a:pt x="140147" y="52847"/>
                  </a:cubicBezTo>
                  <a:cubicBezTo>
                    <a:pt x="140194" y="53006"/>
                    <a:pt x="140339" y="53114"/>
                    <a:pt x="140504" y="53116"/>
                  </a:cubicBezTo>
                  <a:cubicBezTo>
                    <a:pt x="140540" y="53114"/>
                    <a:pt x="140575" y="53109"/>
                    <a:pt x="140610" y="53099"/>
                  </a:cubicBezTo>
                  <a:cubicBezTo>
                    <a:pt x="140807" y="53041"/>
                    <a:pt x="140920" y="52833"/>
                    <a:pt x="140862" y="52636"/>
                  </a:cubicBezTo>
                  <a:cubicBezTo>
                    <a:pt x="140507" y="51429"/>
                    <a:pt x="139953" y="50268"/>
                    <a:pt x="139217" y="49184"/>
                  </a:cubicBezTo>
                  <a:cubicBezTo>
                    <a:pt x="139145" y="49075"/>
                    <a:pt x="139026" y="49016"/>
                    <a:pt x="138905" y="49016"/>
                  </a:cubicBezTo>
                  <a:close/>
                  <a:moveTo>
                    <a:pt x="1212" y="52769"/>
                  </a:moveTo>
                  <a:cubicBezTo>
                    <a:pt x="1057" y="52769"/>
                    <a:pt x="913" y="52865"/>
                    <a:pt x="859" y="53019"/>
                  </a:cubicBezTo>
                  <a:cubicBezTo>
                    <a:pt x="447" y="54224"/>
                    <a:pt x="181" y="55471"/>
                    <a:pt x="64" y="56740"/>
                  </a:cubicBezTo>
                  <a:cubicBezTo>
                    <a:pt x="47" y="56944"/>
                    <a:pt x="197" y="57125"/>
                    <a:pt x="403" y="57144"/>
                  </a:cubicBezTo>
                  <a:cubicBezTo>
                    <a:pt x="414" y="57145"/>
                    <a:pt x="425" y="57145"/>
                    <a:pt x="436" y="57145"/>
                  </a:cubicBezTo>
                  <a:lnTo>
                    <a:pt x="436" y="57145"/>
                  </a:lnTo>
                  <a:cubicBezTo>
                    <a:pt x="629" y="57145"/>
                    <a:pt x="791" y="56998"/>
                    <a:pt x="807" y="56806"/>
                  </a:cubicBezTo>
                  <a:cubicBezTo>
                    <a:pt x="918" y="55597"/>
                    <a:pt x="1172" y="54407"/>
                    <a:pt x="1565" y="53259"/>
                  </a:cubicBezTo>
                  <a:cubicBezTo>
                    <a:pt x="1630" y="53066"/>
                    <a:pt x="1526" y="52855"/>
                    <a:pt x="1333" y="52789"/>
                  </a:cubicBezTo>
                  <a:cubicBezTo>
                    <a:pt x="1293" y="52775"/>
                    <a:pt x="1252" y="52769"/>
                    <a:pt x="1212" y="52769"/>
                  </a:cubicBezTo>
                  <a:close/>
                  <a:moveTo>
                    <a:pt x="436" y="57145"/>
                  </a:moveTo>
                  <a:cubicBezTo>
                    <a:pt x="436" y="57145"/>
                    <a:pt x="436" y="57145"/>
                    <a:pt x="436" y="57145"/>
                  </a:cubicBezTo>
                  <a:lnTo>
                    <a:pt x="437" y="57145"/>
                  </a:lnTo>
                  <a:cubicBezTo>
                    <a:pt x="437" y="57145"/>
                    <a:pt x="436" y="57145"/>
                    <a:pt x="436" y="57145"/>
                  </a:cubicBezTo>
                  <a:close/>
                  <a:moveTo>
                    <a:pt x="140880" y="54190"/>
                  </a:moveTo>
                  <a:cubicBezTo>
                    <a:pt x="140865" y="54190"/>
                    <a:pt x="140849" y="54191"/>
                    <a:pt x="140834" y="54193"/>
                  </a:cubicBezTo>
                  <a:cubicBezTo>
                    <a:pt x="140630" y="54217"/>
                    <a:pt x="140484" y="54403"/>
                    <a:pt x="140509" y="54608"/>
                  </a:cubicBezTo>
                  <a:cubicBezTo>
                    <a:pt x="140518" y="54682"/>
                    <a:pt x="140526" y="54758"/>
                    <a:pt x="140533" y="54834"/>
                  </a:cubicBezTo>
                  <a:cubicBezTo>
                    <a:pt x="140568" y="55183"/>
                    <a:pt x="140584" y="55536"/>
                    <a:pt x="140584" y="55886"/>
                  </a:cubicBezTo>
                  <a:cubicBezTo>
                    <a:pt x="140584" y="56660"/>
                    <a:pt x="140500" y="57430"/>
                    <a:pt x="140337" y="58186"/>
                  </a:cubicBezTo>
                  <a:cubicBezTo>
                    <a:pt x="140293" y="58387"/>
                    <a:pt x="140421" y="58585"/>
                    <a:pt x="140622" y="58630"/>
                  </a:cubicBezTo>
                  <a:cubicBezTo>
                    <a:pt x="140648" y="58635"/>
                    <a:pt x="140675" y="58638"/>
                    <a:pt x="140701" y="58638"/>
                  </a:cubicBezTo>
                  <a:cubicBezTo>
                    <a:pt x="140877" y="58638"/>
                    <a:pt x="141028" y="58515"/>
                    <a:pt x="141065" y="58344"/>
                  </a:cubicBezTo>
                  <a:cubicBezTo>
                    <a:pt x="141241" y="57537"/>
                    <a:pt x="141330" y="56713"/>
                    <a:pt x="141330" y="55886"/>
                  </a:cubicBezTo>
                  <a:cubicBezTo>
                    <a:pt x="141330" y="55513"/>
                    <a:pt x="141312" y="55134"/>
                    <a:pt x="141275" y="54763"/>
                  </a:cubicBezTo>
                  <a:cubicBezTo>
                    <a:pt x="141267" y="54682"/>
                    <a:pt x="141258" y="54600"/>
                    <a:pt x="141248" y="54517"/>
                  </a:cubicBezTo>
                  <a:cubicBezTo>
                    <a:pt x="141226" y="54329"/>
                    <a:pt x="141066" y="54190"/>
                    <a:pt x="140880" y="54190"/>
                  </a:cubicBezTo>
                  <a:close/>
                  <a:moveTo>
                    <a:pt x="380" y="58261"/>
                  </a:moveTo>
                  <a:cubicBezTo>
                    <a:pt x="376" y="58261"/>
                    <a:pt x="372" y="58261"/>
                    <a:pt x="368" y="58261"/>
                  </a:cubicBezTo>
                  <a:cubicBezTo>
                    <a:pt x="164" y="58267"/>
                    <a:pt x="1" y="58439"/>
                    <a:pt x="7" y="58644"/>
                  </a:cubicBezTo>
                  <a:cubicBezTo>
                    <a:pt x="19" y="58997"/>
                    <a:pt x="42" y="59354"/>
                    <a:pt x="76" y="59705"/>
                  </a:cubicBezTo>
                  <a:cubicBezTo>
                    <a:pt x="164" y="60618"/>
                    <a:pt x="330" y="61521"/>
                    <a:pt x="573" y="62405"/>
                  </a:cubicBezTo>
                  <a:cubicBezTo>
                    <a:pt x="618" y="62567"/>
                    <a:pt x="764" y="62680"/>
                    <a:pt x="932" y="62680"/>
                  </a:cubicBezTo>
                  <a:cubicBezTo>
                    <a:pt x="965" y="62680"/>
                    <a:pt x="998" y="62676"/>
                    <a:pt x="1031" y="62667"/>
                  </a:cubicBezTo>
                  <a:cubicBezTo>
                    <a:pt x="1230" y="62613"/>
                    <a:pt x="1347" y="62408"/>
                    <a:pt x="1292" y="62209"/>
                  </a:cubicBezTo>
                  <a:cubicBezTo>
                    <a:pt x="1060" y="61365"/>
                    <a:pt x="901" y="60504"/>
                    <a:pt x="817" y="59634"/>
                  </a:cubicBezTo>
                  <a:cubicBezTo>
                    <a:pt x="784" y="59298"/>
                    <a:pt x="763" y="58958"/>
                    <a:pt x="753" y="58622"/>
                  </a:cubicBezTo>
                  <a:cubicBezTo>
                    <a:pt x="746" y="58420"/>
                    <a:pt x="581" y="58261"/>
                    <a:pt x="380" y="58261"/>
                  </a:cubicBezTo>
                  <a:close/>
                  <a:moveTo>
                    <a:pt x="140162" y="59671"/>
                  </a:moveTo>
                  <a:cubicBezTo>
                    <a:pt x="140013" y="59671"/>
                    <a:pt x="139872" y="59761"/>
                    <a:pt x="139815" y="59908"/>
                  </a:cubicBezTo>
                  <a:cubicBezTo>
                    <a:pt x="139383" y="61006"/>
                    <a:pt x="138779" y="62055"/>
                    <a:pt x="138016" y="63029"/>
                  </a:cubicBezTo>
                  <a:cubicBezTo>
                    <a:pt x="137824" y="63273"/>
                    <a:pt x="137998" y="63630"/>
                    <a:pt x="138309" y="63631"/>
                  </a:cubicBezTo>
                  <a:cubicBezTo>
                    <a:pt x="138423" y="63631"/>
                    <a:pt x="138531" y="63579"/>
                    <a:pt x="138602" y="63489"/>
                  </a:cubicBezTo>
                  <a:cubicBezTo>
                    <a:pt x="139410" y="62459"/>
                    <a:pt x="140053" y="61346"/>
                    <a:pt x="140509" y="60180"/>
                  </a:cubicBezTo>
                  <a:cubicBezTo>
                    <a:pt x="140584" y="59988"/>
                    <a:pt x="140490" y="59772"/>
                    <a:pt x="140298" y="59697"/>
                  </a:cubicBezTo>
                  <a:cubicBezTo>
                    <a:pt x="140253" y="59680"/>
                    <a:pt x="140207" y="59671"/>
                    <a:pt x="140162" y="59671"/>
                  </a:cubicBezTo>
                  <a:close/>
                  <a:moveTo>
                    <a:pt x="137069" y="64272"/>
                  </a:moveTo>
                  <a:cubicBezTo>
                    <a:pt x="136975" y="64272"/>
                    <a:pt x="136880" y="64307"/>
                    <a:pt x="136808" y="64378"/>
                  </a:cubicBezTo>
                  <a:cubicBezTo>
                    <a:pt x="135959" y="65210"/>
                    <a:pt x="134991" y="65953"/>
                    <a:pt x="133930" y="66588"/>
                  </a:cubicBezTo>
                  <a:cubicBezTo>
                    <a:pt x="133785" y="66673"/>
                    <a:pt x="133717" y="66845"/>
                    <a:pt x="133761" y="67006"/>
                  </a:cubicBezTo>
                  <a:cubicBezTo>
                    <a:pt x="133806" y="67168"/>
                    <a:pt x="133953" y="67280"/>
                    <a:pt x="134121" y="67281"/>
                  </a:cubicBezTo>
                  <a:lnTo>
                    <a:pt x="134121" y="67281"/>
                  </a:lnTo>
                  <a:cubicBezTo>
                    <a:pt x="134188" y="67281"/>
                    <a:pt x="134255" y="67262"/>
                    <a:pt x="134312" y="67227"/>
                  </a:cubicBezTo>
                  <a:cubicBezTo>
                    <a:pt x="135424" y="66563"/>
                    <a:pt x="136439" y="65784"/>
                    <a:pt x="137329" y="64911"/>
                  </a:cubicBezTo>
                  <a:cubicBezTo>
                    <a:pt x="137477" y="64766"/>
                    <a:pt x="137479" y="64531"/>
                    <a:pt x="137334" y="64383"/>
                  </a:cubicBezTo>
                  <a:cubicBezTo>
                    <a:pt x="137261" y="64309"/>
                    <a:pt x="137165" y="64272"/>
                    <a:pt x="137069" y="64272"/>
                  </a:cubicBezTo>
                  <a:close/>
                  <a:moveTo>
                    <a:pt x="134121" y="67281"/>
                  </a:moveTo>
                  <a:lnTo>
                    <a:pt x="134121" y="67281"/>
                  </a:lnTo>
                  <a:cubicBezTo>
                    <a:pt x="134121" y="67281"/>
                    <a:pt x="134120" y="67281"/>
                    <a:pt x="134120" y="67281"/>
                  </a:cubicBezTo>
                  <a:lnTo>
                    <a:pt x="134121" y="67281"/>
                  </a:lnTo>
                  <a:cubicBezTo>
                    <a:pt x="134121" y="67281"/>
                    <a:pt x="134121" y="67281"/>
                    <a:pt x="134121" y="67281"/>
                  </a:cubicBezTo>
                  <a:close/>
                  <a:moveTo>
                    <a:pt x="1528" y="63694"/>
                  </a:moveTo>
                  <a:cubicBezTo>
                    <a:pt x="1482" y="63694"/>
                    <a:pt x="1434" y="63703"/>
                    <a:pt x="1389" y="63722"/>
                  </a:cubicBezTo>
                  <a:cubicBezTo>
                    <a:pt x="1197" y="63799"/>
                    <a:pt x="1105" y="64018"/>
                    <a:pt x="1184" y="64209"/>
                  </a:cubicBezTo>
                  <a:cubicBezTo>
                    <a:pt x="1662" y="65386"/>
                    <a:pt x="2271" y="66504"/>
                    <a:pt x="2999" y="67545"/>
                  </a:cubicBezTo>
                  <a:cubicBezTo>
                    <a:pt x="3068" y="67645"/>
                    <a:pt x="3181" y="67704"/>
                    <a:pt x="3302" y="67704"/>
                  </a:cubicBezTo>
                  <a:cubicBezTo>
                    <a:pt x="3303" y="67704"/>
                    <a:pt x="3304" y="67704"/>
                    <a:pt x="3306" y="67704"/>
                  </a:cubicBezTo>
                  <a:cubicBezTo>
                    <a:pt x="3606" y="67704"/>
                    <a:pt x="3783" y="67366"/>
                    <a:pt x="3611" y="67119"/>
                  </a:cubicBezTo>
                  <a:cubicBezTo>
                    <a:pt x="2915" y="66123"/>
                    <a:pt x="2332" y="65054"/>
                    <a:pt x="1874" y="63929"/>
                  </a:cubicBezTo>
                  <a:cubicBezTo>
                    <a:pt x="1816" y="63783"/>
                    <a:pt x="1676" y="63694"/>
                    <a:pt x="1528" y="63694"/>
                  </a:cubicBezTo>
                  <a:close/>
                  <a:moveTo>
                    <a:pt x="132477" y="67397"/>
                  </a:moveTo>
                  <a:cubicBezTo>
                    <a:pt x="132423" y="67397"/>
                    <a:pt x="132369" y="67409"/>
                    <a:pt x="132317" y="67434"/>
                  </a:cubicBezTo>
                  <a:cubicBezTo>
                    <a:pt x="131209" y="67939"/>
                    <a:pt x="130053" y="68328"/>
                    <a:pt x="128865" y="68595"/>
                  </a:cubicBezTo>
                  <a:cubicBezTo>
                    <a:pt x="128681" y="68637"/>
                    <a:pt x="128557" y="68811"/>
                    <a:pt x="128578" y="68999"/>
                  </a:cubicBezTo>
                  <a:cubicBezTo>
                    <a:pt x="128599" y="69188"/>
                    <a:pt x="128758" y="69330"/>
                    <a:pt x="128948" y="69331"/>
                  </a:cubicBezTo>
                  <a:cubicBezTo>
                    <a:pt x="128976" y="69331"/>
                    <a:pt x="129003" y="69328"/>
                    <a:pt x="129030" y="69321"/>
                  </a:cubicBezTo>
                  <a:cubicBezTo>
                    <a:pt x="130267" y="69044"/>
                    <a:pt x="131473" y="68638"/>
                    <a:pt x="132626" y="68112"/>
                  </a:cubicBezTo>
                  <a:cubicBezTo>
                    <a:pt x="132817" y="68029"/>
                    <a:pt x="132903" y="67805"/>
                    <a:pt x="132816" y="67615"/>
                  </a:cubicBezTo>
                  <a:cubicBezTo>
                    <a:pt x="132753" y="67478"/>
                    <a:pt x="132618" y="67397"/>
                    <a:pt x="132477" y="67397"/>
                  </a:cubicBezTo>
                  <a:close/>
                  <a:moveTo>
                    <a:pt x="118150" y="68083"/>
                  </a:moveTo>
                  <a:cubicBezTo>
                    <a:pt x="118061" y="68083"/>
                    <a:pt x="117971" y="68086"/>
                    <a:pt x="117881" y="68091"/>
                  </a:cubicBezTo>
                  <a:cubicBezTo>
                    <a:pt x="117676" y="68104"/>
                    <a:pt x="117520" y="68279"/>
                    <a:pt x="117531" y="68485"/>
                  </a:cubicBezTo>
                  <a:cubicBezTo>
                    <a:pt x="117544" y="68686"/>
                    <a:pt x="117703" y="68835"/>
                    <a:pt x="117913" y="68835"/>
                  </a:cubicBezTo>
                  <a:cubicBezTo>
                    <a:pt x="117917" y="68835"/>
                    <a:pt x="117921" y="68835"/>
                    <a:pt x="117926" y="68835"/>
                  </a:cubicBezTo>
                  <a:cubicBezTo>
                    <a:pt x="118003" y="68831"/>
                    <a:pt x="118081" y="68828"/>
                    <a:pt x="118158" y="68828"/>
                  </a:cubicBezTo>
                  <a:cubicBezTo>
                    <a:pt x="118536" y="68828"/>
                    <a:pt x="118912" y="68885"/>
                    <a:pt x="119274" y="68994"/>
                  </a:cubicBezTo>
                  <a:cubicBezTo>
                    <a:pt x="119999" y="69214"/>
                    <a:pt x="120738" y="69389"/>
                    <a:pt x="121485" y="69518"/>
                  </a:cubicBezTo>
                  <a:cubicBezTo>
                    <a:pt x="121507" y="69522"/>
                    <a:pt x="121528" y="69525"/>
                    <a:pt x="121548" y="69525"/>
                  </a:cubicBezTo>
                  <a:lnTo>
                    <a:pt x="121548" y="69526"/>
                  </a:lnTo>
                  <a:cubicBezTo>
                    <a:pt x="121742" y="69526"/>
                    <a:pt x="121903" y="69377"/>
                    <a:pt x="121920" y="69185"/>
                  </a:cubicBezTo>
                  <a:cubicBezTo>
                    <a:pt x="121936" y="68992"/>
                    <a:pt x="121803" y="68819"/>
                    <a:pt x="121612" y="68786"/>
                  </a:cubicBezTo>
                  <a:cubicBezTo>
                    <a:pt x="120895" y="68661"/>
                    <a:pt x="120186" y="68493"/>
                    <a:pt x="119489" y="68282"/>
                  </a:cubicBezTo>
                  <a:cubicBezTo>
                    <a:pt x="119055" y="68150"/>
                    <a:pt x="118603" y="68083"/>
                    <a:pt x="118150" y="68083"/>
                  </a:cubicBezTo>
                  <a:close/>
                  <a:moveTo>
                    <a:pt x="127115" y="68905"/>
                  </a:moveTo>
                  <a:cubicBezTo>
                    <a:pt x="127100" y="68905"/>
                    <a:pt x="127085" y="68906"/>
                    <a:pt x="127069" y="68908"/>
                  </a:cubicBezTo>
                  <a:cubicBezTo>
                    <a:pt x="126806" y="68941"/>
                    <a:pt x="126540" y="68969"/>
                    <a:pt x="126273" y="68990"/>
                  </a:cubicBezTo>
                  <a:cubicBezTo>
                    <a:pt x="125767" y="69031"/>
                    <a:pt x="125261" y="69052"/>
                    <a:pt x="124754" y="69052"/>
                  </a:cubicBezTo>
                  <a:cubicBezTo>
                    <a:pt x="124310" y="69052"/>
                    <a:pt x="123866" y="69036"/>
                    <a:pt x="123423" y="69004"/>
                  </a:cubicBezTo>
                  <a:cubicBezTo>
                    <a:pt x="123415" y="69004"/>
                    <a:pt x="123406" y="69004"/>
                    <a:pt x="123398" y="69004"/>
                  </a:cubicBezTo>
                  <a:cubicBezTo>
                    <a:pt x="123204" y="69004"/>
                    <a:pt x="123039" y="69153"/>
                    <a:pt x="123025" y="69350"/>
                  </a:cubicBezTo>
                  <a:cubicBezTo>
                    <a:pt x="123010" y="69555"/>
                    <a:pt x="123165" y="69733"/>
                    <a:pt x="123370" y="69749"/>
                  </a:cubicBezTo>
                  <a:cubicBezTo>
                    <a:pt x="123827" y="69782"/>
                    <a:pt x="124290" y="69798"/>
                    <a:pt x="124746" y="69798"/>
                  </a:cubicBezTo>
                  <a:cubicBezTo>
                    <a:pt x="125272" y="69798"/>
                    <a:pt x="125805" y="69775"/>
                    <a:pt x="126333" y="69733"/>
                  </a:cubicBezTo>
                  <a:cubicBezTo>
                    <a:pt x="126611" y="69710"/>
                    <a:pt x="126887" y="69681"/>
                    <a:pt x="127161" y="69648"/>
                  </a:cubicBezTo>
                  <a:cubicBezTo>
                    <a:pt x="127364" y="69623"/>
                    <a:pt x="127509" y="69437"/>
                    <a:pt x="127485" y="69232"/>
                  </a:cubicBezTo>
                  <a:cubicBezTo>
                    <a:pt x="127461" y="69044"/>
                    <a:pt x="127300" y="68905"/>
                    <a:pt x="127115" y="68905"/>
                  </a:cubicBezTo>
                  <a:close/>
                  <a:moveTo>
                    <a:pt x="4448" y="68427"/>
                  </a:moveTo>
                  <a:cubicBezTo>
                    <a:pt x="4362" y="68427"/>
                    <a:pt x="4275" y="68457"/>
                    <a:pt x="4205" y="68519"/>
                  </a:cubicBezTo>
                  <a:cubicBezTo>
                    <a:pt x="4050" y="68653"/>
                    <a:pt x="4032" y="68889"/>
                    <a:pt x="4167" y="69044"/>
                  </a:cubicBezTo>
                  <a:cubicBezTo>
                    <a:pt x="4997" y="70000"/>
                    <a:pt x="5920" y="70873"/>
                    <a:pt x="6919" y="71652"/>
                  </a:cubicBezTo>
                  <a:cubicBezTo>
                    <a:pt x="6984" y="71702"/>
                    <a:pt x="7064" y="71730"/>
                    <a:pt x="7148" y="71730"/>
                  </a:cubicBezTo>
                  <a:cubicBezTo>
                    <a:pt x="7307" y="71729"/>
                    <a:pt x="7448" y="71629"/>
                    <a:pt x="7501" y="71479"/>
                  </a:cubicBezTo>
                  <a:cubicBezTo>
                    <a:pt x="7553" y="71327"/>
                    <a:pt x="7503" y="71161"/>
                    <a:pt x="7377" y="71063"/>
                  </a:cubicBezTo>
                  <a:cubicBezTo>
                    <a:pt x="6416" y="70315"/>
                    <a:pt x="5529" y="69475"/>
                    <a:pt x="4730" y="68557"/>
                  </a:cubicBezTo>
                  <a:cubicBezTo>
                    <a:pt x="4656" y="68471"/>
                    <a:pt x="4553" y="68427"/>
                    <a:pt x="4448" y="68427"/>
                  </a:cubicBezTo>
                  <a:close/>
                  <a:moveTo>
                    <a:pt x="116122" y="68605"/>
                  </a:moveTo>
                  <a:cubicBezTo>
                    <a:pt x="116064" y="68605"/>
                    <a:pt x="116005" y="68619"/>
                    <a:pt x="115950" y="68647"/>
                  </a:cubicBezTo>
                  <a:cubicBezTo>
                    <a:pt x="115131" y="69101"/>
                    <a:pt x="114517" y="69775"/>
                    <a:pt x="114171" y="70598"/>
                  </a:cubicBezTo>
                  <a:cubicBezTo>
                    <a:pt x="114011" y="70976"/>
                    <a:pt x="113825" y="71341"/>
                    <a:pt x="113614" y="71691"/>
                  </a:cubicBezTo>
                  <a:cubicBezTo>
                    <a:pt x="113464" y="71939"/>
                    <a:pt x="113642" y="72256"/>
                    <a:pt x="113931" y="72257"/>
                  </a:cubicBezTo>
                  <a:lnTo>
                    <a:pt x="113931" y="72257"/>
                  </a:lnTo>
                  <a:cubicBezTo>
                    <a:pt x="114062" y="72257"/>
                    <a:pt x="114184" y="72188"/>
                    <a:pt x="114251" y="72076"/>
                  </a:cubicBezTo>
                  <a:cubicBezTo>
                    <a:pt x="114481" y="71695"/>
                    <a:pt x="114685" y="71298"/>
                    <a:pt x="114858" y="70887"/>
                  </a:cubicBezTo>
                  <a:cubicBezTo>
                    <a:pt x="115138" y="70221"/>
                    <a:pt x="115640" y="69671"/>
                    <a:pt x="116310" y="69300"/>
                  </a:cubicBezTo>
                  <a:cubicBezTo>
                    <a:pt x="116485" y="69197"/>
                    <a:pt x="116546" y="68974"/>
                    <a:pt x="116448" y="68797"/>
                  </a:cubicBezTo>
                  <a:cubicBezTo>
                    <a:pt x="116380" y="68674"/>
                    <a:pt x="116253" y="68605"/>
                    <a:pt x="116122" y="68605"/>
                  </a:cubicBezTo>
                  <a:close/>
                  <a:moveTo>
                    <a:pt x="113931" y="72257"/>
                  </a:moveTo>
                  <a:cubicBezTo>
                    <a:pt x="113931" y="72257"/>
                    <a:pt x="113931" y="72257"/>
                    <a:pt x="113930" y="72257"/>
                  </a:cubicBezTo>
                  <a:lnTo>
                    <a:pt x="113932" y="72257"/>
                  </a:lnTo>
                  <a:cubicBezTo>
                    <a:pt x="113932" y="72257"/>
                    <a:pt x="113931" y="72257"/>
                    <a:pt x="113931" y="72257"/>
                  </a:cubicBezTo>
                  <a:close/>
                  <a:moveTo>
                    <a:pt x="8666" y="72062"/>
                  </a:moveTo>
                  <a:cubicBezTo>
                    <a:pt x="8543" y="72062"/>
                    <a:pt x="8423" y="72122"/>
                    <a:pt x="8353" y="72233"/>
                  </a:cubicBezTo>
                  <a:cubicBezTo>
                    <a:pt x="8241" y="72406"/>
                    <a:pt x="8292" y="72637"/>
                    <a:pt x="8465" y="72748"/>
                  </a:cubicBezTo>
                  <a:cubicBezTo>
                    <a:pt x="9527" y="73431"/>
                    <a:pt x="10646" y="74023"/>
                    <a:pt x="11809" y="74516"/>
                  </a:cubicBezTo>
                  <a:cubicBezTo>
                    <a:pt x="11855" y="74536"/>
                    <a:pt x="11904" y="74547"/>
                    <a:pt x="11955" y="74547"/>
                  </a:cubicBezTo>
                  <a:cubicBezTo>
                    <a:pt x="12132" y="74547"/>
                    <a:pt x="12285" y="74422"/>
                    <a:pt x="12320" y="74249"/>
                  </a:cubicBezTo>
                  <a:cubicBezTo>
                    <a:pt x="12356" y="74075"/>
                    <a:pt x="12264" y="73900"/>
                    <a:pt x="12100" y="73831"/>
                  </a:cubicBezTo>
                  <a:cubicBezTo>
                    <a:pt x="10977" y="73354"/>
                    <a:pt x="9896" y="72781"/>
                    <a:pt x="8868" y="72122"/>
                  </a:cubicBezTo>
                  <a:cubicBezTo>
                    <a:pt x="8805" y="72082"/>
                    <a:pt x="8735" y="72062"/>
                    <a:pt x="8666" y="72062"/>
                  </a:cubicBezTo>
                  <a:close/>
                  <a:moveTo>
                    <a:pt x="33672" y="73103"/>
                  </a:moveTo>
                  <a:cubicBezTo>
                    <a:pt x="33662" y="73103"/>
                    <a:pt x="33652" y="73103"/>
                    <a:pt x="33642" y="73104"/>
                  </a:cubicBezTo>
                  <a:cubicBezTo>
                    <a:pt x="33083" y="73139"/>
                    <a:pt x="32538" y="73276"/>
                    <a:pt x="32030" y="73510"/>
                  </a:cubicBezTo>
                  <a:cubicBezTo>
                    <a:pt x="31381" y="73809"/>
                    <a:pt x="30709" y="74082"/>
                    <a:pt x="30033" y="74320"/>
                  </a:cubicBezTo>
                  <a:cubicBezTo>
                    <a:pt x="29861" y="74381"/>
                    <a:pt x="29760" y="74556"/>
                    <a:pt x="29790" y="74735"/>
                  </a:cubicBezTo>
                  <a:cubicBezTo>
                    <a:pt x="29821" y="74913"/>
                    <a:pt x="29975" y="75044"/>
                    <a:pt x="30157" y="75045"/>
                  </a:cubicBezTo>
                  <a:cubicBezTo>
                    <a:pt x="30199" y="75044"/>
                    <a:pt x="30240" y="75038"/>
                    <a:pt x="30281" y="75022"/>
                  </a:cubicBezTo>
                  <a:cubicBezTo>
                    <a:pt x="30978" y="74777"/>
                    <a:pt x="31672" y="74495"/>
                    <a:pt x="32342" y="74187"/>
                  </a:cubicBezTo>
                  <a:cubicBezTo>
                    <a:pt x="32767" y="73992"/>
                    <a:pt x="33223" y="73876"/>
                    <a:pt x="33689" y="73848"/>
                  </a:cubicBezTo>
                  <a:cubicBezTo>
                    <a:pt x="33894" y="73834"/>
                    <a:pt x="34050" y="73658"/>
                    <a:pt x="34037" y="73453"/>
                  </a:cubicBezTo>
                  <a:cubicBezTo>
                    <a:pt x="34024" y="73257"/>
                    <a:pt x="33860" y="73103"/>
                    <a:pt x="33672" y="73103"/>
                  </a:cubicBezTo>
                  <a:close/>
                  <a:moveTo>
                    <a:pt x="112815" y="73004"/>
                  </a:moveTo>
                  <a:cubicBezTo>
                    <a:pt x="112716" y="73004"/>
                    <a:pt x="112616" y="73043"/>
                    <a:pt x="112543" y="73122"/>
                  </a:cubicBezTo>
                  <a:cubicBezTo>
                    <a:pt x="111756" y="73986"/>
                    <a:pt x="110804" y="74725"/>
                    <a:pt x="109711" y="75316"/>
                  </a:cubicBezTo>
                  <a:cubicBezTo>
                    <a:pt x="109561" y="75398"/>
                    <a:pt x="109485" y="75571"/>
                    <a:pt x="109527" y="75736"/>
                  </a:cubicBezTo>
                  <a:cubicBezTo>
                    <a:pt x="109570" y="75901"/>
                    <a:pt x="109719" y="76017"/>
                    <a:pt x="109889" y="76017"/>
                  </a:cubicBezTo>
                  <a:lnTo>
                    <a:pt x="109889" y="76016"/>
                  </a:lnTo>
                  <a:cubicBezTo>
                    <a:pt x="109892" y="76016"/>
                    <a:pt x="109894" y="76016"/>
                    <a:pt x="109896" y="76016"/>
                  </a:cubicBezTo>
                  <a:cubicBezTo>
                    <a:pt x="109955" y="76016"/>
                    <a:pt x="110013" y="76001"/>
                    <a:pt x="110066" y="75973"/>
                  </a:cubicBezTo>
                  <a:cubicBezTo>
                    <a:pt x="111234" y="75340"/>
                    <a:pt x="112251" y="74549"/>
                    <a:pt x="113093" y="73624"/>
                  </a:cubicBezTo>
                  <a:cubicBezTo>
                    <a:pt x="113229" y="73472"/>
                    <a:pt x="113217" y="73238"/>
                    <a:pt x="113065" y="73100"/>
                  </a:cubicBezTo>
                  <a:cubicBezTo>
                    <a:pt x="112995" y="73036"/>
                    <a:pt x="112905" y="73004"/>
                    <a:pt x="112815" y="73004"/>
                  </a:cubicBezTo>
                  <a:close/>
                  <a:moveTo>
                    <a:pt x="13689" y="74459"/>
                  </a:moveTo>
                  <a:cubicBezTo>
                    <a:pt x="13533" y="74459"/>
                    <a:pt x="13387" y="74558"/>
                    <a:pt x="13335" y="74715"/>
                  </a:cubicBezTo>
                  <a:cubicBezTo>
                    <a:pt x="13269" y="74912"/>
                    <a:pt x="13377" y="75125"/>
                    <a:pt x="13577" y="75188"/>
                  </a:cubicBezTo>
                  <a:cubicBezTo>
                    <a:pt x="14773" y="75587"/>
                    <a:pt x="15998" y="75894"/>
                    <a:pt x="17240" y="76106"/>
                  </a:cubicBezTo>
                  <a:cubicBezTo>
                    <a:pt x="17262" y="76110"/>
                    <a:pt x="17282" y="76113"/>
                    <a:pt x="17304" y="76113"/>
                  </a:cubicBezTo>
                  <a:lnTo>
                    <a:pt x="17304" y="76111"/>
                  </a:lnTo>
                  <a:cubicBezTo>
                    <a:pt x="17497" y="76111"/>
                    <a:pt x="17659" y="75962"/>
                    <a:pt x="17675" y="75770"/>
                  </a:cubicBezTo>
                  <a:cubicBezTo>
                    <a:pt x="17692" y="75577"/>
                    <a:pt x="17557" y="75403"/>
                    <a:pt x="17366" y="75371"/>
                  </a:cubicBezTo>
                  <a:cubicBezTo>
                    <a:pt x="16161" y="75165"/>
                    <a:pt x="14972" y="74867"/>
                    <a:pt x="13812" y="74481"/>
                  </a:cubicBezTo>
                  <a:cubicBezTo>
                    <a:pt x="13772" y="74466"/>
                    <a:pt x="13730" y="74459"/>
                    <a:pt x="13689" y="74459"/>
                  </a:cubicBezTo>
                  <a:close/>
                  <a:moveTo>
                    <a:pt x="28373" y="74856"/>
                  </a:moveTo>
                  <a:cubicBezTo>
                    <a:pt x="28343" y="74856"/>
                    <a:pt x="28312" y="74860"/>
                    <a:pt x="28282" y="74867"/>
                  </a:cubicBezTo>
                  <a:cubicBezTo>
                    <a:pt x="27100" y="75185"/>
                    <a:pt x="25897" y="75415"/>
                    <a:pt x="24682" y="75558"/>
                  </a:cubicBezTo>
                  <a:cubicBezTo>
                    <a:pt x="24486" y="75581"/>
                    <a:pt x="24341" y="75753"/>
                    <a:pt x="24352" y="75950"/>
                  </a:cubicBezTo>
                  <a:cubicBezTo>
                    <a:pt x="24364" y="76147"/>
                    <a:pt x="24527" y="76301"/>
                    <a:pt x="24724" y="76301"/>
                  </a:cubicBezTo>
                  <a:cubicBezTo>
                    <a:pt x="24739" y="76301"/>
                    <a:pt x="24754" y="76300"/>
                    <a:pt x="24768" y="76298"/>
                  </a:cubicBezTo>
                  <a:cubicBezTo>
                    <a:pt x="26020" y="76152"/>
                    <a:pt x="27259" y="75914"/>
                    <a:pt x="28476" y="75587"/>
                  </a:cubicBezTo>
                  <a:cubicBezTo>
                    <a:pt x="28672" y="75530"/>
                    <a:pt x="28787" y="75328"/>
                    <a:pt x="28733" y="75131"/>
                  </a:cubicBezTo>
                  <a:cubicBezTo>
                    <a:pt x="28688" y="74965"/>
                    <a:pt x="28538" y="74856"/>
                    <a:pt x="28373" y="74856"/>
                  </a:cubicBezTo>
                  <a:close/>
                  <a:moveTo>
                    <a:pt x="19152" y="75614"/>
                  </a:moveTo>
                  <a:cubicBezTo>
                    <a:pt x="18963" y="75614"/>
                    <a:pt x="18799" y="75757"/>
                    <a:pt x="18781" y="75951"/>
                  </a:cubicBezTo>
                  <a:cubicBezTo>
                    <a:pt x="18761" y="76155"/>
                    <a:pt x="18909" y="76336"/>
                    <a:pt x="19114" y="76358"/>
                  </a:cubicBezTo>
                  <a:cubicBezTo>
                    <a:pt x="19961" y="76441"/>
                    <a:pt x="20828" y="76473"/>
                    <a:pt x="21691" y="76480"/>
                  </a:cubicBezTo>
                  <a:lnTo>
                    <a:pt x="21691" y="76480"/>
                  </a:lnTo>
                  <a:cubicBezTo>
                    <a:pt x="22081" y="76480"/>
                    <a:pt x="22484" y="76470"/>
                    <a:pt x="22887" y="76452"/>
                  </a:cubicBezTo>
                  <a:cubicBezTo>
                    <a:pt x="23092" y="76443"/>
                    <a:pt x="23251" y="76269"/>
                    <a:pt x="23242" y="76063"/>
                  </a:cubicBezTo>
                  <a:cubicBezTo>
                    <a:pt x="23233" y="75866"/>
                    <a:pt x="23070" y="75707"/>
                    <a:pt x="22880" y="75707"/>
                  </a:cubicBezTo>
                  <a:cubicBezTo>
                    <a:pt x="22871" y="75707"/>
                    <a:pt x="22862" y="75707"/>
                    <a:pt x="22853" y="75708"/>
                  </a:cubicBezTo>
                  <a:cubicBezTo>
                    <a:pt x="22453" y="75726"/>
                    <a:pt x="22041" y="75731"/>
                    <a:pt x="21670" y="75735"/>
                  </a:cubicBezTo>
                  <a:cubicBezTo>
                    <a:pt x="20838" y="75735"/>
                    <a:pt x="20002" y="75695"/>
                    <a:pt x="19185" y="75615"/>
                  </a:cubicBezTo>
                  <a:cubicBezTo>
                    <a:pt x="19174" y="75614"/>
                    <a:pt x="19163" y="75614"/>
                    <a:pt x="19152" y="75614"/>
                  </a:cubicBezTo>
                  <a:close/>
                  <a:moveTo>
                    <a:pt x="21691" y="76480"/>
                  </a:moveTo>
                  <a:lnTo>
                    <a:pt x="21691" y="76480"/>
                  </a:lnTo>
                  <a:cubicBezTo>
                    <a:pt x="21691" y="76480"/>
                    <a:pt x="21690" y="76480"/>
                    <a:pt x="21690" y="76480"/>
                  </a:cubicBezTo>
                  <a:lnTo>
                    <a:pt x="21691" y="76480"/>
                  </a:lnTo>
                  <a:cubicBezTo>
                    <a:pt x="21691" y="76480"/>
                    <a:pt x="21691" y="76480"/>
                    <a:pt x="21691" y="76480"/>
                  </a:cubicBezTo>
                  <a:close/>
                  <a:moveTo>
                    <a:pt x="66193" y="74720"/>
                  </a:moveTo>
                  <a:cubicBezTo>
                    <a:pt x="65927" y="74720"/>
                    <a:pt x="65662" y="74743"/>
                    <a:pt x="65399" y="74788"/>
                  </a:cubicBezTo>
                  <a:cubicBezTo>
                    <a:pt x="65194" y="74821"/>
                    <a:pt x="65057" y="75015"/>
                    <a:pt x="65093" y="75220"/>
                  </a:cubicBezTo>
                  <a:cubicBezTo>
                    <a:pt x="65123" y="75401"/>
                    <a:pt x="65281" y="75528"/>
                    <a:pt x="65459" y="75528"/>
                  </a:cubicBezTo>
                  <a:cubicBezTo>
                    <a:pt x="65481" y="75528"/>
                    <a:pt x="65504" y="75526"/>
                    <a:pt x="65526" y="75522"/>
                  </a:cubicBezTo>
                  <a:cubicBezTo>
                    <a:pt x="65746" y="75484"/>
                    <a:pt x="65969" y="75466"/>
                    <a:pt x="66191" y="75466"/>
                  </a:cubicBezTo>
                  <a:cubicBezTo>
                    <a:pt x="66388" y="75466"/>
                    <a:pt x="66584" y="75480"/>
                    <a:pt x="66779" y="75510"/>
                  </a:cubicBezTo>
                  <a:cubicBezTo>
                    <a:pt x="67503" y="75622"/>
                    <a:pt x="68161" y="75928"/>
                    <a:pt x="68681" y="76399"/>
                  </a:cubicBezTo>
                  <a:cubicBezTo>
                    <a:pt x="68750" y="76460"/>
                    <a:pt x="68839" y="76494"/>
                    <a:pt x="68930" y="76494"/>
                  </a:cubicBezTo>
                  <a:cubicBezTo>
                    <a:pt x="69084" y="76494"/>
                    <a:pt x="69223" y="76399"/>
                    <a:pt x="69279" y="76255"/>
                  </a:cubicBezTo>
                  <a:cubicBezTo>
                    <a:pt x="69333" y="76111"/>
                    <a:pt x="69295" y="75948"/>
                    <a:pt x="69181" y="75845"/>
                  </a:cubicBezTo>
                  <a:cubicBezTo>
                    <a:pt x="68552" y="75277"/>
                    <a:pt x="67761" y="74907"/>
                    <a:pt x="66892" y="74773"/>
                  </a:cubicBezTo>
                  <a:cubicBezTo>
                    <a:pt x="66661" y="74738"/>
                    <a:pt x="66427" y="74720"/>
                    <a:pt x="66193" y="74720"/>
                  </a:cubicBezTo>
                  <a:close/>
                  <a:moveTo>
                    <a:pt x="35495" y="73393"/>
                  </a:moveTo>
                  <a:cubicBezTo>
                    <a:pt x="35347" y="73393"/>
                    <a:pt x="35207" y="73482"/>
                    <a:pt x="35149" y="73628"/>
                  </a:cubicBezTo>
                  <a:cubicBezTo>
                    <a:pt x="35074" y="73818"/>
                    <a:pt x="35166" y="74032"/>
                    <a:pt x="35354" y="74110"/>
                  </a:cubicBezTo>
                  <a:cubicBezTo>
                    <a:pt x="35911" y="74330"/>
                    <a:pt x="36400" y="74682"/>
                    <a:pt x="36765" y="75124"/>
                  </a:cubicBezTo>
                  <a:cubicBezTo>
                    <a:pt x="37153" y="75594"/>
                    <a:pt x="37569" y="76039"/>
                    <a:pt x="38011" y="76457"/>
                  </a:cubicBezTo>
                  <a:cubicBezTo>
                    <a:pt x="38080" y="76522"/>
                    <a:pt x="38172" y="76559"/>
                    <a:pt x="38267" y="76559"/>
                  </a:cubicBezTo>
                  <a:cubicBezTo>
                    <a:pt x="38604" y="76559"/>
                    <a:pt x="38768" y="76148"/>
                    <a:pt x="38524" y="75917"/>
                  </a:cubicBezTo>
                  <a:cubicBezTo>
                    <a:pt x="38104" y="75518"/>
                    <a:pt x="37709" y="75096"/>
                    <a:pt x="37340" y="74650"/>
                  </a:cubicBezTo>
                  <a:cubicBezTo>
                    <a:pt x="36894" y="74110"/>
                    <a:pt x="36303" y="73683"/>
                    <a:pt x="35627" y="73417"/>
                  </a:cubicBezTo>
                  <a:cubicBezTo>
                    <a:pt x="35584" y="73401"/>
                    <a:pt x="35539" y="73393"/>
                    <a:pt x="35495" y="73393"/>
                  </a:cubicBezTo>
                  <a:close/>
                  <a:moveTo>
                    <a:pt x="99041" y="76110"/>
                  </a:moveTo>
                  <a:cubicBezTo>
                    <a:pt x="98853" y="76110"/>
                    <a:pt x="98690" y="76253"/>
                    <a:pt x="98671" y="76445"/>
                  </a:cubicBezTo>
                  <a:cubicBezTo>
                    <a:pt x="98650" y="76649"/>
                    <a:pt x="98797" y="76832"/>
                    <a:pt x="99002" y="76854"/>
                  </a:cubicBezTo>
                  <a:cubicBezTo>
                    <a:pt x="99244" y="76880"/>
                    <a:pt x="99482" y="76927"/>
                    <a:pt x="99714" y="76997"/>
                  </a:cubicBezTo>
                  <a:cubicBezTo>
                    <a:pt x="100676" y="77287"/>
                    <a:pt x="101668" y="77467"/>
                    <a:pt x="102670" y="77536"/>
                  </a:cubicBezTo>
                  <a:cubicBezTo>
                    <a:pt x="102679" y="77537"/>
                    <a:pt x="102687" y="77537"/>
                    <a:pt x="102696" y="77537"/>
                  </a:cubicBezTo>
                  <a:cubicBezTo>
                    <a:pt x="102897" y="77537"/>
                    <a:pt x="103062" y="77378"/>
                    <a:pt x="103070" y="77177"/>
                  </a:cubicBezTo>
                  <a:cubicBezTo>
                    <a:pt x="103076" y="76976"/>
                    <a:pt x="102922" y="76806"/>
                    <a:pt x="102721" y="76792"/>
                  </a:cubicBezTo>
                  <a:cubicBezTo>
                    <a:pt x="101775" y="76727"/>
                    <a:pt x="100837" y="76556"/>
                    <a:pt x="99929" y="76283"/>
                  </a:cubicBezTo>
                  <a:cubicBezTo>
                    <a:pt x="99652" y="76200"/>
                    <a:pt x="99368" y="76143"/>
                    <a:pt x="99081" y="76113"/>
                  </a:cubicBezTo>
                  <a:cubicBezTo>
                    <a:pt x="99068" y="76111"/>
                    <a:pt x="99054" y="76110"/>
                    <a:pt x="99041" y="76110"/>
                  </a:cubicBezTo>
                  <a:close/>
                  <a:moveTo>
                    <a:pt x="108191" y="76033"/>
                  </a:moveTo>
                  <a:cubicBezTo>
                    <a:pt x="108149" y="76033"/>
                    <a:pt x="108106" y="76040"/>
                    <a:pt x="108064" y="76055"/>
                  </a:cubicBezTo>
                  <a:cubicBezTo>
                    <a:pt x="106984" y="76445"/>
                    <a:pt x="105856" y="76689"/>
                    <a:pt x="104712" y="76780"/>
                  </a:cubicBezTo>
                  <a:lnTo>
                    <a:pt x="104531" y="76793"/>
                  </a:lnTo>
                  <a:cubicBezTo>
                    <a:pt x="104332" y="76807"/>
                    <a:pt x="104179" y="76978"/>
                    <a:pt x="104185" y="77177"/>
                  </a:cubicBezTo>
                  <a:cubicBezTo>
                    <a:pt x="104192" y="77378"/>
                    <a:pt x="104356" y="77537"/>
                    <a:pt x="104557" y="77537"/>
                  </a:cubicBezTo>
                  <a:lnTo>
                    <a:pt x="104582" y="77537"/>
                  </a:lnTo>
                  <a:lnTo>
                    <a:pt x="104772" y="77523"/>
                  </a:lnTo>
                  <a:cubicBezTo>
                    <a:pt x="105983" y="77427"/>
                    <a:pt x="107176" y="77168"/>
                    <a:pt x="108318" y="76756"/>
                  </a:cubicBezTo>
                  <a:cubicBezTo>
                    <a:pt x="108512" y="76686"/>
                    <a:pt x="108612" y="76471"/>
                    <a:pt x="108542" y="76278"/>
                  </a:cubicBezTo>
                  <a:cubicBezTo>
                    <a:pt x="108486" y="76127"/>
                    <a:pt x="108343" y="76033"/>
                    <a:pt x="108191" y="76033"/>
                  </a:cubicBezTo>
                  <a:close/>
                  <a:moveTo>
                    <a:pt x="63760" y="75496"/>
                  </a:moveTo>
                  <a:cubicBezTo>
                    <a:pt x="63684" y="75496"/>
                    <a:pt x="63607" y="75519"/>
                    <a:pt x="63541" y="75568"/>
                  </a:cubicBezTo>
                  <a:cubicBezTo>
                    <a:pt x="63410" y="75664"/>
                    <a:pt x="63284" y="75767"/>
                    <a:pt x="63164" y="75876"/>
                  </a:cubicBezTo>
                  <a:cubicBezTo>
                    <a:pt x="62378" y="76601"/>
                    <a:pt x="61521" y="77247"/>
                    <a:pt x="60607" y="77804"/>
                  </a:cubicBezTo>
                  <a:cubicBezTo>
                    <a:pt x="60465" y="77891"/>
                    <a:pt x="60399" y="78063"/>
                    <a:pt x="60443" y="78223"/>
                  </a:cubicBezTo>
                  <a:cubicBezTo>
                    <a:pt x="60489" y="78384"/>
                    <a:pt x="60635" y="78495"/>
                    <a:pt x="60803" y="78495"/>
                  </a:cubicBezTo>
                  <a:cubicBezTo>
                    <a:pt x="60871" y="78495"/>
                    <a:pt x="60938" y="78476"/>
                    <a:pt x="60997" y="78440"/>
                  </a:cubicBezTo>
                  <a:cubicBezTo>
                    <a:pt x="61952" y="77858"/>
                    <a:pt x="62847" y="77182"/>
                    <a:pt x="63670" y="76424"/>
                  </a:cubicBezTo>
                  <a:cubicBezTo>
                    <a:pt x="63768" y="76334"/>
                    <a:pt x="63871" y="76249"/>
                    <a:pt x="63979" y="76170"/>
                  </a:cubicBezTo>
                  <a:cubicBezTo>
                    <a:pt x="64146" y="76049"/>
                    <a:pt x="64183" y="75815"/>
                    <a:pt x="64061" y="75650"/>
                  </a:cubicBezTo>
                  <a:cubicBezTo>
                    <a:pt x="63988" y="75549"/>
                    <a:pt x="63875" y="75496"/>
                    <a:pt x="63760" y="75496"/>
                  </a:cubicBezTo>
                  <a:close/>
                  <a:moveTo>
                    <a:pt x="97211" y="76320"/>
                  </a:moveTo>
                  <a:cubicBezTo>
                    <a:pt x="97169" y="76320"/>
                    <a:pt x="97126" y="76327"/>
                    <a:pt x="97084" y="76343"/>
                  </a:cubicBezTo>
                  <a:cubicBezTo>
                    <a:pt x="96228" y="76642"/>
                    <a:pt x="95513" y="77173"/>
                    <a:pt x="95014" y="77882"/>
                  </a:cubicBezTo>
                  <a:cubicBezTo>
                    <a:pt x="94766" y="78234"/>
                    <a:pt x="94498" y="78574"/>
                    <a:pt x="94213" y="78898"/>
                  </a:cubicBezTo>
                  <a:cubicBezTo>
                    <a:pt x="94000" y="79139"/>
                    <a:pt x="94172" y="79516"/>
                    <a:pt x="94493" y="79516"/>
                  </a:cubicBezTo>
                  <a:cubicBezTo>
                    <a:pt x="94600" y="79516"/>
                    <a:pt x="94701" y="79471"/>
                    <a:pt x="94773" y="79391"/>
                  </a:cubicBezTo>
                  <a:cubicBezTo>
                    <a:pt x="95075" y="79046"/>
                    <a:pt x="95360" y="78685"/>
                    <a:pt x="95625" y="78311"/>
                  </a:cubicBezTo>
                  <a:cubicBezTo>
                    <a:pt x="96032" y="77731"/>
                    <a:pt x="96622" y="77294"/>
                    <a:pt x="97329" y="77047"/>
                  </a:cubicBezTo>
                  <a:cubicBezTo>
                    <a:pt x="97526" y="76981"/>
                    <a:pt x="97631" y="76766"/>
                    <a:pt x="97563" y="76570"/>
                  </a:cubicBezTo>
                  <a:cubicBezTo>
                    <a:pt x="97509" y="76417"/>
                    <a:pt x="97365" y="76320"/>
                    <a:pt x="97211" y="76320"/>
                  </a:cubicBezTo>
                  <a:close/>
                  <a:moveTo>
                    <a:pt x="39699" y="77014"/>
                  </a:moveTo>
                  <a:cubicBezTo>
                    <a:pt x="39585" y="77014"/>
                    <a:pt x="39472" y="77066"/>
                    <a:pt x="39399" y="77164"/>
                  </a:cubicBezTo>
                  <a:cubicBezTo>
                    <a:pt x="39278" y="77327"/>
                    <a:pt x="39310" y="77558"/>
                    <a:pt x="39470" y="77682"/>
                  </a:cubicBezTo>
                  <a:cubicBezTo>
                    <a:pt x="40492" y="78437"/>
                    <a:pt x="41593" y="79078"/>
                    <a:pt x="42755" y="79593"/>
                  </a:cubicBezTo>
                  <a:cubicBezTo>
                    <a:pt x="42802" y="79613"/>
                    <a:pt x="42854" y="79625"/>
                    <a:pt x="42906" y="79625"/>
                  </a:cubicBezTo>
                  <a:cubicBezTo>
                    <a:pt x="43082" y="79625"/>
                    <a:pt x="43234" y="79502"/>
                    <a:pt x="43271" y="79329"/>
                  </a:cubicBezTo>
                  <a:cubicBezTo>
                    <a:pt x="43307" y="79158"/>
                    <a:pt x="43219" y="78983"/>
                    <a:pt x="43057" y="78912"/>
                  </a:cubicBezTo>
                  <a:cubicBezTo>
                    <a:pt x="41947" y="78419"/>
                    <a:pt x="40892" y="77806"/>
                    <a:pt x="39915" y="77083"/>
                  </a:cubicBezTo>
                  <a:cubicBezTo>
                    <a:pt x="39850" y="77036"/>
                    <a:pt x="39774" y="77014"/>
                    <a:pt x="39699" y="77014"/>
                  </a:cubicBezTo>
                  <a:close/>
                  <a:moveTo>
                    <a:pt x="59160" y="78638"/>
                  </a:moveTo>
                  <a:cubicBezTo>
                    <a:pt x="59108" y="78638"/>
                    <a:pt x="59055" y="78649"/>
                    <a:pt x="59005" y="78672"/>
                  </a:cubicBezTo>
                  <a:cubicBezTo>
                    <a:pt x="57904" y="79193"/>
                    <a:pt x="56756" y="79607"/>
                    <a:pt x="55575" y="79906"/>
                  </a:cubicBezTo>
                  <a:cubicBezTo>
                    <a:pt x="55392" y="79951"/>
                    <a:pt x="55273" y="80126"/>
                    <a:pt x="55297" y="80313"/>
                  </a:cubicBezTo>
                  <a:cubicBezTo>
                    <a:pt x="55320" y="80500"/>
                    <a:pt x="55479" y="80640"/>
                    <a:pt x="55667" y="80640"/>
                  </a:cubicBezTo>
                  <a:cubicBezTo>
                    <a:pt x="55697" y="80640"/>
                    <a:pt x="55728" y="80636"/>
                    <a:pt x="55758" y="80628"/>
                  </a:cubicBezTo>
                  <a:cubicBezTo>
                    <a:pt x="56987" y="80318"/>
                    <a:pt x="58182" y="79888"/>
                    <a:pt x="59326" y="79345"/>
                  </a:cubicBezTo>
                  <a:cubicBezTo>
                    <a:pt x="59508" y="79254"/>
                    <a:pt x="59585" y="79034"/>
                    <a:pt x="59497" y="78850"/>
                  </a:cubicBezTo>
                  <a:cubicBezTo>
                    <a:pt x="59433" y="78716"/>
                    <a:pt x="59300" y="78638"/>
                    <a:pt x="59160" y="78638"/>
                  </a:cubicBezTo>
                  <a:close/>
                  <a:moveTo>
                    <a:pt x="69995" y="77261"/>
                  </a:moveTo>
                  <a:cubicBezTo>
                    <a:pt x="69931" y="77261"/>
                    <a:pt x="69865" y="77278"/>
                    <a:pt x="69805" y="77313"/>
                  </a:cubicBezTo>
                  <a:cubicBezTo>
                    <a:pt x="69629" y="77419"/>
                    <a:pt x="69570" y="77648"/>
                    <a:pt x="69676" y="77825"/>
                  </a:cubicBezTo>
                  <a:cubicBezTo>
                    <a:pt x="70317" y="78901"/>
                    <a:pt x="71142" y="79887"/>
                    <a:pt x="72129" y="80758"/>
                  </a:cubicBezTo>
                  <a:cubicBezTo>
                    <a:pt x="72197" y="80819"/>
                    <a:pt x="72285" y="80852"/>
                    <a:pt x="72376" y="80852"/>
                  </a:cubicBezTo>
                  <a:lnTo>
                    <a:pt x="72375" y="80851"/>
                  </a:lnTo>
                  <a:cubicBezTo>
                    <a:pt x="72530" y="80851"/>
                    <a:pt x="72667" y="80754"/>
                    <a:pt x="72722" y="80610"/>
                  </a:cubicBezTo>
                  <a:cubicBezTo>
                    <a:pt x="72777" y="80465"/>
                    <a:pt x="72737" y="80301"/>
                    <a:pt x="72622" y="80200"/>
                  </a:cubicBezTo>
                  <a:cubicBezTo>
                    <a:pt x="71693" y="79379"/>
                    <a:pt x="70917" y="78452"/>
                    <a:pt x="70315" y="77443"/>
                  </a:cubicBezTo>
                  <a:cubicBezTo>
                    <a:pt x="70246" y="77326"/>
                    <a:pt x="70123" y="77261"/>
                    <a:pt x="69995" y="77261"/>
                  </a:cubicBezTo>
                  <a:close/>
                  <a:moveTo>
                    <a:pt x="44637" y="79545"/>
                  </a:moveTo>
                  <a:cubicBezTo>
                    <a:pt x="44481" y="79545"/>
                    <a:pt x="44335" y="79644"/>
                    <a:pt x="44282" y="79801"/>
                  </a:cubicBezTo>
                  <a:cubicBezTo>
                    <a:pt x="44217" y="80000"/>
                    <a:pt x="44328" y="80212"/>
                    <a:pt x="44528" y="80273"/>
                  </a:cubicBezTo>
                  <a:cubicBezTo>
                    <a:pt x="45731" y="80668"/>
                    <a:pt x="46970" y="80945"/>
                    <a:pt x="48228" y="81100"/>
                  </a:cubicBezTo>
                  <a:cubicBezTo>
                    <a:pt x="48243" y="81103"/>
                    <a:pt x="48259" y="81104"/>
                    <a:pt x="48274" y="81104"/>
                  </a:cubicBezTo>
                  <a:lnTo>
                    <a:pt x="48274" y="81103"/>
                  </a:lnTo>
                  <a:cubicBezTo>
                    <a:pt x="48471" y="81103"/>
                    <a:pt x="48634" y="80950"/>
                    <a:pt x="48645" y="80753"/>
                  </a:cubicBezTo>
                  <a:cubicBezTo>
                    <a:pt x="48658" y="80557"/>
                    <a:pt x="48516" y="80385"/>
                    <a:pt x="48320" y="80361"/>
                  </a:cubicBezTo>
                  <a:cubicBezTo>
                    <a:pt x="47110" y="80211"/>
                    <a:pt x="45918" y="79945"/>
                    <a:pt x="44761" y="79566"/>
                  </a:cubicBezTo>
                  <a:cubicBezTo>
                    <a:pt x="44720" y="79552"/>
                    <a:pt x="44678" y="79545"/>
                    <a:pt x="44637" y="79545"/>
                  </a:cubicBezTo>
                  <a:close/>
                  <a:moveTo>
                    <a:pt x="53844" y="80266"/>
                  </a:moveTo>
                  <a:cubicBezTo>
                    <a:pt x="53825" y="80266"/>
                    <a:pt x="53805" y="80268"/>
                    <a:pt x="53786" y="80271"/>
                  </a:cubicBezTo>
                  <a:cubicBezTo>
                    <a:pt x="53309" y="80345"/>
                    <a:pt x="52821" y="80403"/>
                    <a:pt x="52335" y="80442"/>
                  </a:cubicBezTo>
                  <a:cubicBezTo>
                    <a:pt x="51799" y="80486"/>
                    <a:pt x="51262" y="80508"/>
                    <a:pt x="50724" y="80508"/>
                  </a:cubicBezTo>
                  <a:cubicBezTo>
                    <a:pt x="50530" y="80508"/>
                    <a:pt x="50335" y="80505"/>
                    <a:pt x="50141" y="80500"/>
                  </a:cubicBezTo>
                  <a:cubicBezTo>
                    <a:pt x="50138" y="80500"/>
                    <a:pt x="50135" y="80500"/>
                    <a:pt x="50132" y="80500"/>
                  </a:cubicBezTo>
                  <a:cubicBezTo>
                    <a:pt x="49930" y="80500"/>
                    <a:pt x="49763" y="80659"/>
                    <a:pt x="49758" y="80862"/>
                  </a:cubicBezTo>
                  <a:cubicBezTo>
                    <a:pt x="49752" y="81067"/>
                    <a:pt x="49914" y="81239"/>
                    <a:pt x="50120" y="81245"/>
                  </a:cubicBezTo>
                  <a:cubicBezTo>
                    <a:pt x="50317" y="81251"/>
                    <a:pt x="50514" y="81254"/>
                    <a:pt x="50711" y="81254"/>
                  </a:cubicBezTo>
                  <a:cubicBezTo>
                    <a:pt x="51273" y="81254"/>
                    <a:pt x="51841" y="81230"/>
                    <a:pt x="52397" y="81185"/>
                  </a:cubicBezTo>
                  <a:cubicBezTo>
                    <a:pt x="52899" y="81145"/>
                    <a:pt x="53405" y="81084"/>
                    <a:pt x="53900" y="81007"/>
                  </a:cubicBezTo>
                  <a:cubicBezTo>
                    <a:pt x="54104" y="80975"/>
                    <a:pt x="54243" y="80785"/>
                    <a:pt x="54212" y="80581"/>
                  </a:cubicBezTo>
                  <a:cubicBezTo>
                    <a:pt x="54183" y="80397"/>
                    <a:pt x="54024" y="80266"/>
                    <a:pt x="53844" y="80266"/>
                  </a:cubicBezTo>
                  <a:close/>
                  <a:moveTo>
                    <a:pt x="93163" y="80082"/>
                  </a:moveTo>
                  <a:cubicBezTo>
                    <a:pt x="93079" y="80082"/>
                    <a:pt x="92995" y="80110"/>
                    <a:pt x="92926" y="80168"/>
                  </a:cubicBezTo>
                  <a:cubicBezTo>
                    <a:pt x="92027" y="80939"/>
                    <a:pt x="91009" y="81606"/>
                    <a:pt x="89898" y="82152"/>
                  </a:cubicBezTo>
                  <a:cubicBezTo>
                    <a:pt x="89743" y="82228"/>
                    <a:pt x="89660" y="82403"/>
                    <a:pt x="89700" y="82571"/>
                  </a:cubicBezTo>
                  <a:cubicBezTo>
                    <a:pt x="89739" y="82740"/>
                    <a:pt x="89889" y="82859"/>
                    <a:pt x="90062" y="82859"/>
                  </a:cubicBezTo>
                  <a:cubicBezTo>
                    <a:pt x="90119" y="82859"/>
                    <a:pt x="90175" y="82847"/>
                    <a:pt x="90226" y="82821"/>
                  </a:cubicBezTo>
                  <a:cubicBezTo>
                    <a:pt x="91393" y="82247"/>
                    <a:pt x="92465" y="81545"/>
                    <a:pt x="93410" y="80734"/>
                  </a:cubicBezTo>
                  <a:cubicBezTo>
                    <a:pt x="93562" y="80598"/>
                    <a:pt x="93578" y="80366"/>
                    <a:pt x="93446" y="80212"/>
                  </a:cubicBezTo>
                  <a:cubicBezTo>
                    <a:pt x="93372" y="80127"/>
                    <a:pt x="93268" y="80082"/>
                    <a:pt x="93163" y="80082"/>
                  </a:cubicBezTo>
                  <a:close/>
                  <a:moveTo>
                    <a:pt x="73854" y="81237"/>
                  </a:moveTo>
                  <a:cubicBezTo>
                    <a:pt x="73733" y="81237"/>
                    <a:pt x="73615" y="81296"/>
                    <a:pt x="73543" y="81404"/>
                  </a:cubicBezTo>
                  <a:cubicBezTo>
                    <a:pt x="73429" y="81576"/>
                    <a:pt x="73476" y="81807"/>
                    <a:pt x="73647" y="81921"/>
                  </a:cubicBezTo>
                  <a:cubicBezTo>
                    <a:pt x="74689" y="82610"/>
                    <a:pt x="75837" y="83177"/>
                    <a:pt x="77062" y="83606"/>
                  </a:cubicBezTo>
                  <a:cubicBezTo>
                    <a:pt x="77102" y="83620"/>
                    <a:pt x="77142" y="83628"/>
                    <a:pt x="77184" y="83628"/>
                  </a:cubicBezTo>
                  <a:cubicBezTo>
                    <a:pt x="77366" y="83628"/>
                    <a:pt x="77521" y="83497"/>
                    <a:pt x="77552" y="83317"/>
                  </a:cubicBezTo>
                  <a:cubicBezTo>
                    <a:pt x="77582" y="83138"/>
                    <a:pt x="77479" y="82964"/>
                    <a:pt x="77308" y="82903"/>
                  </a:cubicBezTo>
                  <a:cubicBezTo>
                    <a:pt x="76141" y="82494"/>
                    <a:pt x="75049" y="81955"/>
                    <a:pt x="74059" y="81300"/>
                  </a:cubicBezTo>
                  <a:cubicBezTo>
                    <a:pt x="73996" y="81257"/>
                    <a:pt x="73924" y="81237"/>
                    <a:pt x="73854" y="81237"/>
                  </a:cubicBezTo>
                  <a:close/>
                  <a:moveTo>
                    <a:pt x="88340" y="82838"/>
                  </a:moveTo>
                  <a:cubicBezTo>
                    <a:pt x="88302" y="82838"/>
                    <a:pt x="88262" y="82844"/>
                    <a:pt x="88223" y="82857"/>
                  </a:cubicBezTo>
                  <a:cubicBezTo>
                    <a:pt x="87078" y="83263"/>
                    <a:pt x="85891" y="83539"/>
                    <a:pt x="84684" y="83682"/>
                  </a:cubicBezTo>
                  <a:cubicBezTo>
                    <a:pt x="84488" y="83705"/>
                    <a:pt x="84345" y="83877"/>
                    <a:pt x="84356" y="84074"/>
                  </a:cubicBezTo>
                  <a:cubicBezTo>
                    <a:pt x="84367" y="84271"/>
                    <a:pt x="84530" y="84425"/>
                    <a:pt x="84729" y="84425"/>
                  </a:cubicBezTo>
                  <a:lnTo>
                    <a:pt x="84727" y="84426"/>
                  </a:lnTo>
                  <a:cubicBezTo>
                    <a:pt x="84743" y="84425"/>
                    <a:pt x="84758" y="84424"/>
                    <a:pt x="84772" y="84423"/>
                  </a:cubicBezTo>
                  <a:cubicBezTo>
                    <a:pt x="86034" y="84273"/>
                    <a:pt x="87274" y="83984"/>
                    <a:pt x="88472" y="83560"/>
                  </a:cubicBezTo>
                  <a:cubicBezTo>
                    <a:pt x="88663" y="83489"/>
                    <a:pt x="88761" y="83278"/>
                    <a:pt x="88692" y="83086"/>
                  </a:cubicBezTo>
                  <a:cubicBezTo>
                    <a:pt x="88638" y="82933"/>
                    <a:pt x="88495" y="82838"/>
                    <a:pt x="88340" y="82838"/>
                  </a:cubicBezTo>
                  <a:close/>
                  <a:moveTo>
                    <a:pt x="78967" y="83392"/>
                  </a:moveTo>
                  <a:cubicBezTo>
                    <a:pt x="78797" y="83392"/>
                    <a:pt x="78643" y="83509"/>
                    <a:pt x="78604" y="83682"/>
                  </a:cubicBezTo>
                  <a:cubicBezTo>
                    <a:pt x="78558" y="83886"/>
                    <a:pt x="78689" y="84088"/>
                    <a:pt x="78893" y="84130"/>
                  </a:cubicBezTo>
                  <a:cubicBezTo>
                    <a:pt x="80133" y="84407"/>
                    <a:pt x="81400" y="84547"/>
                    <a:pt x="82672" y="84547"/>
                  </a:cubicBezTo>
                  <a:lnTo>
                    <a:pt x="82875" y="84546"/>
                  </a:lnTo>
                  <a:cubicBezTo>
                    <a:pt x="83081" y="84545"/>
                    <a:pt x="83247" y="84377"/>
                    <a:pt x="83245" y="84171"/>
                  </a:cubicBezTo>
                  <a:cubicBezTo>
                    <a:pt x="83244" y="83965"/>
                    <a:pt x="83079" y="83799"/>
                    <a:pt x="82874" y="83799"/>
                  </a:cubicBezTo>
                  <a:cubicBezTo>
                    <a:pt x="82873" y="83799"/>
                    <a:pt x="82872" y="83799"/>
                    <a:pt x="82872" y="83799"/>
                  </a:cubicBezTo>
                  <a:lnTo>
                    <a:pt x="82868" y="83799"/>
                  </a:lnTo>
                  <a:lnTo>
                    <a:pt x="82669" y="83801"/>
                  </a:lnTo>
                  <a:cubicBezTo>
                    <a:pt x="82664" y="83801"/>
                    <a:pt x="82658" y="83801"/>
                    <a:pt x="82652" y="83801"/>
                  </a:cubicBezTo>
                  <a:cubicBezTo>
                    <a:pt x="81442" y="83801"/>
                    <a:pt x="80237" y="83667"/>
                    <a:pt x="79057" y="83402"/>
                  </a:cubicBezTo>
                  <a:cubicBezTo>
                    <a:pt x="79027" y="83395"/>
                    <a:pt x="78997" y="83392"/>
                    <a:pt x="78967" y="83392"/>
                  </a:cubicBezTo>
                  <a:close/>
                </a:path>
              </a:pathLst>
            </a:custGeom>
            <a:solidFill>
              <a:srgbClr val="FE6061"/>
            </a:solidFill>
            <a:ln>
              <a:solidFill>
                <a:srgbClr val="FE6061"/>
              </a:solidFill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" name="Google Shape;204;p32"/>
            <p:cNvSpPr/>
            <p:nvPr/>
          </p:nvSpPr>
          <p:spPr>
            <a:xfrm>
              <a:off x="4426263" y="1634230"/>
              <a:ext cx="213866" cy="196322"/>
            </a:xfrm>
            <a:custGeom>
              <a:avLst/>
              <a:gdLst/>
              <a:ahLst/>
              <a:cxnLst/>
              <a:rect l="l" t="t" r="r" b="b"/>
              <a:pathLst>
                <a:path w="5461" h="5013" extrusionOk="0">
                  <a:moveTo>
                    <a:pt x="2730" y="0"/>
                  </a:moveTo>
                  <a:cubicBezTo>
                    <a:pt x="2610" y="0"/>
                    <a:pt x="2489" y="69"/>
                    <a:pt x="2444" y="208"/>
                  </a:cubicBezTo>
                  <a:lnTo>
                    <a:pt x="2031" y="1476"/>
                  </a:lnTo>
                  <a:cubicBezTo>
                    <a:pt x="1992" y="1600"/>
                    <a:pt x="1876" y="1684"/>
                    <a:pt x="1745" y="1684"/>
                  </a:cubicBezTo>
                  <a:lnTo>
                    <a:pt x="412" y="1684"/>
                  </a:lnTo>
                  <a:cubicBezTo>
                    <a:pt x="121" y="1684"/>
                    <a:pt x="0" y="2058"/>
                    <a:pt x="235" y="2228"/>
                  </a:cubicBezTo>
                  <a:lnTo>
                    <a:pt x="1314" y="3012"/>
                  </a:lnTo>
                  <a:cubicBezTo>
                    <a:pt x="1420" y="3089"/>
                    <a:pt x="1464" y="3224"/>
                    <a:pt x="1423" y="3349"/>
                  </a:cubicBezTo>
                  <a:lnTo>
                    <a:pt x="1011" y="4617"/>
                  </a:lnTo>
                  <a:cubicBezTo>
                    <a:pt x="943" y="4828"/>
                    <a:pt x="1110" y="5012"/>
                    <a:pt x="1298" y="5012"/>
                  </a:cubicBezTo>
                  <a:cubicBezTo>
                    <a:pt x="1357" y="5012"/>
                    <a:pt x="1418" y="4994"/>
                    <a:pt x="1474" y="4953"/>
                  </a:cubicBezTo>
                  <a:lnTo>
                    <a:pt x="2553" y="4169"/>
                  </a:lnTo>
                  <a:cubicBezTo>
                    <a:pt x="2606" y="4131"/>
                    <a:pt x="2668" y="4112"/>
                    <a:pt x="2730" y="4112"/>
                  </a:cubicBezTo>
                  <a:cubicBezTo>
                    <a:pt x="2792" y="4112"/>
                    <a:pt x="2854" y="4131"/>
                    <a:pt x="2907" y="4169"/>
                  </a:cubicBezTo>
                  <a:lnTo>
                    <a:pt x="3985" y="4953"/>
                  </a:lnTo>
                  <a:cubicBezTo>
                    <a:pt x="4042" y="4994"/>
                    <a:pt x="4103" y="5012"/>
                    <a:pt x="4162" y="5012"/>
                  </a:cubicBezTo>
                  <a:cubicBezTo>
                    <a:pt x="4350" y="5012"/>
                    <a:pt x="4517" y="4828"/>
                    <a:pt x="4448" y="4617"/>
                  </a:cubicBezTo>
                  <a:lnTo>
                    <a:pt x="4037" y="3349"/>
                  </a:lnTo>
                  <a:cubicBezTo>
                    <a:pt x="3997" y="3224"/>
                    <a:pt x="4041" y="3089"/>
                    <a:pt x="4147" y="3012"/>
                  </a:cubicBezTo>
                  <a:lnTo>
                    <a:pt x="5226" y="2228"/>
                  </a:lnTo>
                  <a:cubicBezTo>
                    <a:pt x="5461" y="2058"/>
                    <a:pt x="5340" y="1684"/>
                    <a:pt x="5047" y="1684"/>
                  </a:cubicBezTo>
                  <a:lnTo>
                    <a:pt x="3714" y="1684"/>
                  </a:lnTo>
                  <a:cubicBezTo>
                    <a:pt x="3585" y="1684"/>
                    <a:pt x="3469" y="1600"/>
                    <a:pt x="3428" y="1476"/>
                  </a:cubicBezTo>
                  <a:lnTo>
                    <a:pt x="3017" y="208"/>
                  </a:lnTo>
                  <a:cubicBezTo>
                    <a:pt x="2972" y="69"/>
                    <a:pt x="2851" y="0"/>
                    <a:pt x="2730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Google Shape;205;p32"/>
            <p:cNvSpPr/>
            <p:nvPr/>
          </p:nvSpPr>
          <p:spPr>
            <a:xfrm>
              <a:off x="3924693" y="4091012"/>
              <a:ext cx="157316" cy="144431"/>
            </a:xfrm>
            <a:custGeom>
              <a:avLst/>
              <a:gdLst/>
              <a:ahLst/>
              <a:cxnLst/>
              <a:rect l="l" t="t" r="r" b="b"/>
              <a:pathLst>
                <a:path w="4017" h="3688" extrusionOk="0">
                  <a:moveTo>
                    <a:pt x="2008" y="1"/>
                  </a:moveTo>
                  <a:cubicBezTo>
                    <a:pt x="1920" y="1"/>
                    <a:pt x="1831" y="52"/>
                    <a:pt x="1798" y="153"/>
                  </a:cubicBezTo>
                  <a:lnTo>
                    <a:pt x="1495" y="1086"/>
                  </a:lnTo>
                  <a:cubicBezTo>
                    <a:pt x="1466" y="1177"/>
                    <a:pt x="1381" y="1240"/>
                    <a:pt x="1284" y="1240"/>
                  </a:cubicBezTo>
                  <a:lnTo>
                    <a:pt x="304" y="1240"/>
                  </a:lnTo>
                  <a:cubicBezTo>
                    <a:pt x="89" y="1240"/>
                    <a:pt x="0" y="1513"/>
                    <a:pt x="173" y="1640"/>
                  </a:cubicBezTo>
                  <a:lnTo>
                    <a:pt x="967" y="2217"/>
                  </a:lnTo>
                  <a:cubicBezTo>
                    <a:pt x="1045" y="2273"/>
                    <a:pt x="1077" y="2373"/>
                    <a:pt x="1047" y="2463"/>
                  </a:cubicBezTo>
                  <a:lnTo>
                    <a:pt x="745" y="3397"/>
                  </a:lnTo>
                  <a:cubicBezTo>
                    <a:pt x="694" y="3552"/>
                    <a:pt x="817" y="3687"/>
                    <a:pt x="956" y="3687"/>
                  </a:cubicBezTo>
                  <a:cubicBezTo>
                    <a:pt x="999" y="3687"/>
                    <a:pt x="1044" y="3674"/>
                    <a:pt x="1085" y="3644"/>
                  </a:cubicBezTo>
                  <a:lnTo>
                    <a:pt x="1878" y="3068"/>
                  </a:lnTo>
                  <a:cubicBezTo>
                    <a:pt x="1917" y="3040"/>
                    <a:pt x="1962" y="3026"/>
                    <a:pt x="2008" y="3026"/>
                  </a:cubicBezTo>
                  <a:cubicBezTo>
                    <a:pt x="2054" y="3026"/>
                    <a:pt x="2100" y="3040"/>
                    <a:pt x="2139" y="3068"/>
                  </a:cubicBezTo>
                  <a:lnTo>
                    <a:pt x="2931" y="3644"/>
                  </a:lnTo>
                  <a:cubicBezTo>
                    <a:pt x="2973" y="3674"/>
                    <a:pt x="3018" y="3687"/>
                    <a:pt x="3061" y="3687"/>
                  </a:cubicBezTo>
                  <a:cubicBezTo>
                    <a:pt x="3199" y="3687"/>
                    <a:pt x="3322" y="3552"/>
                    <a:pt x="3272" y="3396"/>
                  </a:cubicBezTo>
                  <a:lnTo>
                    <a:pt x="2969" y="2463"/>
                  </a:lnTo>
                  <a:cubicBezTo>
                    <a:pt x="2940" y="2373"/>
                    <a:pt x="2972" y="2273"/>
                    <a:pt x="3049" y="2217"/>
                  </a:cubicBezTo>
                  <a:lnTo>
                    <a:pt x="3843" y="1639"/>
                  </a:lnTo>
                  <a:cubicBezTo>
                    <a:pt x="4016" y="1513"/>
                    <a:pt x="3927" y="1240"/>
                    <a:pt x="3713" y="1240"/>
                  </a:cubicBezTo>
                  <a:lnTo>
                    <a:pt x="2731" y="1240"/>
                  </a:lnTo>
                  <a:cubicBezTo>
                    <a:pt x="2636" y="1240"/>
                    <a:pt x="2551" y="1177"/>
                    <a:pt x="2522" y="1086"/>
                  </a:cubicBezTo>
                  <a:lnTo>
                    <a:pt x="2219" y="153"/>
                  </a:lnTo>
                  <a:cubicBezTo>
                    <a:pt x="2186" y="52"/>
                    <a:pt x="2097" y="1"/>
                    <a:pt x="2008" y="1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Google Shape;206;p32"/>
            <p:cNvSpPr/>
            <p:nvPr/>
          </p:nvSpPr>
          <p:spPr>
            <a:xfrm>
              <a:off x="7174110" y="3530774"/>
              <a:ext cx="157433" cy="144392"/>
            </a:xfrm>
            <a:custGeom>
              <a:avLst/>
              <a:gdLst/>
              <a:ahLst/>
              <a:cxnLst/>
              <a:rect l="l" t="t" r="r" b="b"/>
              <a:pathLst>
                <a:path w="4020" h="3687" extrusionOk="0">
                  <a:moveTo>
                    <a:pt x="2011" y="1"/>
                  </a:moveTo>
                  <a:cubicBezTo>
                    <a:pt x="1922" y="1"/>
                    <a:pt x="1833" y="51"/>
                    <a:pt x="1799" y="153"/>
                  </a:cubicBezTo>
                  <a:lnTo>
                    <a:pt x="1496" y="1086"/>
                  </a:lnTo>
                  <a:cubicBezTo>
                    <a:pt x="1466" y="1177"/>
                    <a:pt x="1380" y="1238"/>
                    <a:pt x="1285" y="1238"/>
                  </a:cubicBezTo>
                  <a:lnTo>
                    <a:pt x="304" y="1238"/>
                  </a:lnTo>
                  <a:cubicBezTo>
                    <a:pt x="91" y="1238"/>
                    <a:pt x="0" y="1513"/>
                    <a:pt x="175" y="1639"/>
                  </a:cubicBezTo>
                  <a:lnTo>
                    <a:pt x="967" y="2216"/>
                  </a:lnTo>
                  <a:cubicBezTo>
                    <a:pt x="1045" y="2272"/>
                    <a:pt x="1078" y="2372"/>
                    <a:pt x="1048" y="2463"/>
                  </a:cubicBezTo>
                  <a:lnTo>
                    <a:pt x="746" y="3396"/>
                  </a:lnTo>
                  <a:cubicBezTo>
                    <a:pt x="695" y="3552"/>
                    <a:pt x="819" y="3687"/>
                    <a:pt x="957" y="3687"/>
                  </a:cubicBezTo>
                  <a:cubicBezTo>
                    <a:pt x="1001" y="3687"/>
                    <a:pt x="1045" y="3674"/>
                    <a:pt x="1087" y="3644"/>
                  </a:cubicBezTo>
                  <a:lnTo>
                    <a:pt x="1880" y="3067"/>
                  </a:lnTo>
                  <a:cubicBezTo>
                    <a:pt x="1919" y="3039"/>
                    <a:pt x="1965" y="3025"/>
                    <a:pt x="2010" y="3025"/>
                  </a:cubicBezTo>
                  <a:cubicBezTo>
                    <a:pt x="2056" y="3025"/>
                    <a:pt x="2101" y="3039"/>
                    <a:pt x="2140" y="3067"/>
                  </a:cubicBezTo>
                  <a:lnTo>
                    <a:pt x="2934" y="3644"/>
                  </a:lnTo>
                  <a:cubicBezTo>
                    <a:pt x="2975" y="3674"/>
                    <a:pt x="3020" y="3687"/>
                    <a:pt x="3063" y="3687"/>
                  </a:cubicBezTo>
                  <a:cubicBezTo>
                    <a:pt x="3202" y="3687"/>
                    <a:pt x="3325" y="3552"/>
                    <a:pt x="3274" y="3396"/>
                  </a:cubicBezTo>
                  <a:lnTo>
                    <a:pt x="2972" y="2463"/>
                  </a:lnTo>
                  <a:cubicBezTo>
                    <a:pt x="2942" y="2372"/>
                    <a:pt x="2976" y="2272"/>
                    <a:pt x="3053" y="2216"/>
                  </a:cubicBezTo>
                  <a:lnTo>
                    <a:pt x="3846" y="1639"/>
                  </a:lnTo>
                  <a:cubicBezTo>
                    <a:pt x="4020" y="1513"/>
                    <a:pt x="3930" y="1238"/>
                    <a:pt x="3716" y="1238"/>
                  </a:cubicBezTo>
                  <a:lnTo>
                    <a:pt x="2735" y="1238"/>
                  </a:lnTo>
                  <a:cubicBezTo>
                    <a:pt x="2640" y="1238"/>
                    <a:pt x="2555" y="1177"/>
                    <a:pt x="2524" y="1086"/>
                  </a:cubicBezTo>
                  <a:lnTo>
                    <a:pt x="2221" y="153"/>
                  </a:lnTo>
                  <a:cubicBezTo>
                    <a:pt x="2188" y="51"/>
                    <a:pt x="2099" y="1"/>
                    <a:pt x="2011" y="1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Google Shape;207;p32"/>
            <p:cNvSpPr/>
            <p:nvPr/>
          </p:nvSpPr>
          <p:spPr>
            <a:xfrm>
              <a:off x="2720642" y="3121944"/>
              <a:ext cx="157394" cy="144392"/>
            </a:xfrm>
            <a:custGeom>
              <a:avLst/>
              <a:gdLst/>
              <a:ahLst/>
              <a:cxnLst/>
              <a:rect l="l" t="t" r="r" b="b"/>
              <a:pathLst>
                <a:path w="4019" h="3687" extrusionOk="0">
                  <a:moveTo>
                    <a:pt x="2010" y="0"/>
                  </a:moveTo>
                  <a:cubicBezTo>
                    <a:pt x="1921" y="0"/>
                    <a:pt x="1833" y="51"/>
                    <a:pt x="1800" y="153"/>
                  </a:cubicBezTo>
                  <a:lnTo>
                    <a:pt x="1496" y="1085"/>
                  </a:lnTo>
                  <a:cubicBezTo>
                    <a:pt x="1466" y="1177"/>
                    <a:pt x="1381" y="1239"/>
                    <a:pt x="1286" y="1239"/>
                  </a:cubicBezTo>
                  <a:lnTo>
                    <a:pt x="305" y="1239"/>
                  </a:lnTo>
                  <a:cubicBezTo>
                    <a:pt x="90" y="1239"/>
                    <a:pt x="1" y="1513"/>
                    <a:pt x="175" y="1640"/>
                  </a:cubicBezTo>
                  <a:lnTo>
                    <a:pt x="968" y="2216"/>
                  </a:lnTo>
                  <a:cubicBezTo>
                    <a:pt x="1045" y="2272"/>
                    <a:pt x="1078" y="2372"/>
                    <a:pt x="1049" y="2463"/>
                  </a:cubicBezTo>
                  <a:lnTo>
                    <a:pt x="745" y="3395"/>
                  </a:lnTo>
                  <a:cubicBezTo>
                    <a:pt x="695" y="3551"/>
                    <a:pt x="819" y="3686"/>
                    <a:pt x="957" y="3686"/>
                  </a:cubicBezTo>
                  <a:cubicBezTo>
                    <a:pt x="1000" y="3686"/>
                    <a:pt x="1045" y="3673"/>
                    <a:pt x="1086" y="3643"/>
                  </a:cubicBezTo>
                  <a:lnTo>
                    <a:pt x="1880" y="3067"/>
                  </a:lnTo>
                  <a:cubicBezTo>
                    <a:pt x="1919" y="3039"/>
                    <a:pt x="1964" y="3025"/>
                    <a:pt x="2010" y="3025"/>
                  </a:cubicBezTo>
                  <a:cubicBezTo>
                    <a:pt x="2055" y="3025"/>
                    <a:pt x="2100" y="3039"/>
                    <a:pt x="2139" y="3067"/>
                  </a:cubicBezTo>
                  <a:lnTo>
                    <a:pt x="2933" y="3643"/>
                  </a:lnTo>
                  <a:cubicBezTo>
                    <a:pt x="2975" y="3673"/>
                    <a:pt x="3019" y="3686"/>
                    <a:pt x="3063" y="3686"/>
                  </a:cubicBezTo>
                  <a:cubicBezTo>
                    <a:pt x="3201" y="3686"/>
                    <a:pt x="3324" y="3551"/>
                    <a:pt x="3274" y="3395"/>
                  </a:cubicBezTo>
                  <a:lnTo>
                    <a:pt x="2971" y="2463"/>
                  </a:lnTo>
                  <a:cubicBezTo>
                    <a:pt x="2942" y="2372"/>
                    <a:pt x="2974" y="2272"/>
                    <a:pt x="3051" y="2216"/>
                  </a:cubicBezTo>
                  <a:lnTo>
                    <a:pt x="3845" y="1640"/>
                  </a:lnTo>
                  <a:cubicBezTo>
                    <a:pt x="4018" y="1514"/>
                    <a:pt x="3929" y="1239"/>
                    <a:pt x="3714" y="1239"/>
                  </a:cubicBezTo>
                  <a:lnTo>
                    <a:pt x="2735" y="1239"/>
                  </a:lnTo>
                  <a:cubicBezTo>
                    <a:pt x="2638" y="1239"/>
                    <a:pt x="2553" y="1177"/>
                    <a:pt x="2523" y="1085"/>
                  </a:cubicBezTo>
                  <a:lnTo>
                    <a:pt x="2221" y="153"/>
                  </a:lnTo>
                  <a:cubicBezTo>
                    <a:pt x="2188" y="51"/>
                    <a:pt x="2099" y="0"/>
                    <a:pt x="2010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Google Shape;208;p32"/>
            <p:cNvSpPr/>
            <p:nvPr/>
          </p:nvSpPr>
          <p:spPr>
            <a:xfrm>
              <a:off x="5593225" y="2003427"/>
              <a:ext cx="157394" cy="144431"/>
            </a:xfrm>
            <a:custGeom>
              <a:avLst/>
              <a:gdLst/>
              <a:ahLst/>
              <a:cxnLst/>
              <a:rect l="l" t="t" r="r" b="b"/>
              <a:pathLst>
                <a:path w="4019" h="3688" extrusionOk="0">
                  <a:moveTo>
                    <a:pt x="2009" y="0"/>
                  </a:moveTo>
                  <a:cubicBezTo>
                    <a:pt x="1921" y="0"/>
                    <a:pt x="1832" y="52"/>
                    <a:pt x="1799" y="155"/>
                  </a:cubicBezTo>
                  <a:lnTo>
                    <a:pt x="1496" y="1087"/>
                  </a:lnTo>
                  <a:cubicBezTo>
                    <a:pt x="1465" y="1177"/>
                    <a:pt x="1380" y="1240"/>
                    <a:pt x="1285" y="1240"/>
                  </a:cubicBezTo>
                  <a:lnTo>
                    <a:pt x="304" y="1240"/>
                  </a:lnTo>
                  <a:cubicBezTo>
                    <a:pt x="89" y="1240"/>
                    <a:pt x="0" y="1514"/>
                    <a:pt x="174" y="1640"/>
                  </a:cubicBezTo>
                  <a:lnTo>
                    <a:pt x="967" y="2217"/>
                  </a:lnTo>
                  <a:cubicBezTo>
                    <a:pt x="1044" y="2273"/>
                    <a:pt x="1077" y="2373"/>
                    <a:pt x="1048" y="2465"/>
                  </a:cubicBezTo>
                  <a:lnTo>
                    <a:pt x="745" y="3397"/>
                  </a:lnTo>
                  <a:cubicBezTo>
                    <a:pt x="695" y="3552"/>
                    <a:pt x="819" y="3688"/>
                    <a:pt x="957" y="3688"/>
                  </a:cubicBezTo>
                  <a:cubicBezTo>
                    <a:pt x="1000" y="3688"/>
                    <a:pt x="1045" y="3674"/>
                    <a:pt x="1086" y="3644"/>
                  </a:cubicBezTo>
                  <a:lnTo>
                    <a:pt x="1880" y="3068"/>
                  </a:lnTo>
                  <a:cubicBezTo>
                    <a:pt x="1919" y="3040"/>
                    <a:pt x="1964" y="3026"/>
                    <a:pt x="2010" y="3026"/>
                  </a:cubicBezTo>
                  <a:cubicBezTo>
                    <a:pt x="2055" y="3026"/>
                    <a:pt x="2101" y="3040"/>
                    <a:pt x="2140" y="3068"/>
                  </a:cubicBezTo>
                  <a:lnTo>
                    <a:pt x="2933" y="3644"/>
                  </a:lnTo>
                  <a:cubicBezTo>
                    <a:pt x="2975" y="3674"/>
                    <a:pt x="3020" y="3688"/>
                    <a:pt x="3063" y="3688"/>
                  </a:cubicBezTo>
                  <a:cubicBezTo>
                    <a:pt x="3201" y="3688"/>
                    <a:pt x="3325" y="3552"/>
                    <a:pt x="3274" y="3397"/>
                  </a:cubicBezTo>
                  <a:lnTo>
                    <a:pt x="2972" y="2465"/>
                  </a:lnTo>
                  <a:cubicBezTo>
                    <a:pt x="2941" y="2373"/>
                    <a:pt x="2974" y="2273"/>
                    <a:pt x="3052" y="2217"/>
                  </a:cubicBezTo>
                  <a:lnTo>
                    <a:pt x="3845" y="1640"/>
                  </a:lnTo>
                  <a:cubicBezTo>
                    <a:pt x="4018" y="1514"/>
                    <a:pt x="3929" y="1240"/>
                    <a:pt x="3714" y="1240"/>
                  </a:cubicBezTo>
                  <a:lnTo>
                    <a:pt x="2734" y="1240"/>
                  </a:lnTo>
                  <a:cubicBezTo>
                    <a:pt x="2638" y="1240"/>
                    <a:pt x="2553" y="1177"/>
                    <a:pt x="2524" y="1087"/>
                  </a:cubicBezTo>
                  <a:lnTo>
                    <a:pt x="2221" y="155"/>
                  </a:lnTo>
                  <a:cubicBezTo>
                    <a:pt x="2187" y="52"/>
                    <a:pt x="2098" y="0"/>
                    <a:pt x="2009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Google Shape;209;p32"/>
            <p:cNvSpPr/>
            <p:nvPr/>
          </p:nvSpPr>
          <p:spPr>
            <a:xfrm>
              <a:off x="5167320" y="4034890"/>
              <a:ext cx="236972" cy="217469"/>
            </a:xfrm>
            <a:custGeom>
              <a:avLst/>
              <a:gdLst/>
              <a:ahLst/>
              <a:cxnLst/>
              <a:rect l="l" t="t" r="r" b="b"/>
              <a:pathLst>
                <a:path w="6051" h="5553" extrusionOk="0">
                  <a:moveTo>
                    <a:pt x="3026" y="1"/>
                  </a:moveTo>
                  <a:cubicBezTo>
                    <a:pt x="2892" y="1"/>
                    <a:pt x="2759" y="78"/>
                    <a:pt x="2710" y="232"/>
                  </a:cubicBezTo>
                  <a:lnTo>
                    <a:pt x="2253" y="1636"/>
                  </a:lnTo>
                  <a:cubicBezTo>
                    <a:pt x="2209" y="1773"/>
                    <a:pt x="2080" y="1866"/>
                    <a:pt x="1935" y="1866"/>
                  </a:cubicBezTo>
                  <a:lnTo>
                    <a:pt x="459" y="1866"/>
                  </a:lnTo>
                  <a:cubicBezTo>
                    <a:pt x="135" y="1866"/>
                    <a:pt x="1" y="2280"/>
                    <a:pt x="263" y="2469"/>
                  </a:cubicBezTo>
                  <a:lnTo>
                    <a:pt x="1457" y="3338"/>
                  </a:lnTo>
                  <a:cubicBezTo>
                    <a:pt x="1574" y="3422"/>
                    <a:pt x="1622" y="3573"/>
                    <a:pt x="1578" y="3711"/>
                  </a:cubicBezTo>
                  <a:lnTo>
                    <a:pt x="1123" y="5115"/>
                  </a:lnTo>
                  <a:cubicBezTo>
                    <a:pt x="1046" y="5349"/>
                    <a:pt x="1232" y="5553"/>
                    <a:pt x="1441" y="5553"/>
                  </a:cubicBezTo>
                  <a:cubicBezTo>
                    <a:pt x="1506" y="5553"/>
                    <a:pt x="1573" y="5533"/>
                    <a:pt x="1635" y="5488"/>
                  </a:cubicBezTo>
                  <a:lnTo>
                    <a:pt x="2830" y="4620"/>
                  </a:lnTo>
                  <a:cubicBezTo>
                    <a:pt x="2888" y="4577"/>
                    <a:pt x="2957" y="4556"/>
                    <a:pt x="3026" y="4556"/>
                  </a:cubicBezTo>
                  <a:cubicBezTo>
                    <a:pt x="3095" y="4556"/>
                    <a:pt x="3164" y="4577"/>
                    <a:pt x="3223" y="4620"/>
                  </a:cubicBezTo>
                  <a:lnTo>
                    <a:pt x="4417" y="5488"/>
                  </a:lnTo>
                  <a:cubicBezTo>
                    <a:pt x="4479" y="5533"/>
                    <a:pt x="4546" y="5553"/>
                    <a:pt x="4611" y="5553"/>
                  </a:cubicBezTo>
                  <a:cubicBezTo>
                    <a:pt x="4820" y="5553"/>
                    <a:pt x="5006" y="5349"/>
                    <a:pt x="4930" y="5115"/>
                  </a:cubicBezTo>
                  <a:lnTo>
                    <a:pt x="4473" y="3711"/>
                  </a:lnTo>
                  <a:cubicBezTo>
                    <a:pt x="4429" y="3573"/>
                    <a:pt x="4478" y="3422"/>
                    <a:pt x="4595" y="3338"/>
                  </a:cubicBezTo>
                  <a:lnTo>
                    <a:pt x="5790" y="2469"/>
                  </a:lnTo>
                  <a:cubicBezTo>
                    <a:pt x="6050" y="2280"/>
                    <a:pt x="5917" y="1866"/>
                    <a:pt x="5594" y="1866"/>
                  </a:cubicBezTo>
                  <a:lnTo>
                    <a:pt x="4117" y="1866"/>
                  </a:lnTo>
                  <a:cubicBezTo>
                    <a:pt x="3972" y="1866"/>
                    <a:pt x="3843" y="1773"/>
                    <a:pt x="3799" y="1636"/>
                  </a:cubicBezTo>
                  <a:lnTo>
                    <a:pt x="3342" y="232"/>
                  </a:lnTo>
                  <a:cubicBezTo>
                    <a:pt x="3293" y="78"/>
                    <a:pt x="3159" y="1"/>
                    <a:pt x="3026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Google Shape;210;p32"/>
            <p:cNvSpPr/>
            <p:nvPr/>
          </p:nvSpPr>
          <p:spPr>
            <a:xfrm>
              <a:off x="6067264" y="3794934"/>
              <a:ext cx="169809" cy="155828"/>
            </a:xfrm>
            <a:custGeom>
              <a:avLst/>
              <a:gdLst/>
              <a:ahLst/>
              <a:cxnLst/>
              <a:rect l="l" t="t" r="r" b="b"/>
              <a:pathLst>
                <a:path w="4336" h="3979" extrusionOk="0">
                  <a:moveTo>
                    <a:pt x="2168" y="0"/>
                  </a:moveTo>
                  <a:cubicBezTo>
                    <a:pt x="2072" y="0"/>
                    <a:pt x="1976" y="55"/>
                    <a:pt x="1940" y="165"/>
                  </a:cubicBezTo>
                  <a:lnTo>
                    <a:pt x="1614" y="1171"/>
                  </a:lnTo>
                  <a:cubicBezTo>
                    <a:pt x="1582" y="1271"/>
                    <a:pt x="1490" y="1337"/>
                    <a:pt x="1386" y="1337"/>
                  </a:cubicBezTo>
                  <a:lnTo>
                    <a:pt x="329" y="1337"/>
                  </a:lnTo>
                  <a:cubicBezTo>
                    <a:pt x="96" y="1337"/>
                    <a:pt x="1" y="1633"/>
                    <a:pt x="188" y="1769"/>
                  </a:cubicBezTo>
                  <a:lnTo>
                    <a:pt x="1044" y="2391"/>
                  </a:lnTo>
                  <a:cubicBezTo>
                    <a:pt x="1128" y="2452"/>
                    <a:pt x="1162" y="2560"/>
                    <a:pt x="1130" y="2658"/>
                  </a:cubicBezTo>
                  <a:lnTo>
                    <a:pt x="803" y="3664"/>
                  </a:lnTo>
                  <a:cubicBezTo>
                    <a:pt x="749" y="3832"/>
                    <a:pt x="882" y="3978"/>
                    <a:pt x="1031" y="3978"/>
                  </a:cubicBezTo>
                  <a:cubicBezTo>
                    <a:pt x="1078" y="3978"/>
                    <a:pt x="1126" y="3964"/>
                    <a:pt x="1171" y="3932"/>
                  </a:cubicBezTo>
                  <a:lnTo>
                    <a:pt x="2027" y="3310"/>
                  </a:lnTo>
                  <a:cubicBezTo>
                    <a:pt x="2069" y="3279"/>
                    <a:pt x="2118" y="3264"/>
                    <a:pt x="2167" y="3264"/>
                  </a:cubicBezTo>
                  <a:cubicBezTo>
                    <a:pt x="2217" y="3264"/>
                    <a:pt x="2266" y="3279"/>
                    <a:pt x="2308" y="3310"/>
                  </a:cubicBezTo>
                  <a:lnTo>
                    <a:pt x="3164" y="3932"/>
                  </a:lnTo>
                  <a:cubicBezTo>
                    <a:pt x="3209" y="3964"/>
                    <a:pt x="3257" y="3978"/>
                    <a:pt x="3304" y="3978"/>
                  </a:cubicBezTo>
                  <a:cubicBezTo>
                    <a:pt x="3453" y="3978"/>
                    <a:pt x="3587" y="3832"/>
                    <a:pt x="3532" y="3664"/>
                  </a:cubicBezTo>
                  <a:lnTo>
                    <a:pt x="3205" y="2658"/>
                  </a:lnTo>
                  <a:cubicBezTo>
                    <a:pt x="3173" y="2560"/>
                    <a:pt x="3209" y="2452"/>
                    <a:pt x="3293" y="2391"/>
                  </a:cubicBezTo>
                  <a:lnTo>
                    <a:pt x="4149" y="1769"/>
                  </a:lnTo>
                  <a:cubicBezTo>
                    <a:pt x="4336" y="1633"/>
                    <a:pt x="4239" y="1337"/>
                    <a:pt x="4007" y="1337"/>
                  </a:cubicBezTo>
                  <a:lnTo>
                    <a:pt x="2949" y="1337"/>
                  </a:lnTo>
                  <a:cubicBezTo>
                    <a:pt x="2846" y="1337"/>
                    <a:pt x="2755" y="1271"/>
                    <a:pt x="2723" y="1171"/>
                  </a:cubicBezTo>
                  <a:lnTo>
                    <a:pt x="2396" y="165"/>
                  </a:lnTo>
                  <a:cubicBezTo>
                    <a:pt x="2360" y="55"/>
                    <a:pt x="2264" y="0"/>
                    <a:pt x="216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4" name="Google Shape;211;p32"/>
          <p:cNvSpPr txBox="1">
            <a:spLocks/>
          </p:cNvSpPr>
          <p:nvPr/>
        </p:nvSpPr>
        <p:spPr>
          <a:xfrm>
            <a:off x="3155212" y="3286128"/>
            <a:ext cx="10313067" cy="2240000"/>
          </a:xfrm>
          <a:prstGeom prst="rect">
            <a:avLst/>
          </a:prstGeom>
        </p:spPr>
        <p:txBody>
          <a:bodyPr spcFirstLastPara="1" vert="horz" wrap="square" lIns="162533" tIns="162533" rIns="162533" bIns="162533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en-US" sz="10666" b="1">
                <a:solidFill>
                  <a:prstClr val="black"/>
                </a:solidFill>
                <a:latin typeface="UTM Cookies" panose="02040603050506020204" pitchFamily="18" charset="0"/>
              </a:rPr>
              <a:t>KHỞI ĐỘNG</a:t>
            </a:r>
            <a:endParaRPr lang="en-US" sz="10666" b="1" dirty="0">
              <a:solidFill>
                <a:prstClr val="black"/>
              </a:solidFill>
              <a:latin typeface="UTM Cookies" panose="02040603050506020204" pitchFamily="18" charset="0"/>
            </a:endParaRPr>
          </a:p>
        </p:txBody>
      </p:sp>
      <p:pic>
        <p:nvPicPr>
          <p:cNvPr id="3" name="Hình ảnh 2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4FC7731E-E0A5-0384-7A00-9D7572605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045" y="3640667"/>
            <a:ext cx="5210969" cy="550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0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hlinkClick r:id="rId3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11890" r="4799" b="5149"/>
          <a:stretch/>
        </p:blipFill>
        <p:spPr>
          <a:xfrm>
            <a:off x="1830843" y="5347985"/>
            <a:ext cx="2039906" cy="1690349"/>
          </a:xfrm>
          <a:prstGeom prst="rect">
            <a:avLst/>
          </a:prstGeom>
        </p:spPr>
      </p:pic>
      <p:pic>
        <p:nvPicPr>
          <p:cNvPr id="25" name="Picture 24">
            <a:hlinkClick r:id="rId5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r="5705"/>
          <a:stretch/>
        </p:blipFill>
        <p:spPr>
          <a:xfrm>
            <a:off x="12671565" y="1798706"/>
            <a:ext cx="1982829" cy="158202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24" y="1798706"/>
            <a:ext cx="1986642" cy="158202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789" y="1832419"/>
            <a:ext cx="1952652" cy="155986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r="14339"/>
          <a:stretch/>
        </p:blipFill>
        <p:spPr>
          <a:xfrm>
            <a:off x="1927365" y="1856735"/>
            <a:ext cx="1997760" cy="1539088"/>
          </a:xfrm>
          <a:prstGeom prst="rect">
            <a:avLst/>
          </a:prstGeom>
        </p:spPr>
      </p:pic>
      <p:pic>
        <p:nvPicPr>
          <p:cNvPr id="43" name="Picture 42">
            <a:hlinkClick r:id="rId10" action="ppaction://hlinkpres?slideindex=1&amp;slidetitle=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128" y="5389521"/>
            <a:ext cx="1970313" cy="1454879"/>
          </a:xfrm>
          <a:prstGeom prst="rect">
            <a:avLst/>
          </a:prstGeom>
        </p:spPr>
      </p:pic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4069159" y="379944"/>
            <a:ext cx="8138319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 CHƠI: HÁI QUẢ MIỀN TÂY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860196" y="3615898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măng cụt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608813" y="3615898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Bưởi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124174" y="3634159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Sầu riêng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2688568" y="3634159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Xoài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606005" y="7197298"/>
            <a:ext cx="2454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Chôm chôm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99782" y="7197298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166365" y="7204722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 bát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2900165" y="7215559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 trâm</a:t>
            </a:r>
          </a:p>
        </p:txBody>
      </p:sp>
      <p:pic>
        <p:nvPicPr>
          <p:cNvPr id="53" name="Picture 2" descr="Qủa bình bá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824" y="5292165"/>
            <a:ext cx="1986642" cy="1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Trái  trâm">
            <a:hlinkClick r:id="rId1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4792" y="5306369"/>
            <a:ext cx="2036573" cy="15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"/>
                            </p:stCondLst>
                            <p:childTnLst>
                              <p:par>
                                <p:cTn id="1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000"/>
                            </p:stCondLst>
                            <p:childTnLst>
                              <p:par>
                                <p:cTn id="19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000"/>
                            </p:stCondLst>
                            <p:childTnLst>
                              <p:par>
                                <p:cTn id="2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3">
            <a:extLst>
              <a:ext uri="{FF2B5EF4-FFF2-40B4-BE49-F238E27FC236}">
                <a16:creationId xmlns:a16="http://schemas.microsoft.com/office/drawing/2014/main" id="{4CFB8FD0-6D83-374E-281E-4470F4CDDFE2}"/>
              </a:ext>
            </a:extLst>
          </p:cNvPr>
          <p:cNvSpPr txBox="1"/>
          <p:nvPr/>
        </p:nvSpPr>
        <p:spPr>
          <a:xfrm>
            <a:off x="3437618" y="454346"/>
            <a:ext cx="11939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	</a:t>
            </a:r>
            <a:r>
              <a:rPr lang="en-US" sz="44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	</a:t>
            </a:r>
            <a:r>
              <a:rPr lang="en-US" sz="44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4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sz="44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4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</a:t>
            </a:r>
          </a:p>
        </p:txBody>
      </p:sp>
      <p:sp>
        <p:nvSpPr>
          <p:cNvPr id="3" name="Hộp Văn bản 4">
            <a:extLst>
              <a:ext uri="{FF2B5EF4-FFF2-40B4-BE49-F238E27FC236}">
                <a16:creationId xmlns:a16="http://schemas.microsoft.com/office/drawing/2014/main" id="{FCD38AFB-A9C4-CE11-B960-6AEFC0FC3161}"/>
              </a:ext>
            </a:extLst>
          </p:cNvPr>
          <p:cNvSpPr txBox="1"/>
          <p:nvPr/>
        </p:nvSpPr>
        <p:spPr>
          <a:xfrm>
            <a:off x="6322219" y="1372033"/>
            <a:ext cx="4355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sz="44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76658F9-2863-90CE-2E2D-8F13519CB610}"/>
              </a:ext>
            </a:extLst>
          </p:cNvPr>
          <p:cNvSpPr txBox="1"/>
          <p:nvPr/>
        </p:nvSpPr>
        <p:spPr>
          <a:xfrm>
            <a:off x="5318919" y="228972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Kể chuyện: Bạn mới</a:t>
            </a:r>
            <a:endParaRPr lang="en-US" sz="4400" b="1" dirty="0">
              <a:solidFill>
                <a:srgbClr val="C0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43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01;p32"/>
          <p:cNvGrpSpPr/>
          <p:nvPr/>
        </p:nvGrpSpPr>
        <p:grpSpPr>
          <a:xfrm>
            <a:off x="2129355" y="416873"/>
            <a:ext cx="12529987" cy="7399856"/>
            <a:chOff x="1825006" y="1194734"/>
            <a:chExt cx="5885928" cy="3560929"/>
          </a:xfrm>
        </p:grpSpPr>
        <p:sp>
          <p:nvSpPr>
            <p:cNvPr id="5" name="Google Shape;202;p32"/>
            <p:cNvSpPr/>
            <p:nvPr/>
          </p:nvSpPr>
          <p:spPr>
            <a:xfrm>
              <a:off x="1825006" y="1194734"/>
              <a:ext cx="5885928" cy="3560929"/>
            </a:xfrm>
            <a:custGeom>
              <a:avLst/>
              <a:gdLst/>
              <a:ahLst/>
              <a:cxnLst/>
              <a:rect l="l" t="t" r="r" b="b"/>
              <a:pathLst>
                <a:path w="150295" h="90927" extrusionOk="0">
                  <a:moveTo>
                    <a:pt x="67752" y="1"/>
                  </a:moveTo>
                  <a:cubicBezTo>
                    <a:pt x="67118" y="1"/>
                    <a:pt x="66479" y="26"/>
                    <a:pt x="65835" y="79"/>
                  </a:cubicBezTo>
                  <a:cubicBezTo>
                    <a:pt x="54880" y="969"/>
                    <a:pt x="46734" y="9245"/>
                    <a:pt x="47641" y="18562"/>
                  </a:cubicBezTo>
                  <a:cubicBezTo>
                    <a:pt x="47645" y="18592"/>
                    <a:pt x="47650" y="18621"/>
                    <a:pt x="47653" y="18650"/>
                  </a:cubicBezTo>
                  <a:cubicBezTo>
                    <a:pt x="45302" y="17468"/>
                    <a:pt x="42569" y="16796"/>
                    <a:pt x="39673" y="16796"/>
                  </a:cubicBezTo>
                  <a:cubicBezTo>
                    <a:pt x="39168" y="16796"/>
                    <a:pt x="38659" y="16816"/>
                    <a:pt x="38146" y="16858"/>
                  </a:cubicBezTo>
                  <a:cubicBezTo>
                    <a:pt x="29398" y="17569"/>
                    <a:pt x="22893" y="24178"/>
                    <a:pt x="23617" y="31618"/>
                  </a:cubicBezTo>
                  <a:cubicBezTo>
                    <a:pt x="23908" y="34611"/>
                    <a:pt x="25326" y="37281"/>
                    <a:pt x="27485" y="39360"/>
                  </a:cubicBezTo>
                  <a:cubicBezTo>
                    <a:pt x="27298" y="39357"/>
                    <a:pt x="27111" y="39355"/>
                    <a:pt x="26923" y="39355"/>
                  </a:cubicBezTo>
                  <a:cubicBezTo>
                    <a:pt x="26128" y="39355"/>
                    <a:pt x="25326" y="39384"/>
                    <a:pt x="24517" y="39450"/>
                  </a:cubicBezTo>
                  <a:cubicBezTo>
                    <a:pt x="10456" y="40594"/>
                    <a:pt x="0" y="51215"/>
                    <a:pt x="1166" y="63175"/>
                  </a:cubicBezTo>
                  <a:cubicBezTo>
                    <a:pt x="2261" y="74430"/>
                    <a:pt x="13258" y="82860"/>
                    <a:pt x="26271" y="82860"/>
                  </a:cubicBezTo>
                  <a:cubicBezTo>
                    <a:pt x="27085" y="82860"/>
                    <a:pt x="27906" y="82827"/>
                    <a:pt x="28734" y="82760"/>
                  </a:cubicBezTo>
                  <a:cubicBezTo>
                    <a:pt x="32275" y="82472"/>
                    <a:pt x="35586" y="81582"/>
                    <a:pt x="38543" y="80222"/>
                  </a:cubicBezTo>
                  <a:cubicBezTo>
                    <a:pt x="42278" y="84747"/>
                    <a:pt x="48450" y="87634"/>
                    <a:pt x="55315" y="87634"/>
                  </a:cubicBezTo>
                  <a:cubicBezTo>
                    <a:pt x="55976" y="87634"/>
                    <a:pt x="56643" y="87607"/>
                    <a:pt x="57315" y="87553"/>
                  </a:cubicBezTo>
                  <a:cubicBezTo>
                    <a:pt x="62675" y="87117"/>
                    <a:pt x="67392" y="84986"/>
                    <a:pt x="70793" y="81844"/>
                  </a:cubicBezTo>
                  <a:cubicBezTo>
                    <a:pt x="73638" y="87268"/>
                    <a:pt x="80017" y="90927"/>
                    <a:pt x="87273" y="90927"/>
                  </a:cubicBezTo>
                  <a:cubicBezTo>
                    <a:pt x="87855" y="90927"/>
                    <a:pt x="88443" y="90903"/>
                    <a:pt x="89035" y="90855"/>
                  </a:cubicBezTo>
                  <a:cubicBezTo>
                    <a:pt x="95126" y="90359"/>
                    <a:pt x="100267" y="87381"/>
                    <a:pt x="103202" y="83213"/>
                  </a:cubicBezTo>
                  <a:cubicBezTo>
                    <a:pt x="104780" y="83689"/>
                    <a:pt x="106474" y="83948"/>
                    <a:pt x="108229" y="83948"/>
                  </a:cubicBezTo>
                  <a:cubicBezTo>
                    <a:pt x="108712" y="83948"/>
                    <a:pt x="109199" y="83928"/>
                    <a:pt x="109690" y="83888"/>
                  </a:cubicBezTo>
                  <a:cubicBezTo>
                    <a:pt x="115825" y="83390"/>
                    <a:pt x="120803" y="79860"/>
                    <a:pt x="122756" y="75207"/>
                  </a:cubicBezTo>
                  <a:cubicBezTo>
                    <a:pt x="124825" y="75834"/>
                    <a:pt x="127045" y="76176"/>
                    <a:pt x="129348" y="76176"/>
                  </a:cubicBezTo>
                  <a:cubicBezTo>
                    <a:pt x="129977" y="76176"/>
                    <a:pt x="130611" y="76150"/>
                    <a:pt x="131251" y="76098"/>
                  </a:cubicBezTo>
                  <a:cubicBezTo>
                    <a:pt x="142174" y="75210"/>
                    <a:pt x="150294" y="66960"/>
                    <a:pt x="149390" y="57671"/>
                  </a:cubicBezTo>
                  <a:cubicBezTo>
                    <a:pt x="148687" y="50447"/>
                    <a:pt x="142730" y="44723"/>
                    <a:pt x="134979" y="42952"/>
                  </a:cubicBezTo>
                  <a:cubicBezTo>
                    <a:pt x="136039" y="40926"/>
                    <a:pt x="136535" y="38656"/>
                    <a:pt x="136306" y="36303"/>
                  </a:cubicBezTo>
                  <a:cubicBezTo>
                    <a:pt x="135624" y="29300"/>
                    <a:pt x="128781" y="24055"/>
                    <a:pt x="120685" y="24055"/>
                  </a:cubicBezTo>
                  <a:cubicBezTo>
                    <a:pt x="120178" y="24055"/>
                    <a:pt x="119668" y="24075"/>
                    <a:pt x="119153" y="24117"/>
                  </a:cubicBezTo>
                  <a:cubicBezTo>
                    <a:pt x="117027" y="24290"/>
                    <a:pt x="115035" y="24814"/>
                    <a:pt x="113246" y="25611"/>
                  </a:cubicBezTo>
                  <a:cubicBezTo>
                    <a:pt x="113435" y="24564"/>
                    <a:pt x="113480" y="23495"/>
                    <a:pt x="113377" y="22437"/>
                  </a:cubicBezTo>
                  <a:cubicBezTo>
                    <a:pt x="112695" y="15433"/>
                    <a:pt x="105853" y="10190"/>
                    <a:pt x="97757" y="10190"/>
                  </a:cubicBezTo>
                  <a:cubicBezTo>
                    <a:pt x="97251" y="10190"/>
                    <a:pt x="96739" y="10210"/>
                    <a:pt x="96225" y="10252"/>
                  </a:cubicBezTo>
                  <a:cubicBezTo>
                    <a:pt x="92691" y="10538"/>
                    <a:pt x="89525" y="11789"/>
                    <a:pt x="87052" y="13666"/>
                  </a:cubicBezTo>
                  <a:cubicBezTo>
                    <a:pt x="85345" y="5748"/>
                    <a:pt x="77236" y="1"/>
                    <a:pt x="67752" y="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Google Shape;203;p32"/>
            <p:cNvSpPr/>
            <p:nvPr/>
          </p:nvSpPr>
          <p:spPr>
            <a:xfrm>
              <a:off x="2005277" y="1319667"/>
              <a:ext cx="5534836" cy="3311111"/>
            </a:xfrm>
            <a:custGeom>
              <a:avLst/>
              <a:gdLst/>
              <a:ahLst/>
              <a:cxnLst/>
              <a:rect l="l" t="t" r="r" b="b"/>
              <a:pathLst>
                <a:path w="141330" h="84548" extrusionOk="0">
                  <a:moveTo>
                    <a:pt x="63154" y="0"/>
                  </a:moveTo>
                  <a:cubicBezTo>
                    <a:pt x="62618" y="0"/>
                    <a:pt x="62082" y="22"/>
                    <a:pt x="61547" y="66"/>
                  </a:cubicBezTo>
                  <a:cubicBezTo>
                    <a:pt x="61100" y="103"/>
                    <a:pt x="60649" y="155"/>
                    <a:pt x="60208" y="220"/>
                  </a:cubicBezTo>
                  <a:cubicBezTo>
                    <a:pt x="60015" y="249"/>
                    <a:pt x="59877" y="422"/>
                    <a:pt x="59891" y="617"/>
                  </a:cubicBezTo>
                  <a:cubicBezTo>
                    <a:pt x="59905" y="811"/>
                    <a:pt x="60068" y="962"/>
                    <a:pt x="60263" y="962"/>
                  </a:cubicBezTo>
                  <a:lnTo>
                    <a:pt x="60261" y="963"/>
                  </a:lnTo>
                  <a:cubicBezTo>
                    <a:pt x="60280" y="963"/>
                    <a:pt x="60300" y="960"/>
                    <a:pt x="60319" y="958"/>
                  </a:cubicBezTo>
                  <a:cubicBezTo>
                    <a:pt x="60743" y="893"/>
                    <a:pt x="61177" y="843"/>
                    <a:pt x="61610" y="809"/>
                  </a:cubicBezTo>
                  <a:cubicBezTo>
                    <a:pt x="62124" y="767"/>
                    <a:pt x="62640" y="746"/>
                    <a:pt x="63156" y="746"/>
                  </a:cubicBezTo>
                  <a:cubicBezTo>
                    <a:pt x="63425" y="746"/>
                    <a:pt x="63693" y="752"/>
                    <a:pt x="63962" y="763"/>
                  </a:cubicBezTo>
                  <a:cubicBezTo>
                    <a:pt x="63967" y="763"/>
                    <a:pt x="63973" y="764"/>
                    <a:pt x="63978" y="764"/>
                  </a:cubicBezTo>
                  <a:cubicBezTo>
                    <a:pt x="64176" y="764"/>
                    <a:pt x="64341" y="606"/>
                    <a:pt x="64350" y="407"/>
                  </a:cubicBezTo>
                  <a:cubicBezTo>
                    <a:pt x="64359" y="201"/>
                    <a:pt x="64198" y="27"/>
                    <a:pt x="63993" y="18"/>
                  </a:cubicBezTo>
                  <a:cubicBezTo>
                    <a:pt x="63714" y="6"/>
                    <a:pt x="63434" y="0"/>
                    <a:pt x="63154" y="0"/>
                  </a:cubicBezTo>
                  <a:close/>
                  <a:moveTo>
                    <a:pt x="65822" y="191"/>
                  </a:moveTo>
                  <a:cubicBezTo>
                    <a:pt x="65640" y="191"/>
                    <a:pt x="65480" y="324"/>
                    <a:pt x="65454" y="511"/>
                  </a:cubicBezTo>
                  <a:cubicBezTo>
                    <a:pt x="65425" y="717"/>
                    <a:pt x="65570" y="908"/>
                    <a:pt x="65777" y="934"/>
                  </a:cubicBezTo>
                  <a:cubicBezTo>
                    <a:pt x="66981" y="1105"/>
                    <a:pt x="68166" y="1400"/>
                    <a:pt x="69309" y="1814"/>
                  </a:cubicBezTo>
                  <a:cubicBezTo>
                    <a:pt x="69350" y="1829"/>
                    <a:pt x="69393" y="1837"/>
                    <a:pt x="69436" y="1837"/>
                  </a:cubicBezTo>
                  <a:lnTo>
                    <a:pt x="69438" y="1837"/>
                  </a:lnTo>
                  <a:cubicBezTo>
                    <a:pt x="69618" y="1837"/>
                    <a:pt x="69774" y="1707"/>
                    <a:pt x="69804" y="1529"/>
                  </a:cubicBezTo>
                  <a:cubicBezTo>
                    <a:pt x="69836" y="1351"/>
                    <a:pt x="69734" y="1175"/>
                    <a:pt x="69565" y="1114"/>
                  </a:cubicBezTo>
                  <a:cubicBezTo>
                    <a:pt x="68372" y="682"/>
                    <a:pt x="67138" y="374"/>
                    <a:pt x="65882" y="196"/>
                  </a:cubicBezTo>
                  <a:cubicBezTo>
                    <a:pt x="65862" y="193"/>
                    <a:pt x="65842" y="191"/>
                    <a:pt x="65822" y="191"/>
                  </a:cubicBezTo>
                  <a:close/>
                  <a:moveTo>
                    <a:pt x="58442" y="582"/>
                  </a:moveTo>
                  <a:cubicBezTo>
                    <a:pt x="58410" y="582"/>
                    <a:pt x="58379" y="586"/>
                    <a:pt x="58347" y="594"/>
                  </a:cubicBezTo>
                  <a:cubicBezTo>
                    <a:pt x="57117" y="903"/>
                    <a:pt x="55921" y="1341"/>
                    <a:pt x="54783" y="1898"/>
                  </a:cubicBezTo>
                  <a:cubicBezTo>
                    <a:pt x="54626" y="1974"/>
                    <a:pt x="54544" y="2147"/>
                    <a:pt x="54583" y="2316"/>
                  </a:cubicBezTo>
                  <a:cubicBezTo>
                    <a:pt x="54623" y="2485"/>
                    <a:pt x="54774" y="2605"/>
                    <a:pt x="54947" y="2605"/>
                  </a:cubicBezTo>
                  <a:cubicBezTo>
                    <a:pt x="55004" y="2605"/>
                    <a:pt x="55060" y="2591"/>
                    <a:pt x="55111" y="2567"/>
                  </a:cubicBezTo>
                  <a:cubicBezTo>
                    <a:pt x="56204" y="2033"/>
                    <a:pt x="57350" y="1613"/>
                    <a:pt x="58529" y="1318"/>
                  </a:cubicBezTo>
                  <a:cubicBezTo>
                    <a:pt x="58731" y="1268"/>
                    <a:pt x="58855" y="1065"/>
                    <a:pt x="58804" y="864"/>
                  </a:cubicBezTo>
                  <a:cubicBezTo>
                    <a:pt x="58761" y="694"/>
                    <a:pt x="58609" y="582"/>
                    <a:pt x="58442" y="582"/>
                  </a:cubicBezTo>
                  <a:close/>
                  <a:moveTo>
                    <a:pt x="71154" y="1823"/>
                  </a:moveTo>
                  <a:cubicBezTo>
                    <a:pt x="71016" y="1823"/>
                    <a:pt x="70884" y="1900"/>
                    <a:pt x="70819" y="2031"/>
                  </a:cubicBezTo>
                  <a:cubicBezTo>
                    <a:pt x="70729" y="2215"/>
                    <a:pt x="70803" y="2436"/>
                    <a:pt x="70985" y="2529"/>
                  </a:cubicBezTo>
                  <a:cubicBezTo>
                    <a:pt x="72095" y="3076"/>
                    <a:pt x="73120" y="3738"/>
                    <a:pt x="74031" y="4498"/>
                  </a:cubicBezTo>
                  <a:cubicBezTo>
                    <a:pt x="74097" y="4554"/>
                    <a:pt x="74182" y="4584"/>
                    <a:pt x="74269" y="4584"/>
                  </a:cubicBezTo>
                  <a:lnTo>
                    <a:pt x="74270" y="4584"/>
                  </a:lnTo>
                  <a:cubicBezTo>
                    <a:pt x="74427" y="4584"/>
                    <a:pt x="74567" y="4486"/>
                    <a:pt x="74620" y="4339"/>
                  </a:cubicBezTo>
                  <a:cubicBezTo>
                    <a:pt x="74673" y="4191"/>
                    <a:pt x="74629" y="4026"/>
                    <a:pt x="74508" y="3925"/>
                  </a:cubicBezTo>
                  <a:cubicBezTo>
                    <a:pt x="73551" y="3128"/>
                    <a:pt x="72477" y="2433"/>
                    <a:pt x="71314" y="1860"/>
                  </a:cubicBezTo>
                  <a:cubicBezTo>
                    <a:pt x="71262" y="1835"/>
                    <a:pt x="71207" y="1823"/>
                    <a:pt x="71154" y="1823"/>
                  </a:cubicBezTo>
                  <a:close/>
                  <a:moveTo>
                    <a:pt x="53329" y="2767"/>
                  </a:moveTo>
                  <a:cubicBezTo>
                    <a:pt x="53258" y="2767"/>
                    <a:pt x="53187" y="2787"/>
                    <a:pt x="53124" y="2829"/>
                  </a:cubicBezTo>
                  <a:cubicBezTo>
                    <a:pt x="52108" y="3475"/>
                    <a:pt x="51168" y="4234"/>
                    <a:pt x="50322" y="5092"/>
                  </a:cubicBezTo>
                  <a:lnTo>
                    <a:pt x="50179" y="5237"/>
                  </a:lnTo>
                  <a:cubicBezTo>
                    <a:pt x="49952" y="5473"/>
                    <a:pt x="50120" y="5868"/>
                    <a:pt x="50448" y="5868"/>
                  </a:cubicBezTo>
                  <a:cubicBezTo>
                    <a:pt x="50550" y="5868"/>
                    <a:pt x="50646" y="5827"/>
                    <a:pt x="50717" y="5753"/>
                  </a:cubicBezTo>
                  <a:lnTo>
                    <a:pt x="50852" y="5615"/>
                  </a:lnTo>
                  <a:cubicBezTo>
                    <a:pt x="51659" y="4798"/>
                    <a:pt x="52556" y="4074"/>
                    <a:pt x="53525" y="3457"/>
                  </a:cubicBezTo>
                  <a:cubicBezTo>
                    <a:pt x="53702" y="3348"/>
                    <a:pt x="53755" y="3115"/>
                    <a:pt x="53643" y="2940"/>
                  </a:cubicBezTo>
                  <a:cubicBezTo>
                    <a:pt x="53572" y="2828"/>
                    <a:pt x="53451" y="2767"/>
                    <a:pt x="53329" y="2767"/>
                  </a:cubicBezTo>
                  <a:close/>
                  <a:moveTo>
                    <a:pt x="75624" y="5125"/>
                  </a:moveTo>
                  <a:cubicBezTo>
                    <a:pt x="75533" y="5125"/>
                    <a:pt x="75442" y="5158"/>
                    <a:pt x="75370" y="5224"/>
                  </a:cubicBezTo>
                  <a:cubicBezTo>
                    <a:pt x="75222" y="5362"/>
                    <a:pt x="75209" y="5594"/>
                    <a:pt x="75345" y="5746"/>
                  </a:cubicBezTo>
                  <a:cubicBezTo>
                    <a:pt x="76183" y="6655"/>
                    <a:pt x="76869" y="7654"/>
                    <a:pt x="77384" y="8715"/>
                  </a:cubicBezTo>
                  <a:cubicBezTo>
                    <a:pt x="77446" y="8843"/>
                    <a:pt x="77576" y="8924"/>
                    <a:pt x="77720" y="8924"/>
                  </a:cubicBezTo>
                  <a:cubicBezTo>
                    <a:pt x="77776" y="8924"/>
                    <a:pt x="77832" y="8912"/>
                    <a:pt x="77881" y="8888"/>
                  </a:cubicBezTo>
                  <a:cubicBezTo>
                    <a:pt x="78067" y="8797"/>
                    <a:pt x="78145" y="8575"/>
                    <a:pt x="78054" y="8389"/>
                  </a:cubicBezTo>
                  <a:cubicBezTo>
                    <a:pt x="77507" y="7263"/>
                    <a:pt x="76780" y="6204"/>
                    <a:pt x="75893" y="5241"/>
                  </a:cubicBezTo>
                  <a:cubicBezTo>
                    <a:pt x="75820" y="5164"/>
                    <a:pt x="75722" y="5125"/>
                    <a:pt x="75624" y="5125"/>
                  </a:cubicBezTo>
                  <a:close/>
                  <a:moveTo>
                    <a:pt x="49246" y="6553"/>
                  </a:moveTo>
                  <a:cubicBezTo>
                    <a:pt x="49134" y="6553"/>
                    <a:pt x="49023" y="6603"/>
                    <a:pt x="48949" y="6700"/>
                  </a:cubicBezTo>
                  <a:cubicBezTo>
                    <a:pt x="48175" y="7757"/>
                    <a:pt x="47572" y="8893"/>
                    <a:pt x="47158" y="10074"/>
                  </a:cubicBezTo>
                  <a:cubicBezTo>
                    <a:pt x="47074" y="10317"/>
                    <a:pt x="47254" y="10570"/>
                    <a:pt x="47511" y="10570"/>
                  </a:cubicBezTo>
                  <a:cubicBezTo>
                    <a:pt x="47670" y="10570"/>
                    <a:pt x="47811" y="10470"/>
                    <a:pt x="47863" y="10320"/>
                  </a:cubicBezTo>
                  <a:cubicBezTo>
                    <a:pt x="48251" y="9208"/>
                    <a:pt x="48820" y="8138"/>
                    <a:pt x="49551" y="7140"/>
                  </a:cubicBezTo>
                  <a:cubicBezTo>
                    <a:pt x="49667" y="6973"/>
                    <a:pt x="49630" y="6744"/>
                    <a:pt x="49466" y="6625"/>
                  </a:cubicBezTo>
                  <a:cubicBezTo>
                    <a:pt x="49399" y="6576"/>
                    <a:pt x="49322" y="6553"/>
                    <a:pt x="49246" y="6553"/>
                  </a:cubicBezTo>
                  <a:close/>
                  <a:moveTo>
                    <a:pt x="93153" y="10190"/>
                  </a:moveTo>
                  <a:cubicBezTo>
                    <a:pt x="92887" y="10191"/>
                    <a:pt x="92623" y="10198"/>
                    <a:pt x="92357" y="10212"/>
                  </a:cubicBezTo>
                  <a:cubicBezTo>
                    <a:pt x="92151" y="10223"/>
                    <a:pt x="91993" y="10399"/>
                    <a:pt x="92005" y="10604"/>
                  </a:cubicBezTo>
                  <a:cubicBezTo>
                    <a:pt x="92013" y="10802"/>
                    <a:pt x="92176" y="10957"/>
                    <a:pt x="92371" y="10957"/>
                  </a:cubicBezTo>
                  <a:cubicBezTo>
                    <a:pt x="92380" y="10957"/>
                    <a:pt x="92388" y="10956"/>
                    <a:pt x="92396" y="10956"/>
                  </a:cubicBezTo>
                  <a:cubicBezTo>
                    <a:pt x="92646" y="10943"/>
                    <a:pt x="92896" y="10936"/>
                    <a:pt x="93144" y="10936"/>
                  </a:cubicBezTo>
                  <a:lnTo>
                    <a:pt x="93153" y="10936"/>
                  </a:lnTo>
                  <a:cubicBezTo>
                    <a:pt x="94111" y="10936"/>
                    <a:pt x="95066" y="11032"/>
                    <a:pt x="96005" y="11227"/>
                  </a:cubicBezTo>
                  <a:cubicBezTo>
                    <a:pt x="96029" y="11232"/>
                    <a:pt x="96056" y="11234"/>
                    <a:pt x="96081" y="11234"/>
                  </a:cubicBezTo>
                  <a:lnTo>
                    <a:pt x="96081" y="11234"/>
                  </a:lnTo>
                  <a:cubicBezTo>
                    <a:pt x="96273" y="11234"/>
                    <a:pt x="96431" y="11089"/>
                    <a:pt x="96452" y="10900"/>
                  </a:cubicBezTo>
                  <a:cubicBezTo>
                    <a:pt x="96471" y="10709"/>
                    <a:pt x="96343" y="10536"/>
                    <a:pt x="96156" y="10497"/>
                  </a:cubicBezTo>
                  <a:cubicBezTo>
                    <a:pt x="95168" y="10292"/>
                    <a:pt x="94162" y="10190"/>
                    <a:pt x="93153" y="10190"/>
                  </a:cubicBezTo>
                  <a:close/>
                  <a:moveTo>
                    <a:pt x="96081" y="11234"/>
                  </a:moveTo>
                  <a:lnTo>
                    <a:pt x="96081" y="11234"/>
                  </a:lnTo>
                  <a:cubicBezTo>
                    <a:pt x="96081" y="11234"/>
                    <a:pt x="96080" y="11234"/>
                    <a:pt x="96080" y="11234"/>
                  </a:cubicBezTo>
                  <a:lnTo>
                    <a:pt x="96081" y="11234"/>
                  </a:lnTo>
                  <a:cubicBezTo>
                    <a:pt x="96081" y="11234"/>
                    <a:pt x="96081" y="11234"/>
                    <a:pt x="96081" y="11234"/>
                  </a:cubicBezTo>
                  <a:close/>
                  <a:moveTo>
                    <a:pt x="90529" y="10427"/>
                  </a:moveTo>
                  <a:cubicBezTo>
                    <a:pt x="90506" y="10427"/>
                    <a:pt x="90484" y="10429"/>
                    <a:pt x="90462" y="10433"/>
                  </a:cubicBezTo>
                  <a:cubicBezTo>
                    <a:pt x="89182" y="10667"/>
                    <a:pt x="87962" y="11065"/>
                    <a:pt x="86835" y="11617"/>
                  </a:cubicBezTo>
                  <a:cubicBezTo>
                    <a:pt x="86679" y="11694"/>
                    <a:pt x="86596" y="11867"/>
                    <a:pt x="86635" y="12036"/>
                  </a:cubicBezTo>
                  <a:cubicBezTo>
                    <a:pt x="86675" y="12205"/>
                    <a:pt x="86826" y="12325"/>
                    <a:pt x="86999" y="12325"/>
                  </a:cubicBezTo>
                  <a:cubicBezTo>
                    <a:pt x="87056" y="12325"/>
                    <a:pt x="87112" y="12312"/>
                    <a:pt x="87163" y="12286"/>
                  </a:cubicBezTo>
                  <a:cubicBezTo>
                    <a:pt x="88229" y="11765"/>
                    <a:pt x="89383" y="11388"/>
                    <a:pt x="90595" y="11167"/>
                  </a:cubicBezTo>
                  <a:cubicBezTo>
                    <a:pt x="90797" y="11130"/>
                    <a:pt x="90931" y="10936"/>
                    <a:pt x="90894" y="10733"/>
                  </a:cubicBezTo>
                  <a:cubicBezTo>
                    <a:pt x="90861" y="10553"/>
                    <a:pt x="90705" y="10427"/>
                    <a:pt x="90529" y="10427"/>
                  </a:cubicBezTo>
                  <a:close/>
                  <a:moveTo>
                    <a:pt x="97873" y="10993"/>
                  </a:moveTo>
                  <a:cubicBezTo>
                    <a:pt x="97719" y="10993"/>
                    <a:pt x="97575" y="11087"/>
                    <a:pt x="97521" y="11240"/>
                  </a:cubicBezTo>
                  <a:cubicBezTo>
                    <a:pt x="97451" y="11433"/>
                    <a:pt x="97552" y="11647"/>
                    <a:pt x="97746" y="11717"/>
                  </a:cubicBezTo>
                  <a:cubicBezTo>
                    <a:pt x="98913" y="12135"/>
                    <a:pt x="99978" y="12709"/>
                    <a:pt x="100911" y="13421"/>
                  </a:cubicBezTo>
                  <a:cubicBezTo>
                    <a:pt x="100976" y="13471"/>
                    <a:pt x="101056" y="13497"/>
                    <a:pt x="101138" y="13497"/>
                  </a:cubicBezTo>
                  <a:cubicBezTo>
                    <a:pt x="101297" y="13497"/>
                    <a:pt x="101439" y="13396"/>
                    <a:pt x="101491" y="13244"/>
                  </a:cubicBezTo>
                  <a:cubicBezTo>
                    <a:pt x="101542" y="13093"/>
                    <a:pt x="101491" y="12926"/>
                    <a:pt x="101364" y="12828"/>
                  </a:cubicBezTo>
                  <a:cubicBezTo>
                    <a:pt x="100369" y="12069"/>
                    <a:pt x="99236" y="11458"/>
                    <a:pt x="97998" y="11014"/>
                  </a:cubicBezTo>
                  <a:cubicBezTo>
                    <a:pt x="97957" y="11000"/>
                    <a:pt x="97914" y="10993"/>
                    <a:pt x="97873" y="10993"/>
                  </a:cubicBezTo>
                  <a:close/>
                  <a:moveTo>
                    <a:pt x="78395" y="9911"/>
                  </a:moveTo>
                  <a:cubicBezTo>
                    <a:pt x="78359" y="9911"/>
                    <a:pt x="78323" y="9916"/>
                    <a:pt x="78287" y="9927"/>
                  </a:cubicBezTo>
                  <a:cubicBezTo>
                    <a:pt x="78090" y="9985"/>
                    <a:pt x="77979" y="10194"/>
                    <a:pt x="78039" y="10391"/>
                  </a:cubicBezTo>
                  <a:cubicBezTo>
                    <a:pt x="78123" y="10670"/>
                    <a:pt x="78197" y="10957"/>
                    <a:pt x="78258" y="11245"/>
                  </a:cubicBezTo>
                  <a:cubicBezTo>
                    <a:pt x="78475" y="12251"/>
                    <a:pt x="79099" y="13126"/>
                    <a:pt x="80012" y="13711"/>
                  </a:cubicBezTo>
                  <a:cubicBezTo>
                    <a:pt x="80072" y="13749"/>
                    <a:pt x="80142" y="13770"/>
                    <a:pt x="80213" y="13770"/>
                  </a:cubicBezTo>
                  <a:cubicBezTo>
                    <a:pt x="80378" y="13770"/>
                    <a:pt x="80525" y="13660"/>
                    <a:pt x="80570" y="13501"/>
                  </a:cubicBezTo>
                  <a:cubicBezTo>
                    <a:pt x="80617" y="13342"/>
                    <a:pt x="80554" y="13172"/>
                    <a:pt x="80414" y="13083"/>
                  </a:cubicBezTo>
                  <a:cubicBezTo>
                    <a:pt x="79669" y="12606"/>
                    <a:pt x="79162" y="11898"/>
                    <a:pt x="78988" y="11087"/>
                  </a:cubicBezTo>
                  <a:cubicBezTo>
                    <a:pt x="78921" y="10780"/>
                    <a:pt x="78842" y="10474"/>
                    <a:pt x="78751" y="10176"/>
                  </a:cubicBezTo>
                  <a:cubicBezTo>
                    <a:pt x="78704" y="10015"/>
                    <a:pt x="78555" y="9911"/>
                    <a:pt x="78395" y="9911"/>
                  </a:cubicBezTo>
                  <a:close/>
                  <a:moveTo>
                    <a:pt x="85390" y="12520"/>
                  </a:moveTo>
                  <a:cubicBezTo>
                    <a:pt x="85318" y="12520"/>
                    <a:pt x="85245" y="12541"/>
                    <a:pt x="85181" y="12584"/>
                  </a:cubicBezTo>
                  <a:cubicBezTo>
                    <a:pt x="85022" y="12693"/>
                    <a:pt x="84867" y="12805"/>
                    <a:pt x="84716" y="12921"/>
                  </a:cubicBezTo>
                  <a:cubicBezTo>
                    <a:pt x="84079" y="13405"/>
                    <a:pt x="83259" y="13668"/>
                    <a:pt x="82436" y="13668"/>
                  </a:cubicBezTo>
                  <a:cubicBezTo>
                    <a:pt x="82290" y="13668"/>
                    <a:pt x="82143" y="13659"/>
                    <a:pt x="81998" y="13642"/>
                  </a:cubicBezTo>
                  <a:cubicBezTo>
                    <a:pt x="81983" y="13641"/>
                    <a:pt x="81968" y="13640"/>
                    <a:pt x="81953" y="13640"/>
                  </a:cubicBezTo>
                  <a:cubicBezTo>
                    <a:pt x="81767" y="13640"/>
                    <a:pt x="81607" y="13779"/>
                    <a:pt x="81584" y="13968"/>
                  </a:cubicBezTo>
                  <a:cubicBezTo>
                    <a:pt x="81560" y="14173"/>
                    <a:pt x="81706" y="14359"/>
                    <a:pt x="81911" y="14383"/>
                  </a:cubicBezTo>
                  <a:cubicBezTo>
                    <a:pt x="82089" y="14403"/>
                    <a:pt x="82269" y="14413"/>
                    <a:pt x="82448" y="14413"/>
                  </a:cubicBezTo>
                  <a:cubicBezTo>
                    <a:pt x="83438" y="14413"/>
                    <a:pt x="84403" y="14094"/>
                    <a:pt x="85166" y="13515"/>
                  </a:cubicBezTo>
                  <a:cubicBezTo>
                    <a:pt x="85310" y="13406"/>
                    <a:pt x="85455" y="13300"/>
                    <a:pt x="85605" y="13197"/>
                  </a:cubicBezTo>
                  <a:cubicBezTo>
                    <a:pt x="85772" y="13080"/>
                    <a:pt x="85812" y="12850"/>
                    <a:pt x="85697" y="12681"/>
                  </a:cubicBezTo>
                  <a:cubicBezTo>
                    <a:pt x="85625" y="12576"/>
                    <a:pt x="85508" y="12520"/>
                    <a:pt x="85390" y="12520"/>
                  </a:cubicBezTo>
                  <a:close/>
                  <a:moveTo>
                    <a:pt x="47041" y="11617"/>
                  </a:moveTo>
                  <a:cubicBezTo>
                    <a:pt x="46861" y="11617"/>
                    <a:pt x="46702" y="11747"/>
                    <a:pt x="46672" y="11933"/>
                  </a:cubicBezTo>
                  <a:cubicBezTo>
                    <a:pt x="46555" y="12601"/>
                    <a:pt x="46496" y="13277"/>
                    <a:pt x="46496" y="13957"/>
                  </a:cubicBezTo>
                  <a:cubicBezTo>
                    <a:pt x="46496" y="14318"/>
                    <a:pt x="46513" y="14684"/>
                    <a:pt x="46548" y="15058"/>
                  </a:cubicBezTo>
                  <a:lnTo>
                    <a:pt x="46560" y="15165"/>
                  </a:lnTo>
                  <a:cubicBezTo>
                    <a:pt x="46571" y="15263"/>
                    <a:pt x="46576" y="15361"/>
                    <a:pt x="46576" y="15460"/>
                  </a:cubicBezTo>
                  <a:cubicBezTo>
                    <a:pt x="46576" y="15534"/>
                    <a:pt x="46573" y="15606"/>
                    <a:pt x="46568" y="15680"/>
                  </a:cubicBezTo>
                  <a:cubicBezTo>
                    <a:pt x="46552" y="15885"/>
                    <a:pt x="46705" y="16064"/>
                    <a:pt x="46912" y="16080"/>
                  </a:cubicBezTo>
                  <a:cubicBezTo>
                    <a:pt x="46920" y="16081"/>
                    <a:pt x="46931" y="16081"/>
                    <a:pt x="46940" y="16081"/>
                  </a:cubicBezTo>
                  <a:cubicBezTo>
                    <a:pt x="47134" y="16081"/>
                    <a:pt x="47297" y="15931"/>
                    <a:pt x="47311" y="15736"/>
                  </a:cubicBezTo>
                  <a:cubicBezTo>
                    <a:pt x="47319" y="15645"/>
                    <a:pt x="47322" y="15553"/>
                    <a:pt x="47322" y="15460"/>
                  </a:cubicBezTo>
                  <a:cubicBezTo>
                    <a:pt x="47322" y="15337"/>
                    <a:pt x="47316" y="15212"/>
                    <a:pt x="47303" y="15089"/>
                  </a:cubicBezTo>
                  <a:cubicBezTo>
                    <a:pt x="47298" y="15047"/>
                    <a:pt x="47293" y="15005"/>
                    <a:pt x="47289" y="14977"/>
                  </a:cubicBezTo>
                  <a:cubicBezTo>
                    <a:pt x="47258" y="14638"/>
                    <a:pt x="47242" y="14295"/>
                    <a:pt x="47242" y="13957"/>
                  </a:cubicBezTo>
                  <a:cubicBezTo>
                    <a:pt x="47242" y="13321"/>
                    <a:pt x="47297" y="12687"/>
                    <a:pt x="47408" y="12061"/>
                  </a:cubicBezTo>
                  <a:cubicBezTo>
                    <a:pt x="47447" y="11856"/>
                    <a:pt x="47311" y="11659"/>
                    <a:pt x="47106" y="11622"/>
                  </a:cubicBezTo>
                  <a:cubicBezTo>
                    <a:pt x="47084" y="11619"/>
                    <a:pt x="47063" y="11617"/>
                    <a:pt x="47041" y="11617"/>
                  </a:cubicBezTo>
                  <a:close/>
                  <a:moveTo>
                    <a:pt x="35062" y="16797"/>
                  </a:moveTo>
                  <a:cubicBezTo>
                    <a:pt x="34660" y="16797"/>
                    <a:pt x="34259" y="16813"/>
                    <a:pt x="33858" y="16845"/>
                  </a:cubicBezTo>
                  <a:cubicBezTo>
                    <a:pt x="33281" y="16892"/>
                    <a:pt x="32704" y="16973"/>
                    <a:pt x="32136" y="17086"/>
                  </a:cubicBezTo>
                  <a:cubicBezTo>
                    <a:pt x="31949" y="17124"/>
                    <a:pt x="31819" y="17298"/>
                    <a:pt x="31838" y="17488"/>
                  </a:cubicBezTo>
                  <a:cubicBezTo>
                    <a:pt x="31857" y="17678"/>
                    <a:pt x="32017" y="17825"/>
                    <a:pt x="32208" y="17825"/>
                  </a:cubicBezTo>
                  <a:cubicBezTo>
                    <a:pt x="32234" y="17825"/>
                    <a:pt x="32258" y="17822"/>
                    <a:pt x="32282" y="17817"/>
                  </a:cubicBezTo>
                  <a:cubicBezTo>
                    <a:pt x="32823" y="17709"/>
                    <a:pt x="33370" y="17633"/>
                    <a:pt x="33919" y="17589"/>
                  </a:cubicBezTo>
                  <a:cubicBezTo>
                    <a:pt x="34301" y="17558"/>
                    <a:pt x="34683" y="17542"/>
                    <a:pt x="35065" y="17542"/>
                  </a:cubicBezTo>
                  <a:cubicBezTo>
                    <a:pt x="35341" y="17542"/>
                    <a:pt x="35617" y="17550"/>
                    <a:pt x="35892" y="17567"/>
                  </a:cubicBezTo>
                  <a:cubicBezTo>
                    <a:pt x="35899" y="17567"/>
                    <a:pt x="35906" y="17567"/>
                    <a:pt x="35913" y="17567"/>
                  </a:cubicBezTo>
                  <a:cubicBezTo>
                    <a:pt x="36110" y="17567"/>
                    <a:pt x="36275" y="17414"/>
                    <a:pt x="36286" y="17215"/>
                  </a:cubicBezTo>
                  <a:cubicBezTo>
                    <a:pt x="36299" y="17011"/>
                    <a:pt x="36143" y="16834"/>
                    <a:pt x="35937" y="16822"/>
                  </a:cubicBezTo>
                  <a:cubicBezTo>
                    <a:pt x="35645" y="16805"/>
                    <a:pt x="35353" y="16797"/>
                    <a:pt x="35062" y="16797"/>
                  </a:cubicBezTo>
                  <a:close/>
                  <a:moveTo>
                    <a:pt x="102513" y="14004"/>
                  </a:moveTo>
                  <a:cubicBezTo>
                    <a:pt x="102423" y="14004"/>
                    <a:pt x="102332" y="14036"/>
                    <a:pt x="102261" y="14102"/>
                  </a:cubicBezTo>
                  <a:cubicBezTo>
                    <a:pt x="102110" y="14241"/>
                    <a:pt x="102099" y="14478"/>
                    <a:pt x="102239" y="14629"/>
                  </a:cubicBezTo>
                  <a:cubicBezTo>
                    <a:pt x="103075" y="15539"/>
                    <a:pt x="103697" y="16558"/>
                    <a:pt x="104087" y="17659"/>
                  </a:cubicBezTo>
                  <a:cubicBezTo>
                    <a:pt x="104140" y="17808"/>
                    <a:pt x="104281" y="17907"/>
                    <a:pt x="104439" y="17907"/>
                  </a:cubicBezTo>
                  <a:cubicBezTo>
                    <a:pt x="104696" y="17907"/>
                    <a:pt x="104876" y="17652"/>
                    <a:pt x="104790" y="17410"/>
                  </a:cubicBezTo>
                  <a:cubicBezTo>
                    <a:pt x="104366" y="16213"/>
                    <a:pt x="103692" y="15108"/>
                    <a:pt x="102787" y="14124"/>
                  </a:cubicBezTo>
                  <a:cubicBezTo>
                    <a:pt x="102714" y="14044"/>
                    <a:pt x="102614" y="14004"/>
                    <a:pt x="102513" y="14004"/>
                  </a:cubicBezTo>
                  <a:close/>
                  <a:moveTo>
                    <a:pt x="37750" y="17052"/>
                  </a:moveTo>
                  <a:cubicBezTo>
                    <a:pt x="37576" y="17052"/>
                    <a:pt x="37420" y="17176"/>
                    <a:pt x="37385" y="17354"/>
                  </a:cubicBezTo>
                  <a:cubicBezTo>
                    <a:pt x="37345" y="17560"/>
                    <a:pt x="37483" y="17759"/>
                    <a:pt x="37689" y="17793"/>
                  </a:cubicBezTo>
                  <a:cubicBezTo>
                    <a:pt x="38861" y="18021"/>
                    <a:pt x="39977" y="18398"/>
                    <a:pt x="41004" y="18915"/>
                  </a:cubicBezTo>
                  <a:lnTo>
                    <a:pt x="41114" y="18968"/>
                  </a:lnTo>
                  <a:cubicBezTo>
                    <a:pt x="41163" y="18992"/>
                    <a:pt x="41218" y="19004"/>
                    <a:pt x="41273" y="19004"/>
                  </a:cubicBezTo>
                  <a:lnTo>
                    <a:pt x="41273" y="19005"/>
                  </a:lnTo>
                  <a:cubicBezTo>
                    <a:pt x="41447" y="19005"/>
                    <a:pt x="41598" y="18883"/>
                    <a:pt x="41636" y="18714"/>
                  </a:cubicBezTo>
                  <a:cubicBezTo>
                    <a:pt x="41675" y="18543"/>
                    <a:pt x="41589" y="18369"/>
                    <a:pt x="41432" y="18295"/>
                  </a:cubicBezTo>
                  <a:lnTo>
                    <a:pt x="41338" y="18250"/>
                  </a:lnTo>
                  <a:cubicBezTo>
                    <a:pt x="40250" y="17703"/>
                    <a:pt x="39071" y="17302"/>
                    <a:pt x="37832" y="17062"/>
                  </a:cubicBezTo>
                  <a:cubicBezTo>
                    <a:pt x="37804" y="17055"/>
                    <a:pt x="37777" y="17052"/>
                    <a:pt x="37750" y="17052"/>
                  </a:cubicBezTo>
                  <a:close/>
                  <a:moveTo>
                    <a:pt x="46298" y="17059"/>
                  </a:moveTo>
                  <a:cubicBezTo>
                    <a:pt x="46183" y="17059"/>
                    <a:pt x="46069" y="17112"/>
                    <a:pt x="45996" y="17213"/>
                  </a:cubicBezTo>
                  <a:cubicBezTo>
                    <a:pt x="45729" y="17579"/>
                    <a:pt x="45389" y="17887"/>
                    <a:pt x="44998" y="18119"/>
                  </a:cubicBezTo>
                  <a:cubicBezTo>
                    <a:pt x="44416" y="18465"/>
                    <a:pt x="43752" y="18648"/>
                    <a:pt x="43076" y="18650"/>
                  </a:cubicBezTo>
                  <a:cubicBezTo>
                    <a:pt x="42870" y="18650"/>
                    <a:pt x="42704" y="18818"/>
                    <a:pt x="42704" y="19024"/>
                  </a:cubicBezTo>
                  <a:cubicBezTo>
                    <a:pt x="42705" y="19230"/>
                    <a:pt x="42873" y="19396"/>
                    <a:pt x="43078" y="19396"/>
                  </a:cubicBezTo>
                  <a:lnTo>
                    <a:pt x="43080" y="19396"/>
                  </a:lnTo>
                  <a:cubicBezTo>
                    <a:pt x="43891" y="19393"/>
                    <a:pt x="44686" y="19173"/>
                    <a:pt x="45381" y="18758"/>
                  </a:cubicBezTo>
                  <a:cubicBezTo>
                    <a:pt x="45858" y="18476"/>
                    <a:pt x="46273" y="18098"/>
                    <a:pt x="46600" y="17650"/>
                  </a:cubicBezTo>
                  <a:cubicBezTo>
                    <a:pt x="46721" y="17484"/>
                    <a:pt x="46684" y="17251"/>
                    <a:pt x="46517" y="17130"/>
                  </a:cubicBezTo>
                  <a:cubicBezTo>
                    <a:pt x="46451" y="17082"/>
                    <a:pt x="46374" y="17059"/>
                    <a:pt x="46298" y="17059"/>
                  </a:cubicBezTo>
                  <a:close/>
                  <a:moveTo>
                    <a:pt x="30412" y="17564"/>
                  </a:moveTo>
                  <a:cubicBezTo>
                    <a:pt x="30372" y="17564"/>
                    <a:pt x="30331" y="17571"/>
                    <a:pt x="30291" y="17584"/>
                  </a:cubicBezTo>
                  <a:cubicBezTo>
                    <a:pt x="29056" y="18010"/>
                    <a:pt x="27913" y="18598"/>
                    <a:pt x="26895" y="19332"/>
                  </a:cubicBezTo>
                  <a:cubicBezTo>
                    <a:pt x="26763" y="19426"/>
                    <a:pt x="26708" y="19595"/>
                    <a:pt x="26758" y="19749"/>
                  </a:cubicBezTo>
                  <a:cubicBezTo>
                    <a:pt x="26807" y="19903"/>
                    <a:pt x="26951" y="20008"/>
                    <a:pt x="27113" y="20008"/>
                  </a:cubicBezTo>
                  <a:cubicBezTo>
                    <a:pt x="27191" y="20008"/>
                    <a:pt x="27267" y="19982"/>
                    <a:pt x="27330" y="19936"/>
                  </a:cubicBezTo>
                  <a:cubicBezTo>
                    <a:pt x="28289" y="19246"/>
                    <a:pt x="29368" y="18691"/>
                    <a:pt x="30534" y="18290"/>
                  </a:cubicBezTo>
                  <a:cubicBezTo>
                    <a:pt x="30729" y="18223"/>
                    <a:pt x="30832" y="18010"/>
                    <a:pt x="30765" y="17816"/>
                  </a:cubicBezTo>
                  <a:cubicBezTo>
                    <a:pt x="30712" y="17661"/>
                    <a:pt x="30567" y="17564"/>
                    <a:pt x="30412" y="17564"/>
                  </a:cubicBezTo>
                  <a:close/>
                  <a:moveTo>
                    <a:pt x="104867" y="18969"/>
                  </a:moveTo>
                  <a:cubicBezTo>
                    <a:pt x="104851" y="18969"/>
                    <a:pt x="104836" y="18970"/>
                    <a:pt x="104820" y="18972"/>
                  </a:cubicBezTo>
                  <a:cubicBezTo>
                    <a:pt x="104617" y="18998"/>
                    <a:pt x="104472" y="19183"/>
                    <a:pt x="104497" y="19388"/>
                  </a:cubicBezTo>
                  <a:cubicBezTo>
                    <a:pt x="104505" y="19458"/>
                    <a:pt x="104512" y="19529"/>
                    <a:pt x="104520" y="19599"/>
                  </a:cubicBezTo>
                  <a:cubicBezTo>
                    <a:pt x="104544" y="19850"/>
                    <a:pt x="104557" y="20104"/>
                    <a:pt x="104557" y="20355"/>
                  </a:cubicBezTo>
                  <a:cubicBezTo>
                    <a:pt x="104557" y="20832"/>
                    <a:pt x="104514" y="21309"/>
                    <a:pt x="104430" y="21779"/>
                  </a:cubicBezTo>
                  <a:cubicBezTo>
                    <a:pt x="104350" y="22223"/>
                    <a:pt x="104353" y="22679"/>
                    <a:pt x="104440" y="23121"/>
                  </a:cubicBezTo>
                  <a:cubicBezTo>
                    <a:pt x="104474" y="23296"/>
                    <a:pt x="104628" y="23421"/>
                    <a:pt x="104806" y="23422"/>
                  </a:cubicBezTo>
                  <a:lnTo>
                    <a:pt x="104806" y="23422"/>
                  </a:lnTo>
                  <a:cubicBezTo>
                    <a:pt x="104829" y="23422"/>
                    <a:pt x="104853" y="23419"/>
                    <a:pt x="104877" y="23415"/>
                  </a:cubicBezTo>
                  <a:cubicBezTo>
                    <a:pt x="105080" y="23375"/>
                    <a:pt x="105211" y="23179"/>
                    <a:pt x="105171" y="22978"/>
                  </a:cubicBezTo>
                  <a:cubicBezTo>
                    <a:pt x="105103" y="22625"/>
                    <a:pt x="105099" y="22264"/>
                    <a:pt x="105162" y="21910"/>
                  </a:cubicBezTo>
                  <a:cubicBezTo>
                    <a:pt x="105255" y="21398"/>
                    <a:pt x="105301" y="20876"/>
                    <a:pt x="105302" y="20355"/>
                  </a:cubicBezTo>
                  <a:cubicBezTo>
                    <a:pt x="105302" y="20080"/>
                    <a:pt x="105288" y="19801"/>
                    <a:pt x="105262" y="19527"/>
                  </a:cubicBezTo>
                  <a:cubicBezTo>
                    <a:pt x="105254" y="19449"/>
                    <a:pt x="105246" y="19373"/>
                    <a:pt x="105236" y="19296"/>
                  </a:cubicBezTo>
                  <a:cubicBezTo>
                    <a:pt x="105213" y="19107"/>
                    <a:pt x="105052" y="18969"/>
                    <a:pt x="104867" y="18969"/>
                  </a:cubicBezTo>
                  <a:close/>
                  <a:moveTo>
                    <a:pt x="104806" y="23422"/>
                  </a:moveTo>
                  <a:lnTo>
                    <a:pt x="104806" y="23422"/>
                  </a:lnTo>
                  <a:cubicBezTo>
                    <a:pt x="104805" y="23422"/>
                    <a:pt x="104805" y="23422"/>
                    <a:pt x="104805" y="23422"/>
                  </a:cubicBezTo>
                  <a:lnTo>
                    <a:pt x="104806" y="23422"/>
                  </a:lnTo>
                  <a:cubicBezTo>
                    <a:pt x="104806" y="23422"/>
                    <a:pt x="104806" y="23422"/>
                    <a:pt x="104806" y="23422"/>
                  </a:cubicBezTo>
                  <a:close/>
                  <a:moveTo>
                    <a:pt x="25702" y="20459"/>
                  </a:moveTo>
                  <a:cubicBezTo>
                    <a:pt x="25604" y="20459"/>
                    <a:pt x="25507" y="20497"/>
                    <a:pt x="25434" y="20572"/>
                  </a:cubicBezTo>
                  <a:lnTo>
                    <a:pt x="25361" y="20646"/>
                  </a:lnTo>
                  <a:cubicBezTo>
                    <a:pt x="24445" y="21577"/>
                    <a:pt x="23733" y="22614"/>
                    <a:pt x="23244" y="23731"/>
                  </a:cubicBezTo>
                  <a:cubicBezTo>
                    <a:pt x="23136" y="23976"/>
                    <a:pt x="23317" y="24252"/>
                    <a:pt x="23585" y="24252"/>
                  </a:cubicBezTo>
                  <a:lnTo>
                    <a:pt x="23584" y="24252"/>
                  </a:lnTo>
                  <a:cubicBezTo>
                    <a:pt x="23585" y="24252"/>
                    <a:pt x="23586" y="24252"/>
                    <a:pt x="23587" y="24252"/>
                  </a:cubicBezTo>
                  <a:cubicBezTo>
                    <a:pt x="23735" y="24252"/>
                    <a:pt x="23867" y="24164"/>
                    <a:pt x="23926" y="24028"/>
                  </a:cubicBezTo>
                  <a:cubicBezTo>
                    <a:pt x="24379" y="22997"/>
                    <a:pt x="25040" y="22034"/>
                    <a:pt x="25891" y="21169"/>
                  </a:cubicBezTo>
                  <a:lnTo>
                    <a:pt x="25959" y="21101"/>
                  </a:lnTo>
                  <a:cubicBezTo>
                    <a:pt x="26110" y="20958"/>
                    <a:pt x="26114" y="20717"/>
                    <a:pt x="25967" y="20569"/>
                  </a:cubicBezTo>
                  <a:cubicBezTo>
                    <a:pt x="25893" y="20495"/>
                    <a:pt x="25797" y="20459"/>
                    <a:pt x="25702" y="20459"/>
                  </a:cubicBezTo>
                  <a:close/>
                  <a:moveTo>
                    <a:pt x="116231" y="24056"/>
                  </a:moveTo>
                  <a:cubicBezTo>
                    <a:pt x="116025" y="24056"/>
                    <a:pt x="115859" y="24222"/>
                    <a:pt x="115857" y="24428"/>
                  </a:cubicBezTo>
                  <a:cubicBezTo>
                    <a:pt x="115856" y="24634"/>
                    <a:pt x="116022" y="24802"/>
                    <a:pt x="116228" y="24802"/>
                  </a:cubicBezTo>
                  <a:cubicBezTo>
                    <a:pt x="117459" y="24815"/>
                    <a:pt x="118664" y="24984"/>
                    <a:pt x="119808" y="25306"/>
                  </a:cubicBezTo>
                  <a:cubicBezTo>
                    <a:pt x="119841" y="25314"/>
                    <a:pt x="119876" y="25320"/>
                    <a:pt x="119910" y="25320"/>
                  </a:cubicBezTo>
                  <a:cubicBezTo>
                    <a:pt x="120096" y="25318"/>
                    <a:pt x="120252" y="25181"/>
                    <a:pt x="120276" y="24996"/>
                  </a:cubicBezTo>
                  <a:cubicBezTo>
                    <a:pt x="120302" y="24813"/>
                    <a:pt x="120189" y="24639"/>
                    <a:pt x="120009" y="24588"/>
                  </a:cubicBezTo>
                  <a:cubicBezTo>
                    <a:pt x="118781" y="24246"/>
                    <a:pt x="117511" y="24067"/>
                    <a:pt x="116235" y="24056"/>
                  </a:cubicBezTo>
                  <a:close/>
                  <a:moveTo>
                    <a:pt x="114374" y="24157"/>
                  </a:moveTo>
                  <a:cubicBezTo>
                    <a:pt x="114359" y="24157"/>
                    <a:pt x="114345" y="24158"/>
                    <a:pt x="114330" y="24159"/>
                  </a:cubicBezTo>
                  <a:cubicBezTo>
                    <a:pt x="113062" y="24306"/>
                    <a:pt x="111819" y="24622"/>
                    <a:pt x="110635" y="25099"/>
                  </a:cubicBezTo>
                  <a:cubicBezTo>
                    <a:pt x="110469" y="25166"/>
                    <a:pt x="110375" y="25341"/>
                    <a:pt x="110408" y="25515"/>
                  </a:cubicBezTo>
                  <a:cubicBezTo>
                    <a:pt x="110442" y="25691"/>
                    <a:pt x="110596" y="25817"/>
                    <a:pt x="110774" y="25818"/>
                  </a:cubicBezTo>
                  <a:lnTo>
                    <a:pt x="110774" y="25818"/>
                  </a:lnTo>
                  <a:cubicBezTo>
                    <a:pt x="110822" y="25818"/>
                    <a:pt x="110870" y="25808"/>
                    <a:pt x="110914" y="25790"/>
                  </a:cubicBezTo>
                  <a:cubicBezTo>
                    <a:pt x="112036" y="25337"/>
                    <a:pt x="113214" y="25038"/>
                    <a:pt x="114416" y="24900"/>
                  </a:cubicBezTo>
                  <a:cubicBezTo>
                    <a:pt x="114621" y="24876"/>
                    <a:pt x="114767" y="24690"/>
                    <a:pt x="114743" y="24486"/>
                  </a:cubicBezTo>
                  <a:cubicBezTo>
                    <a:pt x="114721" y="24296"/>
                    <a:pt x="114561" y="24157"/>
                    <a:pt x="114374" y="24157"/>
                  </a:cubicBezTo>
                  <a:close/>
                  <a:moveTo>
                    <a:pt x="110774" y="25818"/>
                  </a:moveTo>
                  <a:lnTo>
                    <a:pt x="110774" y="25818"/>
                  </a:lnTo>
                  <a:cubicBezTo>
                    <a:pt x="110774" y="25818"/>
                    <a:pt x="110774" y="25818"/>
                    <a:pt x="110773" y="25818"/>
                  </a:cubicBezTo>
                  <a:lnTo>
                    <a:pt x="110774" y="25818"/>
                  </a:lnTo>
                  <a:cubicBezTo>
                    <a:pt x="110774" y="25818"/>
                    <a:pt x="110774" y="25818"/>
                    <a:pt x="110774" y="25818"/>
                  </a:cubicBezTo>
                  <a:close/>
                  <a:moveTo>
                    <a:pt x="105640" y="24322"/>
                  </a:moveTo>
                  <a:cubicBezTo>
                    <a:pt x="105552" y="24322"/>
                    <a:pt x="105463" y="24354"/>
                    <a:pt x="105391" y="24418"/>
                  </a:cubicBezTo>
                  <a:cubicBezTo>
                    <a:pt x="105240" y="24554"/>
                    <a:pt x="105227" y="24787"/>
                    <a:pt x="105361" y="24939"/>
                  </a:cubicBezTo>
                  <a:cubicBezTo>
                    <a:pt x="105582" y="25185"/>
                    <a:pt x="105833" y="25402"/>
                    <a:pt x="106106" y="25588"/>
                  </a:cubicBezTo>
                  <a:cubicBezTo>
                    <a:pt x="106845" y="26090"/>
                    <a:pt x="107723" y="26357"/>
                    <a:pt x="108644" y="26357"/>
                  </a:cubicBezTo>
                  <a:cubicBezTo>
                    <a:pt x="108771" y="26357"/>
                    <a:pt x="108901" y="26351"/>
                    <a:pt x="109029" y="26341"/>
                  </a:cubicBezTo>
                  <a:cubicBezTo>
                    <a:pt x="109234" y="26324"/>
                    <a:pt x="109387" y="26144"/>
                    <a:pt x="109370" y="25939"/>
                  </a:cubicBezTo>
                  <a:cubicBezTo>
                    <a:pt x="109353" y="25743"/>
                    <a:pt x="109191" y="25597"/>
                    <a:pt x="108998" y="25597"/>
                  </a:cubicBezTo>
                  <a:cubicBezTo>
                    <a:pt x="108988" y="25597"/>
                    <a:pt x="108977" y="25597"/>
                    <a:pt x="108967" y="25598"/>
                  </a:cubicBezTo>
                  <a:cubicBezTo>
                    <a:pt x="108863" y="25607"/>
                    <a:pt x="108758" y="25611"/>
                    <a:pt x="108653" y="25611"/>
                  </a:cubicBezTo>
                  <a:cubicBezTo>
                    <a:pt x="107892" y="25611"/>
                    <a:pt x="107134" y="25386"/>
                    <a:pt x="106525" y="24971"/>
                  </a:cubicBezTo>
                  <a:cubicBezTo>
                    <a:pt x="106301" y="24818"/>
                    <a:pt x="106096" y="24640"/>
                    <a:pt x="105913" y="24441"/>
                  </a:cubicBezTo>
                  <a:cubicBezTo>
                    <a:pt x="105839" y="24362"/>
                    <a:pt x="105740" y="24322"/>
                    <a:pt x="105640" y="24322"/>
                  </a:cubicBezTo>
                  <a:close/>
                  <a:moveTo>
                    <a:pt x="121659" y="25202"/>
                  </a:moveTo>
                  <a:cubicBezTo>
                    <a:pt x="121516" y="25202"/>
                    <a:pt x="121380" y="25285"/>
                    <a:pt x="121318" y="25424"/>
                  </a:cubicBezTo>
                  <a:cubicBezTo>
                    <a:pt x="121236" y="25612"/>
                    <a:pt x="121321" y="25832"/>
                    <a:pt x="121509" y="25916"/>
                  </a:cubicBezTo>
                  <a:cubicBezTo>
                    <a:pt x="122644" y="26419"/>
                    <a:pt x="123659" y="27072"/>
                    <a:pt x="124526" y="27858"/>
                  </a:cubicBezTo>
                  <a:cubicBezTo>
                    <a:pt x="124594" y="27921"/>
                    <a:pt x="124681" y="27955"/>
                    <a:pt x="124772" y="27955"/>
                  </a:cubicBezTo>
                  <a:cubicBezTo>
                    <a:pt x="124774" y="27955"/>
                    <a:pt x="124775" y="27955"/>
                    <a:pt x="124777" y="27955"/>
                  </a:cubicBezTo>
                  <a:lnTo>
                    <a:pt x="124778" y="27955"/>
                  </a:lnTo>
                  <a:cubicBezTo>
                    <a:pt x="124932" y="27955"/>
                    <a:pt x="125069" y="27861"/>
                    <a:pt x="125125" y="27717"/>
                  </a:cubicBezTo>
                  <a:cubicBezTo>
                    <a:pt x="125180" y="27574"/>
                    <a:pt x="125142" y="27411"/>
                    <a:pt x="125027" y="27306"/>
                  </a:cubicBezTo>
                  <a:cubicBezTo>
                    <a:pt x="124101" y="26466"/>
                    <a:pt x="123019" y="25769"/>
                    <a:pt x="121811" y="25234"/>
                  </a:cubicBezTo>
                  <a:cubicBezTo>
                    <a:pt x="121761" y="25212"/>
                    <a:pt x="121710" y="25202"/>
                    <a:pt x="121659" y="25202"/>
                  </a:cubicBezTo>
                  <a:close/>
                  <a:moveTo>
                    <a:pt x="23023" y="25279"/>
                  </a:moveTo>
                  <a:cubicBezTo>
                    <a:pt x="22849" y="25279"/>
                    <a:pt x="22694" y="25402"/>
                    <a:pt x="22658" y="25579"/>
                  </a:cubicBezTo>
                  <a:cubicBezTo>
                    <a:pt x="22544" y="26145"/>
                    <a:pt x="22486" y="26723"/>
                    <a:pt x="22486" y="27300"/>
                  </a:cubicBezTo>
                  <a:cubicBezTo>
                    <a:pt x="22486" y="27581"/>
                    <a:pt x="22499" y="27867"/>
                    <a:pt x="22527" y="28150"/>
                  </a:cubicBezTo>
                  <a:cubicBezTo>
                    <a:pt x="22569" y="28584"/>
                    <a:pt x="22644" y="29012"/>
                    <a:pt x="22750" y="29436"/>
                  </a:cubicBezTo>
                  <a:cubicBezTo>
                    <a:pt x="22792" y="29601"/>
                    <a:pt x="22940" y="29717"/>
                    <a:pt x="23111" y="29718"/>
                  </a:cubicBezTo>
                  <a:lnTo>
                    <a:pt x="23111" y="29717"/>
                  </a:lnTo>
                  <a:cubicBezTo>
                    <a:pt x="23353" y="29717"/>
                    <a:pt x="23531" y="29489"/>
                    <a:pt x="23472" y="29254"/>
                  </a:cubicBezTo>
                  <a:cubicBezTo>
                    <a:pt x="23375" y="28867"/>
                    <a:pt x="23308" y="28474"/>
                    <a:pt x="23269" y="28077"/>
                  </a:cubicBezTo>
                  <a:cubicBezTo>
                    <a:pt x="23244" y="27819"/>
                    <a:pt x="23232" y="27557"/>
                    <a:pt x="23232" y="27300"/>
                  </a:cubicBezTo>
                  <a:cubicBezTo>
                    <a:pt x="23232" y="26771"/>
                    <a:pt x="23284" y="26244"/>
                    <a:pt x="23388" y="25725"/>
                  </a:cubicBezTo>
                  <a:cubicBezTo>
                    <a:pt x="23429" y="25524"/>
                    <a:pt x="23298" y="25327"/>
                    <a:pt x="23097" y="25286"/>
                  </a:cubicBezTo>
                  <a:cubicBezTo>
                    <a:pt x="23072" y="25281"/>
                    <a:pt x="23047" y="25279"/>
                    <a:pt x="23023" y="25279"/>
                  </a:cubicBezTo>
                  <a:close/>
                  <a:moveTo>
                    <a:pt x="126039" y="28582"/>
                  </a:moveTo>
                  <a:cubicBezTo>
                    <a:pt x="125960" y="28582"/>
                    <a:pt x="125881" y="28607"/>
                    <a:pt x="125814" y="28659"/>
                  </a:cubicBezTo>
                  <a:cubicBezTo>
                    <a:pt x="125651" y="28782"/>
                    <a:pt x="125618" y="29013"/>
                    <a:pt x="125739" y="29178"/>
                  </a:cubicBezTo>
                  <a:cubicBezTo>
                    <a:pt x="126481" y="30154"/>
                    <a:pt x="126997" y="31231"/>
                    <a:pt x="127266" y="32373"/>
                  </a:cubicBezTo>
                  <a:cubicBezTo>
                    <a:pt x="127307" y="32541"/>
                    <a:pt x="127456" y="32659"/>
                    <a:pt x="127629" y="32659"/>
                  </a:cubicBezTo>
                  <a:cubicBezTo>
                    <a:pt x="127658" y="32659"/>
                    <a:pt x="127687" y="32655"/>
                    <a:pt x="127715" y="32649"/>
                  </a:cubicBezTo>
                  <a:cubicBezTo>
                    <a:pt x="127915" y="32602"/>
                    <a:pt x="128040" y="32401"/>
                    <a:pt x="127993" y="32200"/>
                  </a:cubicBezTo>
                  <a:cubicBezTo>
                    <a:pt x="127696" y="30956"/>
                    <a:pt x="127139" y="29787"/>
                    <a:pt x="126333" y="28726"/>
                  </a:cubicBezTo>
                  <a:cubicBezTo>
                    <a:pt x="126260" y="28632"/>
                    <a:pt x="126150" y="28582"/>
                    <a:pt x="126039" y="28582"/>
                  </a:cubicBezTo>
                  <a:close/>
                  <a:moveTo>
                    <a:pt x="23756" y="30714"/>
                  </a:moveTo>
                  <a:cubicBezTo>
                    <a:pt x="23701" y="30714"/>
                    <a:pt x="23644" y="30727"/>
                    <a:pt x="23590" y="30754"/>
                  </a:cubicBezTo>
                  <a:cubicBezTo>
                    <a:pt x="23406" y="30845"/>
                    <a:pt x="23331" y="31069"/>
                    <a:pt x="23422" y="31253"/>
                  </a:cubicBezTo>
                  <a:cubicBezTo>
                    <a:pt x="23917" y="32247"/>
                    <a:pt x="24600" y="33167"/>
                    <a:pt x="25451" y="33986"/>
                  </a:cubicBezTo>
                  <a:cubicBezTo>
                    <a:pt x="25544" y="34075"/>
                    <a:pt x="25632" y="34170"/>
                    <a:pt x="25715" y="34271"/>
                  </a:cubicBezTo>
                  <a:cubicBezTo>
                    <a:pt x="25786" y="34357"/>
                    <a:pt x="25891" y="34407"/>
                    <a:pt x="26003" y="34407"/>
                  </a:cubicBezTo>
                  <a:lnTo>
                    <a:pt x="26003" y="34408"/>
                  </a:lnTo>
                  <a:cubicBezTo>
                    <a:pt x="26318" y="34408"/>
                    <a:pt x="26491" y="34042"/>
                    <a:pt x="26291" y="33799"/>
                  </a:cubicBezTo>
                  <a:cubicBezTo>
                    <a:pt x="26190" y="33675"/>
                    <a:pt x="26084" y="33560"/>
                    <a:pt x="25969" y="33449"/>
                  </a:cubicBezTo>
                  <a:cubicBezTo>
                    <a:pt x="25179" y="32688"/>
                    <a:pt x="24547" y="31837"/>
                    <a:pt x="24090" y="30921"/>
                  </a:cubicBezTo>
                  <a:cubicBezTo>
                    <a:pt x="24025" y="30790"/>
                    <a:pt x="23893" y="30714"/>
                    <a:pt x="23756" y="30714"/>
                  </a:cubicBezTo>
                  <a:close/>
                  <a:moveTo>
                    <a:pt x="127877" y="33757"/>
                  </a:moveTo>
                  <a:cubicBezTo>
                    <a:pt x="127869" y="33757"/>
                    <a:pt x="127861" y="33758"/>
                    <a:pt x="127853" y="33758"/>
                  </a:cubicBezTo>
                  <a:cubicBezTo>
                    <a:pt x="127647" y="33761"/>
                    <a:pt x="127484" y="33931"/>
                    <a:pt x="127488" y="34137"/>
                  </a:cubicBezTo>
                  <a:lnTo>
                    <a:pt x="127488" y="34253"/>
                  </a:lnTo>
                  <a:cubicBezTo>
                    <a:pt x="127488" y="35394"/>
                    <a:pt x="127241" y="36516"/>
                    <a:pt x="126754" y="37591"/>
                  </a:cubicBezTo>
                  <a:cubicBezTo>
                    <a:pt x="126643" y="37837"/>
                    <a:pt x="126822" y="38116"/>
                    <a:pt x="127093" y="38117"/>
                  </a:cubicBezTo>
                  <a:lnTo>
                    <a:pt x="127093" y="38117"/>
                  </a:lnTo>
                  <a:cubicBezTo>
                    <a:pt x="127240" y="38117"/>
                    <a:pt x="127373" y="38032"/>
                    <a:pt x="127433" y="37897"/>
                  </a:cubicBezTo>
                  <a:cubicBezTo>
                    <a:pt x="127965" y="36726"/>
                    <a:pt x="128233" y="35499"/>
                    <a:pt x="128233" y="34253"/>
                  </a:cubicBezTo>
                  <a:lnTo>
                    <a:pt x="128232" y="34123"/>
                  </a:lnTo>
                  <a:cubicBezTo>
                    <a:pt x="128228" y="33926"/>
                    <a:pt x="128079" y="33757"/>
                    <a:pt x="127877" y="33757"/>
                  </a:cubicBezTo>
                  <a:close/>
                  <a:moveTo>
                    <a:pt x="127093" y="38117"/>
                  </a:moveTo>
                  <a:cubicBezTo>
                    <a:pt x="127093" y="38117"/>
                    <a:pt x="127092" y="38117"/>
                    <a:pt x="127092" y="38117"/>
                  </a:cubicBezTo>
                  <a:lnTo>
                    <a:pt x="127093" y="38117"/>
                  </a:lnTo>
                  <a:cubicBezTo>
                    <a:pt x="127093" y="38117"/>
                    <a:pt x="127093" y="38117"/>
                    <a:pt x="127093" y="38117"/>
                  </a:cubicBezTo>
                  <a:close/>
                  <a:moveTo>
                    <a:pt x="26748" y="35342"/>
                  </a:moveTo>
                  <a:cubicBezTo>
                    <a:pt x="26731" y="35342"/>
                    <a:pt x="26714" y="35343"/>
                    <a:pt x="26697" y="35346"/>
                  </a:cubicBezTo>
                  <a:cubicBezTo>
                    <a:pt x="26493" y="35375"/>
                    <a:pt x="26352" y="35563"/>
                    <a:pt x="26380" y="35768"/>
                  </a:cubicBezTo>
                  <a:cubicBezTo>
                    <a:pt x="26461" y="36340"/>
                    <a:pt x="26368" y="36924"/>
                    <a:pt x="26114" y="37444"/>
                  </a:cubicBezTo>
                  <a:cubicBezTo>
                    <a:pt x="25888" y="37914"/>
                    <a:pt x="25535" y="38332"/>
                    <a:pt x="25094" y="38654"/>
                  </a:cubicBezTo>
                  <a:cubicBezTo>
                    <a:pt x="24964" y="38749"/>
                    <a:pt x="24909" y="38917"/>
                    <a:pt x="24959" y="39070"/>
                  </a:cubicBezTo>
                  <a:cubicBezTo>
                    <a:pt x="25010" y="39224"/>
                    <a:pt x="25152" y="39328"/>
                    <a:pt x="25314" y="39328"/>
                  </a:cubicBezTo>
                  <a:cubicBezTo>
                    <a:pt x="25393" y="39328"/>
                    <a:pt x="25469" y="39303"/>
                    <a:pt x="25533" y="39256"/>
                  </a:cubicBezTo>
                  <a:cubicBezTo>
                    <a:pt x="26073" y="38863"/>
                    <a:pt x="26506" y="38349"/>
                    <a:pt x="26786" y="37769"/>
                  </a:cubicBezTo>
                  <a:cubicBezTo>
                    <a:pt x="27104" y="37115"/>
                    <a:pt x="27219" y="36382"/>
                    <a:pt x="27119" y="35662"/>
                  </a:cubicBezTo>
                  <a:cubicBezTo>
                    <a:pt x="27092" y="35476"/>
                    <a:pt x="26932" y="35342"/>
                    <a:pt x="26748" y="35342"/>
                  </a:cubicBezTo>
                  <a:close/>
                  <a:moveTo>
                    <a:pt x="23609" y="39298"/>
                  </a:moveTo>
                  <a:cubicBezTo>
                    <a:pt x="23589" y="39298"/>
                    <a:pt x="23569" y="39299"/>
                    <a:pt x="23548" y="39303"/>
                  </a:cubicBezTo>
                  <a:cubicBezTo>
                    <a:pt x="23328" y="39340"/>
                    <a:pt x="23106" y="39359"/>
                    <a:pt x="22883" y="39360"/>
                  </a:cubicBezTo>
                  <a:lnTo>
                    <a:pt x="22817" y="39360"/>
                  </a:lnTo>
                  <a:cubicBezTo>
                    <a:pt x="22658" y="39358"/>
                    <a:pt x="22499" y="39356"/>
                    <a:pt x="22340" y="39356"/>
                  </a:cubicBezTo>
                  <a:cubicBezTo>
                    <a:pt x="21621" y="39356"/>
                    <a:pt x="20908" y="39382"/>
                    <a:pt x="20231" y="39438"/>
                  </a:cubicBezTo>
                  <a:cubicBezTo>
                    <a:pt x="20106" y="39448"/>
                    <a:pt x="19982" y="39458"/>
                    <a:pt x="19858" y="39471"/>
                  </a:cubicBezTo>
                  <a:cubicBezTo>
                    <a:pt x="19660" y="39489"/>
                    <a:pt x="19511" y="39660"/>
                    <a:pt x="19520" y="39859"/>
                  </a:cubicBezTo>
                  <a:cubicBezTo>
                    <a:pt x="19530" y="40058"/>
                    <a:pt x="19693" y="40214"/>
                    <a:pt x="19891" y="40214"/>
                  </a:cubicBezTo>
                  <a:cubicBezTo>
                    <a:pt x="19892" y="40214"/>
                    <a:pt x="19893" y="40214"/>
                    <a:pt x="19894" y="40214"/>
                  </a:cubicBezTo>
                  <a:lnTo>
                    <a:pt x="19893" y="40214"/>
                  </a:lnTo>
                  <a:cubicBezTo>
                    <a:pt x="19905" y="40214"/>
                    <a:pt x="19917" y="40214"/>
                    <a:pt x="19930" y="40212"/>
                  </a:cubicBezTo>
                  <a:cubicBezTo>
                    <a:pt x="20049" y="40201"/>
                    <a:pt x="20170" y="40191"/>
                    <a:pt x="20291" y="40181"/>
                  </a:cubicBezTo>
                  <a:cubicBezTo>
                    <a:pt x="20942" y="40128"/>
                    <a:pt x="21628" y="40101"/>
                    <a:pt x="22321" y="40101"/>
                  </a:cubicBezTo>
                  <a:cubicBezTo>
                    <a:pt x="22482" y="40101"/>
                    <a:pt x="22643" y="40103"/>
                    <a:pt x="22804" y="40105"/>
                  </a:cubicBezTo>
                  <a:lnTo>
                    <a:pt x="22882" y="40105"/>
                  </a:lnTo>
                  <a:cubicBezTo>
                    <a:pt x="23148" y="40104"/>
                    <a:pt x="23414" y="40083"/>
                    <a:pt x="23676" y="40037"/>
                  </a:cubicBezTo>
                  <a:cubicBezTo>
                    <a:pt x="23877" y="40000"/>
                    <a:pt x="24010" y="39808"/>
                    <a:pt x="23975" y="39607"/>
                  </a:cubicBezTo>
                  <a:cubicBezTo>
                    <a:pt x="23944" y="39425"/>
                    <a:pt x="23787" y="39298"/>
                    <a:pt x="23609" y="39298"/>
                  </a:cubicBezTo>
                  <a:close/>
                  <a:moveTo>
                    <a:pt x="18049" y="39711"/>
                  </a:moveTo>
                  <a:cubicBezTo>
                    <a:pt x="18029" y="39711"/>
                    <a:pt x="18008" y="39713"/>
                    <a:pt x="17987" y="39716"/>
                  </a:cubicBezTo>
                  <a:cubicBezTo>
                    <a:pt x="16744" y="39925"/>
                    <a:pt x="15518" y="40224"/>
                    <a:pt x="14320" y="40613"/>
                  </a:cubicBezTo>
                  <a:cubicBezTo>
                    <a:pt x="14146" y="40670"/>
                    <a:pt x="14039" y="40845"/>
                    <a:pt x="14067" y="41026"/>
                  </a:cubicBezTo>
                  <a:cubicBezTo>
                    <a:pt x="14096" y="41207"/>
                    <a:pt x="14251" y="41341"/>
                    <a:pt x="14436" y="41341"/>
                  </a:cubicBezTo>
                  <a:cubicBezTo>
                    <a:pt x="14474" y="41341"/>
                    <a:pt x="14513" y="41334"/>
                    <a:pt x="14550" y="41322"/>
                  </a:cubicBezTo>
                  <a:cubicBezTo>
                    <a:pt x="15714" y="40945"/>
                    <a:pt x="16903" y="40654"/>
                    <a:pt x="18111" y="40451"/>
                  </a:cubicBezTo>
                  <a:cubicBezTo>
                    <a:pt x="18313" y="40417"/>
                    <a:pt x="18450" y="40225"/>
                    <a:pt x="18416" y="40022"/>
                  </a:cubicBezTo>
                  <a:cubicBezTo>
                    <a:pt x="18386" y="39840"/>
                    <a:pt x="18228" y="39711"/>
                    <a:pt x="18049" y="39711"/>
                  </a:cubicBezTo>
                  <a:close/>
                  <a:moveTo>
                    <a:pt x="126489" y="39118"/>
                  </a:moveTo>
                  <a:cubicBezTo>
                    <a:pt x="126297" y="39118"/>
                    <a:pt x="126133" y="39265"/>
                    <a:pt x="126118" y="39459"/>
                  </a:cubicBezTo>
                  <a:cubicBezTo>
                    <a:pt x="126109" y="39561"/>
                    <a:pt x="126105" y="39663"/>
                    <a:pt x="126105" y="39763"/>
                  </a:cubicBezTo>
                  <a:cubicBezTo>
                    <a:pt x="126106" y="40351"/>
                    <a:pt x="126249" y="40930"/>
                    <a:pt x="126518" y="41453"/>
                  </a:cubicBezTo>
                  <a:cubicBezTo>
                    <a:pt x="126827" y="42054"/>
                    <a:pt x="127303" y="42577"/>
                    <a:pt x="127891" y="42965"/>
                  </a:cubicBezTo>
                  <a:cubicBezTo>
                    <a:pt x="127952" y="43004"/>
                    <a:pt x="128023" y="43026"/>
                    <a:pt x="128096" y="43026"/>
                  </a:cubicBezTo>
                  <a:cubicBezTo>
                    <a:pt x="128260" y="43026"/>
                    <a:pt x="128406" y="42918"/>
                    <a:pt x="128453" y="42760"/>
                  </a:cubicBezTo>
                  <a:cubicBezTo>
                    <a:pt x="128500" y="42602"/>
                    <a:pt x="128438" y="42432"/>
                    <a:pt x="128300" y="42342"/>
                  </a:cubicBezTo>
                  <a:cubicBezTo>
                    <a:pt x="127820" y="42025"/>
                    <a:pt x="127432" y="41599"/>
                    <a:pt x="127180" y="41110"/>
                  </a:cubicBezTo>
                  <a:cubicBezTo>
                    <a:pt x="126963" y="40694"/>
                    <a:pt x="126850" y="40231"/>
                    <a:pt x="126850" y="39762"/>
                  </a:cubicBezTo>
                  <a:cubicBezTo>
                    <a:pt x="126850" y="39682"/>
                    <a:pt x="126853" y="39603"/>
                    <a:pt x="126860" y="39523"/>
                  </a:cubicBezTo>
                  <a:cubicBezTo>
                    <a:pt x="126877" y="39318"/>
                    <a:pt x="126726" y="39137"/>
                    <a:pt x="126520" y="39120"/>
                  </a:cubicBezTo>
                  <a:cubicBezTo>
                    <a:pt x="126509" y="39119"/>
                    <a:pt x="126499" y="39118"/>
                    <a:pt x="126489" y="39118"/>
                  </a:cubicBezTo>
                  <a:close/>
                  <a:moveTo>
                    <a:pt x="12688" y="41240"/>
                  </a:moveTo>
                  <a:cubicBezTo>
                    <a:pt x="12641" y="41240"/>
                    <a:pt x="12592" y="41249"/>
                    <a:pt x="12545" y="41268"/>
                  </a:cubicBezTo>
                  <a:cubicBezTo>
                    <a:pt x="11379" y="41750"/>
                    <a:pt x="10253" y="42325"/>
                    <a:pt x="9180" y="42989"/>
                  </a:cubicBezTo>
                  <a:cubicBezTo>
                    <a:pt x="9038" y="43077"/>
                    <a:pt x="8972" y="43247"/>
                    <a:pt x="9018" y="43408"/>
                  </a:cubicBezTo>
                  <a:cubicBezTo>
                    <a:pt x="9064" y="43568"/>
                    <a:pt x="9210" y="43679"/>
                    <a:pt x="9377" y="43679"/>
                  </a:cubicBezTo>
                  <a:cubicBezTo>
                    <a:pt x="9446" y="43679"/>
                    <a:pt x="9514" y="43659"/>
                    <a:pt x="9573" y="43623"/>
                  </a:cubicBezTo>
                  <a:cubicBezTo>
                    <a:pt x="10612" y="42980"/>
                    <a:pt x="11702" y="42423"/>
                    <a:pt x="12830" y="41956"/>
                  </a:cubicBezTo>
                  <a:cubicBezTo>
                    <a:pt x="13021" y="41879"/>
                    <a:pt x="13111" y="41660"/>
                    <a:pt x="13033" y="41470"/>
                  </a:cubicBezTo>
                  <a:cubicBezTo>
                    <a:pt x="12973" y="41326"/>
                    <a:pt x="12835" y="41240"/>
                    <a:pt x="12688" y="41240"/>
                  </a:cubicBezTo>
                  <a:close/>
                  <a:moveTo>
                    <a:pt x="129820" y="42941"/>
                  </a:moveTo>
                  <a:cubicBezTo>
                    <a:pt x="129653" y="42941"/>
                    <a:pt x="129502" y="43053"/>
                    <a:pt x="129459" y="43222"/>
                  </a:cubicBezTo>
                  <a:cubicBezTo>
                    <a:pt x="129408" y="43423"/>
                    <a:pt x="129532" y="43628"/>
                    <a:pt x="129733" y="43676"/>
                  </a:cubicBezTo>
                  <a:cubicBezTo>
                    <a:pt x="130912" y="43971"/>
                    <a:pt x="132055" y="44395"/>
                    <a:pt x="133144" y="44937"/>
                  </a:cubicBezTo>
                  <a:cubicBezTo>
                    <a:pt x="133195" y="44962"/>
                    <a:pt x="133252" y="44976"/>
                    <a:pt x="133310" y="44976"/>
                  </a:cubicBezTo>
                  <a:lnTo>
                    <a:pt x="133310" y="44976"/>
                  </a:lnTo>
                  <a:cubicBezTo>
                    <a:pt x="133483" y="44976"/>
                    <a:pt x="133633" y="44858"/>
                    <a:pt x="133673" y="44690"/>
                  </a:cubicBezTo>
                  <a:cubicBezTo>
                    <a:pt x="133713" y="44521"/>
                    <a:pt x="133631" y="44348"/>
                    <a:pt x="133477" y="44270"/>
                  </a:cubicBezTo>
                  <a:cubicBezTo>
                    <a:pt x="132342" y="43704"/>
                    <a:pt x="131147" y="43263"/>
                    <a:pt x="129916" y="42954"/>
                  </a:cubicBezTo>
                  <a:cubicBezTo>
                    <a:pt x="129884" y="42945"/>
                    <a:pt x="129851" y="42941"/>
                    <a:pt x="129820" y="42941"/>
                  </a:cubicBezTo>
                  <a:close/>
                  <a:moveTo>
                    <a:pt x="133310" y="44976"/>
                  </a:moveTo>
                  <a:cubicBezTo>
                    <a:pt x="133310" y="44976"/>
                    <a:pt x="133310" y="44976"/>
                    <a:pt x="133310" y="44976"/>
                  </a:cubicBezTo>
                  <a:lnTo>
                    <a:pt x="133311" y="44976"/>
                  </a:lnTo>
                  <a:cubicBezTo>
                    <a:pt x="133311" y="44976"/>
                    <a:pt x="133310" y="44976"/>
                    <a:pt x="133310" y="44976"/>
                  </a:cubicBezTo>
                  <a:close/>
                  <a:moveTo>
                    <a:pt x="7842" y="43975"/>
                  </a:moveTo>
                  <a:cubicBezTo>
                    <a:pt x="7762" y="43975"/>
                    <a:pt x="7682" y="44001"/>
                    <a:pt x="7614" y="44054"/>
                  </a:cubicBezTo>
                  <a:cubicBezTo>
                    <a:pt x="6744" y="44701"/>
                    <a:pt x="5925" y="45415"/>
                    <a:pt x="5163" y="46188"/>
                  </a:cubicBezTo>
                  <a:cubicBezTo>
                    <a:pt x="5037" y="46315"/>
                    <a:pt x="4912" y="46445"/>
                    <a:pt x="4791" y="46575"/>
                  </a:cubicBezTo>
                  <a:cubicBezTo>
                    <a:pt x="4569" y="46813"/>
                    <a:pt x="4738" y="47202"/>
                    <a:pt x="5063" y="47202"/>
                  </a:cubicBezTo>
                  <a:cubicBezTo>
                    <a:pt x="5166" y="47202"/>
                    <a:pt x="5264" y="47159"/>
                    <a:pt x="5336" y="47084"/>
                  </a:cubicBezTo>
                  <a:cubicBezTo>
                    <a:pt x="5453" y="46958"/>
                    <a:pt x="5572" y="46833"/>
                    <a:pt x="5693" y="46711"/>
                  </a:cubicBezTo>
                  <a:cubicBezTo>
                    <a:pt x="6428" y="45964"/>
                    <a:pt x="7220" y="45276"/>
                    <a:pt x="8059" y="44652"/>
                  </a:cubicBezTo>
                  <a:cubicBezTo>
                    <a:pt x="8228" y="44530"/>
                    <a:pt x="8265" y="44293"/>
                    <a:pt x="8140" y="44125"/>
                  </a:cubicBezTo>
                  <a:cubicBezTo>
                    <a:pt x="8067" y="44027"/>
                    <a:pt x="7955" y="43975"/>
                    <a:pt x="7842" y="43975"/>
                  </a:cubicBezTo>
                  <a:close/>
                  <a:moveTo>
                    <a:pt x="134925" y="45157"/>
                  </a:moveTo>
                  <a:cubicBezTo>
                    <a:pt x="134804" y="45157"/>
                    <a:pt x="134684" y="45216"/>
                    <a:pt x="134613" y="45326"/>
                  </a:cubicBezTo>
                  <a:cubicBezTo>
                    <a:pt x="134500" y="45498"/>
                    <a:pt x="134549" y="45729"/>
                    <a:pt x="134720" y="45841"/>
                  </a:cubicBezTo>
                  <a:cubicBezTo>
                    <a:pt x="135756" y="46519"/>
                    <a:pt x="136684" y="47308"/>
                    <a:pt x="137481" y="48184"/>
                  </a:cubicBezTo>
                  <a:cubicBezTo>
                    <a:pt x="137550" y="48262"/>
                    <a:pt x="137651" y="48306"/>
                    <a:pt x="137757" y="48306"/>
                  </a:cubicBezTo>
                  <a:cubicBezTo>
                    <a:pt x="138080" y="48306"/>
                    <a:pt x="138250" y="47922"/>
                    <a:pt x="138033" y="47683"/>
                  </a:cubicBezTo>
                  <a:cubicBezTo>
                    <a:pt x="137193" y="46761"/>
                    <a:pt x="136216" y="45930"/>
                    <a:pt x="135129" y="45218"/>
                  </a:cubicBezTo>
                  <a:cubicBezTo>
                    <a:pt x="135066" y="45176"/>
                    <a:pt x="134995" y="45157"/>
                    <a:pt x="134925" y="45157"/>
                  </a:cubicBezTo>
                  <a:close/>
                  <a:moveTo>
                    <a:pt x="3860" y="47876"/>
                  </a:moveTo>
                  <a:cubicBezTo>
                    <a:pt x="3748" y="47876"/>
                    <a:pt x="3637" y="47926"/>
                    <a:pt x="3564" y="48023"/>
                  </a:cubicBezTo>
                  <a:cubicBezTo>
                    <a:pt x="2789" y="49027"/>
                    <a:pt x="2124" y="50111"/>
                    <a:pt x="1577" y="51257"/>
                  </a:cubicBezTo>
                  <a:cubicBezTo>
                    <a:pt x="1460" y="51504"/>
                    <a:pt x="1639" y="51789"/>
                    <a:pt x="1913" y="51789"/>
                  </a:cubicBezTo>
                  <a:lnTo>
                    <a:pt x="1913" y="51789"/>
                  </a:lnTo>
                  <a:cubicBezTo>
                    <a:pt x="2058" y="51789"/>
                    <a:pt x="2189" y="51706"/>
                    <a:pt x="2251" y="51577"/>
                  </a:cubicBezTo>
                  <a:cubicBezTo>
                    <a:pt x="2775" y="50479"/>
                    <a:pt x="3412" y="49440"/>
                    <a:pt x="4155" y="48475"/>
                  </a:cubicBezTo>
                  <a:cubicBezTo>
                    <a:pt x="4280" y="48313"/>
                    <a:pt x="4249" y="48078"/>
                    <a:pt x="4087" y="47953"/>
                  </a:cubicBezTo>
                  <a:cubicBezTo>
                    <a:pt x="4019" y="47901"/>
                    <a:pt x="3939" y="47876"/>
                    <a:pt x="3860" y="47876"/>
                  </a:cubicBezTo>
                  <a:close/>
                  <a:moveTo>
                    <a:pt x="1913" y="51789"/>
                  </a:moveTo>
                  <a:cubicBezTo>
                    <a:pt x="1913" y="51789"/>
                    <a:pt x="1913" y="51789"/>
                    <a:pt x="1913" y="51789"/>
                  </a:cubicBezTo>
                  <a:lnTo>
                    <a:pt x="1914" y="51789"/>
                  </a:lnTo>
                  <a:cubicBezTo>
                    <a:pt x="1914" y="51789"/>
                    <a:pt x="1913" y="51789"/>
                    <a:pt x="1913" y="51789"/>
                  </a:cubicBezTo>
                  <a:close/>
                  <a:moveTo>
                    <a:pt x="138905" y="49016"/>
                  </a:moveTo>
                  <a:cubicBezTo>
                    <a:pt x="138833" y="49016"/>
                    <a:pt x="138760" y="49037"/>
                    <a:pt x="138695" y="49081"/>
                  </a:cubicBezTo>
                  <a:cubicBezTo>
                    <a:pt x="138524" y="49198"/>
                    <a:pt x="138480" y="49433"/>
                    <a:pt x="138601" y="49604"/>
                  </a:cubicBezTo>
                  <a:cubicBezTo>
                    <a:pt x="139293" y="50624"/>
                    <a:pt x="139813" y="51715"/>
                    <a:pt x="140147" y="52847"/>
                  </a:cubicBezTo>
                  <a:cubicBezTo>
                    <a:pt x="140194" y="53006"/>
                    <a:pt x="140339" y="53114"/>
                    <a:pt x="140504" y="53116"/>
                  </a:cubicBezTo>
                  <a:cubicBezTo>
                    <a:pt x="140540" y="53114"/>
                    <a:pt x="140575" y="53109"/>
                    <a:pt x="140610" y="53099"/>
                  </a:cubicBezTo>
                  <a:cubicBezTo>
                    <a:pt x="140807" y="53041"/>
                    <a:pt x="140920" y="52833"/>
                    <a:pt x="140862" y="52636"/>
                  </a:cubicBezTo>
                  <a:cubicBezTo>
                    <a:pt x="140507" y="51429"/>
                    <a:pt x="139953" y="50268"/>
                    <a:pt x="139217" y="49184"/>
                  </a:cubicBezTo>
                  <a:cubicBezTo>
                    <a:pt x="139145" y="49075"/>
                    <a:pt x="139026" y="49016"/>
                    <a:pt x="138905" y="49016"/>
                  </a:cubicBezTo>
                  <a:close/>
                  <a:moveTo>
                    <a:pt x="1212" y="52769"/>
                  </a:moveTo>
                  <a:cubicBezTo>
                    <a:pt x="1057" y="52769"/>
                    <a:pt x="913" y="52865"/>
                    <a:pt x="859" y="53019"/>
                  </a:cubicBezTo>
                  <a:cubicBezTo>
                    <a:pt x="447" y="54224"/>
                    <a:pt x="181" y="55471"/>
                    <a:pt x="64" y="56740"/>
                  </a:cubicBezTo>
                  <a:cubicBezTo>
                    <a:pt x="47" y="56944"/>
                    <a:pt x="197" y="57125"/>
                    <a:pt x="403" y="57144"/>
                  </a:cubicBezTo>
                  <a:cubicBezTo>
                    <a:pt x="414" y="57145"/>
                    <a:pt x="425" y="57145"/>
                    <a:pt x="436" y="57145"/>
                  </a:cubicBezTo>
                  <a:lnTo>
                    <a:pt x="436" y="57145"/>
                  </a:lnTo>
                  <a:cubicBezTo>
                    <a:pt x="629" y="57145"/>
                    <a:pt x="791" y="56998"/>
                    <a:pt x="807" y="56806"/>
                  </a:cubicBezTo>
                  <a:cubicBezTo>
                    <a:pt x="918" y="55597"/>
                    <a:pt x="1172" y="54407"/>
                    <a:pt x="1565" y="53259"/>
                  </a:cubicBezTo>
                  <a:cubicBezTo>
                    <a:pt x="1630" y="53066"/>
                    <a:pt x="1526" y="52855"/>
                    <a:pt x="1333" y="52789"/>
                  </a:cubicBezTo>
                  <a:cubicBezTo>
                    <a:pt x="1293" y="52775"/>
                    <a:pt x="1252" y="52769"/>
                    <a:pt x="1212" y="52769"/>
                  </a:cubicBezTo>
                  <a:close/>
                  <a:moveTo>
                    <a:pt x="436" y="57145"/>
                  </a:moveTo>
                  <a:cubicBezTo>
                    <a:pt x="436" y="57145"/>
                    <a:pt x="436" y="57145"/>
                    <a:pt x="436" y="57145"/>
                  </a:cubicBezTo>
                  <a:lnTo>
                    <a:pt x="437" y="57145"/>
                  </a:lnTo>
                  <a:cubicBezTo>
                    <a:pt x="437" y="57145"/>
                    <a:pt x="436" y="57145"/>
                    <a:pt x="436" y="57145"/>
                  </a:cubicBezTo>
                  <a:close/>
                  <a:moveTo>
                    <a:pt x="140880" y="54190"/>
                  </a:moveTo>
                  <a:cubicBezTo>
                    <a:pt x="140865" y="54190"/>
                    <a:pt x="140849" y="54191"/>
                    <a:pt x="140834" y="54193"/>
                  </a:cubicBezTo>
                  <a:cubicBezTo>
                    <a:pt x="140630" y="54217"/>
                    <a:pt x="140484" y="54403"/>
                    <a:pt x="140509" y="54608"/>
                  </a:cubicBezTo>
                  <a:cubicBezTo>
                    <a:pt x="140518" y="54682"/>
                    <a:pt x="140526" y="54758"/>
                    <a:pt x="140533" y="54834"/>
                  </a:cubicBezTo>
                  <a:cubicBezTo>
                    <a:pt x="140568" y="55183"/>
                    <a:pt x="140584" y="55536"/>
                    <a:pt x="140584" y="55886"/>
                  </a:cubicBezTo>
                  <a:cubicBezTo>
                    <a:pt x="140584" y="56660"/>
                    <a:pt x="140500" y="57430"/>
                    <a:pt x="140337" y="58186"/>
                  </a:cubicBezTo>
                  <a:cubicBezTo>
                    <a:pt x="140293" y="58387"/>
                    <a:pt x="140421" y="58585"/>
                    <a:pt x="140622" y="58630"/>
                  </a:cubicBezTo>
                  <a:cubicBezTo>
                    <a:pt x="140648" y="58635"/>
                    <a:pt x="140675" y="58638"/>
                    <a:pt x="140701" y="58638"/>
                  </a:cubicBezTo>
                  <a:cubicBezTo>
                    <a:pt x="140877" y="58638"/>
                    <a:pt x="141028" y="58515"/>
                    <a:pt x="141065" y="58344"/>
                  </a:cubicBezTo>
                  <a:cubicBezTo>
                    <a:pt x="141241" y="57537"/>
                    <a:pt x="141330" y="56713"/>
                    <a:pt x="141330" y="55886"/>
                  </a:cubicBezTo>
                  <a:cubicBezTo>
                    <a:pt x="141330" y="55513"/>
                    <a:pt x="141312" y="55134"/>
                    <a:pt x="141275" y="54763"/>
                  </a:cubicBezTo>
                  <a:cubicBezTo>
                    <a:pt x="141267" y="54682"/>
                    <a:pt x="141258" y="54600"/>
                    <a:pt x="141248" y="54517"/>
                  </a:cubicBezTo>
                  <a:cubicBezTo>
                    <a:pt x="141226" y="54329"/>
                    <a:pt x="141066" y="54190"/>
                    <a:pt x="140880" y="54190"/>
                  </a:cubicBezTo>
                  <a:close/>
                  <a:moveTo>
                    <a:pt x="380" y="58261"/>
                  </a:moveTo>
                  <a:cubicBezTo>
                    <a:pt x="376" y="58261"/>
                    <a:pt x="372" y="58261"/>
                    <a:pt x="368" y="58261"/>
                  </a:cubicBezTo>
                  <a:cubicBezTo>
                    <a:pt x="164" y="58267"/>
                    <a:pt x="1" y="58439"/>
                    <a:pt x="7" y="58644"/>
                  </a:cubicBezTo>
                  <a:cubicBezTo>
                    <a:pt x="19" y="58997"/>
                    <a:pt x="42" y="59354"/>
                    <a:pt x="76" y="59705"/>
                  </a:cubicBezTo>
                  <a:cubicBezTo>
                    <a:pt x="164" y="60618"/>
                    <a:pt x="330" y="61521"/>
                    <a:pt x="573" y="62405"/>
                  </a:cubicBezTo>
                  <a:cubicBezTo>
                    <a:pt x="618" y="62567"/>
                    <a:pt x="764" y="62680"/>
                    <a:pt x="932" y="62680"/>
                  </a:cubicBezTo>
                  <a:cubicBezTo>
                    <a:pt x="965" y="62680"/>
                    <a:pt x="998" y="62676"/>
                    <a:pt x="1031" y="62667"/>
                  </a:cubicBezTo>
                  <a:cubicBezTo>
                    <a:pt x="1230" y="62613"/>
                    <a:pt x="1347" y="62408"/>
                    <a:pt x="1292" y="62209"/>
                  </a:cubicBezTo>
                  <a:cubicBezTo>
                    <a:pt x="1060" y="61365"/>
                    <a:pt x="901" y="60504"/>
                    <a:pt x="817" y="59634"/>
                  </a:cubicBezTo>
                  <a:cubicBezTo>
                    <a:pt x="784" y="59298"/>
                    <a:pt x="763" y="58958"/>
                    <a:pt x="753" y="58622"/>
                  </a:cubicBezTo>
                  <a:cubicBezTo>
                    <a:pt x="746" y="58420"/>
                    <a:pt x="581" y="58261"/>
                    <a:pt x="380" y="58261"/>
                  </a:cubicBezTo>
                  <a:close/>
                  <a:moveTo>
                    <a:pt x="140162" y="59671"/>
                  </a:moveTo>
                  <a:cubicBezTo>
                    <a:pt x="140013" y="59671"/>
                    <a:pt x="139872" y="59761"/>
                    <a:pt x="139815" y="59908"/>
                  </a:cubicBezTo>
                  <a:cubicBezTo>
                    <a:pt x="139383" y="61006"/>
                    <a:pt x="138779" y="62055"/>
                    <a:pt x="138016" y="63029"/>
                  </a:cubicBezTo>
                  <a:cubicBezTo>
                    <a:pt x="137824" y="63273"/>
                    <a:pt x="137998" y="63630"/>
                    <a:pt x="138309" y="63631"/>
                  </a:cubicBezTo>
                  <a:cubicBezTo>
                    <a:pt x="138423" y="63631"/>
                    <a:pt x="138531" y="63579"/>
                    <a:pt x="138602" y="63489"/>
                  </a:cubicBezTo>
                  <a:cubicBezTo>
                    <a:pt x="139410" y="62459"/>
                    <a:pt x="140053" y="61346"/>
                    <a:pt x="140509" y="60180"/>
                  </a:cubicBezTo>
                  <a:cubicBezTo>
                    <a:pt x="140584" y="59988"/>
                    <a:pt x="140490" y="59772"/>
                    <a:pt x="140298" y="59697"/>
                  </a:cubicBezTo>
                  <a:cubicBezTo>
                    <a:pt x="140253" y="59680"/>
                    <a:pt x="140207" y="59671"/>
                    <a:pt x="140162" y="59671"/>
                  </a:cubicBezTo>
                  <a:close/>
                  <a:moveTo>
                    <a:pt x="137069" y="64272"/>
                  </a:moveTo>
                  <a:cubicBezTo>
                    <a:pt x="136975" y="64272"/>
                    <a:pt x="136880" y="64307"/>
                    <a:pt x="136808" y="64378"/>
                  </a:cubicBezTo>
                  <a:cubicBezTo>
                    <a:pt x="135959" y="65210"/>
                    <a:pt x="134991" y="65953"/>
                    <a:pt x="133930" y="66588"/>
                  </a:cubicBezTo>
                  <a:cubicBezTo>
                    <a:pt x="133785" y="66673"/>
                    <a:pt x="133717" y="66845"/>
                    <a:pt x="133761" y="67006"/>
                  </a:cubicBezTo>
                  <a:cubicBezTo>
                    <a:pt x="133806" y="67168"/>
                    <a:pt x="133953" y="67280"/>
                    <a:pt x="134121" y="67281"/>
                  </a:cubicBezTo>
                  <a:lnTo>
                    <a:pt x="134121" y="67281"/>
                  </a:lnTo>
                  <a:cubicBezTo>
                    <a:pt x="134188" y="67281"/>
                    <a:pt x="134255" y="67262"/>
                    <a:pt x="134312" y="67227"/>
                  </a:cubicBezTo>
                  <a:cubicBezTo>
                    <a:pt x="135424" y="66563"/>
                    <a:pt x="136439" y="65784"/>
                    <a:pt x="137329" y="64911"/>
                  </a:cubicBezTo>
                  <a:cubicBezTo>
                    <a:pt x="137477" y="64766"/>
                    <a:pt x="137479" y="64531"/>
                    <a:pt x="137334" y="64383"/>
                  </a:cubicBezTo>
                  <a:cubicBezTo>
                    <a:pt x="137261" y="64309"/>
                    <a:pt x="137165" y="64272"/>
                    <a:pt x="137069" y="64272"/>
                  </a:cubicBezTo>
                  <a:close/>
                  <a:moveTo>
                    <a:pt x="134121" y="67281"/>
                  </a:moveTo>
                  <a:lnTo>
                    <a:pt x="134121" y="67281"/>
                  </a:lnTo>
                  <a:cubicBezTo>
                    <a:pt x="134121" y="67281"/>
                    <a:pt x="134120" y="67281"/>
                    <a:pt x="134120" y="67281"/>
                  </a:cubicBezTo>
                  <a:lnTo>
                    <a:pt x="134121" y="67281"/>
                  </a:lnTo>
                  <a:cubicBezTo>
                    <a:pt x="134121" y="67281"/>
                    <a:pt x="134121" y="67281"/>
                    <a:pt x="134121" y="67281"/>
                  </a:cubicBezTo>
                  <a:close/>
                  <a:moveTo>
                    <a:pt x="1528" y="63694"/>
                  </a:moveTo>
                  <a:cubicBezTo>
                    <a:pt x="1482" y="63694"/>
                    <a:pt x="1434" y="63703"/>
                    <a:pt x="1389" y="63722"/>
                  </a:cubicBezTo>
                  <a:cubicBezTo>
                    <a:pt x="1197" y="63799"/>
                    <a:pt x="1105" y="64018"/>
                    <a:pt x="1184" y="64209"/>
                  </a:cubicBezTo>
                  <a:cubicBezTo>
                    <a:pt x="1662" y="65386"/>
                    <a:pt x="2271" y="66504"/>
                    <a:pt x="2999" y="67545"/>
                  </a:cubicBezTo>
                  <a:cubicBezTo>
                    <a:pt x="3068" y="67645"/>
                    <a:pt x="3181" y="67704"/>
                    <a:pt x="3302" y="67704"/>
                  </a:cubicBezTo>
                  <a:cubicBezTo>
                    <a:pt x="3303" y="67704"/>
                    <a:pt x="3304" y="67704"/>
                    <a:pt x="3306" y="67704"/>
                  </a:cubicBezTo>
                  <a:cubicBezTo>
                    <a:pt x="3606" y="67704"/>
                    <a:pt x="3783" y="67366"/>
                    <a:pt x="3611" y="67119"/>
                  </a:cubicBezTo>
                  <a:cubicBezTo>
                    <a:pt x="2915" y="66123"/>
                    <a:pt x="2332" y="65054"/>
                    <a:pt x="1874" y="63929"/>
                  </a:cubicBezTo>
                  <a:cubicBezTo>
                    <a:pt x="1816" y="63783"/>
                    <a:pt x="1676" y="63694"/>
                    <a:pt x="1528" y="63694"/>
                  </a:cubicBezTo>
                  <a:close/>
                  <a:moveTo>
                    <a:pt x="132477" y="67397"/>
                  </a:moveTo>
                  <a:cubicBezTo>
                    <a:pt x="132423" y="67397"/>
                    <a:pt x="132369" y="67409"/>
                    <a:pt x="132317" y="67434"/>
                  </a:cubicBezTo>
                  <a:cubicBezTo>
                    <a:pt x="131209" y="67939"/>
                    <a:pt x="130053" y="68328"/>
                    <a:pt x="128865" y="68595"/>
                  </a:cubicBezTo>
                  <a:cubicBezTo>
                    <a:pt x="128681" y="68637"/>
                    <a:pt x="128557" y="68811"/>
                    <a:pt x="128578" y="68999"/>
                  </a:cubicBezTo>
                  <a:cubicBezTo>
                    <a:pt x="128599" y="69188"/>
                    <a:pt x="128758" y="69330"/>
                    <a:pt x="128948" y="69331"/>
                  </a:cubicBezTo>
                  <a:cubicBezTo>
                    <a:pt x="128976" y="69331"/>
                    <a:pt x="129003" y="69328"/>
                    <a:pt x="129030" y="69321"/>
                  </a:cubicBezTo>
                  <a:cubicBezTo>
                    <a:pt x="130267" y="69044"/>
                    <a:pt x="131473" y="68638"/>
                    <a:pt x="132626" y="68112"/>
                  </a:cubicBezTo>
                  <a:cubicBezTo>
                    <a:pt x="132817" y="68029"/>
                    <a:pt x="132903" y="67805"/>
                    <a:pt x="132816" y="67615"/>
                  </a:cubicBezTo>
                  <a:cubicBezTo>
                    <a:pt x="132753" y="67478"/>
                    <a:pt x="132618" y="67397"/>
                    <a:pt x="132477" y="67397"/>
                  </a:cubicBezTo>
                  <a:close/>
                  <a:moveTo>
                    <a:pt x="118150" y="68083"/>
                  </a:moveTo>
                  <a:cubicBezTo>
                    <a:pt x="118061" y="68083"/>
                    <a:pt x="117971" y="68086"/>
                    <a:pt x="117881" y="68091"/>
                  </a:cubicBezTo>
                  <a:cubicBezTo>
                    <a:pt x="117676" y="68104"/>
                    <a:pt x="117520" y="68279"/>
                    <a:pt x="117531" y="68485"/>
                  </a:cubicBezTo>
                  <a:cubicBezTo>
                    <a:pt x="117544" y="68686"/>
                    <a:pt x="117703" y="68835"/>
                    <a:pt x="117913" y="68835"/>
                  </a:cubicBezTo>
                  <a:cubicBezTo>
                    <a:pt x="117917" y="68835"/>
                    <a:pt x="117921" y="68835"/>
                    <a:pt x="117926" y="68835"/>
                  </a:cubicBezTo>
                  <a:cubicBezTo>
                    <a:pt x="118003" y="68831"/>
                    <a:pt x="118081" y="68828"/>
                    <a:pt x="118158" y="68828"/>
                  </a:cubicBezTo>
                  <a:cubicBezTo>
                    <a:pt x="118536" y="68828"/>
                    <a:pt x="118912" y="68885"/>
                    <a:pt x="119274" y="68994"/>
                  </a:cubicBezTo>
                  <a:cubicBezTo>
                    <a:pt x="119999" y="69214"/>
                    <a:pt x="120738" y="69389"/>
                    <a:pt x="121485" y="69518"/>
                  </a:cubicBezTo>
                  <a:cubicBezTo>
                    <a:pt x="121507" y="69522"/>
                    <a:pt x="121528" y="69525"/>
                    <a:pt x="121548" y="69525"/>
                  </a:cubicBezTo>
                  <a:lnTo>
                    <a:pt x="121548" y="69526"/>
                  </a:lnTo>
                  <a:cubicBezTo>
                    <a:pt x="121742" y="69526"/>
                    <a:pt x="121903" y="69377"/>
                    <a:pt x="121920" y="69185"/>
                  </a:cubicBezTo>
                  <a:cubicBezTo>
                    <a:pt x="121936" y="68992"/>
                    <a:pt x="121803" y="68819"/>
                    <a:pt x="121612" y="68786"/>
                  </a:cubicBezTo>
                  <a:cubicBezTo>
                    <a:pt x="120895" y="68661"/>
                    <a:pt x="120186" y="68493"/>
                    <a:pt x="119489" y="68282"/>
                  </a:cubicBezTo>
                  <a:cubicBezTo>
                    <a:pt x="119055" y="68150"/>
                    <a:pt x="118603" y="68083"/>
                    <a:pt x="118150" y="68083"/>
                  </a:cubicBezTo>
                  <a:close/>
                  <a:moveTo>
                    <a:pt x="127115" y="68905"/>
                  </a:moveTo>
                  <a:cubicBezTo>
                    <a:pt x="127100" y="68905"/>
                    <a:pt x="127085" y="68906"/>
                    <a:pt x="127069" y="68908"/>
                  </a:cubicBezTo>
                  <a:cubicBezTo>
                    <a:pt x="126806" y="68941"/>
                    <a:pt x="126540" y="68969"/>
                    <a:pt x="126273" y="68990"/>
                  </a:cubicBezTo>
                  <a:cubicBezTo>
                    <a:pt x="125767" y="69031"/>
                    <a:pt x="125261" y="69052"/>
                    <a:pt x="124754" y="69052"/>
                  </a:cubicBezTo>
                  <a:cubicBezTo>
                    <a:pt x="124310" y="69052"/>
                    <a:pt x="123866" y="69036"/>
                    <a:pt x="123423" y="69004"/>
                  </a:cubicBezTo>
                  <a:cubicBezTo>
                    <a:pt x="123415" y="69004"/>
                    <a:pt x="123406" y="69004"/>
                    <a:pt x="123398" y="69004"/>
                  </a:cubicBezTo>
                  <a:cubicBezTo>
                    <a:pt x="123204" y="69004"/>
                    <a:pt x="123039" y="69153"/>
                    <a:pt x="123025" y="69350"/>
                  </a:cubicBezTo>
                  <a:cubicBezTo>
                    <a:pt x="123010" y="69555"/>
                    <a:pt x="123165" y="69733"/>
                    <a:pt x="123370" y="69749"/>
                  </a:cubicBezTo>
                  <a:cubicBezTo>
                    <a:pt x="123827" y="69782"/>
                    <a:pt x="124290" y="69798"/>
                    <a:pt x="124746" y="69798"/>
                  </a:cubicBezTo>
                  <a:cubicBezTo>
                    <a:pt x="125272" y="69798"/>
                    <a:pt x="125805" y="69775"/>
                    <a:pt x="126333" y="69733"/>
                  </a:cubicBezTo>
                  <a:cubicBezTo>
                    <a:pt x="126611" y="69710"/>
                    <a:pt x="126887" y="69681"/>
                    <a:pt x="127161" y="69648"/>
                  </a:cubicBezTo>
                  <a:cubicBezTo>
                    <a:pt x="127364" y="69623"/>
                    <a:pt x="127509" y="69437"/>
                    <a:pt x="127485" y="69232"/>
                  </a:cubicBezTo>
                  <a:cubicBezTo>
                    <a:pt x="127461" y="69044"/>
                    <a:pt x="127300" y="68905"/>
                    <a:pt x="127115" y="68905"/>
                  </a:cubicBezTo>
                  <a:close/>
                  <a:moveTo>
                    <a:pt x="4448" y="68427"/>
                  </a:moveTo>
                  <a:cubicBezTo>
                    <a:pt x="4362" y="68427"/>
                    <a:pt x="4275" y="68457"/>
                    <a:pt x="4205" y="68519"/>
                  </a:cubicBezTo>
                  <a:cubicBezTo>
                    <a:pt x="4050" y="68653"/>
                    <a:pt x="4032" y="68889"/>
                    <a:pt x="4167" y="69044"/>
                  </a:cubicBezTo>
                  <a:cubicBezTo>
                    <a:pt x="4997" y="70000"/>
                    <a:pt x="5920" y="70873"/>
                    <a:pt x="6919" y="71652"/>
                  </a:cubicBezTo>
                  <a:cubicBezTo>
                    <a:pt x="6984" y="71702"/>
                    <a:pt x="7064" y="71730"/>
                    <a:pt x="7148" y="71730"/>
                  </a:cubicBezTo>
                  <a:cubicBezTo>
                    <a:pt x="7307" y="71729"/>
                    <a:pt x="7448" y="71629"/>
                    <a:pt x="7501" y="71479"/>
                  </a:cubicBezTo>
                  <a:cubicBezTo>
                    <a:pt x="7553" y="71327"/>
                    <a:pt x="7503" y="71161"/>
                    <a:pt x="7377" y="71063"/>
                  </a:cubicBezTo>
                  <a:cubicBezTo>
                    <a:pt x="6416" y="70315"/>
                    <a:pt x="5529" y="69475"/>
                    <a:pt x="4730" y="68557"/>
                  </a:cubicBezTo>
                  <a:cubicBezTo>
                    <a:pt x="4656" y="68471"/>
                    <a:pt x="4553" y="68427"/>
                    <a:pt x="4448" y="68427"/>
                  </a:cubicBezTo>
                  <a:close/>
                  <a:moveTo>
                    <a:pt x="116122" y="68605"/>
                  </a:moveTo>
                  <a:cubicBezTo>
                    <a:pt x="116064" y="68605"/>
                    <a:pt x="116005" y="68619"/>
                    <a:pt x="115950" y="68647"/>
                  </a:cubicBezTo>
                  <a:cubicBezTo>
                    <a:pt x="115131" y="69101"/>
                    <a:pt x="114517" y="69775"/>
                    <a:pt x="114171" y="70598"/>
                  </a:cubicBezTo>
                  <a:cubicBezTo>
                    <a:pt x="114011" y="70976"/>
                    <a:pt x="113825" y="71341"/>
                    <a:pt x="113614" y="71691"/>
                  </a:cubicBezTo>
                  <a:cubicBezTo>
                    <a:pt x="113464" y="71939"/>
                    <a:pt x="113642" y="72256"/>
                    <a:pt x="113931" y="72257"/>
                  </a:cubicBezTo>
                  <a:lnTo>
                    <a:pt x="113931" y="72257"/>
                  </a:lnTo>
                  <a:cubicBezTo>
                    <a:pt x="114062" y="72257"/>
                    <a:pt x="114184" y="72188"/>
                    <a:pt x="114251" y="72076"/>
                  </a:cubicBezTo>
                  <a:cubicBezTo>
                    <a:pt x="114481" y="71695"/>
                    <a:pt x="114685" y="71298"/>
                    <a:pt x="114858" y="70887"/>
                  </a:cubicBezTo>
                  <a:cubicBezTo>
                    <a:pt x="115138" y="70221"/>
                    <a:pt x="115640" y="69671"/>
                    <a:pt x="116310" y="69300"/>
                  </a:cubicBezTo>
                  <a:cubicBezTo>
                    <a:pt x="116485" y="69197"/>
                    <a:pt x="116546" y="68974"/>
                    <a:pt x="116448" y="68797"/>
                  </a:cubicBezTo>
                  <a:cubicBezTo>
                    <a:pt x="116380" y="68674"/>
                    <a:pt x="116253" y="68605"/>
                    <a:pt x="116122" y="68605"/>
                  </a:cubicBezTo>
                  <a:close/>
                  <a:moveTo>
                    <a:pt x="113931" y="72257"/>
                  </a:moveTo>
                  <a:cubicBezTo>
                    <a:pt x="113931" y="72257"/>
                    <a:pt x="113931" y="72257"/>
                    <a:pt x="113930" y="72257"/>
                  </a:cubicBezTo>
                  <a:lnTo>
                    <a:pt x="113932" y="72257"/>
                  </a:lnTo>
                  <a:cubicBezTo>
                    <a:pt x="113932" y="72257"/>
                    <a:pt x="113931" y="72257"/>
                    <a:pt x="113931" y="72257"/>
                  </a:cubicBezTo>
                  <a:close/>
                  <a:moveTo>
                    <a:pt x="8666" y="72062"/>
                  </a:moveTo>
                  <a:cubicBezTo>
                    <a:pt x="8543" y="72062"/>
                    <a:pt x="8423" y="72122"/>
                    <a:pt x="8353" y="72233"/>
                  </a:cubicBezTo>
                  <a:cubicBezTo>
                    <a:pt x="8241" y="72406"/>
                    <a:pt x="8292" y="72637"/>
                    <a:pt x="8465" y="72748"/>
                  </a:cubicBezTo>
                  <a:cubicBezTo>
                    <a:pt x="9527" y="73431"/>
                    <a:pt x="10646" y="74023"/>
                    <a:pt x="11809" y="74516"/>
                  </a:cubicBezTo>
                  <a:cubicBezTo>
                    <a:pt x="11855" y="74536"/>
                    <a:pt x="11904" y="74547"/>
                    <a:pt x="11955" y="74547"/>
                  </a:cubicBezTo>
                  <a:cubicBezTo>
                    <a:pt x="12132" y="74547"/>
                    <a:pt x="12285" y="74422"/>
                    <a:pt x="12320" y="74249"/>
                  </a:cubicBezTo>
                  <a:cubicBezTo>
                    <a:pt x="12356" y="74075"/>
                    <a:pt x="12264" y="73900"/>
                    <a:pt x="12100" y="73831"/>
                  </a:cubicBezTo>
                  <a:cubicBezTo>
                    <a:pt x="10977" y="73354"/>
                    <a:pt x="9896" y="72781"/>
                    <a:pt x="8868" y="72122"/>
                  </a:cubicBezTo>
                  <a:cubicBezTo>
                    <a:pt x="8805" y="72082"/>
                    <a:pt x="8735" y="72062"/>
                    <a:pt x="8666" y="72062"/>
                  </a:cubicBezTo>
                  <a:close/>
                  <a:moveTo>
                    <a:pt x="33672" y="73103"/>
                  </a:moveTo>
                  <a:cubicBezTo>
                    <a:pt x="33662" y="73103"/>
                    <a:pt x="33652" y="73103"/>
                    <a:pt x="33642" y="73104"/>
                  </a:cubicBezTo>
                  <a:cubicBezTo>
                    <a:pt x="33083" y="73139"/>
                    <a:pt x="32538" y="73276"/>
                    <a:pt x="32030" y="73510"/>
                  </a:cubicBezTo>
                  <a:cubicBezTo>
                    <a:pt x="31381" y="73809"/>
                    <a:pt x="30709" y="74082"/>
                    <a:pt x="30033" y="74320"/>
                  </a:cubicBezTo>
                  <a:cubicBezTo>
                    <a:pt x="29861" y="74381"/>
                    <a:pt x="29760" y="74556"/>
                    <a:pt x="29790" y="74735"/>
                  </a:cubicBezTo>
                  <a:cubicBezTo>
                    <a:pt x="29821" y="74913"/>
                    <a:pt x="29975" y="75044"/>
                    <a:pt x="30157" y="75045"/>
                  </a:cubicBezTo>
                  <a:cubicBezTo>
                    <a:pt x="30199" y="75044"/>
                    <a:pt x="30240" y="75038"/>
                    <a:pt x="30281" y="75022"/>
                  </a:cubicBezTo>
                  <a:cubicBezTo>
                    <a:pt x="30978" y="74777"/>
                    <a:pt x="31672" y="74495"/>
                    <a:pt x="32342" y="74187"/>
                  </a:cubicBezTo>
                  <a:cubicBezTo>
                    <a:pt x="32767" y="73992"/>
                    <a:pt x="33223" y="73876"/>
                    <a:pt x="33689" y="73848"/>
                  </a:cubicBezTo>
                  <a:cubicBezTo>
                    <a:pt x="33894" y="73834"/>
                    <a:pt x="34050" y="73658"/>
                    <a:pt x="34037" y="73453"/>
                  </a:cubicBezTo>
                  <a:cubicBezTo>
                    <a:pt x="34024" y="73257"/>
                    <a:pt x="33860" y="73103"/>
                    <a:pt x="33672" y="73103"/>
                  </a:cubicBezTo>
                  <a:close/>
                  <a:moveTo>
                    <a:pt x="112815" y="73004"/>
                  </a:moveTo>
                  <a:cubicBezTo>
                    <a:pt x="112716" y="73004"/>
                    <a:pt x="112616" y="73043"/>
                    <a:pt x="112543" y="73122"/>
                  </a:cubicBezTo>
                  <a:cubicBezTo>
                    <a:pt x="111756" y="73986"/>
                    <a:pt x="110804" y="74725"/>
                    <a:pt x="109711" y="75316"/>
                  </a:cubicBezTo>
                  <a:cubicBezTo>
                    <a:pt x="109561" y="75398"/>
                    <a:pt x="109485" y="75571"/>
                    <a:pt x="109527" y="75736"/>
                  </a:cubicBezTo>
                  <a:cubicBezTo>
                    <a:pt x="109570" y="75901"/>
                    <a:pt x="109719" y="76017"/>
                    <a:pt x="109889" y="76017"/>
                  </a:cubicBezTo>
                  <a:lnTo>
                    <a:pt x="109889" y="76016"/>
                  </a:lnTo>
                  <a:cubicBezTo>
                    <a:pt x="109892" y="76016"/>
                    <a:pt x="109894" y="76016"/>
                    <a:pt x="109896" y="76016"/>
                  </a:cubicBezTo>
                  <a:cubicBezTo>
                    <a:pt x="109955" y="76016"/>
                    <a:pt x="110013" y="76001"/>
                    <a:pt x="110066" y="75973"/>
                  </a:cubicBezTo>
                  <a:cubicBezTo>
                    <a:pt x="111234" y="75340"/>
                    <a:pt x="112251" y="74549"/>
                    <a:pt x="113093" y="73624"/>
                  </a:cubicBezTo>
                  <a:cubicBezTo>
                    <a:pt x="113229" y="73472"/>
                    <a:pt x="113217" y="73238"/>
                    <a:pt x="113065" y="73100"/>
                  </a:cubicBezTo>
                  <a:cubicBezTo>
                    <a:pt x="112995" y="73036"/>
                    <a:pt x="112905" y="73004"/>
                    <a:pt x="112815" y="73004"/>
                  </a:cubicBezTo>
                  <a:close/>
                  <a:moveTo>
                    <a:pt x="13689" y="74459"/>
                  </a:moveTo>
                  <a:cubicBezTo>
                    <a:pt x="13533" y="74459"/>
                    <a:pt x="13387" y="74558"/>
                    <a:pt x="13335" y="74715"/>
                  </a:cubicBezTo>
                  <a:cubicBezTo>
                    <a:pt x="13269" y="74912"/>
                    <a:pt x="13377" y="75125"/>
                    <a:pt x="13577" y="75188"/>
                  </a:cubicBezTo>
                  <a:cubicBezTo>
                    <a:pt x="14773" y="75587"/>
                    <a:pt x="15998" y="75894"/>
                    <a:pt x="17240" y="76106"/>
                  </a:cubicBezTo>
                  <a:cubicBezTo>
                    <a:pt x="17262" y="76110"/>
                    <a:pt x="17282" y="76113"/>
                    <a:pt x="17304" y="76113"/>
                  </a:cubicBezTo>
                  <a:lnTo>
                    <a:pt x="17304" y="76111"/>
                  </a:lnTo>
                  <a:cubicBezTo>
                    <a:pt x="17497" y="76111"/>
                    <a:pt x="17659" y="75962"/>
                    <a:pt x="17675" y="75770"/>
                  </a:cubicBezTo>
                  <a:cubicBezTo>
                    <a:pt x="17692" y="75577"/>
                    <a:pt x="17557" y="75403"/>
                    <a:pt x="17366" y="75371"/>
                  </a:cubicBezTo>
                  <a:cubicBezTo>
                    <a:pt x="16161" y="75165"/>
                    <a:pt x="14972" y="74867"/>
                    <a:pt x="13812" y="74481"/>
                  </a:cubicBezTo>
                  <a:cubicBezTo>
                    <a:pt x="13772" y="74466"/>
                    <a:pt x="13730" y="74459"/>
                    <a:pt x="13689" y="74459"/>
                  </a:cubicBezTo>
                  <a:close/>
                  <a:moveTo>
                    <a:pt x="28373" y="74856"/>
                  </a:moveTo>
                  <a:cubicBezTo>
                    <a:pt x="28343" y="74856"/>
                    <a:pt x="28312" y="74860"/>
                    <a:pt x="28282" y="74867"/>
                  </a:cubicBezTo>
                  <a:cubicBezTo>
                    <a:pt x="27100" y="75185"/>
                    <a:pt x="25897" y="75415"/>
                    <a:pt x="24682" y="75558"/>
                  </a:cubicBezTo>
                  <a:cubicBezTo>
                    <a:pt x="24486" y="75581"/>
                    <a:pt x="24341" y="75753"/>
                    <a:pt x="24352" y="75950"/>
                  </a:cubicBezTo>
                  <a:cubicBezTo>
                    <a:pt x="24364" y="76147"/>
                    <a:pt x="24527" y="76301"/>
                    <a:pt x="24724" y="76301"/>
                  </a:cubicBezTo>
                  <a:cubicBezTo>
                    <a:pt x="24739" y="76301"/>
                    <a:pt x="24754" y="76300"/>
                    <a:pt x="24768" y="76298"/>
                  </a:cubicBezTo>
                  <a:cubicBezTo>
                    <a:pt x="26020" y="76152"/>
                    <a:pt x="27259" y="75914"/>
                    <a:pt x="28476" y="75587"/>
                  </a:cubicBezTo>
                  <a:cubicBezTo>
                    <a:pt x="28672" y="75530"/>
                    <a:pt x="28787" y="75328"/>
                    <a:pt x="28733" y="75131"/>
                  </a:cubicBezTo>
                  <a:cubicBezTo>
                    <a:pt x="28688" y="74965"/>
                    <a:pt x="28538" y="74856"/>
                    <a:pt x="28373" y="74856"/>
                  </a:cubicBezTo>
                  <a:close/>
                  <a:moveTo>
                    <a:pt x="19152" y="75614"/>
                  </a:moveTo>
                  <a:cubicBezTo>
                    <a:pt x="18963" y="75614"/>
                    <a:pt x="18799" y="75757"/>
                    <a:pt x="18781" y="75951"/>
                  </a:cubicBezTo>
                  <a:cubicBezTo>
                    <a:pt x="18761" y="76155"/>
                    <a:pt x="18909" y="76336"/>
                    <a:pt x="19114" y="76358"/>
                  </a:cubicBezTo>
                  <a:cubicBezTo>
                    <a:pt x="19961" y="76441"/>
                    <a:pt x="20828" y="76473"/>
                    <a:pt x="21691" y="76480"/>
                  </a:cubicBezTo>
                  <a:lnTo>
                    <a:pt x="21691" y="76480"/>
                  </a:lnTo>
                  <a:cubicBezTo>
                    <a:pt x="22081" y="76480"/>
                    <a:pt x="22484" y="76470"/>
                    <a:pt x="22887" y="76452"/>
                  </a:cubicBezTo>
                  <a:cubicBezTo>
                    <a:pt x="23092" y="76443"/>
                    <a:pt x="23251" y="76269"/>
                    <a:pt x="23242" y="76063"/>
                  </a:cubicBezTo>
                  <a:cubicBezTo>
                    <a:pt x="23233" y="75866"/>
                    <a:pt x="23070" y="75707"/>
                    <a:pt x="22880" y="75707"/>
                  </a:cubicBezTo>
                  <a:cubicBezTo>
                    <a:pt x="22871" y="75707"/>
                    <a:pt x="22862" y="75707"/>
                    <a:pt x="22853" y="75708"/>
                  </a:cubicBezTo>
                  <a:cubicBezTo>
                    <a:pt x="22453" y="75726"/>
                    <a:pt x="22041" y="75731"/>
                    <a:pt x="21670" y="75735"/>
                  </a:cubicBezTo>
                  <a:cubicBezTo>
                    <a:pt x="20838" y="75735"/>
                    <a:pt x="20002" y="75695"/>
                    <a:pt x="19185" y="75615"/>
                  </a:cubicBezTo>
                  <a:cubicBezTo>
                    <a:pt x="19174" y="75614"/>
                    <a:pt x="19163" y="75614"/>
                    <a:pt x="19152" y="75614"/>
                  </a:cubicBezTo>
                  <a:close/>
                  <a:moveTo>
                    <a:pt x="21691" y="76480"/>
                  </a:moveTo>
                  <a:lnTo>
                    <a:pt x="21691" y="76480"/>
                  </a:lnTo>
                  <a:cubicBezTo>
                    <a:pt x="21691" y="76480"/>
                    <a:pt x="21690" y="76480"/>
                    <a:pt x="21690" y="76480"/>
                  </a:cubicBezTo>
                  <a:lnTo>
                    <a:pt x="21691" y="76480"/>
                  </a:lnTo>
                  <a:cubicBezTo>
                    <a:pt x="21691" y="76480"/>
                    <a:pt x="21691" y="76480"/>
                    <a:pt x="21691" y="76480"/>
                  </a:cubicBezTo>
                  <a:close/>
                  <a:moveTo>
                    <a:pt x="66193" y="74720"/>
                  </a:moveTo>
                  <a:cubicBezTo>
                    <a:pt x="65927" y="74720"/>
                    <a:pt x="65662" y="74743"/>
                    <a:pt x="65399" y="74788"/>
                  </a:cubicBezTo>
                  <a:cubicBezTo>
                    <a:pt x="65194" y="74821"/>
                    <a:pt x="65057" y="75015"/>
                    <a:pt x="65093" y="75220"/>
                  </a:cubicBezTo>
                  <a:cubicBezTo>
                    <a:pt x="65123" y="75401"/>
                    <a:pt x="65281" y="75528"/>
                    <a:pt x="65459" y="75528"/>
                  </a:cubicBezTo>
                  <a:cubicBezTo>
                    <a:pt x="65481" y="75528"/>
                    <a:pt x="65504" y="75526"/>
                    <a:pt x="65526" y="75522"/>
                  </a:cubicBezTo>
                  <a:cubicBezTo>
                    <a:pt x="65746" y="75484"/>
                    <a:pt x="65969" y="75466"/>
                    <a:pt x="66191" y="75466"/>
                  </a:cubicBezTo>
                  <a:cubicBezTo>
                    <a:pt x="66388" y="75466"/>
                    <a:pt x="66584" y="75480"/>
                    <a:pt x="66779" y="75510"/>
                  </a:cubicBezTo>
                  <a:cubicBezTo>
                    <a:pt x="67503" y="75622"/>
                    <a:pt x="68161" y="75928"/>
                    <a:pt x="68681" y="76399"/>
                  </a:cubicBezTo>
                  <a:cubicBezTo>
                    <a:pt x="68750" y="76460"/>
                    <a:pt x="68839" y="76494"/>
                    <a:pt x="68930" y="76494"/>
                  </a:cubicBezTo>
                  <a:cubicBezTo>
                    <a:pt x="69084" y="76494"/>
                    <a:pt x="69223" y="76399"/>
                    <a:pt x="69279" y="76255"/>
                  </a:cubicBezTo>
                  <a:cubicBezTo>
                    <a:pt x="69333" y="76111"/>
                    <a:pt x="69295" y="75948"/>
                    <a:pt x="69181" y="75845"/>
                  </a:cubicBezTo>
                  <a:cubicBezTo>
                    <a:pt x="68552" y="75277"/>
                    <a:pt x="67761" y="74907"/>
                    <a:pt x="66892" y="74773"/>
                  </a:cubicBezTo>
                  <a:cubicBezTo>
                    <a:pt x="66661" y="74738"/>
                    <a:pt x="66427" y="74720"/>
                    <a:pt x="66193" y="74720"/>
                  </a:cubicBezTo>
                  <a:close/>
                  <a:moveTo>
                    <a:pt x="35495" y="73393"/>
                  </a:moveTo>
                  <a:cubicBezTo>
                    <a:pt x="35347" y="73393"/>
                    <a:pt x="35207" y="73482"/>
                    <a:pt x="35149" y="73628"/>
                  </a:cubicBezTo>
                  <a:cubicBezTo>
                    <a:pt x="35074" y="73818"/>
                    <a:pt x="35166" y="74032"/>
                    <a:pt x="35354" y="74110"/>
                  </a:cubicBezTo>
                  <a:cubicBezTo>
                    <a:pt x="35911" y="74330"/>
                    <a:pt x="36400" y="74682"/>
                    <a:pt x="36765" y="75124"/>
                  </a:cubicBezTo>
                  <a:cubicBezTo>
                    <a:pt x="37153" y="75594"/>
                    <a:pt x="37569" y="76039"/>
                    <a:pt x="38011" y="76457"/>
                  </a:cubicBezTo>
                  <a:cubicBezTo>
                    <a:pt x="38080" y="76522"/>
                    <a:pt x="38172" y="76559"/>
                    <a:pt x="38267" y="76559"/>
                  </a:cubicBezTo>
                  <a:cubicBezTo>
                    <a:pt x="38604" y="76559"/>
                    <a:pt x="38768" y="76148"/>
                    <a:pt x="38524" y="75917"/>
                  </a:cubicBezTo>
                  <a:cubicBezTo>
                    <a:pt x="38104" y="75518"/>
                    <a:pt x="37709" y="75096"/>
                    <a:pt x="37340" y="74650"/>
                  </a:cubicBezTo>
                  <a:cubicBezTo>
                    <a:pt x="36894" y="74110"/>
                    <a:pt x="36303" y="73683"/>
                    <a:pt x="35627" y="73417"/>
                  </a:cubicBezTo>
                  <a:cubicBezTo>
                    <a:pt x="35584" y="73401"/>
                    <a:pt x="35539" y="73393"/>
                    <a:pt x="35495" y="73393"/>
                  </a:cubicBezTo>
                  <a:close/>
                  <a:moveTo>
                    <a:pt x="99041" y="76110"/>
                  </a:moveTo>
                  <a:cubicBezTo>
                    <a:pt x="98853" y="76110"/>
                    <a:pt x="98690" y="76253"/>
                    <a:pt x="98671" y="76445"/>
                  </a:cubicBezTo>
                  <a:cubicBezTo>
                    <a:pt x="98650" y="76649"/>
                    <a:pt x="98797" y="76832"/>
                    <a:pt x="99002" y="76854"/>
                  </a:cubicBezTo>
                  <a:cubicBezTo>
                    <a:pt x="99244" y="76880"/>
                    <a:pt x="99482" y="76927"/>
                    <a:pt x="99714" y="76997"/>
                  </a:cubicBezTo>
                  <a:cubicBezTo>
                    <a:pt x="100676" y="77287"/>
                    <a:pt x="101668" y="77467"/>
                    <a:pt x="102670" y="77536"/>
                  </a:cubicBezTo>
                  <a:cubicBezTo>
                    <a:pt x="102679" y="77537"/>
                    <a:pt x="102687" y="77537"/>
                    <a:pt x="102696" y="77537"/>
                  </a:cubicBezTo>
                  <a:cubicBezTo>
                    <a:pt x="102897" y="77537"/>
                    <a:pt x="103062" y="77378"/>
                    <a:pt x="103070" y="77177"/>
                  </a:cubicBezTo>
                  <a:cubicBezTo>
                    <a:pt x="103076" y="76976"/>
                    <a:pt x="102922" y="76806"/>
                    <a:pt x="102721" y="76792"/>
                  </a:cubicBezTo>
                  <a:cubicBezTo>
                    <a:pt x="101775" y="76727"/>
                    <a:pt x="100837" y="76556"/>
                    <a:pt x="99929" y="76283"/>
                  </a:cubicBezTo>
                  <a:cubicBezTo>
                    <a:pt x="99652" y="76200"/>
                    <a:pt x="99368" y="76143"/>
                    <a:pt x="99081" y="76113"/>
                  </a:cubicBezTo>
                  <a:cubicBezTo>
                    <a:pt x="99068" y="76111"/>
                    <a:pt x="99054" y="76110"/>
                    <a:pt x="99041" y="76110"/>
                  </a:cubicBezTo>
                  <a:close/>
                  <a:moveTo>
                    <a:pt x="108191" y="76033"/>
                  </a:moveTo>
                  <a:cubicBezTo>
                    <a:pt x="108149" y="76033"/>
                    <a:pt x="108106" y="76040"/>
                    <a:pt x="108064" y="76055"/>
                  </a:cubicBezTo>
                  <a:cubicBezTo>
                    <a:pt x="106984" y="76445"/>
                    <a:pt x="105856" y="76689"/>
                    <a:pt x="104712" y="76780"/>
                  </a:cubicBezTo>
                  <a:lnTo>
                    <a:pt x="104531" y="76793"/>
                  </a:lnTo>
                  <a:cubicBezTo>
                    <a:pt x="104332" y="76807"/>
                    <a:pt x="104179" y="76978"/>
                    <a:pt x="104185" y="77177"/>
                  </a:cubicBezTo>
                  <a:cubicBezTo>
                    <a:pt x="104192" y="77378"/>
                    <a:pt x="104356" y="77537"/>
                    <a:pt x="104557" y="77537"/>
                  </a:cubicBezTo>
                  <a:lnTo>
                    <a:pt x="104582" y="77537"/>
                  </a:lnTo>
                  <a:lnTo>
                    <a:pt x="104772" y="77523"/>
                  </a:lnTo>
                  <a:cubicBezTo>
                    <a:pt x="105983" y="77427"/>
                    <a:pt x="107176" y="77168"/>
                    <a:pt x="108318" y="76756"/>
                  </a:cubicBezTo>
                  <a:cubicBezTo>
                    <a:pt x="108512" y="76686"/>
                    <a:pt x="108612" y="76471"/>
                    <a:pt x="108542" y="76278"/>
                  </a:cubicBezTo>
                  <a:cubicBezTo>
                    <a:pt x="108486" y="76127"/>
                    <a:pt x="108343" y="76033"/>
                    <a:pt x="108191" y="76033"/>
                  </a:cubicBezTo>
                  <a:close/>
                  <a:moveTo>
                    <a:pt x="63760" y="75496"/>
                  </a:moveTo>
                  <a:cubicBezTo>
                    <a:pt x="63684" y="75496"/>
                    <a:pt x="63607" y="75519"/>
                    <a:pt x="63541" y="75568"/>
                  </a:cubicBezTo>
                  <a:cubicBezTo>
                    <a:pt x="63410" y="75664"/>
                    <a:pt x="63284" y="75767"/>
                    <a:pt x="63164" y="75876"/>
                  </a:cubicBezTo>
                  <a:cubicBezTo>
                    <a:pt x="62378" y="76601"/>
                    <a:pt x="61521" y="77247"/>
                    <a:pt x="60607" y="77804"/>
                  </a:cubicBezTo>
                  <a:cubicBezTo>
                    <a:pt x="60465" y="77891"/>
                    <a:pt x="60399" y="78063"/>
                    <a:pt x="60443" y="78223"/>
                  </a:cubicBezTo>
                  <a:cubicBezTo>
                    <a:pt x="60489" y="78384"/>
                    <a:pt x="60635" y="78495"/>
                    <a:pt x="60803" y="78495"/>
                  </a:cubicBezTo>
                  <a:cubicBezTo>
                    <a:pt x="60871" y="78495"/>
                    <a:pt x="60938" y="78476"/>
                    <a:pt x="60997" y="78440"/>
                  </a:cubicBezTo>
                  <a:cubicBezTo>
                    <a:pt x="61952" y="77858"/>
                    <a:pt x="62847" y="77182"/>
                    <a:pt x="63670" y="76424"/>
                  </a:cubicBezTo>
                  <a:cubicBezTo>
                    <a:pt x="63768" y="76334"/>
                    <a:pt x="63871" y="76249"/>
                    <a:pt x="63979" y="76170"/>
                  </a:cubicBezTo>
                  <a:cubicBezTo>
                    <a:pt x="64146" y="76049"/>
                    <a:pt x="64183" y="75815"/>
                    <a:pt x="64061" y="75650"/>
                  </a:cubicBezTo>
                  <a:cubicBezTo>
                    <a:pt x="63988" y="75549"/>
                    <a:pt x="63875" y="75496"/>
                    <a:pt x="63760" y="75496"/>
                  </a:cubicBezTo>
                  <a:close/>
                  <a:moveTo>
                    <a:pt x="97211" y="76320"/>
                  </a:moveTo>
                  <a:cubicBezTo>
                    <a:pt x="97169" y="76320"/>
                    <a:pt x="97126" y="76327"/>
                    <a:pt x="97084" y="76343"/>
                  </a:cubicBezTo>
                  <a:cubicBezTo>
                    <a:pt x="96228" y="76642"/>
                    <a:pt x="95513" y="77173"/>
                    <a:pt x="95014" y="77882"/>
                  </a:cubicBezTo>
                  <a:cubicBezTo>
                    <a:pt x="94766" y="78234"/>
                    <a:pt x="94498" y="78574"/>
                    <a:pt x="94213" y="78898"/>
                  </a:cubicBezTo>
                  <a:cubicBezTo>
                    <a:pt x="94000" y="79139"/>
                    <a:pt x="94172" y="79516"/>
                    <a:pt x="94493" y="79516"/>
                  </a:cubicBezTo>
                  <a:cubicBezTo>
                    <a:pt x="94600" y="79516"/>
                    <a:pt x="94701" y="79471"/>
                    <a:pt x="94773" y="79391"/>
                  </a:cubicBezTo>
                  <a:cubicBezTo>
                    <a:pt x="95075" y="79046"/>
                    <a:pt x="95360" y="78685"/>
                    <a:pt x="95625" y="78311"/>
                  </a:cubicBezTo>
                  <a:cubicBezTo>
                    <a:pt x="96032" y="77731"/>
                    <a:pt x="96622" y="77294"/>
                    <a:pt x="97329" y="77047"/>
                  </a:cubicBezTo>
                  <a:cubicBezTo>
                    <a:pt x="97526" y="76981"/>
                    <a:pt x="97631" y="76766"/>
                    <a:pt x="97563" y="76570"/>
                  </a:cubicBezTo>
                  <a:cubicBezTo>
                    <a:pt x="97509" y="76417"/>
                    <a:pt x="97365" y="76320"/>
                    <a:pt x="97211" y="76320"/>
                  </a:cubicBezTo>
                  <a:close/>
                  <a:moveTo>
                    <a:pt x="39699" y="77014"/>
                  </a:moveTo>
                  <a:cubicBezTo>
                    <a:pt x="39585" y="77014"/>
                    <a:pt x="39472" y="77066"/>
                    <a:pt x="39399" y="77164"/>
                  </a:cubicBezTo>
                  <a:cubicBezTo>
                    <a:pt x="39278" y="77327"/>
                    <a:pt x="39310" y="77558"/>
                    <a:pt x="39470" y="77682"/>
                  </a:cubicBezTo>
                  <a:cubicBezTo>
                    <a:pt x="40492" y="78437"/>
                    <a:pt x="41593" y="79078"/>
                    <a:pt x="42755" y="79593"/>
                  </a:cubicBezTo>
                  <a:cubicBezTo>
                    <a:pt x="42802" y="79613"/>
                    <a:pt x="42854" y="79625"/>
                    <a:pt x="42906" y="79625"/>
                  </a:cubicBezTo>
                  <a:cubicBezTo>
                    <a:pt x="43082" y="79625"/>
                    <a:pt x="43234" y="79502"/>
                    <a:pt x="43271" y="79329"/>
                  </a:cubicBezTo>
                  <a:cubicBezTo>
                    <a:pt x="43307" y="79158"/>
                    <a:pt x="43219" y="78983"/>
                    <a:pt x="43057" y="78912"/>
                  </a:cubicBezTo>
                  <a:cubicBezTo>
                    <a:pt x="41947" y="78419"/>
                    <a:pt x="40892" y="77806"/>
                    <a:pt x="39915" y="77083"/>
                  </a:cubicBezTo>
                  <a:cubicBezTo>
                    <a:pt x="39850" y="77036"/>
                    <a:pt x="39774" y="77014"/>
                    <a:pt x="39699" y="77014"/>
                  </a:cubicBezTo>
                  <a:close/>
                  <a:moveTo>
                    <a:pt x="59160" y="78638"/>
                  </a:moveTo>
                  <a:cubicBezTo>
                    <a:pt x="59108" y="78638"/>
                    <a:pt x="59055" y="78649"/>
                    <a:pt x="59005" y="78672"/>
                  </a:cubicBezTo>
                  <a:cubicBezTo>
                    <a:pt x="57904" y="79193"/>
                    <a:pt x="56756" y="79607"/>
                    <a:pt x="55575" y="79906"/>
                  </a:cubicBezTo>
                  <a:cubicBezTo>
                    <a:pt x="55392" y="79951"/>
                    <a:pt x="55273" y="80126"/>
                    <a:pt x="55297" y="80313"/>
                  </a:cubicBezTo>
                  <a:cubicBezTo>
                    <a:pt x="55320" y="80500"/>
                    <a:pt x="55479" y="80640"/>
                    <a:pt x="55667" y="80640"/>
                  </a:cubicBezTo>
                  <a:cubicBezTo>
                    <a:pt x="55697" y="80640"/>
                    <a:pt x="55728" y="80636"/>
                    <a:pt x="55758" y="80628"/>
                  </a:cubicBezTo>
                  <a:cubicBezTo>
                    <a:pt x="56987" y="80318"/>
                    <a:pt x="58182" y="79888"/>
                    <a:pt x="59326" y="79345"/>
                  </a:cubicBezTo>
                  <a:cubicBezTo>
                    <a:pt x="59508" y="79254"/>
                    <a:pt x="59585" y="79034"/>
                    <a:pt x="59497" y="78850"/>
                  </a:cubicBezTo>
                  <a:cubicBezTo>
                    <a:pt x="59433" y="78716"/>
                    <a:pt x="59300" y="78638"/>
                    <a:pt x="59160" y="78638"/>
                  </a:cubicBezTo>
                  <a:close/>
                  <a:moveTo>
                    <a:pt x="69995" y="77261"/>
                  </a:moveTo>
                  <a:cubicBezTo>
                    <a:pt x="69931" y="77261"/>
                    <a:pt x="69865" y="77278"/>
                    <a:pt x="69805" y="77313"/>
                  </a:cubicBezTo>
                  <a:cubicBezTo>
                    <a:pt x="69629" y="77419"/>
                    <a:pt x="69570" y="77648"/>
                    <a:pt x="69676" y="77825"/>
                  </a:cubicBezTo>
                  <a:cubicBezTo>
                    <a:pt x="70317" y="78901"/>
                    <a:pt x="71142" y="79887"/>
                    <a:pt x="72129" y="80758"/>
                  </a:cubicBezTo>
                  <a:cubicBezTo>
                    <a:pt x="72197" y="80819"/>
                    <a:pt x="72285" y="80852"/>
                    <a:pt x="72376" y="80852"/>
                  </a:cubicBezTo>
                  <a:lnTo>
                    <a:pt x="72375" y="80851"/>
                  </a:lnTo>
                  <a:cubicBezTo>
                    <a:pt x="72530" y="80851"/>
                    <a:pt x="72667" y="80754"/>
                    <a:pt x="72722" y="80610"/>
                  </a:cubicBezTo>
                  <a:cubicBezTo>
                    <a:pt x="72777" y="80465"/>
                    <a:pt x="72737" y="80301"/>
                    <a:pt x="72622" y="80200"/>
                  </a:cubicBezTo>
                  <a:cubicBezTo>
                    <a:pt x="71693" y="79379"/>
                    <a:pt x="70917" y="78452"/>
                    <a:pt x="70315" y="77443"/>
                  </a:cubicBezTo>
                  <a:cubicBezTo>
                    <a:pt x="70246" y="77326"/>
                    <a:pt x="70123" y="77261"/>
                    <a:pt x="69995" y="77261"/>
                  </a:cubicBezTo>
                  <a:close/>
                  <a:moveTo>
                    <a:pt x="44637" y="79545"/>
                  </a:moveTo>
                  <a:cubicBezTo>
                    <a:pt x="44481" y="79545"/>
                    <a:pt x="44335" y="79644"/>
                    <a:pt x="44282" y="79801"/>
                  </a:cubicBezTo>
                  <a:cubicBezTo>
                    <a:pt x="44217" y="80000"/>
                    <a:pt x="44328" y="80212"/>
                    <a:pt x="44528" y="80273"/>
                  </a:cubicBezTo>
                  <a:cubicBezTo>
                    <a:pt x="45731" y="80668"/>
                    <a:pt x="46970" y="80945"/>
                    <a:pt x="48228" y="81100"/>
                  </a:cubicBezTo>
                  <a:cubicBezTo>
                    <a:pt x="48243" y="81103"/>
                    <a:pt x="48259" y="81104"/>
                    <a:pt x="48274" y="81104"/>
                  </a:cubicBezTo>
                  <a:lnTo>
                    <a:pt x="48274" y="81103"/>
                  </a:lnTo>
                  <a:cubicBezTo>
                    <a:pt x="48471" y="81103"/>
                    <a:pt x="48634" y="80950"/>
                    <a:pt x="48645" y="80753"/>
                  </a:cubicBezTo>
                  <a:cubicBezTo>
                    <a:pt x="48658" y="80557"/>
                    <a:pt x="48516" y="80385"/>
                    <a:pt x="48320" y="80361"/>
                  </a:cubicBezTo>
                  <a:cubicBezTo>
                    <a:pt x="47110" y="80211"/>
                    <a:pt x="45918" y="79945"/>
                    <a:pt x="44761" y="79566"/>
                  </a:cubicBezTo>
                  <a:cubicBezTo>
                    <a:pt x="44720" y="79552"/>
                    <a:pt x="44678" y="79545"/>
                    <a:pt x="44637" y="79545"/>
                  </a:cubicBezTo>
                  <a:close/>
                  <a:moveTo>
                    <a:pt x="53844" y="80266"/>
                  </a:moveTo>
                  <a:cubicBezTo>
                    <a:pt x="53825" y="80266"/>
                    <a:pt x="53805" y="80268"/>
                    <a:pt x="53786" y="80271"/>
                  </a:cubicBezTo>
                  <a:cubicBezTo>
                    <a:pt x="53309" y="80345"/>
                    <a:pt x="52821" y="80403"/>
                    <a:pt x="52335" y="80442"/>
                  </a:cubicBezTo>
                  <a:cubicBezTo>
                    <a:pt x="51799" y="80486"/>
                    <a:pt x="51262" y="80508"/>
                    <a:pt x="50724" y="80508"/>
                  </a:cubicBezTo>
                  <a:cubicBezTo>
                    <a:pt x="50530" y="80508"/>
                    <a:pt x="50335" y="80505"/>
                    <a:pt x="50141" y="80500"/>
                  </a:cubicBezTo>
                  <a:cubicBezTo>
                    <a:pt x="50138" y="80500"/>
                    <a:pt x="50135" y="80500"/>
                    <a:pt x="50132" y="80500"/>
                  </a:cubicBezTo>
                  <a:cubicBezTo>
                    <a:pt x="49930" y="80500"/>
                    <a:pt x="49763" y="80659"/>
                    <a:pt x="49758" y="80862"/>
                  </a:cubicBezTo>
                  <a:cubicBezTo>
                    <a:pt x="49752" y="81067"/>
                    <a:pt x="49914" y="81239"/>
                    <a:pt x="50120" y="81245"/>
                  </a:cubicBezTo>
                  <a:cubicBezTo>
                    <a:pt x="50317" y="81251"/>
                    <a:pt x="50514" y="81254"/>
                    <a:pt x="50711" y="81254"/>
                  </a:cubicBezTo>
                  <a:cubicBezTo>
                    <a:pt x="51273" y="81254"/>
                    <a:pt x="51841" y="81230"/>
                    <a:pt x="52397" y="81185"/>
                  </a:cubicBezTo>
                  <a:cubicBezTo>
                    <a:pt x="52899" y="81145"/>
                    <a:pt x="53405" y="81084"/>
                    <a:pt x="53900" y="81007"/>
                  </a:cubicBezTo>
                  <a:cubicBezTo>
                    <a:pt x="54104" y="80975"/>
                    <a:pt x="54243" y="80785"/>
                    <a:pt x="54212" y="80581"/>
                  </a:cubicBezTo>
                  <a:cubicBezTo>
                    <a:pt x="54183" y="80397"/>
                    <a:pt x="54024" y="80266"/>
                    <a:pt x="53844" y="80266"/>
                  </a:cubicBezTo>
                  <a:close/>
                  <a:moveTo>
                    <a:pt x="93163" y="80082"/>
                  </a:moveTo>
                  <a:cubicBezTo>
                    <a:pt x="93079" y="80082"/>
                    <a:pt x="92995" y="80110"/>
                    <a:pt x="92926" y="80168"/>
                  </a:cubicBezTo>
                  <a:cubicBezTo>
                    <a:pt x="92027" y="80939"/>
                    <a:pt x="91009" y="81606"/>
                    <a:pt x="89898" y="82152"/>
                  </a:cubicBezTo>
                  <a:cubicBezTo>
                    <a:pt x="89743" y="82228"/>
                    <a:pt x="89660" y="82403"/>
                    <a:pt x="89700" y="82571"/>
                  </a:cubicBezTo>
                  <a:cubicBezTo>
                    <a:pt x="89739" y="82740"/>
                    <a:pt x="89889" y="82859"/>
                    <a:pt x="90062" y="82859"/>
                  </a:cubicBezTo>
                  <a:cubicBezTo>
                    <a:pt x="90119" y="82859"/>
                    <a:pt x="90175" y="82847"/>
                    <a:pt x="90226" y="82821"/>
                  </a:cubicBezTo>
                  <a:cubicBezTo>
                    <a:pt x="91393" y="82247"/>
                    <a:pt x="92465" y="81545"/>
                    <a:pt x="93410" y="80734"/>
                  </a:cubicBezTo>
                  <a:cubicBezTo>
                    <a:pt x="93562" y="80598"/>
                    <a:pt x="93578" y="80366"/>
                    <a:pt x="93446" y="80212"/>
                  </a:cubicBezTo>
                  <a:cubicBezTo>
                    <a:pt x="93372" y="80127"/>
                    <a:pt x="93268" y="80082"/>
                    <a:pt x="93163" y="80082"/>
                  </a:cubicBezTo>
                  <a:close/>
                  <a:moveTo>
                    <a:pt x="73854" y="81237"/>
                  </a:moveTo>
                  <a:cubicBezTo>
                    <a:pt x="73733" y="81237"/>
                    <a:pt x="73615" y="81296"/>
                    <a:pt x="73543" y="81404"/>
                  </a:cubicBezTo>
                  <a:cubicBezTo>
                    <a:pt x="73429" y="81576"/>
                    <a:pt x="73476" y="81807"/>
                    <a:pt x="73647" y="81921"/>
                  </a:cubicBezTo>
                  <a:cubicBezTo>
                    <a:pt x="74689" y="82610"/>
                    <a:pt x="75837" y="83177"/>
                    <a:pt x="77062" y="83606"/>
                  </a:cubicBezTo>
                  <a:cubicBezTo>
                    <a:pt x="77102" y="83620"/>
                    <a:pt x="77142" y="83628"/>
                    <a:pt x="77184" y="83628"/>
                  </a:cubicBezTo>
                  <a:cubicBezTo>
                    <a:pt x="77366" y="83628"/>
                    <a:pt x="77521" y="83497"/>
                    <a:pt x="77552" y="83317"/>
                  </a:cubicBezTo>
                  <a:cubicBezTo>
                    <a:pt x="77582" y="83138"/>
                    <a:pt x="77479" y="82964"/>
                    <a:pt x="77308" y="82903"/>
                  </a:cubicBezTo>
                  <a:cubicBezTo>
                    <a:pt x="76141" y="82494"/>
                    <a:pt x="75049" y="81955"/>
                    <a:pt x="74059" y="81300"/>
                  </a:cubicBezTo>
                  <a:cubicBezTo>
                    <a:pt x="73996" y="81257"/>
                    <a:pt x="73924" y="81237"/>
                    <a:pt x="73854" y="81237"/>
                  </a:cubicBezTo>
                  <a:close/>
                  <a:moveTo>
                    <a:pt x="88340" y="82838"/>
                  </a:moveTo>
                  <a:cubicBezTo>
                    <a:pt x="88302" y="82838"/>
                    <a:pt x="88262" y="82844"/>
                    <a:pt x="88223" y="82857"/>
                  </a:cubicBezTo>
                  <a:cubicBezTo>
                    <a:pt x="87078" y="83263"/>
                    <a:pt x="85891" y="83539"/>
                    <a:pt x="84684" y="83682"/>
                  </a:cubicBezTo>
                  <a:cubicBezTo>
                    <a:pt x="84488" y="83705"/>
                    <a:pt x="84345" y="83877"/>
                    <a:pt x="84356" y="84074"/>
                  </a:cubicBezTo>
                  <a:cubicBezTo>
                    <a:pt x="84367" y="84271"/>
                    <a:pt x="84530" y="84425"/>
                    <a:pt x="84729" y="84425"/>
                  </a:cubicBezTo>
                  <a:lnTo>
                    <a:pt x="84727" y="84426"/>
                  </a:lnTo>
                  <a:cubicBezTo>
                    <a:pt x="84743" y="84425"/>
                    <a:pt x="84758" y="84424"/>
                    <a:pt x="84772" y="84423"/>
                  </a:cubicBezTo>
                  <a:cubicBezTo>
                    <a:pt x="86034" y="84273"/>
                    <a:pt x="87274" y="83984"/>
                    <a:pt x="88472" y="83560"/>
                  </a:cubicBezTo>
                  <a:cubicBezTo>
                    <a:pt x="88663" y="83489"/>
                    <a:pt x="88761" y="83278"/>
                    <a:pt x="88692" y="83086"/>
                  </a:cubicBezTo>
                  <a:cubicBezTo>
                    <a:pt x="88638" y="82933"/>
                    <a:pt x="88495" y="82838"/>
                    <a:pt x="88340" y="82838"/>
                  </a:cubicBezTo>
                  <a:close/>
                  <a:moveTo>
                    <a:pt x="78967" y="83392"/>
                  </a:moveTo>
                  <a:cubicBezTo>
                    <a:pt x="78797" y="83392"/>
                    <a:pt x="78643" y="83509"/>
                    <a:pt x="78604" y="83682"/>
                  </a:cubicBezTo>
                  <a:cubicBezTo>
                    <a:pt x="78558" y="83886"/>
                    <a:pt x="78689" y="84088"/>
                    <a:pt x="78893" y="84130"/>
                  </a:cubicBezTo>
                  <a:cubicBezTo>
                    <a:pt x="80133" y="84407"/>
                    <a:pt x="81400" y="84547"/>
                    <a:pt x="82672" y="84547"/>
                  </a:cubicBezTo>
                  <a:lnTo>
                    <a:pt x="82875" y="84546"/>
                  </a:lnTo>
                  <a:cubicBezTo>
                    <a:pt x="83081" y="84545"/>
                    <a:pt x="83247" y="84377"/>
                    <a:pt x="83245" y="84171"/>
                  </a:cubicBezTo>
                  <a:cubicBezTo>
                    <a:pt x="83244" y="83965"/>
                    <a:pt x="83079" y="83799"/>
                    <a:pt x="82874" y="83799"/>
                  </a:cubicBezTo>
                  <a:cubicBezTo>
                    <a:pt x="82873" y="83799"/>
                    <a:pt x="82872" y="83799"/>
                    <a:pt x="82872" y="83799"/>
                  </a:cubicBezTo>
                  <a:lnTo>
                    <a:pt x="82868" y="83799"/>
                  </a:lnTo>
                  <a:lnTo>
                    <a:pt x="82669" y="83801"/>
                  </a:lnTo>
                  <a:cubicBezTo>
                    <a:pt x="82664" y="83801"/>
                    <a:pt x="82658" y="83801"/>
                    <a:pt x="82652" y="83801"/>
                  </a:cubicBezTo>
                  <a:cubicBezTo>
                    <a:pt x="81442" y="83801"/>
                    <a:pt x="80237" y="83667"/>
                    <a:pt x="79057" y="83402"/>
                  </a:cubicBezTo>
                  <a:cubicBezTo>
                    <a:pt x="79027" y="83395"/>
                    <a:pt x="78997" y="83392"/>
                    <a:pt x="78967" y="83392"/>
                  </a:cubicBezTo>
                  <a:close/>
                </a:path>
              </a:pathLst>
            </a:custGeom>
            <a:solidFill>
              <a:srgbClr val="FE6061"/>
            </a:solidFill>
            <a:ln>
              <a:solidFill>
                <a:srgbClr val="FE6061"/>
              </a:solidFill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" name="Google Shape;204;p32"/>
            <p:cNvSpPr/>
            <p:nvPr/>
          </p:nvSpPr>
          <p:spPr>
            <a:xfrm>
              <a:off x="4426263" y="1634230"/>
              <a:ext cx="213866" cy="196322"/>
            </a:xfrm>
            <a:custGeom>
              <a:avLst/>
              <a:gdLst/>
              <a:ahLst/>
              <a:cxnLst/>
              <a:rect l="l" t="t" r="r" b="b"/>
              <a:pathLst>
                <a:path w="5461" h="5013" extrusionOk="0">
                  <a:moveTo>
                    <a:pt x="2730" y="0"/>
                  </a:moveTo>
                  <a:cubicBezTo>
                    <a:pt x="2610" y="0"/>
                    <a:pt x="2489" y="69"/>
                    <a:pt x="2444" y="208"/>
                  </a:cubicBezTo>
                  <a:lnTo>
                    <a:pt x="2031" y="1476"/>
                  </a:lnTo>
                  <a:cubicBezTo>
                    <a:pt x="1992" y="1600"/>
                    <a:pt x="1876" y="1684"/>
                    <a:pt x="1745" y="1684"/>
                  </a:cubicBezTo>
                  <a:lnTo>
                    <a:pt x="412" y="1684"/>
                  </a:lnTo>
                  <a:cubicBezTo>
                    <a:pt x="121" y="1684"/>
                    <a:pt x="0" y="2058"/>
                    <a:pt x="235" y="2228"/>
                  </a:cubicBezTo>
                  <a:lnTo>
                    <a:pt x="1314" y="3012"/>
                  </a:lnTo>
                  <a:cubicBezTo>
                    <a:pt x="1420" y="3089"/>
                    <a:pt x="1464" y="3224"/>
                    <a:pt x="1423" y="3349"/>
                  </a:cubicBezTo>
                  <a:lnTo>
                    <a:pt x="1011" y="4617"/>
                  </a:lnTo>
                  <a:cubicBezTo>
                    <a:pt x="943" y="4828"/>
                    <a:pt x="1110" y="5012"/>
                    <a:pt x="1298" y="5012"/>
                  </a:cubicBezTo>
                  <a:cubicBezTo>
                    <a:pt x="1357" y="5012"/>
                    <a:pt x="1418" y="4994"/>
                    <a:pt x="1474" y="4953"/>
                  </a:cubicBezTo>
                  <a:lnTo>
                    <a:pt x="2553" y="4169"/>
                  </a:lnTo>
                  <a:cubicBezTo>
                    <a:pt x="2606" y="4131"/>
                    <a:pt x="2668" y="4112"/>
                    <a:pt x="2730" y="4112"/>
                  </a:cubicBezTo>
                  <a:cubicBezTo>
                    <a:pt x="2792" y="4112"/>
                    <a:pt x="2854" y="4131"/>
                    <a:pt x="2907" y="4169"/>
                  </a:cubicBezTo>
                  <a:lnTo>
                    <a:pt x="3985" y="4953"/>
                  </a:lnTo>
                  <a:cubicBezTo>
                    <a:pt x="4042" y="4994"/>
                    <a:pt x="4103" y="5012"/>
                    <a:pt x="4162" y="5012"/>
                  </a:cubicBezTo>
                  <a:cubicBezTo>
                    <a:pt x="4350" y="5012"/>
                    <a:pt x="4517" y="4828"/>
                    <a:pt x="4448" y="4617"/>
                  </a:cubicBezTo>
                  <a:lnTo>
                    <a:pt x="4037" y="3349"/>
                  </a:lnTo>
                  <a:cubicBezTo>
                    <a:pt x="3997" y="3224"/>
                    <a:pt x="4041" y="3089"/>
                    <a:pt x="4147" y="3012"/>
                  </a:cubicBezTo>
                  <a:lnTo>
                    <a:pt x="5226" y="2228"/>
                  </a:lnTo>
                  <a:cubicBezTo>
                    <a:pt x="5461" y="2058"/>
                    <a:pt x="5340" y="1684"/>
                    <a:pt x="5047" y="1684"/>
                  </a:cubicBezTo>
                  <a:lnTo>
                    <a:pt x="3714" y="1684"/>
                  </a:lnTo>
                  <a:cubicBezTo>
                    <a:pt x="3585" y="1684"/>
                    <a:pt x="3469" y="1600"/>
                    <a:pt x="3428" y="1476"/>
                  </a:cubicBezTo>
                  <a:lnTo>
                    <a:pt x="3017" y="208"/>
                  </a:lnTo>
                  <a:cubicBezTo>
                    <a:pt x="2972" y="69"/>
                    <a:pt x="2851" y="0"/>
                    <a:pt x="2730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Google Shape;205;p32"/>
            <p:cNvSpPr/>
            <p:nvPr/>
          </p:nvSpPr>
          <p:spPr>
            <a:xfrm>
              <a:off x="3924693" y="4091012"/>
              <a:ext cx="157316" cy="144431"/>
            </a:xfrm>
            <a:custGeom>
              <a:avLst/>
              <a:gdLst/>
              <a:ahLst/>
              <a:cxnLst/>
              <a:rect l="l" t="t" r="r" b="b"/>
              <a:pathLst>
                <a:path w="4017" h="3688" extrusionOk="0">
                  <a:moveTo>
                    <a:pt x="2008" y="1"/>
                  </a:moveTo>
                  <a:cubicBezTo>
                    <a:pt x="1920" y="1"/>
                    <a:pt x="1831" y="52"/>
                    <a:pt x="1798" y="153"/>
                  </a:cubicBezTo>
                  <a:lnTo>
                    <a:pt x="1495" y="1086"/>
                  </a:lnTo>
                  <a:cubicBezTo>
                    <a:pt x="1466" y="1177"/>
                    <a:pt x="1381" y="1240"/>
                    <a:pt x="1284" y="1240"/>
                  </a:cubicBezTo>
                  <a:lnTo>
                    <a:pt x="304" y="1240"/>
                  </a:lnTo>
                  <a:cubicBezTo>
                    <a:pt x="89" y="1240"/>
                    <a:pt x="0" y="1513"/>
                    <a:pt x="173" y="1640"/>
                  </a:cubicBezTo>
                  <a:lnTo>
                    <a:pt x="967" y="2217"/>
                  </a:lnTo>
                  <a:cubicBezTo>
                    <a:pt x="1045" y="2273"/>
                    <a:pt x="1077" y="2373"/>
                    <a:pt x="1047" y="2463"/>
                  </a:cubicBezTo>
                  <a:lnTo>
                    <a:pt x="745" y="3397"/>
                  </a:lnTo>
                  <a:cubicBezTo>
                    <a:pt x="694" y="3552"/>
                    <a:pt x="817" y="3687"/>
                    <a:pt x="956" y="3687"/>
                  </a:cubicBezTo>
                  <a:cubicBezTo>
                    <a:pt x="999" y="3687"/>
                    <a:pt x="1044" y="3674"/>
                    <a:pt x="1085" y="3644"/>
                  </a:cubicBezTo>
                  <a:lnTo>
                    <a:pt x="1878" y="3068"/>
                  </a:lnTo>
                  <a:cubicBezTo>
                    <a:pt x="1917" y="3040"/>
                    <a:pt x="1962" y="3026"/>
                    <a:pt x="2008" y="3026"/>
                  </a:cubicBezTo>
                  <a:cubicBezTo>
                    <a:pt x="2054" y="3026"/>
                    <a:pt x="2100" y="3040"/>
                    <a:pt x="2139" y="3068"/>
                  </a:cubicBezTo>
                  <a:lnTo>
                    <a:pt x="2931" y="3644"/>
                  </a:lnTo>
                  <a:cubicBezTo>
                    <a:pt x="2973" y="3674"/>
                    <a:pt x="3018" y="3687"/>
                    <a:pt x="3061" y="3687"/>
                  </a:cubicBezTo>
                  <a:cubicBezTo>
                    <a:pt x="3199" y="3687"/>
                    <a:pt x="3322" y="3552"/>
                    <a:pt x="3272" y="3396"/>
                  </a:cubicBezTo>
                  <a:lnTo>
                    <a:pt x="2969" y="2463"/>
                  </a:lnTo>
                  <a:cubicBezTo>
                    <a:pt x="2940" y="2373"/>
                    <a:pt x="2972" y="2273"/>
                    <a:pt x="3049" y="2217"/>
                  </a:cubicBezTo>
                  <a:lnTo>
                    <a:pt x="3843" y="1639"/>
                  </a:lnTo>
                  <a:cubicBezTo>
                    <a:pt x="4016" y="1513"/>
                    <a:pt x="3927" y="1240"/>
                    <a:pt x="3713" y="1240"/>
                  </a:cubicBezTo>
                  <a:lnTo>
                    <a:pt x="2731" y="1240"/>
                  </a:lnTo>
                  <a:cubicBezTo>
                    <a:pt x="2636" y="1240"/>
                    <a:pt x="2551" y="1177"/>
                    <a:pt x="2522" y="1086"/>
                  </a:cubicBezTo>
                  <a:lnTo>
                    <a:pt x="2219" y="153"/>
                  </a:lnTo>
                  <a:cubicBezTo>
                    <a:pt x="2186" y="52"/>
                    <a:pt x="2097" y="1"/>
                    <a:pt x="2008" y="1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Google Shape;206;p32"/>
            <p:cNvSpPr/>
            <p:nvPr/>
          </p:nvSpPr>
          <p:spPr>
            <a:xfrm>
              <a:off x="7174110" y="3530774"/>
              <a:ext cx="157433" cy="144392"/>
            </a:xfrm>
            <a:custGeom>
              <a:avLst/>
              <a:gdLst/>
              <a:ahLst/>
              <a:cxnLst/>
              <a:rect l="l" t="t" r="r" b="b"/>
              <a:pathLst>
                <a:path w="4020" h="3687" extrusionOk="0">
                  <a:moveTo>
                    <a:pt x="2011" y="1"/>
                  </a:moveTo>
                  <a:cubicBezTo>
                    <a:pt x="1922" y="1"/>
                    <a:pt x="1833" y="51"/>
                    <a:pt x="1799" y="153"/>
                  </a:cubicBezTo>
                  <a:lnTo>
                    <a:pt x="1496" y="1086"/>
                  </a:lnTo>
                  <a:cubicBezTo>
                    <a:pt x="1466" y="1177"/>
                    <a:pt x="1380" y="1238"/>
                    <a:pt x="1285" y="1238"/>
                  </a:cubicBezTo>
                  <a:lnTo>
                    <a:pt x="304" y="1238"/>
                  </a:lnTo>
                  <a:cubicBezTo>
                    <a:pt x="91" y="1238"/>
                    <a:pt x="0" y="1513"/>
                    <a:pt x="175" y="1639"/>
                  </a:cubicBezTo>
                  <a:lnTo>
                    <a:pt x="967" y="2216"/>
                  </a:lnTo>
                  <a:cubicBezTo>
                    <a:pt x="1045" y="2272"/>
                    <a:pt x="1078" y="2372"/>
                    <a:pt x="1048" y="2463"/>
                  </a:cubicBezTo>
                  <a:lnTo>
                    <a:pt x="746" y="3396"/>
                  </a:lnTo>
                  <a:cubicBezTo>
                    <a:pt x="695" y="3552"/>
                    <a:pt x="819" y="3687"/>
                    <a:pt x="957" y="3687"/>
                  </a:cubicBezTo>
                  <a:cubicBezTo>
                    <a:pt x="1001" y="3687"/>
                    <a:pt x="1045" y="3674"/>
                    <a:pt x="1087" y="3644"/>
                  </a:cubicBezTo>
                  <a:lnTo>
                    <a:pt x="1880" y="3067"/>
                  </a:lnTo>
                  <a:cubicBezTo>
                    <a:pt x="1919" y="3039"/>
                    <a:pt x="1965" y="3025"/>
                    <a:pt x="2010" y="3025"/>
                  </a:cubicBezTo>
                  <a:cubicBezTo>
                    <a:pt x="2056" y="3025"/>
                    <a:pt x="2101" y="3039"/>
                    <a:pt x="2140" y="3067"/>
                  </a:cubicBezTo>
                  <a:lnTo>
                    <a:pt x="2934" y="3644"/>
                  </a:lnTo>
                  <a:cubicBezTo>
                    <a:pt x="2975" y="3674"/>
                    <a:pt x="3020" y="3687"/>
                    <a:pt x="3063" y="3687"/>
                  </a:cubicBezTo>
                  <a:cubicBezTo>
                    <a:pt x="3202" y="3687"/>
                    <a:pt x="3325" y="3552"/>
                    <a:pt x="3274" y="3396"/>
                  </a:cubicBezTo>
                  <a:lnTo>
                    <a:pt x="2972" y="2463"/>
                  </a:lnTo>
                  <a:cubicBezTo>
                    <a:pt x="2942" y="2372"/>
                    <a:pt x="2976" y="2272"/>
                    <a:pt x="3053" y="2216"/>
                  </a:cubicBezTo>
                  <a:lnTo>
                    <a:pt x="3846" y="1639"/>
                  </a:lnTo>
                  <a:cubicBezTo>
                    <a:pt x="4020" y="1513"/>
                    <a:pt x="3930" y="1238"/>
                    <a:pt x="3716" y="1238"/>
                  </a:cubicBezTo>
                  <a:lnTo>
                    <a:pt x="2735" y="1238"/>
                  </a:lnTo>
                  <a:cubicBezTo>
                    <a:pt x="2640" y="1238"/>
                    <a:pt x="2555" y="1177"/>
                    <a:pt x="2524" y="1086"/>
                  </a:cubicBezTo>
                  <a:lnTo>
                    <a:pt x="2221" y="153"/>
                  </a:lnTo>
                  <a:cubicBezTo>
                    <a:pt x="2188" y="51"/>
                    <a:pt x="2099" y="1"/>
                    <a:pt x="2011" y="1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Google Shape;207;p32"/>
            <p:cNvSpPr/>
            <p:nvPr/>
          </p:nvSpPr>
          <p:spPr>
            <a:xfrm>
              <a:off x="2720642" y="3121944"/>
              <a:ext cx="157394" cy="144392"/>
            </a:xfrm>
            <a:custGeom>
              <a:avLst/>
              <a:gdLst/>
              <a:ahLst/>
              <a:cxnLst/>
              <a:rect l="l" t="t" r="r" b="b"/>
              <a:pathLst>
                <a:path w="4019" h="3687" extrusionOk="0">
                  <a:moveTo>
                    <a:pt x="2010" y="0"/>
                  </a:moveTo>
                  <a:cubicBezTo>
                    <a:pt x="1921" y="0"/>
                    <a:pt x="1833" y="51"/>
                    <a:pt x="1800" y="153"/>
                  </a:cubicBezTo>
                  <a:lnTo>
                    <a:pt x="1496" y="1085"/>
                  </a:lnTo>
                  <a:cubicBezTo>
                    <a:pt x="1466" y="1177"/>
                    <a:pt x="1381" y="1239"/>
                    <a:pt x="1286" y="1239"/>
                  </a:cubicBezTo>
                  <a:lnTo>
                    <a:pt x="305" y="1239"/>
                  </a:lnTo>
                  <a:cubicBezTo>
                    <a:pt x="90" y="1239"/>
                    <a:pt x="1" y="1513"/>
                    <a:pt x="175" y="1640"/>
                  </a:cubicBezTo>
                  <a:lnTo>
                    <a:pt x="968" y="2216"/>
                  </a:lnTo>
                  <a:cubicBezTo>
                    <a:pt x="1045" y="2272"/>
                    <a:pt x="1078" y="2372"/>
                    <a:pt x="1049" y="2463"/>
                  </a:cubicBezTo>
                  <a:lnTo>
                    <a:pt x="745" y="3395"/>
                  </a:lnTo>
                  <a:cubicBezTo>
                    <a:pt x="695" y="3551"/>
                    <a:pt x="819" y="3686"/>
                    <a:pt x="957" y="3686"/>
                  </a:cubicBezTo>
                  <a:cubicBezTo>
                    <a:pt x="1000" y="3686"/>
                    <a:pt x="1045" y="3673"/>
                    <a:pt x="1086" y="3643"/>
                  </a:cubicBezTo>
                  <a:lnTo>
                    <a:pt x="1880" y="3067"/>
                  </a:lnTo>
                  <a:cubicBezTo>
                    <a:pt x="1919" y="3039"/>
                    <a:pt x="1964" y="3025"/>
                    <a:pt x="2010" y="3025"/>
                  </a:cubicBezTo>
                  <a:cubicBezTo>
                    <a:pt x="2055" y="3025"/>
                    <a:pt x="2100" y="3039"/>
                    <a:pt x="2139" y="3067"/>
                  </a:cubicBezTo>
                  <a:lnTo>
                    <a:pt x="2933" y="3643"/>
                  </a:lnTo>
                  <a:cubicBezTo>
                    <a:pt x="2975" y="3673"/>
                    <a:pt x="3019" y="3686"/>
                    <a:pt x="3063" y="3686"/>
                  </a:cubicBezTo>
                  <a:cubicBezTo>
                    <a:pt x="3201" y="3686"/>
                    <a:pt x="3324" y="3551"/>
                    <a:pt x="3274" y="3395"/>
                  </a:cubicBezTo>
                  <a:lnTo>
                    <a:pt x="2971" y="2463"/>
                  </a:lnTo>
                  <a:cubicBezTo>
                    <a:pt x="2942" y="2372"/>
                    <a:pt x="2974" y="2272"/>
                    <a:pt x="3051" y="2216"/>
                  </a:cubicBezTo>
                  <a:lnTo>
                    <a:pt x="3845" y="1640"/>
                  </a:lnTo>
                  <a:cubicBezTo>
                    <a:pt x="4018" y="1514"/>
                    <a:pt x="3929" y="1239"/>
                    <a:pt x="3714" y="1239"/>
                  </a:cubicBezTo>
                  <a:lnTo>
                    <a:pt x="2735" y="1239"/>
                  </a:lnTo>
                  <a:cubicBezTo>
                    <a:pt x="2638" y="1239"/>
                    <a:pt x="2553" y="1177"/>
                    <a:pt x="2523" y="1085"/>
                  </a:cubicBezTo>
                  <a:lnTo>
                    <a:pt x="2221" y="153"/>
                  </a:lnTo>
                  <a:cubicBezTo>
                    <a:pt x="2188" y="51"/>
                    <a:pt x="2099" y="0"/>
                    <a:pt x="2010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Google Shape;208;p32"/>
            <p:cNvSpPr/>
            <p:nvPr/>
          </p:nvSpPr>
          <p:spPr>
            <a:xfrm>
              <a:off x="5593225" y="2003427"/>
              <a:ext cx="157394" cy="144431"/>
            </a:xfrm>
            <a:custGeom>
              <a:avLst/>
              <a:gdLst/>
              <a:ahLst/>
              <a:cxnLst/>
              <a:rect l="l" t="t" r="r" b="b"/>
              <a:pathLst>
                <a:path w="4019" h="3688" extrusionOk="0">
                  <a:moveTo>
                    <a:pt x="2009" y="0"/>
                  </a:moveTo>
                  <a:cubicBezTo>
                    <a:pt x="1921" y="0"/>
                    <a:pt x="1832" y="52"/>
                    <a:pt x="1799" y="155"/>
                  </a:cubicBezTo>
                  <a:lnTo>
                    <a:pt x="1496" y="1087"/>
                  </a:lnTo>
                  <a:cubicBezTo>
                    <a:pt x="1465" y="1177"/>
                    <a:pt x="1380" y="1240"/>
                    <a:pt x="1285" y="1240"/>
                  </a:cubicBezTo>
                  <a:lnTo>
                    <a:pt x="304" y="1240"/>
                  </a:lnTo>
                  <a:cubicBezTo>
                    <a:pt x="89" y="1240"/>
                    <a:pt x="0" y="1514"/>
                    <a:pt x="174" y="1640"/>
                  </a:cubicBezTo>
                  <a:lnTo>
                    <a:pt x="967" y="2217"/>
                  </a:lnTo>
                  <a:cubicBezTo>
                    <a:pt x="1044" y="2273"/>
                    <a:pt x="1077" y="2373"/>
                    <a:pt x="1048" y="2465"/>
                  </a:cubicBezTo>
                  <a:lnTo>
                    <a:pt x="745" y="3397"/>
                  </a:lnTo>
                  <a:cubicBezTo>
                    <a:pt x="695" y="3552"/>
                    <a:pt x="819" y="3688"/>
                    <a:pt x="957" y="3688"/>
                  </a:cubicBezTo>
                  <a:cubicBezTo>
                    <a:pt x="1000" y="3688"/>
                    <a:pt x="1045" y="3674"/>
                    <a:pt x="1086" y="3644"/>
                  </a:cubicBezTo>
                  <a:lnTo>
                    <a:pt x="1880" y="3068"/>
                  </a:lnTo>
                  <a:cubicBezTo>
                    <a:pt x="1919" y="3040"/>
                    <a:pt x="1964" y="3026"/>
                    <a:pt x="2010" y="3026"/>
                  </a:cubicBezTo>
                  <a:cubicBezTo>
                    <a:pt x="2055" y="3026"/>
                    <a:pt x="2101" y="3040"/>
                    <a:pt x="2140" y="3068"/>
                  </a:cubicBezTo>
                  <a:lnTo>
                    <a:pt x="2933" y="3644"/>
                  </a:lnTo>
                  <a:cubicBezTo>
                    <a:pt x="2975" y="3674"/>
                    <a:pt x="3020" y="3688"/>
                    <a:pt x="3063" y="3688"/>
                  </a:cubicBezTo>
                  <a:cubicBezTo>
                    <a:pt x="3201" y="3688"/>
                    <a:pt x="3325" y="3552"/>
                    <a:pt x="3274" y="3397"/>
                  </a:cubicBezTo>
                  <a:lnTo>
                    <a:pt x="2972" y="2465"/>
                  </a:lnTo>
                  <a:cubicBezTo>
                    <a:pt x="2941" y="2373"/>
                    <a:pt x="2974" y="2273"/>
                    <a:pt x="3052" y="2217"/>
                  </a:cubicBezTo>
                  <a:lnTo>
                    <a:pt x="3845" y="1640"/>
                  </a:lnTo>
                  <a:cubicBezTo>
                    <a:pt x="4018" y="1514"/>
                    <a:pt x="3929" y="1240"/>
                    <a:pt x="3714" y="1240"/>
                  </a:cubicBezTo>
                  <a:lnTo>
                    <a:pt x="2734" y="1240"/>
                  </a:lnTo>
                  <a:cubicBezTo>
                    <a:pt x="2638" y="1240"/>
                    <a:pt x="2553" y="1177"/>
                    <a:pt x="2524" y="1087"/>
                  </a:cubicBezTo>
                  <a:lnTo>
                    <a:pt x="2221" y="155"/>
                  </a:lnTo>
                  <a:cubicBezTo>
                    <a:pt x="2187" y="52"/>
                    <a:pt x="2098" y="0"/>
                    <a:pt x="2009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Google Shape;209;p32"/>
            <p:cNvSpPr/>
            <p:nvPr/>
          </p:nvSpPr>
          <p:spPr>
            <a:xfrm>
              <a:off x="5167320" y="4034890"/>
              <a:ext cx="236972" cy="217469"/>
            </a:xfrm>
            <a:custGeom>
              <a:avLst/>
              <a:gdLst/>
              <a:ahLst/>
              <a:cxnLst/>
              <a:rect l="l" t="t" r="r" b="b"/>
              <a:pathLst>
                <a:path w="6051" h="5553" extrusionOk="0">
                  <a:moveTo>
                    <a:pt x="3026" y="1"/>
                  </a:moveTo>
                  <a:cubicBezTo>
                    <a:pt x="2892" y="1"/>
                    <a:pt x="2759" y="78"/>
                    <a:pt x="2710" y="232"/>
                  </a:cubicBezTo>
                  <a:lnTo>
                    <a:pt x="2253" y="1636"/>
                  </a:lnTo>
                  <a:cubicBezTo>
                    <a:pt x="2209" y="1773"/>
                    <a:pt x="2080" y="1866"/>
                    <a:pt x="1935" y="1866"/>
                  </a:cubicBezTo>
                  <a:lnTo>
                    <a:pt x="459" y="1866"/>
                  </a:lnTo>
                  <a:cubicBezTo>
                    <a:pt x="135" y="1866"/>
                    <a:pt x="1" y="2280"/>
                    <a:pt x="263" y="2469"/>
                  </a:cubicBezTo>
                  <a:lnTo>
                    <a:pt x="1457" y="3338"/>
                  </a:lnTo>
                  <a:cubicBezTo>
                    <a:pt x="1574" y="3422"/>
                    <a:pt x="1622" y="3573"/>
                    <a:pt x="1578" y="3711"/>
                  </a:cubicBezTo>
                  <a:lnTo>
                    <a:pt x="1123" y="5115"/>
                  </a:lnTo>
                  <a:cubicBezTo>
                    <a:pt x="1046" y="5349"/>
                    <a:pt x="1232" y="5553"/>
                    <a:pt x="1441" y="5553"/>
                  </a:cubicBezTo>
                  <a:cubicBezTo>
                    <a:pt x="1506" y="5553"/>
                    <a:pt x="1573" y="5533"/>
                    <a:pt x="1635" y="5488"/>
                  </a:cubicBezTo>
                  <a:lnTo>
                    <a:pt x="2830" y="4620"/>
                  </a:lnTo>
                  <a:cubicBezTo>
                    <a:pt x="2888" y="4577"/>
                    <a:pt x="2957" y="4556"/>
                    <a:pt x="3026" y="4556"/>
                  </a:cubicBezTo>
                  <a:cubicBezTo>
                    <a:pt x="3095" y="4556"/>
                    <a:pt x="3164" y="4577"/>
                    <a:pt x="3223" y="4620"/>
                  </a:cubicBezTo>
                  <a:lnTo>
                    <a:pt x="4417" y="5488"/>
                  </a:lnTo>
                  <a:cubicBezTo>
                    <a:pt x="4479" y="5533"/>
                    <a:pt x="4546" y="5553"/>
                    <a:pt x="4611" y="5553"/>
                  </a:cubicBezTo>
                  <a:cubicBezTo>
                    <a:pt x="4820" y="5553"/>
                    <a:pt x="5006" y="5349"/>
                    <a:pt x="4930" y="5115"/>
                  </a:cubicBezTo>
                  <a:lnTo>
                    <a:pt x="4473" y="3711"/>
                  </a:lnTo>
                  <a:cubicBezTo>
                    <a:pt x="4429" y="3573"/>
                    <a:pt x="4478" y="3422"/>
                    <a:pt x="4595" y="3338"/>
                  </a:cubicBezTo>
                  <a:lnTo>
                    <a:pt x="5790" y="2469"/>
                  </a:lnTo>
                  <a:cubicBezTo>
                    <a:pt x="6050" y="2280"/>
                    <a:pt x="5917" y="1866"/>
                    <a:pt x="5594" y="1866"/>
                  </a:cubicBezTo>
                  <a:lnTo>
                    <a:pt x="4117" y="1866"/>
                  </a:lnTo>
                  <a:cubicBezTo>
                    <a:pt x="3972" y="1866"/>
                    <a:pt x="3843" y="1773"/>
                    <a:pt x="3799" y="1636"/>
                  </a:cubicBezTo>
                  <a:lnTo>
                    <a:pt x="3342" y="232"/>
                  </a:lnTo>
                  <a:cubicBezTo>
                    <a:pt x="3293" y="78"/>
                    <a:pt x="3159" y="1"/>
                    <a:pt x="3026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Google Shape;210;p32"/>
            <p:cNvSpPr/>
            <p:nvPr/>
          </p:nvSpPr>
          <p:spPr>
            <a:xfrm>
              <a:off x="6067264" y="3794934"/>
              <a:ext cx="169809" cy="155828"/>
            </a:xfrm>
            <a:custGeom>
              <a:avLst/>
              <a:gdLst/>
              <a:ahLst/>
              <a:cxnLst/>
              <a:rect l="l" t="t" r="r" b="b"/>
              <a:pathLst>
                <a:path w="4336" h="3979" extrusionOk="0">
                  <a:moveTo>
                    <a:pt x="2168" y="0"/>
                  </a:moveTo>
                  <a:cubicBezTo>
                    <a:pt x="2072" y="0"/>
                    <a:pt x="1976" y="55"/>
                    <a:pt x="1940" y="165"/>
                  </a:cubicBezTo>
                  <a:lnTo>
                    <a:pt x="1614" y="1171"/>
                  </a:lnTo>
                  <a:cubicBezTo>
                    <a:pt x="1582" y="1271"/>
                    <a:pt x="1490" y="1337"/>
                    <a:pt x="1386" y="1337"/>
                  </a:cubicBezTo>
                  <a:lnTo>
                    <a:pt x="329" y="1337"/>
                  </a:lnTo>
                  <a:cubicBezTo>
                    <a:pt x="96" y="1337"/>
                    <a:pt x="1" y="1633"/>
                    <a:pt x="188" y="1769"/>
                  </a:cubicBezTo>
                  <a:lnTo>
                    <a:pt x="1044" y="2391"/>
                  </a:lnTo>
                  <a:cubicBezTo>
                    <a:pt x="1128" y="2452"/>
                    <a:pt x="1162" y="2560"/>
                    <a:pt x="1130" y="2658"/>
                  </a:cubicBezTo>
                  <a:lnTo>
                    <a:pt x="803" y="3664"/>
                  </a:lnTo>
                  <a:cubicBezTo>
                    <a:pt x="749" y="3832"/>
                    <a:pt x="882" y="3978"/>
                    <a:pt x="1031" y="3978"/>
                  </a:cubicBezTo>
                  <a:cubicBezTo>
                    <a:pt x="1078" y="3978"/>
                    <a:pt x="1126" y="3964"/>
                    <a:pt x="1171" y="3932"/>
                  </a:cubicBezTo>
                  <a:lnTo>
                    <a:pt x="2027" y="3310"/>
                  </a:lnTo>
                  <a:cubicBezTo>
                    <a:pt x="2069" y="3279"/>
                    <a:pt x="2118" y="3264"/>
                    <a:pt x="2167" y="3264"/>
                  </a:cubicBezTo>
                  <a:cubicBezTo>
                    <a:pt x="2217" y="3264"/>
                    <a:pt x="2266" y="3279"/>
                    <a:pt x="2308" y="3310"/>
                  </a:cubicBezTo>
                  <a:lnTo>
                    <a:pt x="3164" y="3932"/>
                  </a:lnTo>
                  <a:cubicBezTo>
                    <a:pt x="3209" y="3964"/>
                    <a:pt x="3257" y="3978"/>
                    <a:pt x="3304" y="3978"/>
                  </a:cubicBezTo>
                  <a:cubicBezTo>
                    <a:pt x="3453" y="3978"/>
                    <a:pt x="3587" y="3832"/>
                    <a:pt x="3532" y="3664"/>
                  </a:cubicBezTo>
                  <a:lnTo>
                    <a:pt x="3205" y="2658"/>
                  </a:lnTo>
                  <a:cubicBezTo>
                    <a:pt x="3173" y="2560"/>
                    <a:pt x="3209" y="2452"/>
                    <a:pt x="3293" y="2391"/>
                  </a:cubicBezTo>
                  <a:lnTo>
                    <a:pt x="4149" y="1769"/>
                  </a:lnTo>
                  <a:cubicBezTo>
                    <a:pt x="4336" y="1633"/>
                    <a:pt x="4239" y="1337"/>
                    <a:pt x="4007" y="1337"/>
                  </a:cubicBezTo>
                  <a:lnTo>
                    <a:pt x="2949" y="1337"/>
                  </a:lnTo>
                  <a:cubicBezTo>
                    <a:pt x="2846" y="1337"/>
                    <a:pt x="2755" y="1271"/>
                    <a:pt x="2723" y="1171"/>
                  </a:cubicBezTo>
                  <a:lnTo>
                    <a:pt x="2396" y="165"/>
                  </a:lnTo>
                  <a:cubicBezTo>
                    <a:pt x="2360" y="55"/>
                    <a:pt x="2264" y="0"/>
                    <a:pt x="216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4" name="Google Shape;211;p32"/>
          <p:cNvSpPr txBox="1">
            <a:spLocks/>
          </p:cNvSpPr>
          <p:nvPr/>
        </p:nvSpPr>
        <p:spPr>
          <a:xfrm>
            <a:off x="3155212" y="3286128"/>
            <a:ext cx="10313067" cy="2240000"/>
          </a:xfrm>
          <a:prstGeom prst="rect">
            <a:avLst/>
          </a:prstGeom>
        </p:spPr>
        <p:txBody>
          <a:bodyPr spcFirstLastPara="1" vert="horz" wrap="square" lIns="162533" tIns="162533" rIns="162533" bIns="162533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en-US" sz="10666" b="1" dirty="0">
                <a:solidFill>
                  <a:prstClr val="black"/>
                </a:solidFill>
                <a:latin typeface="SVN-Ziclets" panose="02000603000000000000" pitchFamily="2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3" name="Hình ảnh 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F92DDFBE-B71C-864A-8DA8-D37E08BF6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35" y="3745126"/>
            <a:ext cx="5667917" cy="490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8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64784" y="381000"/>
            <a:ext cx="10553700" cy="707886"/>
            <a:chOff x="1508919" y="1888664"/>
            <a:chExt cx="9402387" cy="707886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940238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Dựa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lại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8627087" cy="46017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733" t="28125" r="3974" b="58281"/>
          <a:stretch/>
        </p:blipFill>
        <p:spPr>
          <a:xfrm>
            <a:off x="137319" y="1129084"/>
            <a:ext cx="15697200" cy="4198540"/>
          </a:xfrm>
          <a:prstGeom prst="rect">
            <a:avLst/>
          </a:prstGeom>
        </p:spPr>
      </p:pic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47578" y="5469576"/>
            <a:ext cx="75761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xảy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8287461" y="5469575"/>
            <a:ext cx="78870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A-i-a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3" name="Rectangle 95"/>
          <p:cNvSpPr>
            <a:spLocks noChangeArrowheads="1"/>
          </p:cNvSpPr>
          <p:nvPr/>
        </p:nvSpPr>
        <p:spPr bwMode="auto">
          <a:xfrm>
            <a:off x="564784" y="5398600"/>
            <a:ext cx="7219342" cy="266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A-i-a là HS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quen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Thầy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khuyến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A-i-a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GB" sz="4000" b="1" dirty="0">
              <a:solidFill>
                <a:srgbClr val="0000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 95"/>
          <p:cNvSpPr>
            <a:spLocks noChangeArrowheads="1"/>
          </p:cNvSpPr>
          <p:nvPr/>
        </p:nvSpPr>
        <p:spPr bwMode="auto">
          <a:xfrm>
            <a:off x="8557763" y="5327624"/>
            <a:ext cx="7219342" cy="266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lượt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đuổi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A-i-a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Tét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-ô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chê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A-i-a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b="1" dirty="0">
              <a:solidFill>
                <a:srgbClr val="0000CC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65919" y="381000"/>
            <a:ext cx="10553700" cy="707886"/>
            <a:chOff x="1508919" y="1888664"/>
            <a:chExt cx="9402387" cy="707886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940238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Dựa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lại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8627087" cy="46017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519" t="69939" r="4863" b="16311"/>
          <a:stretch/>
        </p:blipFill>
        <p:spPr>
          <a:xfrm>
            <a:off x="355087" y="1116857"/>
            <a:ext cx="15483681" cy="4190828"/>
          </a:xfrm>
          <a:prstGeom prst="rect">
            <a:avLst/>
          </a:prstGeom>
        </p:spPr>
      </p:pic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43755" y="5425183"/>
            <a:ext cx="77316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A-i-a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8724930" y="5384240"/>
            <a:ext cx="749756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Tét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-ô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thái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A-i-a </a:t>
            </a:r>
          </a:p>
          <a:p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43755" y="5407598"/>
            <a:ext cx="6831843" cy="259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A-i-a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endParaRPr lang="en-US" sz="4000" b="1" dirty="0">
              <a:solidFill>
                <a:srgbClr val="0000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ranh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treo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b="1" dirty="0">
              <a:solidFill>
                <a:srgbClr val="0000CC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724930" y="5307685"/>
            <a:ext cx="7113838" cy="269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Tét-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-ô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có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lang="en-US" sz="4000" b="1" dirty="0">
              <a:solidFill>
                <a:srgbClr val="0000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chê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là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A-la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đuổi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b="1" dirty="0">
              <a:solidFill>
                <a:srgbClr val="0000CC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8848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304800"/>
            <a:ext cx="11430000" cy="707886"/>
            <a:chOff x="1508919" y="1888664"/>
            <a:chExt cx="10183091" cy="707886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* </a:t>
              </a:r>
              <a:r>
                <a:rPr lang="en-US" sz="4000" b="1" dirty="0" err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4000" b="1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4000" b="1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4000" b="1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r>
                <a:rPr lang="en-US" sz="4000" b="1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467730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23119" y="1269062"/>
            <a:ext cx="1440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Chúng ta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Các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góp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508919" y="3485818"/>
            <a:ext cx="11430000" cy="707886"/>
            <a:chOff x="1508919" y="1888664"/>
            <a:chExt cx="10183091" cy="707886"/>
          </a:xfrm>
        </p:grpSpPr>
        <p:sp>
          <p:nvSpPr>
            <p:cNvPr id="22" name="Rectangle 21"/>
            <p:cNvSpPr/>
            <p:nvPr/>
          </p:nvSpPr>
          <p:spPr>
            <a:xfrm>
              <a:off x="1508919" y="1888664"/>
              <a:ext cx="101830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* </a:t>
              </a:r>
              <a:r>
                <a:rPr lang="en-US" sz="4000" b="1" dirty="0" err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4000" b="1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4000" b="1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lang="en-US" sz="4000" b="1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40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673234" y="2519755"/>
              <a:ext cx="41804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823119" y="4471468"/>
            <a:ext cx="1440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Các nhóm cử đại diện kể trước lớp. Cả lớp cùng nghe và góp ý cho bạn điều chỉnh.</a:t>
            </a:r>
          </a:p>
        </p:txBody>
      </p:sp>
      <p:pic>
        <p:nvPicPr>
          <p:cNvPr id="3" name="Hình ảnh 2" descr="Ảnh có chứa búp bê, đồ chơi, đầy màu sắc, đồ họa véc-tơ&#10;&#10;Mô tả được tạo tự động">
            <a:extLst>
              <a:ext uri="{FF2B5EF4-FFF2-40B4-BE49-F238E27FC236}">
                <a16:creationId xmlns:a16="http://schemas.microsoft.com/office/drawing/2014/main" id="{D21DC656-140E-2B83-5EB9-0EBD7625C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193" y="4924291"/>
            <a:ext cx="2962688" cy="392484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C54E6F44-6137-FF58-0EFA-0DA0693FD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519" y="5693177"/>
            <a:ext cx="3840318" cy="325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18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204619" y="228600"/>
            <a:ext cx="5867400" cy="762000"/>
            <a:chOff x="3492638" y="1959453"/>
            <a:chExt cx="10183091" cy="707886"/>
          </a:xfrm>
        </p:grpSpPr>
        <p:sp>
          <p:nvSpPr>
            <p:cNvPr id="10" name="Rectangle 9"/>
            <p:cNvSpPr/>
            <p:nvPr/>
          </p:nvSpPr>
          <p:spPr>
            <a:xfrm>
              <a:off x="3492638" y="1959453"/>
              <a:ext cx="101830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* Câu </a:t>
              </a:r>
              <a:r>
                <a:rPr lang="en-US" sz="4000" b="1" dirty="0" err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4000" b="1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tham</a:t>
              </a:r>
              <a:r>
                <a:rPr lang="en-US" sz="4000" b="1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khảo</a:t>
              </a:r>
              <a:r>
                <a:rPr lang="en-US" sz="4000" b="1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4286126" y="2554078"/>
              <a:ext cx="859611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65919" y="990600"/>
            <a:ext cx="15468600" cy="7277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A-i-a là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quen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thẩn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Thầy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A-i-a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Thầy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Tét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-ô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đuổi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Thầy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A-i-a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nhập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treo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A-i-a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ngợi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những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treo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Tét-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-ô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có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chê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là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A-la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đuổi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53512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9867</TotalTime>
  <Words>603</Words>
  <Application>Microsoft Office PowerPoint</Application>
  <PresentationFormat>Custom</PresentationFormat>
  <Paragraphs>46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Arial-Rounded</vt:lpstr>
      <vt:lpstr>Calibri</vt:lpstr>
      <vt:lpstr>HP001 4 hàng</vt:lpstr>
      <vt:lpstr>HP-087</vt:lpstr>
      <vt:lpstr>SVN-Ziclets</vt:lpstr>
      <vt:lpstr>UTM Cookies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1089</cp:revision>
  <dcterms:created xsi:type="dcterms:W3CDTF">2008-09-09T22:52:10Z</dcterms:created>
  <dcterms:modified xsi:type="dcterms:W3CDTF">2022-09-14T12:31:14Z</dcterms:modified>
</cp:coreProperties>
</file>