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8" r:id="rId3"/>
  </p:sldMasterIdLst>
  <p:notesMasterIdLst>
    <p:notesMasterId r:id="rId29"/>
  </p:notesMasterIdLst>
  <p:sldIdLst>
    <p:sldId id="256" r:id="rId4"/>
    <p:sldId id="259" r:id="rId5"/>
    <p:sldId id="309" r:id="rId6"/>
    <p:sldId id="258" r:id="rId7"/>
    <p:sldId id="310" r:id="rId8"/>
    <p:sldId id="260" r:id="rId9"/>
    <p:sldId id="261" r:id="rId10"/>
    <p:sldId id="262" r:id="rId11"/>
    <p:sldId id="263" r:id="rId12"/>
    <p:sldId id="264" r:id="rId13"/>
    <p:sldId id="302" r:id="rId14"/>
    <p:sldId id="257" r:id="rId15"/>
    <p:sldId id="299" r:id="rId16"/>
    <p:sldId id="311" r:id="rId17"/>
    <p:sldId id="312" r:id="rId18"/>
    <p:sldId id="313" r:id="rId19"/>
    <p:sldId id="314" r:id="rId20"/>
    <p:sldId id="269" r:id="rId21"/>
    <p:sldId id="270" r:id="rId22"/>
    <p:sldId id="315" r:id="rId23"/>
    <p:sldId id="271" r:id="rId24"/>
    <p:sldId id="272" r:id="rId25"/>
    <p:sldId id="273" r:id="rId26"/>
    <p:sldId id="274" r:id="rId27"/>
    <p:sldId id="30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F7F0"/>
    <a:srgbClr val="4A951F"/>
    <a:srgbClr val="279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84069" autoAdjust="0"/>
  </p:normalViewPr>
  <p:slideViewPr>
    <p:cSldViewPr snapToGrid="0" showGuides="1">
      <p:cViewPr varScale="1">
        <p:scale>
          <a:sx n="58" d="100"/>
          <a:sy n="58" d="100"/>
        </p:scale>
        <p:origin x="1218" y="60"/>
      </p:cViewPr>
      <p:guideLst>
        <p:guide orient="horz" pos="3430"/>
        <p:guide pos="3863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4AD0C-C414-497E-8413-851BBD4CE437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A2E44-615F-4CBD-B612-D887467EBE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3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4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8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từng ô ? để hiện hết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7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ô ? để hiện kết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4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4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621209FF-8148-8305-186F-A74494F74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42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3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5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8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6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8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9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2" name="图片 18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E052BD73-1F1C-E71C-D89E-FF7317C31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 flipV="1">
            <a:off x="0" y="3532438"/>
            <a:ext cx="12756444" cy="3299455"/>
          </a:xfrm>
          <a:prstGeom prst="rect">
            <a:avLst/>
          </a:prstGeom>
        </p:spPr>
      </p:pic>
      <p:pic>
        <p:nvPicPr>
          <p:cNvPr id="3" name="图片 24" descr="图片包含 物体, 事情&#10;&#10;已生成高可信度的说明">
            <a:extLst>
              <a:ext uri="{FF2B5EF4-FFF2-40B4-BE49-F238E27FC236}">
                <a16:creationId xmlns:a16="http://schemas.microsoft.com/office/drawing/2014/main" id="{7210E348-B15F-45DF-89F5-51E6D25C3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4" name="图片 56">
            <a:extLst>
              <a:ext uri="{FF2B5EF4-FFF2-40B4-BE49-F238E27FC236}">
                <a16:creationId xmlns:a16="http://schemas.microsoft.com/office/drawing/2014/main" id="{671CEB76-A8EA-691E-FB4C-4E4AD39750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" y="3252913"/>
            <a:ext cx="1984033" cy="3578980"/>
          </a:xfrm>
          <a:prstGeom prst="rect">
            <a:avLst/>
          </a:prstGeom>
        </p:spPr>
      </p:pic>
      <p:pic>
        <p:nvPicPr>
          <p:cNvPr id="5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4FAD3836-F951-996F-6C77-7B13BB38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623103" y="-213101"/>
            <a:ext cx="2568897" cy="26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1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4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5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0E45-8176-425C-B916-A380A6B1A075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2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9DD2-03AA-49F9-A6A9-3CD48F186590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5" Type="http://schemas.openxmlformats.org/officeDocument/2006/relationships/image" Target="../media/image1.jp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45.png"/><Relationship Id="rId18" Type="http://schemas.openxmlformats.org/officeDocument/2006/relationships/image" Target="../media/image39.png"/><Relationship Id="rId3" Type="http://schemas.openxmlformats.org/officeDocument/2006/relationships/image" Target="../media/image33.png"/><Relationship Id="rId21" Type="http://schemas.openxmlformats.org/officeDocument/2006/relationships/image" Target="../media/image41.png"/><Relationship Id="rId7" Type="http://schemas.openxmlformats.org/officeDocument/2006/relationships/slide" Target="slide22.xml"/><Relationship Id="rId12" Type="http://schemas.openxmlformats.org/officeDocument/2006/relationships/slide" Target="slide25.xml"/><Relationship Id="rId17" Type="http://schemas.microsoft.com/office/2007/relationships/hdphoto" Target="../media/hdphoto2.wdp"/><Relationship Id="rId2" Type="http://schemas.openxmlformats.org/officeDocument/2006/relationships/audio" Target="../media/audio5.wav"/><Relationship Id="rId16" Type="http://schemas.openxmlformats.org/officeDocument/2006/relationships/image" Target="../media/image38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6.xml"/><Relationship Id="rId6" Type="http://schemas.openxmlformats.org/officeDocument/2006/relationships/slide" Target="slide21.xm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slide" Target="slide24.xml"/><Relationship Id="rId14" Type="http://schemas.microsoft.com/office/2007/relationships/hdphoto" Target="../media/hdphoto6.wdp"/><Relationship Id="rId22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15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5.png"/><Relationship Id="rId10" Type="http://schemas.openxmlformats.org/officeDocument/2006/relationships/tags" Target="../tags/tag23.xml"/><Relationship Id="rId19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slide" Target="slide9.xml"/><Relationship Id="rId3" Type="http://schemas.openxmlformats.org/officeDocument/2006/relationships/image" Target="../media/image18.gif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2155426" y="547041"/>
            <a:ext cx="8102752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902672" y="1714174"/>
            <a:ext cx="6524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rPr>
              <a:t>TOÁN 3</a:t>
            </a:r>
            <a:endParaRPr lang="en-US" altLang="zh-CN" sz="6600" dirty="0">
              <a:ln w="38100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C82CB33B-9D4F-45C7-AEB8-FC6BD523DDA7}"/>
              </a:ext>
            </a:extLst>
          </p:cNvPr>
          <p:cNvSpPr txBox="1"/>
          <p:nvPr/>
        </p:nvSpPr>
        <p:spPr>
          <a:xfrm>
            <a:off x="3874662" y="3389625"/>
            <a:ext cx="4442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n w="38100">
                  <a:noFill/>
                </a:ln>
                <a:solidFill>
                  <a:schemeClr val="accent5"/>
                </a:solidFill>
                <a:latin typeface="SVN-Poky's" panose="020B0606040200020203" pitchFamily="34" charset="0"/>
                <a:cs typeface="+mn-ea"/>
                <a:sym typeface="+mn-lt"/>
              </a:rPr>
              <a:t>ÔN TẬP VỀ PHÉP NHÂN, BẢNG NHÂN 2, NHÂN 5</a:t>
            </a:r>
            <a:endParaRPr lang="zh-CN" altLang="en-US" sz="2800" dirty="0">
              <a:ln w="38100">
                <a:noFill/>
              </a:ln>
              <a:solidFill>
                <a:schemeClr val="tx2"/>
              </a:solidFill>
              <a:latin typeface="SVN-Poky's" panose="020B0606040200020203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2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182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355"/>
                            </p:stCondLst>
                            <p:childTnLst>
                              <p:par>
                                <p:cTn id="18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AE4381B1-1C82-4174-8E99-268120ED5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2CE5DF-AB7A-48F0-9BE5-FE7C097AD6B3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06 NK PowerSkills">
            <a:extLst>
              <a:ext uri="{FF2B5EF4-FFF2-40B4-BE49-F238E27FC236}">
                <a16:creationId xmlns:a16="http://schemas.microsoft.com/office/drawing/2014/main" id="{8FD5BC86-BE0A-433C-B7D1-CAD255B8BA07}"/>
              </a:ext>
            </a:extLst>
          </p:cNvPr>
          <p:cNvSpPr txBox="1"/>
          <p:nvPr/>
        </p:nvSpPr>
        <p:spPr>
          <a:xfrm>
            <a:off x="1177965" y="288748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EA133B4D-AA29-4637-91B8-EC348FDD693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6AA76E22-10CC-4B89-A23D-BE5429CBD402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BF5D38A9-E723-4774-8B17-9B301BDF13F6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4FF09EAC-BA39-45C4-9E7B-AC979E5A2733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5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A00B440-BD59-4C8C-B050-1EC9A8D09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9" name="Picture 4" descr="Káº¿t quáº£ hÃ¬nh áº£nh cho right icon">
            <a:extLst>
              <a:ext uri="{FF2B5EF4-FFF2-40B4-BE49-F238E27FC236}">
                <a16:creationId xmlns:a16="http://schemas.microsoft.com/office/drawing/2014/main" id="{D9108E90-042F-4D6A-BD6E-F7FD43B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2E89E529-6FA4-42A9-8074-5DBC5BC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D3067E33-F24E-4B2D-9E57-84847BC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CCBAC648-7C83-4C72-A2BA-09680CFC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01 NK PowerSkills">
            <a:extLst>
              <a:ext uri="{FF2B5EF4-FFF2-40B4-BE49-F238E27FC236}">
                <a16:creationId xmlns:a16="http://schemas.microsoft.com/office/drawing/2014/main" id="{C3835CAC-56BF-4F0E-814C-AE68A9E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500680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LUYỆN TẬP</a:t>
              </a:r>
              <a:endParaRPr lang="zh-CN" altLang="en-US" sz="44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02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687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D22C1C8-3D64-4B50-83DB-B9E589035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1FA41-AE33-3384-490D-0973F24A8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0" y="1186868"/>
            <a:ext cx="3689034" cy="4026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6F939-AA8A-9FDE-332E-DADCC6BFF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0" y="3200212"/>
            <a:ext cx="1787443" cy="1831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D1006-3D70-8AE8-C4A9-CED5075B7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15" y="1186867"/>
            <a:ext cx="3689034" cy="402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6C072-3FA7-AF50-23E9-0FF46A32C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74" y="3200211"/>
            <a:ext cx="1787443" cy="1831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AF0B3-96AF-E2BA-D8E6-9E4726DA8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96" y="4021611"/>
            <a:ext cx="815629" cy="1010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91936-3980-9669-1FEB-678363904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39" y="1186867"/>
            <a:ext cx="3689034" cy="4026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00354-ECB4-A917-4DD3-7D4EFA303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82" y="2924100"/>
            <a:ext cx="1787443" cy="1831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F180-0C51-1C56-7609-A29C864DC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0" y="4021611"/>
            <a:ext cx="815629" cy="1010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552BD0-EB49-32DC-C766-AB3F60189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2" y="4021611"/>
            <a:ext cx="815629" cy="1010268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F1A8A72A-EB05-1499-9571-409CDFAE41B0}"/>
              </a:ext>
            </a:extLst>
          </p:cNvPr>
          <p:cNvSpPr/>
          <p:nvPr/>
        </p:nvSpPr>
        <p:spPr>
          <a:xfrm>
            <a:off x="14408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A123DF56-11BB-888E-0A4E-291F20774C32}"/>
              </a:ext>
            </a:extLst>
          </p:cNvPr>
          <p:cNvSpPr/>
          <p:nvPr/>
        </p:nvSpPr>
        <p:spPr>
          <a:xfrm>
            <a:off x="1750471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6C70A-6133-913D-78F9-465BCE1EC822}"/>
              </a:ext>
            </a:extLst>
          </p:cNvPr>
          <p:cNvSpPr/>
          <p:nvPr/>
        </p:nvSpPr>
        <p:spPr>
          <a:xfrm>
            <a:off x="945650" y="589661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2674E81C-6BE8-74E2-8F6E-1988FA53BFB6}"/>
              </a:ext>
            </a:extLst>
          </p:cNvPr>
          <p:cNvSpPr/>
          <p:nvPr/>
        </p:nvSpPr>
        <p:spPr>
          <a:xfrm>
            <a:off x="299899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F343D326-220C-A3AB-604B-22FAD8BBEBF1}"/>
              </a:ext>
            </a:extLst>
          </p:cNvPr>
          <p:cNvSpPr/>
          <p:nvPr/>
        </p:nvSpPr>
        <p:spPr>
          <a:xfrm>
            <a:off x="14408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671BC4DB-AC07-7B48-34D2-42B60B3E33A7}"/>
              </a:ext>
            </a:extLst>
          </p:cNvPr>
          <p:cNvSpPr/>
          <p:nvPr/>
        </p:nvSpPr>
        <p:spPr>
          <a:xfrm>
            <a:off x="1750471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A36A5C-7C6F-C0A2-A169-30BB1FD16853}"/>
              </a:ext>
            </a:extLst>
          </p:cNvPr>
          <p:cNvSpPr/>
          <p:nvPr/>
        </p:nvSpPr>
        <p:spPr>
          <a:xfrm>
            <a:off x="945650" y="5888586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F4499-5869-207C-775E-2E6ED476E16B}"/>
              </a:ext>
            </a:extLst>
          </p:cNvPr>
          <p:cNvSpPr txBox="1"/>
          <p:nvPr/>
        </p:nvSpPr>
        <p:spPr>
          <a:xfrm>
            <a:off x="2468437" y="5776171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647E6BF6-6925-E765-57C3-CA74A66F7361}"/>
              </a:ext>
            </a:extLst>
          </p:cNvPr>
          <p:cNvSpPr/>
          <p:nvPr/>
        </p:nvSpPr>
        <p:spPr>
          <a:xfrm>
            <a:off x="299899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:a16="http://schemas.microsoft.com/office/drawing/2014/main" id="{7F51AF1B-172E-A6BE-3332-41F625A79426}"/>
              </a:ext>
            </a:extLst>
          </p:cNvPr>
          <p:cNvSpPr/>
          <p:nvPr/>
        </p:nvSpPr>
        <p:spPr>
          <a:xfrm>
            <a:off x="421951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DBF2A24E-4F12-80BA-3726-4D775CD356E4}"/>
              </a:ext>
            </a:extLst>
          </p:cNvPr>
          <p:cNvSpPr/>
          <p:nvPr/>
        </p:nvSpPr>
        <p:spPr>
          <a:xfrm>
            <a:off x="5825910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02BDD4-258C-F96A-426A-718CCFED9655}"/>
              </a:ext>
            </a:extLst>
          </p:cNvPr>
          <p:cNvSpPr/>
          <p:nvPr/>
        </p:nvSpPr>
        <p:spPr>
          <a:xfrm>
            <a:off x="5021089" y="586978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FF1C1F1D-CB43-85D1-632F-C7731FEC42D6}"/>
              </a:ext>
            </a:extLst>
          </p:cNvPr>
          <p:cNvSpPr/>
          <p:nvPr/>
        </p:nvSpPr>
        <p:spPr>
          <a:xfrm>
            <a:off x="707442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7" name="Rounded Rectangle 35">
            <a:extLst>
              <a:ext uri="{FF2B5EF4-FFF2-40B4-BE49-F238E27FC236}">
                <a16:creationId xmlns:a16="http://schemas.microsoft.com/office/drawing/2014/main" id="{9C1ACB69-5332-C1B8-58FE-95D77A5B79E1}"/>
              </a:ext>
            </a:extLst>
          </p:cNvPr>
          <p:cNvSpPr/>
          <p:nvPr/>
        </p:nvSpPr>
        <p:spPr>
          <a:xfrm>
            <a:off x="421951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8" name="Rounded Rectangle 36">
            <a:extLst>
              <a:ext uri="{FF2B5EF4-FFF2-40B4-BE49-F238E27FC236}">
                <a16:creationId xmlns:a16="http://schemas.microsoft.com/office/drawing/2014/main" id="{C42FB2B1-E83D-C8FB-0415-6541B1647A6B}"/>
              </a:ext>
            </a:extLst>
          </p:cNvPr>
          <p:cNvSpPr/>
          <p:nvPr/>
        </p:nvSpPr>
        <p:spPr>
          <a:xfrm>
            <a:off x="5825910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D12580-88E0-4241-32B0-0C068AA151AE}"/>
              </a:ext>
            </a:extLst>
          </p:cNvPr>
          <p:cNvSpPr/>
          <p:nvPr/>
        </p:nvSpPr>
        <p:spPr>
          <a:xfrm>
            <a:off x="5021089" y="586175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78AEC-9AC2-D968-2170-50011BE6C45D}"/>
              </a:ext>
            </a:extLst>
          </p:cNvPr>
          <p:cNvSpPr txBox="1"/>
          <p:nvPr/>
        </p:nvSpPr>
        <p:spPr>
          <a:xfrm>
            <a:off x="6543876" y="574934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7C0145C5-48EF-CE6E-5DF1-1287D9CA3CB3}"/>
              </a:ext>
            </a:extLst>
          </p:cNvPr>
          <p:cNvSpPr/>
          <p:nvPr/>
        </p:nvSpPr>
        <p:spPr>
          <a:xfrm>
            <a:off x="707442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1B42CEC4-6794-64B2-6A0D-59DB2D9986D2}"/>
              </a:ext>
            </a:extLst>
          </p:cNvPr>
          <p:cNvSpPr/>
          <p:nvPr/>
        </p:nvSpPr>
        <p:spPr>
          <a:xfrm>
            <a:off x="821403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A6BDD83A-0DA7-A0A0-B2D0-6790C4BC943D}"/>
              </a:ext>
            </a:extLst>
          </p:cNvPr>
          <p:cNvSpPr/>
          <p:nvPr/>
        </p:nvSpPr>
        <p:spPr>
          <a:xfrm>
            <a:off x="9820430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E6DF17-4D4F-5DFF-A351-9AD2E92DE559}"/>
              </a:ext>
            </a:extLst>
          </p:cNvPr>
          <p:cNvSpPr/>
          <p:nvPr/>
        </p:nvSpPr>
        <p:spPr>
          <a:xfrm>
            <a:off x="9015609" y="5881055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4DC43639-6412-1228-C9DF-2CDC988F385D}"/>
              </a:ext>
            </a:extLst>
          </p:cNvPr>
          <p:cNvSpPr/>
          <p:nvPr/>
        </p:nvSpPr>
        <p:spPr>
          <a:xfrm>
            <a:off x="1106894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891161E3-B564-E954-5F3A-89C457AC7A93}"/>
              </a:ext>
            </a:extLst>
          </p:cNvPr>
          <p:cNvSpPr/>
          <p:nvPr/>
        </p:nvSpPr>
        <p:spPr>
          <a:xfrm>
            <a:off x="821403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68F56650-A2AF-6224-2E0D-3E7D8D7E7B95}"/>
              </a:ext>
            </a:extLst>
          </p:cNvPr>
          <p:cNvSpPr/>
          <p:nvPr/>
        </p:nvSpPr>
        <p:spPr>
          <a:xfrm>
            <a:off x="9820430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61FDEE-8FF0-B7AB-9C7A-49AC2788D454}"/>
              </a:ext>
            </a:extLst>
          </p:cNvPr>
          <p:cNvSpPr/>
          <p:nvPr/>
        </p:nvSpPr>
        <p:spPr>
          <a:xfrm>
            <a:off x="9015609" y="587302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B2E557-4002-1091-B309-8897AEDD51CA}"/>
              </a:ext>
            </a:extLst>
          </p:cNvPr>
          <p:cNvSpPr txBox="1"/>
          <p:nvPr/>
        </p:nvSpPr>
        <p:spPr>
          <a:xfrm>
            <a:off x="10538396" y="576061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12B15600-9060-8834-F2BD-B02203E71BC1}"/>
              </a:ext>
            </a:extLst>
          </p:cNvPr>
          <p:cNvSpPr/>
          <p:nvPr/>
        </p:nvSpPr>
        <p:spPr>
          <a:xfrm>
            <a:off x="1106894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5B20D2-72A1-212F-7710-1BD62474A90E}"/>
              </a:ext>
            </a:extLst>
          </p:cNvPr>
          <p:cNvSpPr txBox="1"/>
          <p:nvPr/>
        </p:nvSpPr>
        <p:spPr>
          <a:xfrm>
            <a:off x="55519" y="525262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2 được lấy 1 lần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499FCE-4733-F1DC-A5F0-7B23D9B94AAD}"/>
              </a:ext>
            </a:extLst>
          </p:cNvPr>
          <p:cNvSpPr txBox="1"/>
          <p:nvPr/>
        </p:nvSpPr>
        <p:spPr>
          <a:xfrm>
            <a:off x="4080044" y="526850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2 được lấy 2 lần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0E4774-ED0C-FD6D-8250-7F852974FB0C}"/>
              </a:ext>
            </a:extLst>
          </p:cNvPr>
          <p:cNvSpPr txBox="1"/>
          <p:nvPr/>
        </p:nvSpPr>
        <p:spPr>
          <a:xfrm>
            <a:off x="8158631" y="5252806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2 được lấy 3 lần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6D5850-9F71-8303-75D2-6805FA7AE166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Nêu phép nhân thích hợp với mỗi tranh vẽ</a:t>
            </a:r>
          </a:p>
        </p:txBody>
      </p:sp>
    </p:spTree>
    <p:extLst>
      <p:ext uri="{BB962C8B-B14F-4D97-AF65-F5344CB8AC3E}">
        <p14:creationId xmlns:p14="http://schemas.microsoft.com/office/powerpoint/2010/main" val="40804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6" grpId="0" animBg="1"/>
      <p:bldP spid="37" grpId="0" animBg="1"/>
      <p:bldP spid="38" grpId="0" animBg="1"/>
      <p:bldP spid="40" grpId="0" animBg="1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9459E1-807F-75BD-83C7-E7C5027FA4B3}"/>
              </a:ext>
            </a:extLst>
          </p:cNvPr>
          <p:cNvSpPr/>
          <p:nvPr/>
        </p:nvSpPr>
        <p:spPr>
          <a:xfrm>
            <a:off x="290286" y="261257"/>
            <a:ext cx="11466285" cy="6037943"/>
          </a:xfrm>
          <a:prstGeom prst="roundRect">
            <a:avLst>
              <a:gd name="adj" fmla="val 560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1E3175-EE14-5672-E835-C1B9C09DC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23707" r="70033" b="39137"/>
          <a:stretch/>
        </p:blipFill>
        <p:spPr>
          <a:xfrm>
            <a:off x="981661" y="1136269"/>
            <a:ext cx="2709401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16C48-56F4-5C46-31DE-4A503AD25FDF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Nêu phép nhân thích hợp với mỗi tranh vẽ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D41ABCDB-841F-9854-49F3-3A4C3FD296A7}"/>
              </a:ext>
            </a:extLst>
          </p:cNvPr>
          <p:cNvSpPr/>
          <p:nvPr/>
        </p:nvSpPr>
        <p:spPr>
          <a:xfrm>
            <a:off x="20213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DF52A509-788F-1562-9D2E-C6837B801D0C}"/>
              </a:ext>
            </a:extLst>
          </p:cNvPr>
          <p:cNvSpPr/>
          <p:nvPr/>
        </p:nvSpPr>
        <p:spPr>
          <a:xfrm>
            <a:off x="1808527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EE12E-5223-0DD7-F382-55EFA484BA83}"/>
              </a:ext>
            </a:extLst>
          </p:cNvPr>
          <p:cNvSpPr/>
          <p:nvPr/>
        </p:nvSpPr>
        <p:spPr>
          <a:xfrm>
            <a:off x="1003706" y="517089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49ACB32F-596E-C133-660A-532ED7203364}"/>
              </a:ext>
            </a:extLst>
          </p:cNvPr>
          <p:cNvSpPr/>
          <p:nvPr/>
        </p:nvSpPr>
        <p:spPr>
          <a:xfrm>
            <a:off x="305704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AF774716-7A58-07BA-D388-53218D9A0CFC}"/>
              </a:ext>
            </a:extLst>
          </p:cNvPr>
          <p:cNvSpPr/>
          <p:nvPr/>
        </p:nvSpPr>
        <p:spPr>
          <a:xfrm>
            <a:off x="20213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B1DC5101-6969-A6B2-0408-F1668DF831EE}"/>
              </a:ext>
            </a:extLst>
          </p:cNvPr>
          <p:cNvSpPr/>
          <p:nvPr/>
        </p:nvSpPr>
        <p:spPr>
          <a:xfrm>
            <a:off x="1808527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A5CE51-AF17-D7B2-EE42-45DAA8788574}"/>
              </a:ext>
            </a:extLst>
          </p:cNvPr>
          <p:cNvSpPr/>
          <p:nvPr/>
        </p:nvSpPr>
        <p:spPr>
          <a:xfrm>
            <a:off x="1003706" y="5162870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BEE37-4F7C-C659-FAB3-E1342D8ED635}"/>
              </a:ext>
            </a:extLst>
          </p:cNvPr>
          <p:cNvSpPr txBox="1"/>
          <p:nvPr/>
        </p:nvSpPr>
        <p:spPr>
          <a:xfrm>
            <a:off x="2526493" y="5050455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988BD271-3732-6102-1705-F35DE74590B5}"/>
              </a:ext>
            </a:extLst>
          </p:cNvPr>
          <p:cNvSpPr/>
          <p:nvPr/>
        </p:nvSpPr>
        <p:spPr>
          <a:xfrm>
            <a:off x="305704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50913FE4-4384-E3F3-7FA5-0FEFD4B46CC4}"/>
              </a:ext>
            </a:extLst>
          </p:cNvPr>
          <p:cNvSpPr/>
          <p:nvPr/>
        </p:nvSpPr>
        <p:spPr>
          <a:xfrm>
            <a:off x="4277575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91C81FD7-2C8E-E97A-8AFC-414EE75CA8A8}"/>
              </a:ext>
            </a:extLst>
          </p:cNvPr>
          <p:cNvSpPr/>
          <p:nvPr/>
        </p:nvSpPr>
        <p:spPr>
          <a:xfrm>
            <a:off x="5883966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F3BD35-4F4D-F7D1-BB8D-A75955E2C4E5}"/>
              </a:ext>
            </a:extLst>
          </p:cNvPr>
          <p:cNvSpPr/>
          <p:nvPr/>
        </p:nvSpPr>
        <p:spPr>
          <a:xfrm>
            <a:off x="5079145" y="514406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8" name="Rounded Rectangle 34">
            <a:extLst>
              <a:ext uri="{FF2B5EF4-FFF2-40B4-BE49-F238E27FC236}">
                <a16:creationId xmlns:a16="http://schemas.microsoft.com/office/drawing/2014/main" id="{EE314763-2497-D456-6FF1-E0DDA71EEEC1}"/>
              </a:ext>
            </a:extLst>
          </p:cNvPr>
          <p:cNvSpPr/>
          <p:nvPr/>
        </p:nvSpPr>
        <p:spPr>
          <a:xfrm>
            <a:off x="7132485" y="5144068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20" name="Rounded Rectangle 35">
            <a:extLst>
              <a:ext uri="{FF2B5EF4-FFF2-40B4-BE49-F238E27FC236}">
                <a16:creationId xmlns:a16="http://schemas.microsoft.com/office/drawing/2014/main" id="{F4998522-FFC7-B553-83E0-D0BFDE52AF70}"/>
              </a:ext>
            </a:extLst>
          </p:cNvPr>
          <p:cNvSpPr/>
          <p:nvPr/>
        </p:nvSpPr>
        <p:spPr>
          <a:xfrm>
            <a:off x="427757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E7E3B668-F3B1-6D82-971A-3C3730AF90ED}"/>
              </a:ext>
            </a:extLst>
          </p:cNvPr>
          <p:cNvSpPr/>
          <p:nvPr/>
        </p:nvSpPr>
        <p:spPr>
          <a:xfrm>
            <a:off x="5883966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385560-2476-97D4-B6A0-020490192F77}"/>
              </a:ext>
            </a:extLst>
          </p:cNvPr>
          <p:cNvSpPr/>
          <p:nvPr/>
        </p:nvSpPr>
        <p:spPr>
          <a:xfrm>
            <a:off x="5079145" y="513604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A41FBA-2B8F-52BF-8C15-6EFA25426EBD}"/>
              </a:ext>
            </a:extLst>
          </p:cNvPr>
          <p:cNvSpPr txBox="1"/>
          <p:nvPr/>
        </p:nvSpPr>
        <p:spPr>
          <a:xfrm>
            <a:off x="6601932" y="502362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4" name="Rounded Rectangle 39">
            <a:extLst>
              <a:ext uri="{FF2B5EF4-FFF2-40B4-BE49-F238E27FC236}">
                <a16:creationId xmlns:a16="http://schemas.microsoft.com/office/drawing/2014/main" id="{08EF2815-BA4E-7321-BF79-BE41B983001D}"/>
              </a:ext>
            </a:extLst>
          </p:cNvPr>
          <p:cNvSpPr/>
          <p:nvPr/>
        </p:nvSpPr>
        <p:spPr>
          <a:xfrm>
            <a:off x="713248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6" name="Rounded Rectangle 40">
            <a:extLst>
              <a:ext uri="{FF2B5EF4-FFF2-40B4-BE49-F238E27FC236}">
                <a16:creationId xmlns:a16="http://schemas.microsoft.com/office/drawing/2014/main" id="{6239C682-11E1-8EAC-6406-51693A7BFA65}"/>
              </a:ext>
            </a:extLst>
          </p:cNvPr>
          <p:cNvSpPr/>
          <p:nvPr/>
        </p:nvSpPr>
        <p:spPr>
          <a:xfrm>
            <a:off x="8272095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7" name="Rounded Rectangle 41">
            <a:extLst>
              <a:ext uri="{FF2B5EF4-FFF2-40B4-BE49-F238E27FC236}">
                <a16:creationId xmlns:a16="http://schemas.microsoft.com/office/drawing/2014/main" id="{1E389723-A5D9-90E5-9404-9459EB0E506C}"/>
              </a:ext>
            </a:extLst>
          </p:cNvPr>
          <p:cNvSpPr/>
          <p:nvPr/>
        </p:nvSpPr>
        <p:spPr>
          <a:xfrm>
            <a:off x="9878486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7D3084-E4E4-A90A-048C-8651311A2E82}"/>
              </a:ext>
            </a:extLst>
          </p:cNvPr>
          <p:cNvSpPr/>
          <p:nvPr/>
        </p:nvSpPr>
        <p:spPr>
          <a:xfrm>
            <a:off x="9073665" y="5155339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9" name="Rounded Rectangle 44">
            <a:extLst>
              <a:ext uri="{FF2B5EF4-FFF2-40B4-BE49-F238E27FC236}">
                <a16:creationId xmlns:a16="http://schemas.microsoft.com/office/drawing/2014/main" id="{5BD64A2A-B43C-ECD5-1291-8B1985EB0EA1}"/>
              </a:ext>
            </a:extLst>
          </p:cNvPr>
          <p:cNvSpPr/>
          <p:nvPr/>
        </p:nvSpPr>
        <p:spPr>
          <a:xfrm>
            <a:off x="11127005" y="5155339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30" name="Rounded Rectangle 45">
            <a:extLst>
              <a:ext uri="{FF2B5EF4-FFF2-40B4-BE49-F238E27FC236}">
                <a16:creationId xmlns:a16="http://schemas.microsoft.com/office/drawing/2014/main" id="{15EC7C68-6346-1AB3-99DA-AEB51C08F566}"/>
              </a:ext>
            </a:extLst>
          </p:cNvPr>
          <p:cNvSpPr/>
          <p:nvPr/>
        </p:nvSpPr>
        <p:spPr>
          <a:xfrm>
            <a:off x="827209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59BD568D-466F-48A1-1047-9753EE4D8A8D}"/>
              </a:ext>
            </a:extLst>
          </p:cNvPr>
          <p:cNvSpPr/>
          <p:nvPr/>
        </p:nvSpPr>
        <p:spPr>
          <a:xfrm>
            <a:off x="9878486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794196-3BEA-5130-3BEC-EE7428E9AC5A}"/>
              </a:ext>
            </a:extLst>
          </p:cNvPr>
          <p:cNvSpPr/>
          <p:nvPr/>
        </p:nvSpPr>
        <p:spPr>
          <a:xfrm>
            <a:off x="9073665" y="514731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8F1855-267C-8E15-7779-610BFD2470DB}"/>
              </a:ext>
            </a:extLst>
          </p:cNvPr>
          <p:cNvSpPr txBox="1"/>
          <p:nvPr/>
        </p:nvSpPr>
        <p:spPr>
          <a:xfrm>
            <a:off x="10596452" y="503489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4" name="Rounded Rectangle 49">
            <a:extLst>
              <a:ext uri="{FF2B5EF4-FFF2-40B4-BE49-F238E27FC236}">
                <a16:creationId xmlns:a16="http://schemas.microsoft.com/office/drawing/2014/main" id="{C89F4688-10D7-31C4-7B67-8D73985A1A83}"/>
              </a:ext>
            </a:extLst>
          </p:cNvPr>
          <p:cNvSpPr/>
          <p:nvPr/>
        </p:nvSpPr>
        <p:spPr>
          <a:xfrm>
            <a:off x="1112700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16B6F-6F6A-CF2D-DD9F-489F464A6418}"/>
              </a:ext>
            </a:extLst>
          </p:cNvPr>
          <p:cNvSpPr txBox="1"/>
          <p:nvPr/>
        </p:nvSpPr>
        <p:spPr>
          <a:xfrm>
            <a:off x="113575" y="452690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5 được lấy 1 lần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21DAEF-8068-E2F1-3F94-69905A13A612}"/>
              </a:ext>
            </a:extLst>
          </p:cNvPr>
          <p:cNvSpPr txBox="1"/>
          <p:nvPr/>
        </p:nvSpPr>
        <p:spPr>
          <a:xfrm>
            <a:off x="4138100" y="454278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5 được lấy 2 lần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37CEB5-7F5E-E5B4-1E8C-133842EB8A15}"/>
              </a:ext>
            </a:extLst>
          </p:cNvPr>
          <p:cNvSpPr txBox="1"/>
          <p:nvPr/>
        </p:nvSpPr>
        <p:spPr>
          <a:xfrm>
            <a:off x="8216687" y="4527090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5 được lấy 3 lần</a:t>
            </a:r>
          </a:p>
        </p:txBody>
      </p:sp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EBA451-C602-0494-9646-3B5F65C55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24447" r="40280" b="38397"/>
          <a:stretch/>
        </p:blipFill>
        <p:spPr>
          <a:xfrm>
            <a:off x="4356990" y="1112374"/>
            <a:ext cx="3219467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1C1849-10CC-CBC3-5155-23E8F2AB6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23866" r="11793" b="38978"/>
          <a:stretch/>
        </p:blipFill>
        <p:spPr>
          <a:xfrm>
            <a:off x="8145388" y="1067661"/>
            <a:ext cx="3756326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8D4C1F9-71CA-AF49-C862-E17048E0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42145" r="74699" b="14799"/>
          <a:stretch/>
        </p:blipFill>
        <p:spPr>
          <a:xfrm>
            <a:off x="1552574" y="962025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36DB3-197B-0672-5F1D-47F3D593C5E8}"/>
              </a:ext>
            </a:extLst>
          </p:cNvPr>
          <p:cNvSpPr txBox="1"/>
          <p:nvPr/>
        </p:nvSpPr>
        <p:spPr>
          <a:xfrm>
            <a:off x="484484" y="308638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Tính nhẩm: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13F8956-7525-4CBF-C535-823712DF4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6" t="42149" r="32958" b="14795"/>
          <a:stretch/>
        </p:blipFill>
        <p:spPr>
          <a:xfrm>
            <a:off x="3981449" y="3657600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EBF123A-4967-C902-FD06-09E03D6D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42477" r="53896" b="14467"/>
          <a:stretch/>
        </p:blipFill>
        <p:spPr>
          <a:xfrm>
            <a:off x="6181724" y="1004887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E4CD83E-7B9F-67C1-6019-D7F1270F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7" t="42564" r="11887" b="14380"/>
          <a:stretch/>
        </p:blipFill>
        <p:spPr>
          <a:xfrm>
            <a:off x="7800974" y="3567112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D500-31C9-CE42-C7B3-F334531C3737}"/>
              </a:ext>
            </a:extLst>
          </p:cNvPr>
          <p:cNvSpPr txBox="1"/>
          <p:nvPr/>
        </p:nvSpPr>
        <p:spPr>
          <a:xfrm>
            <a:off x="2895599" y="971550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36077-EFB6-52EB-6773-97E9FC5D104A}"/>
              </a:ext>
            </a:extLst>
          </p:cNvPr>
          <p:cNvSpPr txBox="1"/>
          <p:nvPr/>
        </p:nvSpPr>
        <p:spPr>
          <a:xfrm>
            <a:off x="2914650" y="1872346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F97F5-A76B-37CD-B3DA-84375615A0A5}"/>
              </a:ext>
            </a:extLst>
          </p:cNvPr>
          <p:cNvSpPr txBox="1"/>
          <p:nvPr/>
        </p:nvSpPr>
        <p:spPr>
          <a:xfrm>
            <a:off x="2933701" y="2773142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7AFC0-F9A4-5BAC-4B41-01C076CE716C}"/>
              </a:ext>
            </a:extLst>
          </p:cNvPr>
          <p:cNvSpPr txBox="1"/>
          <p:nvPr/>
        </p:nvSpPr>
        <p:spPr>
          <a:xfrm>
            <a:off x="7467599" y="96202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4C9A2-63EB-0E4E-1C59-79F8415CE0C2}"/>
              </a:ext>
            </a:extLst>
          </p:cNvPr>
          <p:cNvSpPr txBox="1"/>
          <p:nvPr/>
        </p:nvSpPr>
        <p:spPr>
          <a:xfrm>
            <a:off x="7486650" y="186282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B107B-9A93-3BD6-AFFB-A8DF80F77561}"/>
              </a:ext>
            </a:extLst>
          </p:cNvPr>
          <p:cNvSpPr txBox="1"/>
          <p:nvPr/>
        </p:nvSpPr>
        <p:spPr>
          <a:xfrm>
            <a:off x="7505701" y="276361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1B264-8D5F-411B-A99D-5909B2ECFB5D}"/>
              </a:ext>
            </a:extLst>
          </p:cNvPr>
          <p:cNvSpPr txBox="1"/>
          <p:nvPr/>
        </p:nvSpPr>
        <p:spPr>
          <a:xfrm>
            <a:off x="5248274" y="363855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F63D1-8EB4-E40E-307F-254C703CBFC6}"/>
              </a:ext>
            </a:extLst>
          </p:cNvPr>
          <p:cNvSpPr txBox="1"/>
          <p:nvPr/>
        </p:nvSpPr>
        <p:spPr>
          <a:xfrm>
            <a:off x="5267325" y="453934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C9184-C097-3FA3-6AC4-CE6703630AA7}"/>
              </a:ext>
            </a:extLst>
          </p:cNvPr>
          <p:cNvSpPr txBox="1"/>
          <p:nvPr/>
        </p:nvSpPr>
        <p:spPr>
          <a:xfrm>
            <a:off x="5286376" y="5440143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6514B-9B1E-C60E-959E-E5D107ACDEA6}"/>
              </a:ext>
            </a:extLst>
          </p:cNvPr>
          <p:cNvSpPr txBox="1"/>
          <p:nvPr/>
        </p:nvSpPr>
        <p:spPr>
          <a:xfrm>
            <a:off x="9020173" y="355895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28860-E080-8ED3-104F-15F7C18D13F5}"/>
              </a:ext>
            </a:extLst>
          </p:cNvPr>
          <p:cNvSpPr txBox="1"/>
          <p:nvPr/>
        </p:nvSpPr>
        <p:spPr>
          <a:xfrm>
            <a:off x="9039224" y="444070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BDB5E-2FB7-DCB8-BF87-E4BB12BF7A02}"/>
              </a:ext>
            </a:extLst>
          </p:cNvPr>
          <p:cNvSpPr txBox="1"/>
          <p:nvPr/>
        </p:nvSpPr>
        <p:spPr>
          <a:xfrm>
            <a:off x="9048747" y="5301369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45</a:t>
            </a:r>
          </a:p>
        </p:txBody>
      </p:sp>
    </p:spTree>
    <p:extLst>
      <p:ext uri="{BB962C8B-B14F-4D97-AF65-F5344CB8AC3E}">
        <p14:creationId xmlns:p14="http://schemas.microsoft.com/office/powerpoint/2010/main" val="6622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9496BD8-2371-814A-712F-120FC9467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9"/>
          <a:stretch/>
        </p:blipFill>
        <p:spPr>
          <a:xfrm>
            <a:off x="227606" y="0"/>
            <a:ext cx="11634194" cy="44831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2DF5-4EBE-0287-E144-B02673CA13EB}"/>
              </a:ext>
            </a:extLst>
          </p:cNvPr>
          <p:cNvCxnSpPr/>
          <p:nvPr/>
        </p:nvCxnSpPr>
        <p:spPr>
          <a:xfrm>
            <a:off x="2222500" y="2286000"/>
            <a:ext cx="2946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A6CB6-51B3-CB3F-89B8-11120BEFE87F}"/>
              </a:ext>
            </a:extLst>
          </p:cNvPr>
          <p:cNvCxnSpPr>
            <a:cxnSpLocks/>
          </p:cNvCxnSpPr>
          <p:nvPr/>
        </p:nvCxnSpPr>
        <p:spPr>
          <a:xfrm>
            <a:off x="5892800" y="2273300"/>
            <a:ext cx="4622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47B5A3-4A33-6833-392F-BD7F2CC17A24}"/>
              </a:ext>
            </a:extLst>
          </p:cNvPr>
          <p:cNvCxnSpPr>
            <a:cxnSpLocks/>
          </p:cNvCxnSpPr>
          <p:nvPr/>
        </p:nvCxnSpPr>
        <p:spPr>
          <a:xfrm>
            <a:off x="2222500" y="2667000"/>
            <a:ext cx="1473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42D5663-5A93-ED4B-EE66-BE66924CB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33566" r="651" b="50694"/>
          <a:stretch/>
        </p:blipFill>
        <p:spPr>
          <a:xfrm>
            <a:off x="151903" y="4229100"/>
            <a:ext cx="11634194" cy="21082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1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CA25D6-8224-6771-3B0D-000923C1B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55184" r="5469" b="2593"/>
          <a:stretch/>
        </p:blipFill>
        <p:spPr>
          <a:xfrm>
            <a:off x="6471151" y="1282700"/>
            <a:ext cx="5339849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F0403-9881-6EAB-7FB6-DE26BF05BC45}"/>
              </a:ext>
            </a:extLst>
          </p:cNvPr>
          <p:cNvSpPr txBox="1"/>
          <p:nvPr/>
        </p:nvSpPr>
        <p:spPr>
          <a:xfrm>
            <a:off x="484484" y="308638"/>
            <a:ext cx="10882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toán: 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con gà có 2 chân. Hỏi 8 con gà có tất cả bao nhiêu chân?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9D260-41C7-0E84-56CF-D6E9086C7A30}"/>
              </a:ext>
            </a:extLst>
          </p:cNvPr>
          <p:cNvSpPr txBox="1"/>
          <p:nvPr/>
        </p:nvSpPr>
        <p:spPr>
          <a:xfrm>
            <a:off x="1028700" y="1549400"/>
            <a:ext cx="429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506D0-9014-D508-6961-F4AD27A9731C}"/>
              </a:ext>
            </a:extLst>
          </p:cNvPr>
          <p:cNvSpPr txBox="1"/>
          <p:nvPr/>
        </p:nvSpPr>
        <p:spPr>
          <a:xfrm>
            <a:off x="1028700" y="2164369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con gà có số chân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67F7-AB53-14B5-CF3A-696F52119346}"/>
              </a:ext>
            </a:extLst>
          </p:cNvPr>
          <p:cNvSpPr txBox="1"/>
          <p:nvPr/>
        </p:nvSpPr>
        <p:spPr>
          <a:xfrm>
            <a:off x="1028700" y="277933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8 = 16 (chân)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331AF-6276-3953-A308-139CF98D1DE0}"/>
              </a:ext>
            </a:extLst>
          </p:cNvPr>
          <p:cNvSpPr txBox="1"/>
          <p:nvPr/>
        </p:nvSpPr>
        <p:spPr>
          <a:xfrm>
            <a:off x="1536700" y="343081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16 chân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E3410D-B407-BCCA-86CB-4EF5F42873D6}"/>
              </a:ext>
            </a:extLst>
          </p:cNvPr>
          <p:cNvCxnSpPr>
            <a:cxnSpLocks/>
          </p:cNvCxnSpPr>
          <p:nvPr/>
        </p:nvCxnSpPr>
        <p:spPr>
          <a:xfrm>
            <a:off x="2501900" y="863600"/>
            <a:ext cx="4318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ED30A9-5E2F-39A5-EEFE-6F2FEF18EF21}"/>
              </a:ext>
            </a:extLst>
          </p:cNvPr>
          <p:cNvCxnSpPr>
            <a:cxnSpLocks/>
          </p:cNvCxnSpPr>
          <p:nvPr/>
        </p:nvCxnSpPr>
        <p:spPr>
          <a:xfrm>
            <a:off x="7874000" y="863600"/>
            <a:ext cx="302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990D3-DE1F-BE82-F4FD-8A9B5992A04F}"/>
              </a:ext>
            </a:extLst>
          </p:cNvPr>
          <p:cNvCxnSpPr>
            <a:cxnSpLocks/>
          </p:cNvCxnSpPr>
          <p:nvPr/>
        </p:nvCxnSpPr>
        <p:spPr>
          <a:xfrm>
            <a:off x="609600" y="1360456"/>
            <a:ext cx="375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 w="19050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Vận dụng</a:t>
              </a:r>
              <a:endParaRPr lang="zh-CN" altLang="en-US" sz="4400" b="1" dirty="0">
                <a:ln w="1905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03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15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83514" y="397984"/>
            <a:ext cx="5960414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TẶNG KHẨU TRANG VẢI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TRUYỀN TẢI YÊU THƯƠNG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5B9BD5">
                  <a:lumMod val="40000"/>
                  <a:lumOff val="6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VN-Ziclets" panose="020006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pic>
        <p:nvPicPr>
          <p:cNvPr id="12" name="nhạc lofi chill nhẹ nhàng không lời -study-sleep-homework music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5218" y="388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43276"/>
            <a:ext cx="10687050" cy="59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50341" y="1372062"/>
            <a:ext cx="8281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 mỗi câu trả lời đúng, các em sẽ giúp nhóm từ thiện gửi đến cho người dân vùng khó khăn 2 thùng khẩu trang (hoặc nước sát khuẩn)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A687132-6D74-4CE5-9857-4CCCE80BA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7268" r="197" b="3322"/>
          <a:stretch/>
        </p:blipFill>
        <p:spPr>
          <a:xfrm>
            <a:off x="-24127" y="-27765"/>
            <a:ext cx="12216127" cy="68857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8860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2238271" y="2252249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-1104384" y="2252248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838344" y="3004576"/>
            <a:ext cx="4497502" cy="1894258"/>
            <a:chOff x="838344" y="2826776"/>
            <a:chExt cx="4497502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02183" y="3591915"/>
              <a:ext cx="4233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KHỞI ĐỘNG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752548" y="68049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4104" y="1281995"/>
              <a:ext cx="2697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01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16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sp>
        <p:nvSpPr>
          <p:cNvPr id="52" name="Rounded Rectangle 51">
            <a:hlinkClick r:id="rId6" action="ppaction://hlinksldjump"/>
          </p:cNvPr>
          <p:cNvSpPr/>
          <p:nvPr/>
        </p:nvSpPr>
        <p:spPr>
          <a:xfrm>
            <a:off x="4294635" y="216723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Rounded Rectangle 52">
            <a:hlinkClick r:id="rId7" action="ppaction://hlinksldjump"/>
          </p:cNvPr>
          <p:cNvSpPr/>
          <p:nvPr/>
        </p:nvSpPr>
        <p:spPr>
          <a:xfrm>
            <a:off x="5244072" y="219844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4" name="Rounded Rectangle 53">
            <a:hlinkClick r:id="rId8" action="ppaction://hlinksldjump"/>
          </p:cNvPr>
          <p:cNvSpPr/>
          <p:nvPr/>
        </p:nvSpPr>
        <p:spPr>
          <a:xfrm>
            <a:off x="6166429" y="223202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7094152" y="234491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96" y="6259182"/>
            <a:ext cx="1128554" cy="502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03720" y="2137893"/>
            <a:ext cx="1888879" cy="1184420"/>
          </a:xfrm>
          <a:prstGeom prst="wedgeEllipseCallout">
            <a:avLst>
              <a:gd name="adj1" fmla="val -59019"/>
              <a:gd name="adj2" fmla="val 842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ơn các cháu nhé!</a:t>
            </a:r>
          </a:p>
        </p:txBody>
      </p:sp>
    </p:spTree>
    <p:extLst>
      <p:ext uri="{BB962C8B-B14F-4D97-AF65-F5344CB8AC3E}">
        <p14:creationId xmlns:p14="http://schemas.microsoft.com/office/powerpoint/2010/main" val="6659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3015" y="1534210"/>
            <a:ext cx="584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3015" y="1534210"/>
            <a:ext cx="584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53015" y="1534210"/>
            <a:ext cx="584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92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3015" y="1534210"/>
            <a:ext cx="584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533400" y="547041"/>
            <a:ext cx="10970966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710027" y="1374679"/>
            <a:ext cx="932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cs typeface="+mn-ea"/>
                <a:sym typeface="+mn-lt"/>
              </a:rPr>
              <a:t>Tạm biệt các em</a:t>
            </a:r>
            <a:endParaRPr lang="en-US" altLang="zh-CN" sz="8800" dirty="0">
              <a:ln w="38100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7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"/>
                            </p:stCondLst>
                            <p:childTnLst>
                              <p:par>
                                <p:cTn id="1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"/>
                            </p:stCondLst>
                            <p:childTnLst>
                              <p:par>
                                <p:cTn id="16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3654" b="2060"/>
          <a:stretch/>
        </p:blipFill>
        <p:spPr>
          <a:xfrm flipH="1">
            <a:off x="-6656" y="0"/>
            <a:ext cx="12198656" cy="686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4290" y="2629206"/>
            <a:ext cx="492175" cy="119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6563" y="2515891"/>
            <a:ext cx="551693" cy="1423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20823" y="2608603"/>
            <a:ext cx="556272" cy="1238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148" y="3413742"/>
            <a:ext cx="2076290" cy="10118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128" y="3303993"/>
            <a:ext cx="472767" cy="1150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8457" y="3227827"/>
            <a:ext cx="529939" cy="1367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987" y="4090273"/>
            <a:ext cx="1994416" cy="971921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572671" y="58445"/>
            <a:ext cx="4448158" cy="4031828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FAE119-08F5-40AF-A99C-D64E513F5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74" y="1653672"/>
            <a:ext cx="9973561" cy="18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3654" b="2060"/>
          <a:stretch/>
        </p:blipFill>
        <p:spPr>
          <a:xfrm flipH="1">
            <a:off x="-6656" y="0"/>
            <a:ext cx="12198656" cy="6861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714" y="1514335"/>
            <a:ext cx="3657600" cy="2859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580" y="2716290"/>
            <a:ext cx="492175" cy="119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8853" y="2602975"/>
            <a:ext cx="551693" cy="1423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103113" y="2695687"/>
            <a:ext cx="556272" cy="1238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4438" y="3500826"/>
            <a:ext cx="2076290" cy="10118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18" y="3391077"/>
            <a:ext cx="472767" cy="1150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0747" y="3314911"/>
            <a:ext cx="529939" cy="1367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277" y="4177357"/>
            <a:ext cx="1994416" cy="9719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6" y="1713338"/>
            <a:ext cx="3657600" cy="28590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51" y="641561"/>
            <a:ext cx="3657600" cy="2859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60" y="1007447"/>
            <a:ext cx="3657600" cy="28590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81" y="1731848"/>
            <a:ext cx="3657600" cy="285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9" y="-72781"/>
            <a:ext cx="835968" cy="8359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13" y="-72781"/>
            <a:ext cx="835968" cy="8359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97" y="-72781"/>
            <a:ext cx="835968" cy="835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64" y="-72781"/>
            <a:ext cx="835968" cy="835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81" y="-72781"/>
            <a:ext cx="835968" cy="83596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48504" y="563832"/>
            <a:ext cx="4448158" cy="4031828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sp>
        <p:nvSpPr>
          <p:cNvPr id="23" name="By NK PowerSkills Ⓡ">
            <a:hlinkClick r:id="rId10" action="ppaction://hlinksldjump"/>
          </p:cNvPr>
          <p:cNvSpPr/>
          <p:nvPr/>
        </p:nvSpPr>
        <p:spPr>
          <a:xfrm>
            <a:off x="9199730" y="58918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By NK PowerSkills Ⓡ">
            <a:hlinkClick r:id="rId11" action="ppaction://hlinksldjump"/>
          </p:cNvPr>
          <p:cNvSpPr/>
          <p:nvPr/>
        </p:nvSpPr>
        <p:spPr>
          <a:xfrm>
            <a:off x="8334856" y="5891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Visit Fb.com/nkpowerskills">
            <a:hlinkClick r:id="rId12" action="ppaction://hlinksldjump"/>
          </p:cNvPr>
          <p:cNvSpPr/>
          <p:nvPr/>
        </p:nvSpPr>
        <p:spPr>
          <a:xfrm>
            <a:off x="7563549" y="5891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Visit Fb.com/nkpowerskills">
            <a:hlinkClick r:id="rId13" action="ppaction://hlinksldjump"/>
          </p:cNvPr>
          <p:cNvSpPr/>
          <p:nvPr/>
        </p:nvSpPr>
        <p:spPr>
          <a:xfrm>
            <a:off x="6627868" y="5891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7" name="Visit Fb.com/nkpowerskills">
            <a:hlinkClick r:id="rId14" action="ppaction://hlinksldjump"/>
          </p:cNvPr>
          <p:cNvSpPr/>
          <p:nvPr/>
        </p:nvSpPr>
        <p:spPr>
          <a:xfrm>
            <a:off x="5761353" y="59461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87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0023 L -0.00326 0.00069 C -0.00456 -0.01227 -0.00703 -0.02385 -0.00664 -0.03565 C -0.00625 -0.05996 -0.00287 -0.0838 0.00026 -0.10741 C 0.00052 -0.11273 0.00221 -0.1176 0.00351 -0.12222 C 0.00482 -0.1294 0.00625 -0.13681 0.0069 -0.14329 C 0.02239 -0.2669 0.00651 -0.1713 0.01732 -0.21482 C 0.02578 -0.2507 0.0181 -0.23496 0.03099 -0.25648 C 0.0319 -0.27037 0.03268 -0.28426 0.03437 -0.29815 C 0.03489 -0.30394 0.04297 -0.325 0.04466 -0.32801 C 0.04635 -0.33148 0.05065 -0.3338 0.05156 -0.33704 C 0.05325 -0.34607 0.05156 -0.35486 0.05156 -0.36343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36343 L 0.05156 -0.3632 C 0.04323 -0.34283 0.04817 -0.35347 0.03541 -0.33241 C 0.0345 -0.33079 0.03359 -0.32871 0.03242 -0.32685 C 0.01862 -0.30996 0.03554 -0.33148 0.02513 -0.31806 C 0.02109 -0.31366 0.01692 -0.30996 0.01354 -0.30417 C 0.00885 -0.2963 0.0039 -0.28704 -0.00196 -0.28287 C -0.00391 -0.28195 -0.0056 -0.28102 -0.00729 -0.27917 C -0.00886 -0.27778 -0.01003 -0.27593 -0.01159 -0.27385 C -0.01315 -0.27222 -0.01511 -0.27107 -0.0168 -0.26898 C -0.01849 -0.2669 -0.02031 -0.26412 -0.02188 -0.26204 C -0.02318 -0.26042 -0.025 -0.26042 -0.02617 -0.26019 C -0.02722 -0.25857 -0.0319 -0.25255 -0.03321 -0.25116 C -0.03438 -0.25047 -0.03542 -0.24977 -0.03659 -0.24954 C -0.03802 -0.24769 -0.03933 -0.2456 -0.04063 -0.24398 C -0.04167 -0.24306 -0.04297 -0.24306 -0.04401 -0.24213 C -0.04558 -0.24097 -0.04753 -0.23889 -0.04922 -0.23681 C -0.05065 -0.23565 -0.05183 -0.23357 -0.05352 -0.23172 C -0.05768 -0.22685 -0.06485 -0.21922 -0.06992 -0.21366 C -0.07266 -0.21158 -0.07474 -0.2081 -0.07761 -0.20672 C -0.08399 -0.2044 -0.08021 -0.20602 -0.08867 -0.20139 C -0.09076 -0.19977 -0.09232 -0.19792 -0.09401 -0.1963 C -0.09545 -0.19537 -0.09714 -0.19584 -0.09818 -0.19468 C -0.10026 -0.19283 -0.10196 -0.18959 -0.10339 -0.18773 C -0.10521 -0.18611 -0.10703 -0.18403 -0.10886 -0.18218 C -0.11537 -0.17593 -0.11146 -0.18079 -0.12018 -0.17338 C -0.12214 -0.17199 -0.12383 -0.16991 -0.12539 -0.16806 C -0.12643 -0.16713 -0.12748 -0.16597 -0.12852 -0.16459 C -0.13021 -0.1632 -0.13216 -0.1625 -0.13386 -0.16111 C -0.13516 -0.16042 -0.13659 -0.15857 -0.13815 -0.15741 C -0.14141 -0.15625 -0.14505 -0.15556 -0.14831 -0.15371 C -0.14961 -0.15347 -0.15039 -0.15255 -0.15143 -0.15185 C -0.15378 -0.15162 -0.15573 -0.15139 -0.15781 -0.1507 C -0.16367 -0.14398 -0.15847 -0.14931 -0.16836 -0.14375 C -0.17123 -0.14167 -0.17383 -0.13982 -0.17656 -0.1382 C -0.17865 -0.13704 -0.18685 -0.13496 -0.18815 -0.13472 C -0.19831 -0.12199 -0.1875 -0.13472 -0.19545 -0.12778 C -0.1974 -0.12616 -0.1987 -0.12361 -0.20078 -0.12222 C -0.21537 -0.11273 -0.19623 -0.12986 -0.21107 -0.11667 C -0.21289 -0.11528 -0.21485 -0.1132 -0.21628 -0.11158 C -0.21797 -0.11019 -0.21992 -0.1088 -0.22162 -0.10834 C -0.22578 -0.10648 -0.23425 -0.1044 -0.23425 -0.10394 C -0.23698 -0.10278 -0.23985 -0.1007 -0.24258 -0.09885 C -0.24414 -0.09861 -0.24623 -0.09861 -0.24779 -0.09746 C -0.25039 -0.09653 -0.25248 -0.09375 -0.25508 -0.09213 C -0.25677 -0.09121 -0.2586 -0.09097 -0.26029 -0.09074 C -0.26172 -0.08982 -0.26315 -0.08959 -0.26433 -0.08866 C -0.26628 -0.08797 -0.26797 -0.08658 -0.26966 -0.08519 C -0.27071 -0.08472 -0.27175 -0.08403 -0.27279 -0.0831 C -0.28464 -0.06852 -0.26979 -0.08681 -0.28112 -0.07454 C -0.28854 -0.06667 -0.28242 -0.0706 -0.28854 -0.06736 C -0.28959 -0.06551 -0.29089 -0.06459 -0.29154 -0.06227 C -0.29245 -0.06019 -0.29245 -0.05695 -0.29362 -0.05486 C -0.29558 -0.05209 -0.29987 -0.04815 -0.29987 -0.04792 C -0.3056 -0.0338 -0.29831 -0.05093 -0.30521 -0.03912 C -0.30768 -0.03519 -0.30768 -0.03033 -0.31042 -0.02685 C -0.31172 -0.02547 -0.31341 -0.0257 -0.31472 -0.02523 C -0.31667 -0.02292 -0.31862 -0.01945 -0.32084 -0.01806 L -0.3237 -0.01574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17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2.08333E-7 0.00023 C -0.00781 0.02199 -0.00299 0.01065 -0.01563 0.03333 C -0.01667 0.03519 -0.01758 0.03727 -0.01875 0.03889 C -0.03242 0.05695 -0.01549 0.03449 -0.02604 0.04815 C -0.02995 0.05301 -0.03424 0.05695 -0.0375 0.06296 C -0.04219 0.07107 -0.04701 0.08056 -0.05313 0.08519 C -0.05495 0.08634 -0.05677 0.08727 -0.05833 0.08889 C -0.0599 0.09028 -0.06107 0.09259 -0.0625 0.09445 C -0.06419 0.0963 -0.06615 0.09792 -0.06771 0.1 C -0.06953 0.10208 -0.07109 0.10533 -0.07292 0.10741 C -0.07422 0.10857 -0.07578 0.10857 -0.07708 0.10926 C -0.07813 0.11042 -0.08294 0.11713 -0.08438 0.11852 C -0.08542 0.11921 -0.08646 0.11968 -0.0875 0.12037 C -0.08893 0.12199 -0.09023 0.12431 -0.09167 0.12593 C -0.09271 0.12685 -0.09388 0.12685 -0.09479 0.12778 C -0.09661 0.12917 -0.09844 0.13102 -0.1 0.13333 C -0.10156 0.13496 -0.10273 0.13681 -0.10417 0.13889 C -0.10859 0.14398 -0.11576 0.15208 -0.12083 0.15718 C -0.12331 0.15949 -0.12552 0.16343 -0.12813 0.16482 C -0.13477 0.16759 -0.13099 0.16574 -0.13958 0.17014 C -0.14141 0.17222 -0.14297 0.17408 -0.14479 0.1757 C -0.14622 0.17662 -0.14779 0.17639 -0.14896 0.17755 C -0.15091 0.17963 -0.15247 0.18264 -0.15417 0.18519 C -0.15586 0.18704 -0.15768 0.18866 -0.15938 0.19074 C -0.16602 0.19722 -0.16211 0.19213 -0.17083 0.2 C -0.17266 0.20139 -0.17435 0.20347 -0.17604 0.20556 C -0.17721 0.20671 -0.17813 0.2081 -0.17917 0.20926 C -0.18086 0.21065 -0.18268 0.21158 -0.18438 0.21296 C -0.18581 0.21389 -0.18711 0.21574 -0.18854 0.21667 C -0.19206 0.21829 -0.19557 0.21875 -0.19896 0.22037 C -0.20013 0.2206 -0.20104 0.22176 -0.20208 0.22222 C -0.20417 0.22292 -0.20625 0.22338 -0.20833 0.22408 C -0.21419 0.23079 -0.20911 0.2257 -0.21875 0.23148 C -0.22161 0.2331 -0.22435 0.23542 -0.22708 0.23704 C -0.22891 0.23773 -0.23724 0.24028 -0.23854 0.24074 C -0.2487 0.25394 -0.23789 0.24097 -0.24583 0.24815 C -0.24766 0.24908 -0.24922 0.25232 -0.25104 0.25371 C -0.26576 0.26366 -0.24661 0.24583 -0.26146 0.2588 C -0.26328 0.26042 -0.26497 0.2632 -0.26667 0.26482 C -0.26836 0.26621 -0.27018 0.26713 -0.27188 0.26852 C -0.27604 0.27014 -0.28438 0.27176 -0.28438 0.27199 C -0.28724 0.27361 -0.28997 0.27616 -0.29271 0.27778 C -0.2944 0.27824 -0.29635 0.27824 -0.29792 0.27963 C -0.30052 0.28102 -0.30273 0.2831 -0.30521 0.28472 C -0.3069 0.28611 -0.30872 0.28634 -0.31042 0.28658 C -0.31185 0.2875 -0.31328 0.28796 -0.31458 0.28889 C -0.31641 0.28958 -0.3181 0.29121 -0.31979 0.29259 C -0.32083 0.29283 -0.32188 0.29375 -0.32292 0.29445 C -0.33477 0.30949 -0.31992 0.29097 -0.33125 0.30371 C -0.33854 0.31111 -0.33242 0.30741 -0.33854 0.31088 C -0.33958 0.3125 -0.34089 0.31412 -0.34167 0.31667 C -0.34258 0.31875 -0.34271 0.32199 -0.34375 0.32384 C -0.34557 0.32708 -0.35 0.33148 -0.35 0.33171 C -0.3556 0.3463 -0.34831 0.32824 -0.35521 0.34028 C -0.35755 0.34468 -0.35755 0.34977 -0.36042 0.35324 C -0.36159 0.35486 -0.36328 0.35463 -0.36458 0.35533 C -0.36667 0.35787 -0.36849 0.36111 -0.37083 0.36273 L -0.37396 0.36458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 -0.01574 L -0.3237 -0.01551 L -0.28151 -0.01644 L -0.20065 -0.01852 L -0.11771 -0.01783 C -0.11042 -0.01783 -0.11498 -0.0169 -0.10834 -0.01574 C -0.1043 -0.01482 -0.08933 -0.01435 -0.08763 -0.01435 C -0.08242 -0.01366 -0.07722 -0.01297 -0.07188 -0.01204 C -0.06602 -0.01111 -0.06914 -0.01158 -0.06263 -0.01065 C -0.06172 -0.01019 -0.06068 -0.00949 -0.05977 -0.00926 C -0.04857 -0.00417 -0.04662 -0.00718 -0.02683 -0.00625 C -0.02591 -0.00602 -0.02487 -0.00579 -0.02396 -0.00556 C -0.02279 -0.00533 -0.02149 -0.00533 -0.02031 -0.00486 C -0.01406 -0.00255 -0.0237 -0.00417 -0.01459 -0.00209 C -0.01289 -0.00162 -0.00886 -0.00116 -0.00886 -0.00139 " pathEditMode="relative" rAng="0" ptsTypes="AAAAAAAAA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065 -0.00695 -0.00078 -0.01459 -0.0013 -0.02107 C -0.0017 -0.02732 -0.00222 -0.03218 -0.00274 -0.03773 L -0.00404 -0.05255 C -0.00417 -0.05556 -0.00456 -0.0581 -0.00469 -0.06111 C -0.00508 -0.0669 -0.00521 -0.07315 -0.00586 -0.07801 C -0.00612 -0.0831 -0.00677 -0.08727 -0.00703 -0.09283 C -0.00729 -0.09491 -0.00729 -0.09746 -0.00742 -0.09931 C -0.00781 -0.1044 -0.00873 -0.11389 -0.00873 -0.11366 C -0.00886 -0.1206 -0.00886 -0.1213 -0.00925 -0.12662 C -0.00938 -0.12894 -0.00964 -0.13079 -0.00977 -0.13287 C -0.01042 -0.14352 -0.00964 -0.13588 -0.01068 -0.14352 C -0.01107 -0.14861 -0.0112 -0.15371 -0.01159 -0.15834 C -0.01172 -0.16065 -0.01185 -0.1625 -0.01211 -0.16459 C -0.0125 -0.17014 -0.01276 -0.17616 -0.01315 -0.18172 C -0.01341 -0.18519 -0.01393 -0.19213 -0.01406 -0.19653 C -0.0142 -0.19931 -0.01446 -0.20185 -0.01446 -0.20486 C -0.01459 -0.20903 -0.01459 -0.21482 -0.01485 -0.2176 C -0.01511 -0.22222 -0.0155 -0.22431 -0.01563 -0.2301 C -0.01589 -0.23241 -0.01589 -0.23472 -0.01589 -0.23658 C -0.01602 -0.23889 -0.01628 -0.24074 -0.01628 -0.24283 C -0.01641 -0.24491 -0.01641 -0.24722 -0.01641 -0.24908 C -0.01654 -0.25209 -0.0168 -0.25347 -0.01693 -0.25556 C -0.01706 -0.25764 -0.01732 -0.25996 -0.01732 -0.26181 C -0.01745 -0.26482 -0.01771 -0.2676 -0.01784 -0.27014 C -0.01797 -0.27246 -0.01797 -0.275 -0.01823 -0.27685 C -0.01862 -0.28125 -0.01888 -0.28658 -0.01927 -0.28935 C -0.01966 -0.29097 -0.01979 -0.29236 -0.02005 -0.29375 C -0.02031 -0.2963 -0.02084 -0.30023 -0.0211 -0.30417 C -0.02123 -0.30672 -0.02149 -0.31019 -0.02149 -0.31273 C -0.02162 -0.31482 -0.02162 -0.31713 -0.02162 -0.31898 C -0.02175 -0.32153 -0.02201 -0.32315 -0.02214 -0.32523 C -0.02266 -0.34144 -0.02201 -0.32153 -0.02266 -0.33797 C -0.02292 -0.34005 -0.02292 -0.34236 -0.02292 -0.34422 C -0.02305 -0.34653 -0.02318 -0.34861 -0.02318 -0.3507 C -0.0237 -0.36111 -0.02357 -0.35996 -0.02357 -0.36736 " pathEditMode="relative" rAng="0" ptsTypes="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 -0.36736 L -0.02357 -0.3669 C -0.02865 -0.36181 -0.0336 -0.35486 -0.03854 -0.34931 C -0.04232 -0.3456 -0.04636 -0.34236 -0.04974 -0.3375 C -0.05156 -0.33519 -0.05352 -0.33241 -0.05534 -0.32963 C -0.05664 -0.32755 -0.05781 -0.325 -0.05912 -0.32385 C -0.06341 -0.31829 -0.0681 -0.31528 -0.07214 -0.31042 C -0.07396 -0.30672 -0.07578 -0.30371 -0.07774 -0.30116 C -0.08008 -0.29838 -0.08334 -0.29746 -0.08516 -0.29375 C -0.09011 -0.28264 -0.08568 -0.29167 -0.09167 -0.2831 C -0.09974 -0.27315 -0.09453 -0.27685 -0.10104 -0.27315 C -0.1043 -0.26667 -0.10391 -0.26667 -0.10847 -0.26227 C -0.10938 -0.26227 -0.11042 -0.25996 -0.1112 -0.25903 C -0.1125 -0.2581 -0.1138 -0.25787 -0.11498 -0.2551 C -0.11953 -0.2507 -0.11901 -0.25324 -0.12331 -0.24908 C -0.125 -0.24722 -0.12643 -0.24468 -0.128 -0.24329 C -0.1293 -0.2419 -0.1306 -0.2419 -0.13177 -0.24097 C -0.13503 -0.23912 -0.14297 -0.23218 -0.14388 -0.23102 L -0.1513 -0.22292 C -0.15261 -0.22176 -0.15378 -0.22014 -0.15508 -0.21898 C -0.1569 -0.21806 -0.16159 -0.21644 -0.16341 -0.21574 C -0.1694 -0.21111 -0.16641 -0.21181 -0.17097 -0.2088 C -0.17214 -0.2081 -0.17344 -0.2081 -0.17461 -0.20695 C -0.17656 -0.20533 -0.17839 -0.20255 -0.18021 -0.20093 C -0.1836 -0.19815 -0.19089 -0.19769 -0.19323 -0.19769 C -0.19492 -0.19491 -0.19636 -0.19306 -0.19805 -0.19167 C -0.19935 -0.18959 -0.20534 -0.1875 -0.20638 -0.18704 C -0.20834 -0.18588 -0.21003 -0.18403 -0.21198 -0.18403 C -0.21354 -0.18403 -0.21511 -0.18403 -0.21654 -0.18403 C -0.22045 -0.17847 -0.22422 -0.17593 -0.22774 -0.175 C -0.22943 -0.175 -0.23086 -0.16991 -0.23242 -0.16875 C -0.23867 -0.16597 -0.25104 -0.15718 -0.25104 -0.15718 C -0.25196 -0.15718 -0.253 -0.15718 -0.25391 -0.15255 C -0.26302 -0.14815 -0.25209 -0.1581 -0.26133 -0.14815 C -0.26237 -0.14815 -0.26315 -0.14375 -0.26406 -0.1426 C -0.26563 -0.14121 -0.26745 -0.14028 -0.26875 -0.13912 C -0.27826 -0.12778 -0.27071 -0.13287 -0.27813 -0.12847 C -0.27943 -0.12709 -0.2806 -0.12431 -0.28177 -0.12246 C -0.28281 -0.12153 -0.28399 -0.12199 -0.28464 -0.1206 C -0.28555 -0.11898 -0.28555 -0.11597 -0.28646 -0.11459 C -0.28763 -0.11297 -0.28906 -0.11343 -0.29024 -0.1125 C -0.2918 -0.11158 -0.29336 -0.10996 -0.29492 -0.10903 C -0.29584 -0.10903 -0.29688 -0.10741 -0.29766 -0.10648 C -0.30716 -0.09653 -0.29805 -0.10417 -0.30612 -0.09653 C -0.30768 -0.09514 -0.30925 -0.09398 -0.31068 -0.09236 C -0.31198 -0.09144 -0.31328 -0.09097 -0.31446 -0.08843 C -0.31537 -0.08773 -0.31641 -0.0875 -0.31719 -0.08635 C -0.32279 -0.08195 -0.31719 -0.0838 -0.32383 -0.07824 C -0.325 -0.07755 -0.3263 -0.07732 -0.32748 -0.07639 C -0.32891 -0.07523 -0.33008 -0.07361 -0.33125 -0.07292 C -0.33216 -0.07292 -0.33321 -0.07292 -0.33399 -0.07037 C -0.33529 -0.06922 -0.33659 -0.06806 -0.33776 -0.06621 C -0.33972 -0.06412 -0.34128 -0.05996 -0.34336 -0.05834 C -0.3461 -0.05648 -0.34727 -0.05602 -0.34987 -0.05232 C -0.35625 -0.04584 -0.35078 -0.04792 -0.35729 -0.04584 C -0.35821 -0.04306 -0.35925 -0.04144 -0.36016 -0.04028 C -0.36107 -0.03935 -0.36211 -0.03935 -0.36289 -0.0382 C -0.36485 -0.03681 -0.36849 -0.0301 -0.36849 -0.02986 C -0.36966 -0.02292 -0.36888 -0.02454 -0.37227 -0.02014 C -0.37357 -0.01898 -0.37591 -0.01621 -0.37591 -0.01574 " pathEditMode="relative" rAng="0" ptsTypes="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75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-0.00416 0.00556 -0.00807 0.01227 -0.01236 0.01759 C -0.01341 0.01852 -0.01458 0.01945 -0.01549 0.02107 C -0.01666 0.02246 -0.01744 0.025 -0.01861 0.02639 C -0.01992 0.02732 -0.02148 0.02708 -0.02278 0.02801 C -0.02421 0.02894 -0.02552 0.03056 -0.02682 0.03148 C -0.02968 0.03357 -0.03216 0.03403 -0.03515 0.03519 C -0.03906 0.03982 -0.03893 0.04051 -0.04335 0.04398 C -0.04622 0.04583 -0.04791 0.04537 -0.05052 0.04908 C -0.05572 0.05602 -0.05677 0.06227 -0.06289 0.06667 C -0.06471 0.06783 -0.0664 0.06898 -0.06809 0.07037 C -0.07031 0.07176 -0.07213 0.07408 -0.07421 0.07546 C -0.07565 0.07639 -0.07708 0.07639 -0.07838 0.07732 C -0.07955 0.07778 -0.08059 0.07847 -0.08151 0.07917 C -0.08346 0.08009 -0.08736 0.08333 -0.08971 0.08426 C -0.09153 0.08496 -0.09322 0.08542 -0.09492 0.08611 C -0.10092 0.09259 -0.09505 0.08681 -0.10417 0.09306 C -0.10573 0.09398 -0.10691 0.0956 -0.10821 0.09676 C -0.10964 0.09722 -0.11107 0.09722 -0.11237 0.09838 C -0.11459 0.09977 -0.11654 0.10208 -0.11862 0.10371 C -0.12123 0.10533 -0.12683 0.10718 -0.12683 0.10741 C -0.13946 0.11991 -0.12383 0.10371 -0.13816 0.11945 C -0.13998 0.1213 -0.14154 0.12338 -0.14336 0.12477 C -0.14506 0.12593 -0.14688 0.12685 -0.14844 0.12824 C -0.15 0.12963 -0.15144 0.13171 -0.15261 0.13357 C -0.15521 0.13727 -0.15652 0.14398 -0.15977 0.14583 C -0.16381 0.14815 -0.16407 0.14769 -0.16797 0.15301 C -0.17019 0.15556 -0.17214 0.1588 -0.17422 0.16181 C -0.19102 0.18241 -0.16667 0.14838 -0.18451 0.17593 C -0.18581 0.17755 -0.18737 0.17917 -0.18868 0.18102 C -0.19284 0.18681 -0.19688 0.19283 -0.20105 0.19861 C -0.20287 0.20093 -0.20417 0.20394 -0.20612 0.20579 C -0.20756 0.20695 -0.20912 0.20741 -0.21029 0.20926 C -0.21198 0.21134 -0.21303 0.21412 -0.21446 0.21621 C -0.21602 0.21829 -0.21797 0.21945 -0.21954 0.22153 C -0.2211 0.22361 -0.22227 0.22639 -0.2237 0.22871 C -0.22474 0.22986 -0.22592 0.23056 -0.22683 0.23218 C -0.22787 0.23357 -0.22878 0.23588 -0.22982 0.2375 C -0.23191 0.23982 -0.23412 0.2419 -0.23607 0.24445 C -0.2375 0.24607 -0.23881 0.24815 -0.24011 0.24977 C -0.24284 0.25232 -0.24597 0.25347 -0.24844 0.25671 C -0.24987 0.25857 -0.25105 0.26042 -0.25248 0.26204 C -0.25365 0.2632 -0.25899 0.26505 -0.25977 0.26551 C -0.26081 0.26667 -0.26185 0.26829 -0.26277 0.26898 C -0.26485 0.27037 -0.26719 0.27037 -0.26902 0.27269 C -0.27774 0.28218 -0.26381 0.26713 -0.2793 0.28148 C -0.28152 0.28333 -0.28347 0.28634 -0.28555 0.28843 C -0.28659 0.28935 -0.28764 0.28935 -0.28855 0.29028 C -0.29792 0.29746 -0.29649 0.29607 -0.30196 0.30255 C -0.30665 0.31412 -0.30118 0.30278 -0.30717 0.30949 C -0.31459 0.31783 -0.30573 0.31296 -0.31433 0.31667 C -0.32214 0.32523 -0.31264 0.31389 -0.32058 0.32546 C -0.32162 0.32662 -0.32266 0.32755 -0.32357 0.32894 C -0.33269 0.33958 -0.32357 0.3294 -0.33086 0.33773 C -0.33165 0.33935 -0.33204 0.34144 -0.33295 0.34306 C -0.33386 0.34398 -0.33529 0.34352 -0.33594 0.34468 C -0.33672 0.34583 -0.33633 0.34838 -0.33698 0.35 C -0.3379 0.35162 -0.33907 0.35232 -0.34011 0.35347 C -0.34089 0.35533 -0.34141 0.35695 -0.34219 0.3588 C -0.34323 0.36065 -0.34428 0.36227 -0.34532 0.36412 L -0.34623 0.36597 " pathEditMode="relative" rAng="0" ptsTypes="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91 -0.01574 L -0.37591 -0.01551 L -0.20821 -0.01412 C -0.2069 -0.01389 -0.20547 -0.0125 -0.20404 -0.01227 C -0.20065 -0.01135 -0.19714 -0.01111 -0.19362 -0.01042 C -0.19193 -0.00996 -0.19024 -0.00926 -0.18841 -0.00857 C -0.18737 -0.00787 -0.18646 -0.00695 -0.18529 -0.00672 C -0.17839 -0.0051 -0.16446 -0.00301 -0.16446 -0.00278 C -0.16172 -0.00162 -0.15899 -0.00023 -0.15612 0.00069 C -0.15196 0.00231 -0.13985 0.00393 -0.13633 0.0044 C -0.11888 0.01065 -0.1543 -0.00139 -0.10925 0.0081 C -0.10781 0.00856 -0.10664 0.0118 -0.10508 0.0118 C -0.07461 0.01389 -0.03425 0.01365 -0.00091 0.01365 " pathEditMode="relative" rAng="0" ptsTypes="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23 C -0.00209 -0.0051 -0.00417 -0.01019 -0.00625 -0.01482 C -0.00729 -0.0169 -0.00847 -0.01852 -0.00938 -0.02037 C -0.01888 -0.04005 -0.00703 -0.01644 -0.01459 -0.03519 C -0.0155 -0.0375 -0.0168 -0.03889 -0.01771 -0.04074 C -0.01862 -0.0426 -0.01927 -0.04445 -0.01979 -0.0463 C -0.02162 -0.05255 -0.02005 -0.05232 -0.02292 -0.05741 C -0.02383 -0.05903 -0.025 -0.05996 -0.02604 -0.06111 C -0.02643 -0.06366 -0.02643 -0.06644 -0.02709 -0.06852 C -0.02787 -0.07084 -0.0293 -0.07222 -0.03021 -0.07408 C -0.0375 -0.08959 -0.0263 -0.06898 -0.03542 -0.08519 C -0.03815 -0.09931 -0.03451 -0.08195 -0.03854 -0.0963 C -0.03906 -0.09815 -0.0392 -0.10023 -0.03959 -0.10185 C -0.04024 -0.10394 -0.04115 -0.10556 -0.04167 -0.10741 C -0.04219 -0.10926 -0.04219 -0.11135 -0.04271 -0.11297 C -0.04401 -0.1169 -0.0461 -0.11991 -0.04688 -0.12408 C -0.05235 -0.15278 -0.0461 -0.12315 -0.05104 -0.14074 C -0.05235 -0.14537 -0.05248 -0.15093 -0.05313 -0.15556 C -0.05378 -0.15949 -0.05456 -0.16297 -0.05521 -0.16667 C -0.0556 -0.16852 -0.05573 -0.1706 -0.05625 -0.17222 C -0.05703 -0.17408 -0.05781 -0.17593 -0.05834 -0.17778 C -0.05886 -0.17963 -0.05899 -0.18172 -0.05938 -0.18334 C -0.06094 -0.18866 -0.06237 -0.19051 -0.06459 -0.19445 C -0.06602 -0.20185 -0.06537 -0.20047 -0.06875 -0.20741 C -0.07175 -0.21366 -0.07448 -0.21528 -0.07604 -0.22408 C -0.078 -0.23403 -0.07656 -0.2257 -0.07813 -0.23889 C -0.07969 -0.25116 -0.07904 -0.24236 -0.08021 -0.25741 C -0.08073 -0.2625 -0.08073 -0.26736 -0.08125 -0.27222 C -0.08177 -0.27616 -0.08281 -0.27963 -0.08334 -0.28334 C -0.0862 -0.30301 -0.08242 -0.27986 -0.08646 -0.2963 C -0.08737 -0.3 -0.08789 -0.30371 -0.08854 -0.30741 L -0.09063 -0.31852 L -0.09167 -0.32408 C -0.09245 -0.33403 -0.09206 -0.34445 -0.09375 -0.35347 C -0.09414 -0.35556 -0.0944 -0.35764 -0.09479 -0.35926 C -0.09545 -0.36135 -0.0961 -0.36343 -0.09688 -0.36482 C -0.09753 -0.36597 -0.09831 -0.36621 -0.09896 -0.36667 " pathEditMode="relative" rAng="0" ptsTypes="AAAAAAAAAAAAAAAAAAAAAAAAAAAAAAAAA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-0.36667 L -0.09896 -0.36621 C -0.10222 -0.3625 -0.10547 -0.35857 -0.10847 -0.35371 C -0.10977 -0.35139 -0.11081 -0.34838 -0.11211 -0.34584 C -0.11459 -0.3426 -0.11732 -0.33982 -0.11966 -0.33635 C -0.12058 -0.33519 -0.12136 -0.33334 -0.12253 -0.33264 C -0.12552 -0.33102 -0.12878 -0.33056 -0.1319 -0.32917 C -0.14362 -0.32315 -0.12526 -0.33241 -0.14128 -0.32315 C -0.14271 -0.32246 -0.14909 -0.31991 -0.15156 -0.3176 C -0.15599 -0.31366 -0.15508 -0.31412 -0.15899 -0.30787 C -0.16003 -0.30672 -0.16107 -0.30556 -0.16185 -0.30417 C -0.16315 -0.30255 -0.16433 -0.3 -0.16563 -0.29838 C -0.1668 -0.29746 -0.16823 -0.29722 -0.1694 -0.29653 C -0.17031 -0.29468 -0.1711 -0.29236 -0.17214 -0.29097 C -0.17383 -0.28935 -0.18308 -0.28449 -0.18438 -0.28334 C -0.18607 -0.28241 -0.18763 -0.28102 -0.18906 -0.27963 C -0.1918 -0.27755 -0.19271 -0.27732 -0.19571 -0.27593 C -0.20091 -0.26898 -0.1961 -0.27454 -0.20404 -0.26829 C -0.20795 -0.26551 -0.21211 -0.26343 -0.2155 -0.25857 C -0.21901 -0.25394 -0.21706 -0.25579 -0.22097 -0.25301 C -0.22617 -0.24514 -0.22552 -0.2456 -0.23308 -0.23773 C -0.23542 -0.23565 -0.23763 -0.23449 -0.23985 -0.23218 C -0.24089 -0.23125 -0.24154 -0.2294 -0.24245 -0.22824 C -0.24479 -0.2257 -0.24714 -0.22361 -0.24909 -0.22084 C -0.25274 -0.21597 -0.2556 -0.20972 -0.25938 -0.20556 C -0.27748 -0.18797 -0.26042 -0.2044 -0.27722 -0.18843 C -0.27852 -0.18797 -0.27982 -0.18588 -0.28099 -0.18519 C -0.28255 -0.1838 -0.28412 -0.18241 -0.28568 -0.18102 C -0.29584 -0.17153 -0.28672 -0.17847 -0.29688 -0.1713 C -0.30795 -0.15394 -0.29558 -0.17269 -0.30625 -0.16019 C -0.31797 -0.14699 -0.2974 -0.16297 -0.31953 -0.14491 C -0.32123 -0.14375 -0.32266 -0.14352 -0.32409 -0.14097 C -0.32813 -0.13658 -0.33177 -0.13102 -0.33529 -0.12593 C -0.33763 -0.12292 -0.33985 -0.11968 -0.34193 -0.11667 C -0.34284 -0.11528 -0.34388 -0.11412 -0.34479 -0.1125 C -0.34597 -0.11065 -0.34727 -0.1088 -0.34844 -0.10695 C -0.34948 -0.10579 -0.35052 -0.10486 -0.3513 -0.10301 C -0.35274 -0.10093 -0.35378 -0.09792 -0.35508 -0.0956 C -0.35599 -0.09422 -0.35703 -0.09329 -0.35781 -0.09167 C -0.36185 -0.08519 -0.36341 -0.07685 -0.36914 -0.07269 L -0.37188 -0.07084 C -0.37318 -0.06922 -0.37435 -0.0669 -0.37565 -0.06528 C -0.38008 -0.05996 -0.38529 -0.05741 -0.3888 -0.05 C -0.39414 -0.03935 -0.38906 -0.04838 -0.3944 -0.04236 C -0.40183 -0.03496 -0.39297 -0.04167 -0.4 -0.03681 C -0.4013 -0.03472 -0.40261 -0.0331 -0.40378 -0.03102 C -0.40573 -0.02847 -0.40755 -0.02616 -0.40938 -0.02338 C -0.41042 -0.02222 -0.41159 -0.0213 -0.41224 -0.01968 L -0.41406 -0.01574 " pathEditMode="relative" rAng="0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924 0.00949 -0.00937 0.01065 -0.01914 0.0169 C -0.02448 0.01991 -0.03008 0.02176 -0.03516 0.02523 C -0.04674 0.03287 -0.05755 0.04329 -0.06914 0.0507 C -0.07526 0.05463 -0.11133 0.0706 -0.12122 0.07963 C -0.13672 0.09259 -0.13477 0.08982 -0.15104 0.11181 C -0.15534 0.11736 -0.16029 0.12199 -0.1638 0.12871 C -0.16588 0.13264 -0.16784 0.13704 -0.17018 0.14051 C -0.1806 0.15556 -0.17435 0.14306 -0.18294 0.15417 C -0.1845 0.15602 -0.18568 0.1588 -0.18724 0.16065 C -0.18828 0.16227 -0.18945 0.16273 -0.19036 0.16435 C -0.1931 0.16759 -0.19531 0.1713 -0.19779 0.17384 C -0.2013 0.17847 -0.20521 0.18195 -0.20846 0.18611 C -0.21328 0.19213 -0.21732 0.19838 -0.22227 0.20509 C -0.22331 0.20602 -0.22474 0.20695 -0.22552 0.20833 C -0.22747 0.21134 -0.22891 0.21528 -0.23086 0.21852 C -0.23503 0.22546 -0.23932 0.23218 -0.24362 0.23889 C -0.2457 0.24236 -0.24753 0.24607 -0.25 0.24908 C -0.25755 0.2581 -0.25299 0.25208 -0.26276 0.26783 C -0.26458 0.2706 -0.26602 0.27384 -0.26797 0.27616 C -0.27083 0.27894 -0.2724 0.28033 -0.27435 0.28472 C -0.27578 0.28727 -0.27643 0.29051 -0.2776 0.29306 C -0.27917 0.2963 -0.28463 0.30301 -0.28607 0.30509 C -0.28854 0.30741 -0.29115 0.30926 -0.29349 0.31181 C -0.2957 0.31343 -0.29805 0.31458 -0.29987 0.3169 C -0.30247 0.31968 -0.30391 0.32431 -0.30625 0.32708 C -0.30885 0.32963 -0.31146 0.33241 -0.31367 0.33565 C -0.31497 0.33704 -0.31588 0.33889 -0.31693 0.34074 C -0.32057 0.34514 -0.32005 0.34167 -0.32005 0.34583 " pathEditMode="relative" rAng="0" ptsTypes="AAAAAAAAAAAAAAAAAAAAAAAAAAAA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06 -0.01574 L -0.41406 -0.01551 L -0.39115 -0.01204 C -0.38503 -0.01135 -0.37865 -0.01181 -0.3724 -0.01019 C -0.36615 -0.0088 -0.36003 -0.00486 -0.35365 -0.00278 C -0.34987 -0.00162 -0.3461 -0.00185 -0.34219 -0.00093 C -0.33841 2.59259E-6 -0.33464 0.00162 -0.33073 0.00278 C -0.3263 0.00393 -0.32188 0.00625 -0.31719 0.00648 C -0.28177 0.0081 -0.14623 0.01088 -0.0974 0.01203 C -0.07435 0.01782 -0.09518 0.01296 -0.04323 0.01574 C -0.03425 0.01597 -0.02526 0.0169 -0.01615 0.01759 C -0.01276 0.0169 -0.00925 0.01666 -0.00573 0.01574 C -0.00469 0.01528 -0.00261 0.01389 -0.00261 0.01412 " pathEditMode="relative" rAng="0" ptsTypes="AAAAAAAAAAA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3 -0.00301 -0.00586 -0.00602 -0.00847 -0.00926 C -0.00977 -0.01065 -0.01042 -0.01343 -0.01159 -0.01459 C -0.01328 -0.0169 -0.01524 -0.01829 -0.0168 -0.02014 C -0.01836 -0.02199 -0.01953 -0.02385 -0.02097 -0.0257 C -0.0224 -0.02709 -0.02396 -0.02778 -0.02513 -0.0294 C -0.02709 -0.03148 -0.02852 -0.03449 -0.03034 -0.03658 C -0.03164 -0.0382 -0.03321 -0.03889 -0.03451 -0.04028 C -0.03607 -0.04213 -0.03711 -0.04445 -0.03867 -0.04584 C -0.04037 -0.04722 -0.04219 -0.04722 -0.04388 -0.04746 C -0.04987 -0.05787 -0.04388 -0.04861 -0.05117 -0.05672 C -0.05274 -0.05857 -0.05404 -0.06065 -0.05534 -0.06204 C -0.05847 -0.06597 -0.05964 -0.0669 -0.06263 -0.07153 C -0.0642 -0.07361 -0.0655 -0.07662 -0.06693 -0.07847 C -0.06862 -0.08102 -0.07045 -0.08195 -0.07201 -0.08426 C -0.07331 -0.08565 -0.07409 -0.0882 -0.07513 -0.08959 C -0.07787 -0.09375 -0.07826 -0.09329 -0.08138 -0.09514 C -0.09505 -0.1132 -0.07852 -0.09005 -0.08763 -0.10602 C -0.08893 -0.10857 -0.09063 -0.10972 -0.0918 -0.11158 C -0.09453 -0.11574 -0.0974 -0.11945 -0.09909 -0.12431 C -0.09987 -0.12616 -0.10052 -0.12824 -0.10117 -0.12986 C -0.10339 -0.1338 -0.10573 -0.13681 -0.10742 -0.14074 L -0.11472 -0.15718 C -0.11589 -0.15996 -0.11641 -0.1632 -0.11784 -0.16459 L -0.12097 -0.16829 C -0.1237 -0.18218 -0.11992 -0.16574 -0.12513 -0.17755 C -0.13112 -0.19028 -0.12045 -0.17639 -0.12943 -0.18658 C -0.13008 -0.18912 -0.13073 -0.1919 -0.13138 -0.19398 C -0.13242 -0.1963 -0.13373 -0.19769 -0.13451 -0.19931 C -0.13555 -0.20139 -0.13581 -0.20324 -0.13672 -0.20486 C -0.13763 -0.20695 -0.1388 -0.20857 -0.13985 -0.21042 C -0.14063 -0.21204 -0.14115 -0.21435 -0.1418 -0.21574 C -0.14427 -0.22037 -0.1474 -0.22385 -0.14922 -0.22871 C -0.15065 -0.23218 -0.15117 -0.2375 -0.15339 -0.23959 C -0.15547 -0.24236 -0.15795 -0.24398 -0.15964 -0.24699 C -0.16068 -0.24885 -0.16159 -0.25093 -0.16276 -0.25255 C -0.1638 -0.25417 -0.16485 -0.25486 -0.16589 -0.25625 C -0.1681 -0.25972 -0.17214 -0.26713 -0.17214 -0.2669 C -0.1724 -0.26898 -0.17279 -0.27107 -0.17318 -0.27269 C -0.17396 -0.2757 -0.17761 -0.28357 -0.17826 -0.28542 C -0.18594 -0.30417 -0.17344 -0.27431 -0.1836 -0.29815 C -0.18542 -0.30741 -0.1836 -0.3007 -0.18776 -0.30926 C -0.19284 -0.31968 -0.18854 -0.31435 -0.19505 -0.32014 C -0.19961 -0.33241 -0.19427 -0.32084 -0.20026 -0.32755 C -0.20156 -0.32917 -0.20235 -0.33148 -0.20339 -0.33287 C -0.20443 -0.33472 -0.20547 -0.33542 -0.20651 -0.33658 C -0.21172 -0.35023 -0.20508 -0.3338 -0.21172 -0.34746 C -0.21263 -0.34908 -0.21302 -0.35139 -0.2138 -0.35278 C -0.21849 -0.3625 -0.21589 -0.35463 -0.21784 -0.36204 " pathEditMode="relative" rAng="0" ptsTypes="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84 -0.36204 L -0.21784 -0.36181 C -0.22526 -0.35047 -0.23177 -0.33611 -0.24011 -0.32639 C -0.26615 -0.29769 -0.29401 -0.27662 -0.32318 -0.2588 C -0.32891 -0.25533 -0.33516 -0.25371 -0.34167 -0.24931 C -0.35847 -0.23727 -0.37526 -0.22732 -0.38854 -0.20972 C -0.39063 -0.20741 -0.39258 -0.2044 -0.39636 -0.20232 C -0.39987 -0.19815 -0.40495 -0.19537 -0.40964 -0.19097 C -0.4142 -0.18727 -0.41797 -0.18079 -0.42253 -0.17778 C -0.43425 -0.17037 -0.44688 -0.16713 -0.45847 -0.15903 C -0.47878 -0.14537 -0.47396 -0.14352 -0.48802 -0.12894 C -0.49896 -0.11806 -0.50951 -0.10602 -0.52097 -0.09699 C -0.53125 -0.08889 -0.54297 -0.08496 -0.5517 -0.07246 C -0.55521 -0.0676 -0.55899 -0.06297 -0.56224 -0.05741 C -0.56719 -0.04977 -0.57123 -0.04051 -0.57604 -0.03287 C -0.58008 -0.02732 -0.58464 -0.02338 -0.5888 -0.01783 C -0.59167 -0.01435 -0.59427 -0.00972 -0.59727 -0.00672 C -0.62748 0.02291 -0.58308 -0.03102 -0.62266 0.01782 C -0.65013 0.05115 -0.62487 0.02037 -0.6418 0.04606 C -0.6461 0.05208 -0.65 0.05625 -0.65456 0.06111 C -0.66068 0.07569 -0.65443 0.0618 -0.66198 0.0743 C -0.6642 0.07778 -0.66823 0.08541 -0.66823 0.08588 " pathEditMode="relative" rAng="0" ptsTypes="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238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8.33333E-7 0.00023 L -0.01055 0.00162 C -0.01497 0.00255 -0.01953 0.00278 -0.02409 0.00347 C -0.02643 0.00394 -0.02891 0.00486 -0.03138 0.00533 C -0.03242 0.00602 -0.03346 0.00671 -0.0345 0.00718 C -0.0362 0.00857 -0.03789 0.00996 -0.03971 0.01088 C -0.04141 0.01181 -0.0431 0.01204 -0.04492 0.01273 C -0.047 0.01389 -0.04896 0.01574 -0.05117 0.01644 C -0.05286 0.01713 -0.05456 0.01759 -0.05638 0.01829 C -0.0638 0.02176 -0.05417 0.01875 -0.06471 0.02384 C -0.06667 0.025 -0.06888 0.02523 -0.07096 0.0257 C -0.07396 0.02801 -0.07786 0.03148 -0.08138 0.0331 C -0.08411 0.03449 -0.08698 0.03542 -0.08971 0.03681 C -0.09518 0.04028 -0.09232 0.04028 -0.097 0.04421 C -0.09792 0.04514 -0.09909 0.0456 -0.10013 0.04607 C -0.10182 0.04746 -0.10351 0.04861 -0.10534 0.04977 C -0.10664 0.05093 -0.10794 0.05255 -0.1095 0.05347 C -0.11081 0.0544 -0.11224 0.05463 -0.11367 0.05533 C -0.1151 0.05648 -0.11641 0.0581 -0.11784 0.05903 C -0.11875 0.05996 -0.11992 0.06042 -0.12096 0.06088 C -0.13333 0.07755 -0.11758 0.0581 -0.1293 0.06829 C -0.13151 0.07037 -0.13346 0.07338 -0.13555 0.0757 C -0.13659 0.07708 -0.1375 0.07824 -0.13867 0.0794 C -0.14036 0.08148 -0.14219 0.0831 -0.14388 0.08496 C -0.14596 0.0875 -0.14779 0.09051 -0.15013 0.09236 C -0.1513 0.09352 -0.15286 0.09375 -0.1543 0.09421 C -0.15742 0.10185 -0.1569 0.10232 -0.16159 0.10718 C -0.16289 0.1088 -0.16445 0.10949 -0.16575 0.11088 C -0.16693 0.1125 -0.16771 0.11482 -0.16888 0.11644 C -0.16979 0.11806 -0.17096 0.11875 -0.172 0.12014 C -0.17305 0.12199 -0.17383 0.12431 -0.17513 0.1257 C -0.1763 0.12732 -0.17786 0.12824 -0.1793 0.1294 C -0.18489 0.13519 -0.17982 0.13171 -0.18555 0.13496 C -0.19518 0.14792 -0.18424 0.13426 -0.19388 0.14421 C -0.19596 0.14653 -0.19779 0.14977 -0.20013 0.15162 C -0.20586 0.15695 -0.20286 0.1544 -0.2095 0.15903 C -0.21081 0.16158 -0.21211 0.16435 -0.21367 0.16644 C -0.21719 0.17153 -0.21927 0.17199 -0.22305 0.1757 C -0.22864 0.18148 -0.22357 0.17801 -0.2293 0.18125 C -0.23841 0.19769 -0.22513 0.17616 -0.23763 0.18866 C -0.23867 0.18982 -0.23867 0.19306 -0.23971 0.19421 C -0.24114 0.1963 -0.24323 0.19653 -0.24492 0.19792 C -0.24596 0.19908 -0.24687 0.2007 -0.24805 0.20162 C -0.24935 0.20301 -0.25078 0.20417 -0.25221 0.20533 C -0.25456 0.21158 -0.2543 0.21227 -0.25846 0.21644 C -0.26393 0.22222 -0.25924 0.21389 -0.26471 0.22199 C -0.26614 0.22431 -0.26719 0.22755 -0.26888 0.2294 C -0.27656 0.23866 -0.27226 0.22616 -0.28034 0.24051 C -0.28138 0.24236 -0.28242 0.24421 -0.28346 0.24607 C -0.28424 0.24792 -0.2845 0.25023 -0.28555 0.25162 C -0.28672 0.25347 -0.28828 0.25417 -0.28971 0.25533 C -0.29987 0.27963 -0.28685 0.25023 -0.29596 0.26644 C -0.29687 0.26806 -0.29713 0.2706 -0.29805 0.27199 C -0.29922 0.27431 -0.30104 0.27523 -0.30221 0.27755 C -0.30391 0.28102 -0.30495 0.28496 -0.30638 0.28866 C -0.30703 0.29051 -0.30755 0.29283 -0.30846 0.29421 C -0.3095 0.29607 -0.31055 0.29792 -0.31159 0.29977 C -0.322 0.3213 -0.3082 0.29583 -0.322 0.32014 L -0.32513 0.3257 C -0.32695 0.33588 -0.325 0.32871 -0.33138 0.33866 C -0.33281 0.34097 -0.33398 0.34398 -0.33555 0.34607 C -0.33646 0.34769 -0.33763 0.34861 -0.33867 0.34977 C -0.3401 0.35162 -0.34154 0.35347 -0.34284 0.35533 C -0.35104 0.36875 -0.34583 0.36458 -0.35221 0.36829 C -0.35391 0.37292 -0.35482 0.37616 -0.35742 0.3794 C -0.35859 0.38102 -0.36016 0.38195 -0.36159 0.3831 C -0.36263 0.38426 -0.36367 0.38565 -0.36471 0.38681 C -0.36614 0.38866 -0.36732 0.39097 -0.36888 0.39236 C -0.36979 0.39352 -0.37096 0.39375 -0.372 0.39421 C -0.37305 0.39607 -0.37383 0.39861 -0.37513 0.39977 C -0.3763 0.40116 -0.37812 0.40023 -0.3793 0.40162 C -0.38034 0.40301 -0.38034 0.40579 -0.38138 0.40718 C -0.38216 0.40857 -0.38346 0.40833 -0.3845 0.40903 C -0.39258 0.41621 -0.38281 0.40996 -0.39075 0.41458 C -0.39206 0.41644 -0.39362 0.41829 -0.39492 0.42014 C -0.39596 0.42199 -0.39674 0.42431 -0.39805 0.4257 C -0.39896 0.42685 -0.40013 0.42708 -0.40117 0.42755 C -0.40221 0.4294 -0.40312 0.43148 -0.4043 0.4331 C -0.40521 0.43472 -0.40651 0.43542 -0.40742 0.43681 C -0.41211 0.44537 -0.40651 0.44074 -0.41263 0.44421 C -0.41367 0.44607 -0.41458 0.44815 -0.41575 0.44977 C -0.41667 0.45139 -0.41797 0.45208 -0.41888 0.45347 C -0.41979 0.45509 -0.42018 0.45741 -0.42096 0.45903 C -0.42187 0.46111 -0.42305 0.46273 -0.42409 0.46458 C -0.42526 0.47083 -0.42617 0.47014 -0.42409 0.47014 " pathEditMode="relative" rAng="0" ptsTypes="AAAAAAAAAAAAAAAAAA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55 0.07893 L -0.66055 0.07916 C -0.65573 0.07824 -0.65091 0.07824 -0.64597 0.07708 C -0.60912 0.06759 -0.57279 0.04768 -0.53555 0.04745 L -0.10847 0.04375 C -0.09714 0.04051 -0.08555 0.03819 -0.07422 0.03449 C -0.07097 0.03333 -0.06797 0.02986 -0.06472 0.02893 C -0.06237 0.02801 -0.03516 0.02523 -0.03451 0.02523 C -0.03112 0.02453 -0.02761 0.02407 -0.02422 0.02338 C -0.0211 0.02245 -0.01276 0.01875 -0.01068 0.01782 C 2.5E-6 0.0125 -0.00274 0.01666 0.00078 0.01041 " pathEditMode="relative" rAng="0" ptsTypes="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6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2.59259E-6 C -0.00248 -0.00324 -0.00508 -0.00602 -0.00729 -0.00926 C -0.00847 -0.01204 -0.00938 -0.0132 -0.01042 -0.01482 C -0.01524 -0.02385 -0.01485 -0.01783 -0.01979 -0.02986 C -0.02058 -0.03148 -0.0211 -0.03565 -0.02188 -0.03565 C -0.02396 -0.03912 -0.02656 -0.04213 -0.02813 -0.04746 C -0.02891 -0.04815 -0.02969 -0.05 -0.03021 -0.05347 C -0.03334 -0.06135 -0.03125 -0.05926 -0.03542 -0.06667 C -0.03646 -0.06875 -0.03763 -0.0713 -0.03854 -0.07222 C -0.03946 -0.07408 -0.03998 -0.07709 -0.04063 -0.07778 C -0.04271 -0.0831 -0.04518 -0.08912 -0.04688 -0.0926 C -0.0487 -0.09815 -0.05013 -0.10255 -0.05209 -0.10741 C -0.05521 -0.11505 -0.05495 -0.11343 -0.05729 -0.12037 C -0.05899 -0.12523 -0.06133 -0.1331 -0.06354 -0.13704 C -0.06446 -0.13866 -0.06563 -0.14236 -0.06667 -0.14236 C -0.06706 -0.14329 -0.06706 -0.14838 -0.06771 -0.14838 C -0.06849 -0.15047 -0.07005 -0.15417 -0.07084 -0.15417 C -0.07175 -0.15602 -0.07227 -0.16019 -0.07292 -0.16111 C -0.07357 -0.16597 -0.07448 -0.16597 -0.075 -0.16667 C -0.07591 -0.17199 -0.07787 -0.18056 -0.07917 -0.1838 C -0.08008 -0.18519 -0.08125 -0.18588 -0.08229 -0.1882 C -0.08828 -0.20301 -0.08112 -0.1838 -0.08542 -0.19815 C -0.08607 -0.20023 -0.08698 -0.20185 -0.0875 -0.20371 C -0.08828 -0.20625 -0.0888 -0.20903 -0.08959 -0.21204 C -0.0905 -0.21343 -0.0918 -0.21482 -0.09271 -0.21667 C -0.09362 -0.21852 -0.09401 -0.22084 -0.09479 -0.22222 C -0.09584 -0.22431 -0.09701 -0.22685 -0.09792 -0.22778 C -0.09883 -0.22986 -0.09922 -0.23264 -0.1 -0.23334 C -0.10091 -0.23565 -0.10209 -0.23588 -0.10313 -0.23704 C -0.10456 -0.24445 -0.10482 -0.24746 -0.10834 -0.25371 C -0.10938 -0.25648 -0.11055 -0.25741 -0.11146 -0.25949 C -0.11641 -0.2713 -0.11055 -0.25972 -0.11563 -0.27222 C -0.11654 -0.27454 -0.11771 -0.27709 -0.11875 -0.27778 C -0.12084 -0.28843 -0.11849 -0.2794 -0.12292 -0.28889 L -0.12917 -0.30556 C -0.12995 -0.30741 -0.13047 -0.30972 -0.13125 -0.31204 L -0.13438 -0.3169 C -0.13711 -0.33079 -0.13347 -0.31343 -0.1375 -0.32801 C -0.13802 -0.32963 -0.13815 -0.33172 -0.13854 -0.33334 C -0.14011 -0.33912 -0.14492 -0.34769 -0.14688 -0.35 C -0.14792 -0.35139 -0.14909 -0.35255 -0.15 -0.35371 C -0.15222 -0.35741 -0.15391 -0.36204 -0.15625 -0.36482 C -0.15977 -0.36898 -0.15938 -0.36644 -0.15938 -0.37037 " pathEditMode="relative" rAng="0" ptsTypes="AAAAAAAAAAAAAAAAAAAAAAAAAAAAAAAAAAAAAAAAAA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8 -0.37037 L -0.15938 -0.37014 C -0.16159 -0.36736 -0.16367 -0.36412 -0.16576 -0.36158 C -0.16667 -0.36088 -0.16771 -0.36088 -0.16849 -0.35996 C -0.16953 -0.35903 -0.17031 -0.35741 -0.17123 -0.35625 C -0.17214 -0.35579 -0.17318 -0.35556 -0.17396 -0.35486 C -0.17526 -0.35371 -0.17643 -0.35209 -0.17761 -0.35139 C -0.17995 -0.34954 -0.18151 -0.34908 -0.18399 -0.34769 C -0.18594 -0.34653 -0.18763 -0.34491 -0.18946 -0.34398 C -0.19102 -0.34398 -0.19245 -0.34306 -0.19401 -0.34213 C -0.19597 -0.34144 -0.19766 -0.33982 -0.19948 -0.33866 C -0.20065 -0.3382 -0.20196 -0.33773 -0.20313 -0.33681 C -0.20469 -0.33611 -0.20612 -0.33449 -0.20755 -0.33334 C -0.21237 -0.33079 -0.2112 -0.3331 -0.21485 -0.32986 C -0.22279 -0.32338 -0.21485 -0.32871 -0.22123 -0.32477 C -0.22266 -0.32199 -0.22474 -0.3176 -0.2267 -0.31574 C -0.22813 -0.31482 -0.22982 -0.31459 -0.23125 -0.31389 C -0.23216 -0.31227 -0.23295 -0.31019 -0.23399 -0.30857 C -0.2349 -0.30834 -0.23594 -0.30834 -0.23672 -0.30695 C -0.23776 -0.30602 -0.23867 -0.30463 -0.23946 -0.30324 C -0.24063 -0.30185 -0.2418 -0.29931 -0.2431 -0.29792 C -0.24492 -0.29653 -0.24688 -0.29676 -0.24844 -0.29445 C -0.25638 -0.28449 -0.24649 -0.29676 -0.25391 -0.28912 C -0.25495 -0.2882 -0.25573 -0.28681 -0.25664 -0.28658 C -0.25808 -0.28449 -0.26185 -0.28287 -0.26302 -0.28218 C -0.26719 -0.27755 -0.26862 -0.27547 -0.27305 -0.27199 C -0.27474 -0.27014 -0.27787 -0.26898 -0.27943 -0.26806 C -0.28724 -0.2581 -0.27735 -0.27014 -0.2849 -0.26273 C -0.28594 -0.26181 -0.28672 -0.26065 -0.28763 -0.25926 C -0.28854 -0.25764 -0.2892 -0.2551 -0.29037 -0.25417 C -0.2918 -0.25278 -0.29336 -0.25278 -0.29479 -0.25232 C -0.30703 -0.24028 -0.29193 -0.25463 -0.30117 -0.24676 C -0.31068 -0.23912 -0.29792 -0.24792 -0.31029 -0.23982 C -0.3112 -0.23935 -0.31211 -0.23843 -0.31302 -0.23797 L -0.3194 -0.23611 C -0.32526 -0.22963 -0.3237 -0.23079 -0.33125 -0.22547 C -0.33477 -0.22361 -0.33464 -0.22477 -0.3375 -0.22199 C -0.3388 -0.22107 -0.33998 -0.21968 -0.34115 -0.21852 C -0.34245 -0.21783 -0.34375 -0.21783 -0.34479 -0.2169 C -0.35677 -0.20718 -0.3474 -0.21111 -0.35755 -0.20787 C -0.35912 -0.20602 -0.36055 -0.20417 -0.36211 -0.20255 C -0.36576 -0.19954 -0.36966 -0.19769 -0.37305 -0.19398 C -0.37461 -0.1919 -0.37604 -0.19005 -0.37761 -0.18843 C -0.38112 -0.18542 -0.38229 -0.18496 -0.38568 -0.1831 C -0.38737 -0.18102 -0.38867 -0.17824 -0.39024 -0.17616 C -0.39141 -0.175 -0.39271 -0.17523 -0.39388 -0.17431 C -0.39531 -0.17338 -0.39636 -0.17199 -0.39753 -0.17107 C -0.39844 -0.17014 -0.39935 -0.16968 -0.40026 -0.16898 C -0.41341 -0.15 -0.39701 -0.17292 -0.40664 -0.16204 C -0.40795 -0.16065 -0.40899 -0.1581 -0.41029 -0.15672 C -0.41146 -0.15579 -0.41276 -0.15579 -0.41393 -0.15486 C -0.4155 -0.15394 -0.41693 -0.15278 -0.41849 -0.15139 C -0.42162 -0.14537 -0.42123 -0.14514 -0.42565 -0.14074 C -0.42722 -0.13959 -0.42891 -0.13866 -0.43021 -0.13727 C -0.43946 -0.12778 -0.43203 -0.13218 -0.43933 -0.12871 C -0.4418 -0.12547 -0.44401 -0.12153 -0.44662 -0.11968 C -0.45313 -0.11551 -0.44518 -0.12084 -0.453 -0.11435 C -0.46224 -0.10672 -0.44792 -0.11968 -0.45938 -0.11065 C -0.46133 -0.10926 -0.46302 -0.10718 -0.46472 -0.10533 C -0.46771 -0.10324 -0.46836 -0.1044 -0.47097 -0.10185 C -0.47982 -0.09375 -0.47227 -0.09908 -0.47839 -0.09468 C -0.48711 -0.08195 -0.47787 -0.09468 -0.48464 -0.08773 C -0.49479 -0.07824 -0.48347 -0.08611 -0.49479 -0.07894 C -0.4961 -0.07709 -0.49701 -0.075 -0.49831 -0.07361 C -0.49948 -0.07269 -0.50091 -0.07292 -0.50209 -0.07176 C -0.50313 -0.07107 -0.50391 -0.06945 -0.50482 -0.06852 C -0.51107 -0.06227 -0.50352 -0.07222 -0.5112 -0.0632 C -0.51237 -0.06135 -0.51341 -0.05949 -0.51459 -0.05764 C -0.51732 -0.05463 -0.51836 -0.05417 -0.5211 -0.05232 C -0.52227 -0.0507 -0.52344 -0.04885 -0.52461 -0.04699 C -0.52552 -0.0463 -0.52656 -0.04653 -0.52735 -0.04537 C -0.5362 -0.03403 -0.52292 -0.04607 -0.53477 -0.03658 C -0.53724 -0.03195 -0.5392 -0.02639 -0.54206 -0.02222 C -0.54297 -0.0213 -0.54401 -0.02037 -0.54479 -0.01875 C -0.54701 -0.01505 -0.54883 -0.01019 -0.55117 -0.00648 C -0.55274 -0.00417 -0.5543 -0.00232 -0.55573 0.00069 C -0.5625 0.01365 -0.55482 0.00278 -0.56107 0.01134 C -0.56459 0.02129 -0.56224 0.01504 -0.56927 0.02893 C -0.57279 0.03565 -0.57097 0.03264 -0.57474 0.03773 L -0.58021 0.05347 C -0.58086 0.05532 -0.58099 0.0581 -0.58203 0.05903 L -0.58477 0.06065 L -0.59297 0.07662 L -0.59571 0.08194 C -0.59662 0.08773 -0.59662 0.08495 -0.59662 0.08912 " pathEditMode="relative" rAng="0" ptsTypes="AAAAAAAAAAAAAAAAAAAAAAAAAAAAAAAAAAAAAAAAAA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62" y="2296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4.375E-6 0.00023 C -0.03191 0.01111 0.00781 -0.00254 -0.01888 0.00556 C -0.02227 0.00648 -0.02579 0.00833 -0.0293 0.00926 C -0.03334 0.01019 -0.03763 0.01042 -0.0418 0.01111 C -0.05495 0.01574 -0.04063 0.00949 -0.05013 0.01667 C -0.05469 0.02014 -0.05326 0.01667 -0.05743 0.02037 C -0.05847 0.0213 -0.05938 0.02292 -0.06055 0.02408 C -0.06146 0.02477 -0.06263 0.025 -0.06368 0.02593 C -0.06472 0.02685 -0.06563 0.02871 -0.0668 0.02963 C -0.06836 0.03056 -0.07019 0.03079 -0.07201 0.03148 C -0.0737 0.03333 -0.07539 0.03542 -0.07722 0.03704 C -0.08191 0.04121 -0.08191 0.04005 -0.08659 0.04259 C -0.08763 0.04306 -0.08855 0.04375 -0.08972 0.04445 C -0.0931 0.04607 -0.09545 0.04676 -0.09909 0.04815 C -0.10013 0.04931 -0.10105 0.05093 -0.10222 0.05185 C -0.10378 0.05278 -0.1056 0.05278 -0.10743 0.05371 C -0.10951 0.05463 -0.11159 0.05579 -0.11368 0.05741 C -0.11511 0.05833 -0.11641 0.05996 -0.11784 0.06111 C -0.11954 0.06227 -0.12123 0.06343 -0.12305 0.06482 C -0.12396 0.06528 -0.12513 0.06574 -0.12618 0.06667 C -0.12722 0.06759 -0.12813 0.06921 -0.1293 0.07037 C -0.13021 0.07107 -0.13138 0.0713 -0.13243 0.07222 C -0.1405 0.0794 -0.13073 0.07292 -0.13868 0.07778 C -0.14089 0.08171 -0.14193 0.08426 -0.14493 0.08704 C -0.15365 0.09468 -0.14024 0.07894 -0.15326 0.09445 C -0.15469 0.09607 -0.15586 0.09815 -0.15743 0.1 C -0.15873 0.10139 -0.16016 0.10208 -0.16159 0.10371 C -0.16303 0.10533 -0.1642 0.10764 -0.16576 0.10926 C -0.17292 0.11667 -0.17214 0.11574 -0.17826 0.11852 C -0.18099 0.12153 -0.18347 0.12546 -0.18659 0.12778 C -0.18829 0.12894 -0.18998 0.13009 -0.1918 0.13148 C -0.19284 0.13195 -0.19388 0.13241 -0.19493 0.13333 C -0.19636 0.13426 -0.19753 0.13588 -0.19909 0.13704 C -0.20144 0.13843 -0.20391 0.13935 -0.20638 0.14074 C -0.20834 0.14167 -0.21159 0.14283 -0.21368 0.14445 C -0.21641 0.14653 -0.21901 0.15 -0.22201 0.15185 C -0.22513 0.15371 -0.22865 0.15394 -0.23138 0.15741 C -0.23243 0.15857 -0.23334 0.15996 -0.23451 0.16111 C -0.23607 0.1625 -0.23803 0.1632 -0.23972 0.16482 C -0.24076 0.16574 -0.24935 0.17662 -0.25118 0.17778 C -0.2543 0.17963 -0.25469 0.17917 -0.25743 0.18333 C -0.25847 0.18496 -0.25925 0.18727 -0.26055 0.18889 C -0.26172 0.19028 -0.26329 0.19121 -0.26472 0.19259 C -0.26576 0.19352 -0.26667 0.19514 -0.26784 0.1963 C -0.26914 0.19746 -0.27071 0.19815 -0.27201 0.2 C -0.27357 0.20208 -0.27461 0.20509 -0.27618 0.20741 C -0.27761 0.20949 -0.28568 0.21968 -0.28659 0.22037 C -0.28763 0.22083 -0.28868 0.2213 -0.28972 0.22222 C -0.29727 0.22801 -0.29037 0.22431 -0.29805 0.22778 C -0.30495 0.23588 -0.29688 0.22732 -0.30534 0.23333 C -0.30743 0.23472 -0.30938 0.23704 -0.31159 0.23889 C -0.3125 0.23958 -0.31368 0.23982 -0.31472 0.24074 C -0.32097 0.24537 -0.3168 0.24283 -0.32201 0.24815 C -0.32331 0.24931 -0.32487 0.25023 -0.32618 0.25185 C -0.32735 0.25324 -0.32813 0.25556 -0.3293 0.25741 C -0.33021 0.2588 -0.33151 0.25949 -0.33243 0.26111 C -0.33803 0.27107 -0.33269 0.26667 -0.33868 0.27037 C -0.34076 0.27408 -0.34245 0.27847 -0.34493 0.28148 C -0.34597 0.28264 -0.34714 0.28357 -0.34805 0.28519 C -0.35053 0.28912 -0.35287 0.29375 -0.35534 0.29815 L -0.35847 0.30371 C -0.35951 0.30556 -0.36068 0.30695 -0.36159 0.30926 C -0.36615 0.32014 -0.36368 0.31389 -0.36888 0.32778 C -0.37045 0.33195 -0.37214 0.33658 -0.37409 0.34074 C -0.375 0.34259 -0.37618 0.34421 -0.37722 0.3463 C -0.37826 0.34861 -0.3793 0.35116 -0.38034 0.35371 C -0.38099 0.35533 -0.38151 0.35741 -0.38243 0.35926 C -0.38438 0.36296 -0.38659 0.36667 -0.38868 0.37037 L -0.3918 0.37593 C -0.39206 0.37778 -0.39232 0.37963 -0.39284 0.38148 C -0.39597 0.39097 -0.3961 0.38727 -0.40013 0.3963 C -0.40704 0.41158 -0.40118 0.40371 -0.40743 0.41111 C -0.41459 0.43033 -0.40365 0.40046 -0.41159 0.42408 C -0.41289 0.42778 -0.41433 0.43148 -0.41576 0.43519 C -0.41641 0.43704 -0.4168 0.43935 -0.41784 0.44074 L -0.42097 0.44445 L -0.42722 0.46111 C -0.42787 0.46296 -0.42826 0.46528 -0.4293 0.46667 L -0.43555 0.47408 C -0.4448 0.4713 -0.4418 0.47593 -0.4418 0.45556 " pathEditMode="relative" rAng="0" ptsTypes="AAAAAAAAAAAAAAAAAAAAAAAAAAAAAAAAAAAAAAAAAAAAAAAAAAAAAAAAAAAAAAAAAAAAAAAAAAAAAAAAA"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62 0.08912 L -0.59662 0.08935 L -0.56016 0.08727 L -0.49662 0.08356 L -0.44766 0.08171 C -0.43659 0.07916 -0.42539 0.07731 -0.41433 0.0743 C -0.3474 0.05578 -0.42787 0.07291 -0.35912 0.05949 C -0.35026 0.05416 -0.34883 0.05278 -0.33412 0.05208 C -0.2724 0.04815 -0.21055 0.04699 -0.1487 0.04467 C -0.13972 0.04328 -0.1306 0.04375 -0.12162 0.04097 C -0.05222 0.01805 -0.12214 0.03426 -0.08828 0.0243 C -0.08321 0.02268 -0.078 0.02129 -0.07266 0.0206 C -0.01836 0.01296 -0.02917 0.01319 -0.00495 0.01319 " pathEditMode="relative" rAng="0" ptsTypes="AAAAAAAAAAAAA"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312" t="11282" r="312" b="4252"/>
          <a:stretch/>
        </p:blipFill>
        <p:spPr>
          <a:xfrm flipH="1">
            <a:off x="-18032" y="0"/>
            <a:ext cx="12210032" cy="6868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714" y="1514335"/>
            <a:ext cx="2730284" cy="21341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6" y="1713338"/>
            <a:ext cx="2730284" cy="21341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51" y="641561"/>
            <a:ext cx="2730284" cy="21341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60" y="1007447"/>
            <a:ext cx="2730284" cy="2134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81" y="1731848"/>
            <a:ext cx="2730284" cy="213417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894654" y="1529364"/>
            <a:ext cx="3320411" cy="3009634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0657" y="-168655"/>
            <a:ext cx="2730284" cy="21341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9316" y="959206"/>
            <a:ext cx="2730284" cy="21341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3868" y="2294199"/>
            <a:ext cx="2730284" cy="213417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1592" y="3500586"/>
            <a:ext cx="2730284" cy="213417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9316" y="4742601"/>
            <a:ext cx="2730284" cy="2134173"/>
          </a:xfrm>
          <a:prstGeom prst="rect">
            <a:avLst/>
          </a:prstGeom>
        </p:spPr>
      </p:pic>
      <p:pic>
        <p:nvPicPr>
          <p:cNvPr id="46" name="Picture 12" descr="Káº¿t quáº£ hÃ¬nh áº£nh cho win text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7" y="51293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0.00023 C 0.02981 0.00486 0.02617 0.00509 0.075 1.11111E-6 C 0.08138 -0.0007 0.08763 -0.00463 0.09401 -0.00625 C 0.10234 -0.00833 0.11067 -0.00857 0.11901 -0.01042 C 0.13333 -0.01366 0.14765 -0.01597 0.16184 -0.02107 C 0.16783 -0.02315 0.17369 -0.02616 0.17968 -0.02732 C 0.18645 -0.02894 0.19322 -0.02894 0.19987 -0.02963 C 0.20507 -0.03171 0.21015 -0.03426 0.21536 -0.03588 C 0.23112 -0.04074 0.23671 -0.04005 0.25234 -0.04213 C 0.34036 -0.05463 0.20221 -0.0419 0.42252 -0.05486 C 0.44401 -0.05787 0.46549 -0.05972 0.48684 -0.06343 C 0.57552 -0.07824 0.45885 -0.06366 0.52851 -0.07176 C 0.53333 -0.07477 0.53789 -0.07894 0.54283 -0.08033 C 0.55182 -0.0831 0.57018 -0.08449 0.57018 -0.08426 C 0.59414 -0.0963 0.57291 -0.08727 0.59401 -0.09306 C 0.60312 -0.0956 0.61211 -0.09977 0.62135 -0.10139 C 0.63684 -0.10417 0.62929 -0.10278 0.64401 -0.10579 C 0.64713 -0.10787 0.65026 -0.11042 0.65351 -0.11204 C 0.65586 -0.11343 0.66054 -0.11389 0.66302 -0.1162 C 0.67031 -0.12338 0.66783 -0.12431 0.67369 -0.12685 C 0.67578 -0.12778 0.67773 -0.12824 0.67968 -0.12894 C 0.68164 -0.13125 0.68359 -0.1338 0.68567 -0.13542 C 0.68711 -0.13658 0.68893 -0.13658 0.69036 -0.1375 C 0.69205 -0.13866 0.69362 -0.14028 0.69518 -0.14167 C 0.69635 -0.14445 0.69739 -0.14745 0.69869 -0.15023 C 0.70104 -0.15463 0.70351 -0.15857 0.70586 -0.16296 L 0.71067 -0.1713 L 0.71419 -0.17778 C 0.71692 -0.18241 0.71809 -0.18542 0.72135 -0.1882 C 0.72252 -0.18935 0.72382 -0.18935 0.725 -0.19051 C 0.72825 -0.19352 0.73086 -0.19977 0.7345 -0.20093 C 0.73945 -0.20278 0.74062 -0.20301 0.74518 -0.20533 C 0.74791 -0.20648 0.75078 -0.20764 0.75351 -0.20949 C 0.75638 -0.21134 0.75898 -0.21412 0.76184 -0.21574 C 0.76575 -0.21829 0.76979 -0.22014 0.77369 -0.22222 C 0.78398 -0.23426 0.77109 -0.21968 0.78086 -0.22847 C 0.78216 -0.22963 0.7832 -0.23148 0.7845 -0.23264 C 0.78554 -0.2338 0.78684 -0.23403 0.78802 -0.23495 C 0.7914 -0.2375 0.79283 -0.24005 0.79635 -0.2412 C 0.79713 -0.24144 0.79791 -0.2412 0.79882 -0.241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0.00024 C 0.05729 0.01135 0.01575 0.00394 0.15351 -4.07407E-6 C 0.15586 -4.07407E-6 0.1582 -0.00138 0.16067 -0.00208 C 0.16341 -0.00277 0.16614 -0.00324 0.16901 -0.00416 C 0.1733 -0.00532 0.1776 -0.00787 0.18203 -0.00833 C 0.19349 -0.00995 0.20508 -0.00972 0.21653 -0.01041 C 0.22096 -0.01111 0.22526 -0.01226 0.22968 -0.0125 C 0.24153 -0.01365 0.25351 -0.01319 0.26536 -0.01481 C 0.26979 -0.01527 0.27409 -0.01759 0.27851 -0.01898 C 0.28125 -0.01967 0.28398 -0.0206 0.28685 -0.02106 C 0.29518 -0.02268 0.31185 -0.02523 0.31185 -0.025 C 0.31653 -0.02801 0.32109 -0.03217 0.32604 -0.03379 C 0.33437 -0.03634 0.34284 -0.03611 0.35104 -0.03796 L 0.36054 -0.04004 C 0.38502 -0.05463 0.35468 -0.03726 0.42851 -0.04652 C 0.42982 -0.04676 0.43073 -0.04953 0.43203 -0.05069 C 0.4332 -0.05162 0.43437 -0.05277 0.43554 -0.05277 C 0.44909 -0.05416 0.46263 -0.05416 0.47604 -0.05486 C 0.49752 -0.06435 0.47317 -0.05486 0.51172 -0.06134 C 0.522 -0.06296 0.52304 -0.06597 0.53203 -0.06967 C 0.53437 -0.07083 0.53672 -0.07106 0.53919 -0.07199 C 0.55143 -0.07592 0.53867 -0.07291 0.5582 -0.07615 C 0.5638 -0.08287 0.56146 -0.08055 0.57005 -0.0868 C 0.5875 -0.09907 0.58073 -0.09629 0.59505 -0.0993 C 0.59674 -0.10023 0.5983 -0.10046 0.59987 -0.10162 C 0.60755 -0.1074 0.59857 -0.10578 0.60937 -0.10787 C 0.61458 -0.10879 0.61966 -0.10902 0.62487 -0.10995 C 0.6276 -0.11041 0.63034 -0.1118 0.6332 -0.11203 C 0.64505 -0.11319 0.65703 -0.11342 0.66888 -0.11412 L 0.73086 -0.11203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-5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0.00023 C 0.00742 0.00139 0.01511 0.00185 0.02253 0.00416 C 0.02669 0.00532 0.03047 0.00856 0.03451 0.01041 C 0.03763 0.01203 0.04089 0.01296 0.04401 0.01481 C 0.05625 0.02152 0.05482 0.02291 0.06537 0.02731 C 0.0694 0.02916 0.07331 0.03032 0.07734 0.03171 C 0.09076 0.04351 0.07149 0.02754 0.08919 0.03796 C 0.0918 0.03958 0.09388 0.04305 0.09636 0.04444 C 0.10182 0.04722 0.10755 0.04814 0.11302 0.05069 C 0.11628 0.05231 0.11927 0.05555 0.12253 0.05717 C 0.12643 0.05902 0.13047 0.05972 0.13451 0.06134 C 0.13971 0.06319 0.14466 0.06643 0.15 0.06759 C 0.15586 0.06921 0.16185 0.06898 0.16784 0.06967 C 0.18607 0.07731 0.19258 0.08125 0.21185 0.08449 C 0.21979 0.08611 0.22774 0.08611 0.23568 0.0868 C 0.28763 0.10208 0.22279 0.08449 0.28451 0.09514 C 0.303 0.09838 0.30716 0.1037 0.325 0.10787 C 0.33047 0.10926 0.33607 0.10926 0.34167 0.10995 C 0.34714 0.11273 0.35261 0.11689 0.35833 0.11851 C 0.36732 0.12106 0.37656 0.12129 0.38568 0.12268 L 0.39766 0.12476 C 0.425 0.13449 0.39675 0.125 0.41784 0.13125 C 0.41979 0.13171 0.42175 0.13287 0.42383 0.13333 C 0.42774 0.13426 0.43177 0.13472 0.43568 0.13541 C 0.44818 0.14282 0.43789 0.13773 0.45469 0.14166 C 0.45677 0.14236 0.45873 0.14328 0.46068 0.14398 C 0.46302 0.14467 0.4655 0.14537 0.46784 0.14606 C 0.47057 0.14814 0.47331 0.15092 0.47617 0.15231 C 0.48086 0.15463 0.4905 0.15671 0.4905 0.15694 C 0.49401 0.15879 0.49753 0.16111 0.50117 0.16296 C 0.51966 0.17222 0.48659 0.15069 0.52149 0.17152 C 0.52188 0.17176 0.53359 0.17916 0.53685 0.17986 C 0.54844 0.1824 0.57188 0.18356 0.58099 0.18402 L 0.59167 0.18634 C 0.59479 0.18703 0.59805 0.18796 0.60117 0.18842 C 0.60482 0.18865 0.60833 0.18842 0.61198 0.18842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9" y="94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1.25E-6 0.00024 C 0.0043 0.00162 0.01432 0.0051 0.01901 0.00834 C 0.03359 0.01829 0.01927 0.01227 0.03203 0.0169 C 0.04687 0.03426 0.03216 0.01806 0.05833 0.04005 C 0.0668 0.04723 0.08502 0.06436 0.09635 0.06968 C 0.10104 0.07199 0.10586 0.07246 0.11068 0.07408 C 0.11549 0.07755 0.12005 0.08195 0.125 0.08449 C 0.13112 0.08774 0.13776 0.08843 0.14401 0.09098 C 0.15039 0.09329 0.15677 0.09607 0.16302 0.09931 C 0.19036 0.1132 0.1651 0.10209 0.18919 0.11621 C 0.19739 0.12107 0.20117 0.12037 0.2095 0.12477 C 0.22799 0.13449 0.21002 0.12917 0.22851 0.13334 C 0.24961 0.14977 0.22891 0.13426 0.25 0.14815 C 0.25404 0.1507 0.25794 0.15348 0.26185 0.15649 C 0.26549 0.15926 0.26888 0.16274 0.27266 0.16505 C 0.2793 0.16899 0.28607 0.17199 0.29284 0.17547 C 0.29687 0.17755 0.30091 0.17894 0.30469 0.18195 C 0.31185 0.1875 0.31914 0.1926 0.32617 0.19885 C 0.3293 0.20162 0.33242 0.2051 0.33568 0.20741 C 0.33919 0.20949 0.34284 0.21019 0.34648 0.21158 C 0.34961 0.21436 0.35286 0.21667 0.35599 0.21991 C 0.36211 0.22662 0.36745 0.23542 0.37383 0.24121 C 0.37773 0.24468 0.38177 0.24815 0.38568 0.25186 C 0.38932 0.2551 0.39271 0.25926 0.39648 0.26227 C 0.40312 0.26783 0.40989 0.27223 0.41667 0.27709 C 0.41953 0.27917 0.42213 0.28172 0.425 0.28357 C 0.42864 0.28565 0.43229 0.28727 0.43568 0.28982 C 0.43984 0.29283 0.44362 0.29699 0.44766 0.30047 C 0.45 0.30255 0.4526 0.30417 0.45482 0.30672 C 0.45599 0.30811 0.45716 0.30973 0.45833 0.31112 C 0.45989 0.3125 0.46159 0.31343 0.46315 0.31528 C 0.46641 0.31922 0.4694 0.32362 0.47266 0.32801 C 0.47851 0.33588 0.47578 0.33241 0.48099 0.33843 C 0.48177 0.34074 0.48242 0.34283 0.48333 0.34491 C 0.48607 0.3507 0.48815 0.35278 0.49167 0.35764 C 0.49492 0.37454 0.4901 0.35463 0.49648 0.36598 C 0.49739 0.3676 0.49687 0.37061 0.49766 0.37246 C 0.49974 0.37709 0.50482 0.38519 0.50482 0.38542 C 0.50521 0.38727 0.50534 0.38959 0.50599 0.39144 C 0.5069 0.39399 0.50833 0.39561 0.5095 0.39769 L 0.51081 0.4 " pathEditMode="relative" rAng="0" ptsTypes="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20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0023 C 0.03646 0.02153 -0.00078 -0.00185 0.02135 0.01482 C 0.02643 0.01852 0.03229 0.01968 0.03685 0.02523 C 0.03958 0.02871 0.04232 0.03264 0.04518 0.03588 C 0.0474 0.03843 0.05 0.04005 0.05234 0.04213 C 0.05872 0.04838 0.06497 0.05509 0.07135 0.06134 C 0.07565 0.06551 0.07982 0.07107 0.0845 0.07408 C 0.10898 0.08959 0.09622 0.08056 0.12487 0.10371 C 0.1293 0.10718 0.13385 0.10996 0.13802 0.11412 C 0.14154 0.11783 0.14518 0.12107 0.1487 0.12477 C 0.15234 0.12871 0.15547 0.13426 0.15937 0.1375 C 0.16354 0.14074 0.16836 0.14097 0.17253 0.14375 C 0.18359 0.15139 0.18411 0.15533 0.19401 0.16505 C 0.21068 0.18148 0.20065 0.16991 0.21654 0.18403 C 0.22018 0.18727 0.22357 0.19167 0.22721 0.19468 C 0.23073 0.19746 0.23464 0.19815 0.23802 0.20093 C 0.24141 0.20371 0.24427 0.20834 0.24753 0.21158 C 0.25065 0.21459 0.25404 0.21667 0.25703 0.22014 C 0.26003 0.22315 0.26237 0.22755 0.26536 0.23056 C 0.27148 0.23681 0.27786 0.24259 0.28437 0.24746 C 0.28724 0.24977 0.2901 0.25116 0.29271 0.25394 C 0.2957 0.25695 0.29818 0.26111 0.30104 0.26459 C 0.30833 0.27269 0.30716 0.27176 0.31302 0.275 C 0.31497 0.27778 0.3168 0.28125 0.31888 0.28357 C 0.3207 0.28542 0.32292 0.28611 0.32487 0.28773 C 0.32617 0.28889 0.32721 0.29097 0.32852 0.2919 C 0.33034 0.29375 0.33242 0.29491 0.33437 0.2963 L 0.34505 0.31111 C 0.34674 0.3132 0.34818 0.31551 0.34987 0.31736 C 0.35221 0.32014 0.35521 0.32199 0.35703 0.32593 C 0.36315 0.33935 0.35937 0.33472 0.36771 0.34074 C 0.37344 0.34908 0.37565 0.35324 0.38203 0.35972 C 0.38711 0.36505 0.39258 0.36875 0.39753 0.37454 C 0.39987 0.37732 0.40234 0.38009 0.40469 0.3831 C 0.40625 0.38496 0.40768 0.38773 0.40937 0.38935 C 0.41042 0.39051 0.41172 0.39074 0.41302 0.39144 C 0.42461 0.40695 0.41029 0.38912 0.4237 0.40209 C 0.42617 0.4044 0.42839 0.40787 0.43086 0.41065 C 0.43281 0.41273 0.43477 0.41482 0.43672 0.4169 C 0.43828 0.41852 0.43984 0.42014 0.44154 0.42107 C 0.44622 0.42361 0.45117 0.42477 0.45586 0.42755 C 0.46328 0.43195 0.46289 0.43611 0.46289 0.42963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0.00417 L -0.01497 0.0044 C -0.01706 -0.00023 -0.01875 -0.00486 -0.02096 -0.00879 C -0.02187 -0.01041 -0.02331 -0.01134 -0.02448 -0.0125 C -0.02851 -0.0162 -0.02877 -0.01597 -0.03268 -0.01805 C -0.03971 -0.01736 -0.04674 -0.01713 -0.05377 -0.0162 C -0.05729 -0.01574 -0.05859 -0.01296 -0.06081 -0.00879 C -0.0625 -0.00579 -0.06406 -0.00278 -0.06549 0.00046 C -0.06719 0.00394 -0.0681 0.00834 -0.07018 0.01158 L -0.0737 0.01713 C -0.07669 0.03102 -0.07265 0.01366 -0.07708 0.02824 C -0.07812 0.03102 -0.07851 0.03449 -0.07956 0.03727 C -0.08242 0.0456 -0.08307 0.04352 -0.08659 0.05023 C -0.08867 0.05417 -0.09075 0.06134 -0.09232 0.06505 C -0.09349 0.06713 -0.09479 0.06875 -0.09596 0.0706 C -0.09635 0.07222 -0.09661 0.07431 -0.09713 0.07616 C -0.09778 0.07801 -0.09857 0.07986 -0.09948 0.08171 C -0.1013 0.08496 -0.1039 0.08866 -0.10651 0.09097 C -0.10755 0.09144 -0.10885 0.09213 -0.11002 0.09283 C -0.11588 0.09213 -0.12187 0.0919 -0.1276 0.09097 C -0.12877 0.09051 -0.13008 0.08982 -0.13112 0.08912 C -0.13255 0.0875 -0.13333 0.08542 -0.13463 0.08357 C -0.13489 0.08171 -0.13528 0.07963 -0.13581 0.07801 C -0.13646 0.07593 -0.13776 0.07431 -0.13815 0.07222 C -0.13893 0.0669 -0.13867 0.06111 -0.13919 0.05579 C -0.13984 0.05209 -0.14101 0.04815 -0.14166 0.04468 C -0.14206 0.04236 -0.14245 0.03982 -0.14284 0.03727 C -0.14323 0.03426 -0.14362 0.03102 -0.14388 0.02824 C -0.1444 0.02616 -0.14453 0.02408 -0.14518 0.02269 C -0.14674 0.01898 -0.14935 0.01667 -0.15104 0.01343 C -0.15208 0.01111 -0.15247 0.00834 -0.15338 0.00602 C -0.15443 0.00347 -0.15573 0.00116 -0.1569 -0.00139 C -0.15729 -0.00324 -0.15755 -0.00509 -0.15807 -0.00694 C -0.15937 -0.01111 -0.1638 -0.01898 -0.16497 -0.02176 C -0.17005 -0.03194 -0.16458 -0.02268 -0.17096 -0.03264 C -0.17122 -0.03449 -0.17135 -0.0368 -0.17213 -0.03819 C -0.17331 -0.04051 -0.1793 -0.04491 -0.18021 -0.0456 C -0.18151 -0.0456 -0.19765 -0.04676 -0.20377 -0.0419 C -0.20508 -0.04097 -0.20599 -0.03958 -0.20729 -0.03819 C -0.20807 -0.03634 -0.20872 -0.03449 -0.20963 -0.03264 C -0.2125 -0.02639 -0.2138 -0.02523 -0.21536 -0.01805 C -0.21601 -0.01574 -0.21601 -0.01296 -0.21653 -0.01065 C -0.21719 -0.00856 -0.21836 -0.00717 -0.21901 -0.00509 C -0.22461 0.01459 -0.21836 -0.00116 -0.2237 0.01158 C -0.22604 0.02685 -0.22318 0.01181 -0.22708 0.02454 C -0.23086 0.03588 -0.22526 0.02384 -0.2306 0.03542 C -0.23294 0.04051 -0.23411 0.04792 -0.23763 0.05023 C -0.23958 0.05162 -0.24166 0.05255 -0.24362 0.05394 C -0.24479 0.05486 -0.24583 0.05648 -0.247 0.05764 C -0.24818 0.05834 -0.24948 0.05857 -0.25065 0.05949 C -0.25416 0.06227 -0.25364 0.06412 -0.25755 0.06505 C -0.26224 0.06597 -0.26693 0.06621 -0.27161 0.0669 C -0.27278 0.06759 -0.27396 0.06875 -0.27526 0.06875 C -0.28763 0.06875 -0.2888 0.06783 -0.29857 0.0632 C -0.30104 0.06204 -0.30651 0.0588 -0.30794 0.05764 C -0.31706 0.04977 -0.30872 0.05486 -0.31627 0.04653 C -0.31771 0.04491 -0.31927 0.04421 -0.32083 0.04283 C -0.32161 0.03982 -0.32318 0.03681 -0.32318 0.0338 C -0.3237 0.01991 -0.32305 0.00648 -0.32213 -0.00694 C -0.32187 -0.01088 -0.32122 -0.01481 -0.31966 -0.01805 L -0.31745 -0.02338 C -0.31693 -0.02708 -0.31627 -0.03079 -0.31627 -0.03449 C -0.31627 -0.04329 -0.31653 -0.05185 -0.31745 -0.06041 C -0.31771 -0.06273 -0.31888 -0.06412 -0.31966 -0.06597 C -0.32239 -0.07106 -0.32396 -0.07291 -0.32786 -0.07523 C -0.32956 -0.07616 -0.33112 -0.07616 -0.33268 -0.07708 C -0.33463 -0.07801 -0.33646 -0.0794 -0.33841 -0.08055 C -0.34635 -0.0794 -0.35416 -0.0787 -0.36185 -0.07708 C -0.36315 -0.07685 -0.36432 -0.07616 -0.36536 -0.07523 C -0.36666 -0.0743 -0.36771 -0.07268 -0.36888 -0.07153 C -0.37057 -0.07014 -0.37226 -0.06944 -0.3737 -0.06782 C -0.37617 -0.06481 -0.3789 -0.05879 -0.3806 -0.05486 C -0.38333 -0.04259 -0.37982 -0.05694 -0.38528 -0.0419 C -0.38724 -0.03727 -0.38841 -0.03217 -0.38997 -0.02708 C -0.39075 -0.02477 -0.3914 -0.02222 -0.39232 -0.01991 C -0.3931 -0.01805 -0.39401 -0.0162 -0.39466 -0.01435 C -0.39557 -0.01204 -0.39596 -0.00903 -0.397 -0.00694 C -0.39805 -0.00509 -0.39974 -0.00486 -0.40052 -0.00324 C -0.40312 0.00116 -0.40482 0.00718 -0.40755 0.01158 C -0.40872 0.01343 -0.41015 0.01505 -0.41107 0.01713 C -0.41276 0.02037 -0.4138 0.025 -0.41575 0.02824 C -0.4181 0.03195 -0.42109 0.03472 -0.42278 0.03912 C -0.42591 0.04653 -0.42396 0.04352 -0.42864 0.04815 C -0.43294 0.04792 -0.43737 0.04746 -0.44153 0.04653 C -0.44284 0.0463 -0.44388 0.04514 -0.44505 0.04468 C -0.45039 0.04236 -0.44961 0.04375 -0.45443 0.03912 C -0.46185 0.03218 -0.46146 0.03611 -0.46146 0.03009 " pathEditMode="relative" rAng="0" ptsTypes="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208 L 0.00365 -0.00185 C 0.00066 -0.0074 -0.00156 -0.01342 -0.00468 -0.01828 C -0.00585 -0.02037 -0.00794 -0.02152 -0.0095 -0.02291 C -0.0151 -0.02754 -0.01537 -0.02731 -0.02083 -0.02986 C -0.03047 -0.02916 -0.04037 -0.02893 -0.04973 -0.02754 C -0.05468 -0.02685 -0.05638 -0.02338 -0.0595 -0.01828 C -0.06184 -0.01458 -0.06393 -0.01064 -0.06588 -0.00671 C -0.06822 -0.00231 -0.06967 0.00301 -0.0724 0.00718 L -0.07721 0.01412 C -0.08138 0.03149 -0.07592 0.00996 -0.08203 0.02801 C -0.08347 0.03172 -0.08398 0.03588 -0.08528 0.03959 C -0.08933 0.04977 -0.0901 0.04723 -0.09492 0.05579 C -0.09778 0.06065 -0.10066 0.06968 -0.103 0.07431 C -0.10443 0.07662 -0.10625 0.07894 -0.10782 0.08125 C -0.10834 0.08357 -0.10886 0.08588 -0.10938 0.0882 C -0.11055 0.09051 -0.11159 0.09283 -0.11264 0.09514 C -0.11537 0.09931 -0.11889 0.10394 -0.1224 0.10672 C -0.12396 0.10764 -0.12553 0.10811 -0.12722 0.10903 C -0.13529 0.10811 -0.14349 0.10787 -0.15157 0.10672 C -0.15313 0.10625 -0.15495 0.10556 -0.15639 0.1044 C -0.15834 0.10232 -0.15964 0.09977 -0.1612 0.09746 C -0.16172 0.09514 -0.16211 0.0926 -0.16277 0.09051 C -0.16368 0.08797 -0.1655 0.08588 -0.16602 0.08357 C -0.16706 0.07662 -0.16654 0.06945 -0.16771 0.06274 C -0.16823 0.05787 -0.16993 0.05348 -0.17084 0.04885 C -0.17136 0.04561 -0.17201 0.0426 -0.17253 0.03959 C -0.17305 0.03565 -0.17357 0.03172 -0.17409 0.02801 C -0.17461 0.02547 -0.17461 0.02292 -0.17566 0.02107 C -0.178 0.01667 -0.18139 0.01366 -0.18373 0.00949 C -0.18516 0.00649 -0.18568 0.00301 -0.18698 0.00024 C -0.18842 -0.00301 -0.19024 -0.00601 -0.1918 -0.00902 C -0.19232 -0.01134 -0.19271 -0.01389 -0.19349 -0.01597 C -0.19519 -0.02129 -0.20131 -0.03125 -0.20313 -0.03449 C -0.2099 -0.04745 -0.20235 -0.03588 -0.2112 -0.04838 C -0.21172 -0.05069 -0.21185 -0.05347 -0.21277 -0.05532 C -0.21446 -0.0581 -0.22266 -0.06365 -0.22409 -0.06458 C -0.22566 -0.06458 -0.24805 -0.06597 -0.25625 -0.05995 C -0.25808 -0.05879 -0.25951 -0.05671 -0.2612 -0.05532 C -0.26224 -0.05301 -0.26329 -0.05069 -0.26433 -0.04838 C -0.26849 -0.04051 -0.27032 -0.03912 -0.2724 -0.02986 C -0.27331 -0.02685 -0.27331 -0.02361 -0.27409 -0.0206 C -0.27487 -0.01805 -0.2767 -0.01643 -0.27722 -0.01365 C -0.28516 0.01111 -0.27657 -0.00856 -0.28373 0.00718 C -0.28711 0.02616 -0.28321 0.00741 -0.28868 0.02338 C -0.29375 0.03774 -0.28607 0.02269 -0.29362 0.03727 C -0.29675 0.04329 -0.29818 0.05278 -0.30326 0.05579 C -0.30586 0.05718 -0.3086 0.05834 -0.31133 0.06042 C -0.3129 0.06158 -0.31446 0.06366 -0.31615 0.06505 C -0.31771 0.06598 -0.31941 0.06621 -0.32097 0.06736 C -0.32605 0.07084 -0.32514 0.07315 -0.3306 0.07431 C -0.33711 0.07547 -0.34349 0.0757 -0.35 0.07662 C -0.35157 0.07732 -0.35326 0.07894 -0.35482 0.07894 C -0.37188 0.07894 -0.37344 0.07778 -0.38711 0.07199 C -0.39024 0.07037 -0.39792 0.06644 -0.4 0.06505 C -0.4125 0.05486 -0.40105 0.06158 -0.4112 0.05116 C -0.41342 0.04908 -0.4155 0.04792 -0.41771 0.04653 C -0.41875 0.0426 -0.42097 0.03889 -0.42097 0.03496 C -0.42149 0.01783 -0.42071 0.0007 -0.41928 -0.01597 C -0.41915 -0.02106 -0.41823 -0.02569 -0.41602 -0.02986 L -0.4129 -0.0368 C -0.41237 -0.04143 -0.4112 -0.04606 -0.4112 -0.05069 C -0.4112 -0.06157 -0.41172 -0.07245 -0.4129 -0.0831 C -0.41342 -0.08588 -0.41498 -0.08773 -0.41602 -0.09004 C -0.4198 -0.09652 -0.42201 -0.09861 -0.42735 -0.10162 C -0.42956 -0.10277 -0.43178 -0.10277 -0.43399 -0.10393 C -0.43672 -0.10509 -0.43933 -0.10694 -0.44206 -0.10833 C -0.45274 -0.10694 -0.46355 -0.10601 -0.47422 -0.10393 C -0.47605 -0.1037 -0.47774 -0.10277 -0.47917 -0.10162 C -0.48086 -0.10046 -0.4823 -0.09838 -0.48399 -0.09699 C -0.48607 -0.09537 -0.48842 -0.09444 -0.49037 -0.09236 C -0.49402 -0.08865 -0.49753 -0.08101 -0.50014 -0.07615 C -0.50365 -0.06088 -0.49896 -0.07847 -0.50652 -0.05995 C -0.50899 -0.05416 -0.51081 -0.04745 -0.51303 -0.04143 C -0.51407 -0.03819 -0.51498 -0.03495 -0.51615 -0.03217 C -0.51732 -0.02986 -0.51849 -0.02777 -0.51941 -0.02523 C -0.52071 -0.02222 -0.52123 -0.01875 -0.52266 -0.01597 C -0.52409 -0.01389 -0.52618 -0.01342 -0.52748 -0.01134 C -0.53112 -0.00578 -0.53334 0.00162 -0.53711 0.00718 C -0.53881 0.00949 -0.54076 0.01135 -0.54193 0.01412 C -0.54454 0.01829 -0.54571 0.02385 -0.54844 0.02801 C -0.5517 0.03264 -0.55573 0.03635 -0.55808 0.0419 C -0.56237 0.05116 -0.55977 0.04723 -0.56615 0.05348 C -0.57214 0.05255 -0.57813 0.05232 -0.58412 0.05116 C -0.58568 0.0507 -0.58724 0.04931 -0.58894 0.04885 C -0.59623 0.04561 -0.59506 0.04769 -0.60183 0.0419 C -0.61198 0.03311 -0.61146 0.03797 -0.61146 0.03033 " pathEditMode="relative" rAng="0" ptsTypes="AAAAAAAAAAAAAAAAAAAAAAAAAAAAAAAAAAAAAAAAAAAAAAAAAAAAAAAAAAAAAAAAAAAAAAAAAAAAAAAAAAAAAAA">
                                      <p:cBhvr>
                                        <p:cTn id="5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2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0.00093 L -0.00808 0.00116 C -0.01016 -0.00556 -0.01198 -0.01273 -0.0142 -0.01852 C -0.01524 -0.02106 -0.01667 -0.02245 -0.01797 -0.02407 C -0.02214 -0.02963 -0.0224 -0.0294 -0.02644 -0.03241 C -0.03386 -0.03148 -0.04128 -0.03125 -0.04844 -0.02963 C -0.05209 -0.02893 -0.05352 -0.02477 -0.05586 -0.01852 C -0.05756 -0.01412 -0.05912 -0.00949 -0.06068 -0.00463 C -0.06237 0.00069 -0.06355 0.00718 -0.06563 0.01204 L -0.06927 0.02037 C -0.0724 0.0412 -0.06823 0.01528 -0.07292 0.03704 C -0.07396 0.04144 -0.07435 0.04653 -0.07539 0.05093 C -0.07839 0.06319 -0.07904 0.06019 -0.08269 0.07037 C -0.08477 0.07616 -0.08711 0.08704 -0.08881 0.09259 C -0.08998 0.0956 -0.09128 0.09815 -0.09245 0.10093 C -0.09284 0.1037 -0.09323 0.10648 -0.09375 0.10926 C -0.0944 0.11204 -0.09519 0.11482 -0.0961 0.11759 C -0.09805 0.12269 -0.10079 0.12824 -0.10352 0.13148 C -0.10469 0.13264 -0.10586 0.13333 -0.10717 0.13426 C -0.11329 0.13333 -0.1194 0.13287 -0.12552 0.13148 C -0.12683 0.13102 -0.12813 0.13032 -0.12917 0.1287 C -0.1306 0.12639 -0.13164 0.12315 -0.13282 0.12037 C -0.13321 0.11759 -0.13347 0.11458 -0.13399 0.11204 C -0.13477 0.10903 -0.1362 0.10671 -0.13646 0.1037 C -0.13737 0.09537 -0.13698 0.08681 -0.13763 0.0787 C -0.13815 0.07292 -0.13959 0.06759 -0.14011 0.06204 C -0.1405 0.05833 -0.14102 0.05463 -0.14141 0.05093 C -0.14193 0.0463 -0.14219 0.04144 -0.14258 0.03704 C -0.14297 0.03403 -0.1431 0.03102 -0.14375 0.0287 C -0.14558 0.02338 -0.14818 0.01991 -0.14987 0.01482 C -0.15105 0.01134 -0.15144 0.00718 -0.15235 0.0037 C -0.15352 -0.00023 -0.15482 -0.0037 -0.15599 -0.00741 C -0.15638 -0.01018 -0.15677 -0.01319 -0.1573 -0.01574 C -0.15873 -0.02222 -0.16329 -0.03403 -0.16459 -0.03796 C -0.1698 -0.05347 -0.16407 -0.03958 -0.17071 -0.05463 C -0.1711 -0.05741 -0.17123 -0.06088 -0.17188 -0.06296 C -0.17318 -0.06643 -0.1793 -0.07292 -0.18047 -0.07407 C -0.18164 -0.07407 -0.19857 -0.07593 -0.20495 -0.06852 C -0.20625 -0.06713 -0.2073 -0.06481 -0.2086 -0.06296 C -0.20938 -0.06018 -0.21016 -0.05741 -0.21107 -0.05463 C -0.21407 -0.04514 -0.21537 -0.04352 -0.21719 -0.03241 C -0.21771 -0.02893 -0.21771 -0.025 -0.21836 -0.0213 C -0.21901 -0.01829 -0.22032 -0.0162 -0.22084 -0.01296 C -0.2267 0.01667 -0.22019 -0.00694 -0.22565 0.01204 C -0.22826 0.03495 -0.22513 0.01227 -0.2293 0.03148 C -0.23321 0.04884 -0.22748 0.03056 -0.23308 0.04815 C -0.23542 0.05556 -0.23659 0.0669 -0.24037 0.07037 C -0.24245 0.07222 -0.24454 0.07361 -0.24649 0.07593 C -0.24779 0.07732 -0.24896 0.07986 -0.25013 0.08148 C -0.25131 0.08264 -0.25274 0.08287 -0.25378 0.08426 C -0.25756 0.08843 -0.2569 0.0912 -0.26107 0.09259 C -0.26602 0.09398 -0.27097 0.09444 -0.27579 0.09537 C -0.27709 0.0963 -0.27826 0.09815 -0.27943 0.09815 C -0.29245 0.09815 -0.29362 0.09676 -0.30391 0.08982 C -0.30638 0.08796 -0.31211 0.08333 -0.31368 0.08148 C -0.32318 0.06944 -0.31446 0.07732 -0.32227 0.06482 C -0.32383 0.06227 -0.32552 0.06111 -0.32709 0.05926 C -0.328 0.05463 -0.32956 0.05023 -0.32956 0.04537 C -0.32995 0.02477 -0.32943 0.0044 -0.32839 -0.01574 C -0.32813 -0.02176 -0.32748 -0.02755 -0.32592 -0.03241 L -0.32344 -0.04074 C -0.32305 -0.0463 -0.32227 -0.05185 -0.32227 -0.05741 C -0.32227 -0.0706 -0.32253 -0.08356 -0.32344 -0.0963 C -0.32383 -0.09977 -0.325 -0.10208 -0.32592 -0.10463 C -0.32878 -0.1125 -0.33034 -0.11505 -0.33451 -0.11852 C -0.33607 -0.11991 -0.33776 -0.12014 -0.33933 -0.1213 C -0.34154 -0.12292 -0.34349 -0.125 -0.34545 -0.12685 C -0.35365 -0.125 -0.36185 -0.12384 -0.36993 -0.1213 C -0.37123 -0.12106 -0.3724 -0.11991 -0.37357 -0.11852 C -0.37487 -0.11713 -0.37605 -0.11481 -0.37722 -0.11296 C -0.37891 -0.11111 -0.38073 -0.10995 -0.38217 -0.10741 C -0.3849 -0.10301 -0.38763 -0.09398 -0.38946 -0.08796 C -0.39219 -0.06968 -0.38868 -0.09097 -0.3944 -0.06852 C -0.39623 -0.06157 -0.39766 -0.0537 -0.39922 -0.0463 C -0.4 -0.04259 -0.40079 -0.03866 -0.4017 -0.03518 C -0.40248 -0.03241 -0.40339 -0.02986 -0.40417 -0.02685 C -0.40508 -0.02338 -0.40547 -0.01898 -0.40651 -0.01574 C -0.40756 -0.01319 -0.40938 -0.01273 -0.41029 -0.01018 C -0.41302 -0.00347 -0.41472 0.00532 -0.41758 0.01204 C -0.41875 0.01482 -0.42019 0.01713 -0.42123 0.02037 C -0.42305 0.02546 -0.42409 0.03218 -0.42618 0.03704 C -0.42852 0.04259 -0.43164 0.04699 -0.43347 0.0537 C -0.43672 0.06482 -0.43464 0.06019 -0.43959 0.06759 C -0.44401 0.06667 -0.4487 0.0662 -0.453 0.06482 C -0.4543 0.06435 -0.45547 0.06273 -0.45664 0.06204 C -0.46224 0.05833 -0.46133 0.06065 -0.46641 0.0537 C -0.47422 0.04306 -0.47383 0.04907 -0.47383 0.03982 " pathEditMode="relative" rAng="0" ptsTypes="AAAAAAAAAAAAAAAAAAAAAAAAAAAAAAAAAAAAAAAAAAAAAAAAAAAAAAAAAAAAAAAAAAAAAAAAAAAAAAAAAAAAAAA">
                                      <p:cBhvr>
                                        <p:cTn id="5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27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3.95833E-6 0.00024 C -0.00274 -0.00648 -0.00521 -0.01365 -0.00808 -0.01944 C -0.00925 -0.02199 -0.0112 -0.02338 -0.01263 -0.025 C -0.01836 -0.03055 -0.01849 -0.03032 -0.02383 -0.03333 C -0.03321 -0.0324 -0.04284 -0.03217 -0.05209 -0.03055 C -0.0569 -0.02986 -0.0586 -0.02569 -0.06172 -0.01944 C -0.06381 -0.01504 -0.06589 -0.01041 -0.06784 -0.00555 C -0.07019 -0.00023 -0.07162 0.00625 -0.07409 0.01112 L -0.07891 0.01945 C -0.08295 0.04028 -0.07761 0.01436 -0.08373 0.03612 C -0.0849 0.04051 -0.08542 0.04561 -0.08672 0.05 C -0.09076 0.06227 -0.09154 0.05926 -0.09623 0.06945 C -0.09896 0.07524 -0.10183 0.08612 -0.10404 0.09167 C -0.10547 0.09468 -0.1073 0.09723 -0.10886 0.1 C -0.10938 0.10278 -0.10977 0.10556 -0.11055 0.10834 C -0.11133 0.11112 -0.1125 0.11389 -0.11355 0.11667 C -0.11602 0.12176 -0.11954 0.12732 -0.12305 0.13056 C -0.12448 0.13172 -0.12618 0.13241 -0.12774 0.13334 C -0.13555 0.13241 -0.14362 0.13195 -0.15131 0.13056 C -0.15313 0.1301 -0.15469 0.1294 -0.15612 0.12778 C -0.15808 0.12547 -0.15925 0.12223 -0.16068 0.11945 C -0.1612 0.11667 -0.16185 0.11366 -0.16237 0.11112 C -0.16315 0.10811 -0.16511 0.10579 -0.1655 0.10278 C -0.1668 0.09445 -0.16628 0.08588 -0.16706 0.07778 C -0.16784 0.07199 -0.1694 0.06667 -0.17032 0.06112 C -0.17084 0.05741 -0.17136 0.05371 -0.17188 0.05 C -0.1724 0.04537 -0.17279 0.04051 -0.17331 0.03612 C -0.17383 0.03311 -0.17409 0.0301 -0.17487 0.02778 C -0.17722 0.02246 -0.1806 0.01899 -0.18295 0.01389 C -0.18438 0.01042 -0.1849 0.00625 -0.18594 0.00278 C -0.1875 -0.00115 -0.1892 -0.00463 -0.19076 -0.00833 C -0.19128 -0.01111 -0.19167 -0.01412 -0.19232 -0.01666 C -0.19414 -0.02314 -0.20013 -0.03495 -0.2017 -0.03888 C -0.20847 -0.05439 -0.20105 -0.04051 -0.20951 -0.05555 C -0.21003 -0.05833 -0.21029 -0.0618 -0.2112 -0.06388 C -0.21276 -0.06736 -0.22071 -0.07384 -0.22214 -0.075 C -0.2237 -0.075 -0.24558 -0.07685 -0.25378 -0.06944 C -0.25547 -0.06805 -0.2569 -0.06574 -0.2586 -0.06388 C -0.25938 -0.06111 -0.26055 -0.05833 -0.26159 -0.05555 C -0.2655 -0.04606 -0.26719 -0.04444 -0.26954 -0.03333 C -0.27032 -0.02986 -0.27032 -0.02592 -0.27097 -0.02222 C -0.27188 -0.01921 -0.27357 -0.01713 -0.27422 -0.01388 C -0.28177 0.01574 -0.27344 -0.00787 -0.2806 0.01112 C -0.28373 0.03403 -0.27982 0.01135 -0.28516 0.03056 C -0.29011 0.04792 -0.28269 0.02963 -0.28998 0.04723 C -0.2931 0.05463 -0.29454 0.06598 -0.29935 0.06945 C -0.30209 0.0713 -0.30482 0.07269 -0.30743 0.075 C -0.30899 0.07639 -0.31042 0.07894 -0.31198 0.08056 C -0.31355 0.08172 -0.31537 0.08195 -0.3168 0.08334 C -0.32162 0.0875 -0.32084 0.09028 -0.32618 0.09167 C -0.33256 0.09306 -0.33881 0.09352 -0.34506 0.09445 C -0.34662 0.09537 -0.34818 0.09723 -0.34974 0.09723 C -0.36654 0.09723 -0.3681 0.09584 -0.38138 0.08889 C -0.38438 0.08704 -0.39193 0.08241 -0.39401 0.08056 C -0.40612 0.06852 -0.39493 0.07639 -0.40495 0.06389 C -0.4069 0.06135 -0.40912 0.06019 -0.4112 0.05834 C -0.41224 0.05371 -0.41446 0.04931 -0.41446 0.04445 C -0.41498 0.02385 -0.41407 0.00348 -0.41276 -0.01666 C -0.41263 -0.02268 -0.41159 -0.02847 -0.40964 -0.03333 L -0.40638 -0.04166 C -0.40612 -0.04722 -0.40495 -0.05277 -0.40495 -0.05833 C -0.40495 -0.07152 -0.40534 -0.08449 -0.40638 -0.09722 C -0.4069 -0.10069 -0.4086 -0.10301 -0.40964 -0.10555 C -0.41329 -0.11342 -0.41524 -0.11597 -0.42058 -0.11944 C -0.42279 -0.12083 -0.425 -0.12106 -0.42696 -0.12222 C -0.42969 -0.12384 -0.43217 -0.12592 -0.43477 -0.12777 C -0.44532 -0.12592 -0.45599 -0.12476 -0.46641 -0.12222 C -0.46797 -0.12199 -0.46967 -0.12083 -0.4711 -0.11944 C -0.47279 -0.11805 -0.47422 -0.11574 -0.47579 -0.11388 C -0.478 -0.11203 -0.48021 -0.11088 -0.48204 -0.10833 C -0.48555 -0.10393 -0.4892 -0.0949 -0.49167 -0.08888 C -0.49519 -0.0706 -0.49063 -0.09189 -0.49779 -0.06944 C -0.50039 -0.0625 -0.50209 -0.05463 -0.5043 -0.04722 C -0.50508 -0.04351 -0.50625 -0.03958 -0.5073 -0.03611 C -0.50834 -0.03333 -0.50951 -0.03078 -0.51042 -0.02777 C -0.51172 -0.0243 -0.51224 -0.0199 -0.51368 -0.01666 C -0.51485 -0.01412 -0.51719 -0.01365 -0.51823 -0.01111 C -0.52188 -0.00439 -0.52409 0.0044 -0.52787 0.01112 C -0.52943 0.01389 -0.53125 0.01621 -0.53243 0.01945 C -0.5349 0.02454 -0.5362 0.03125 -0.53881 0.03612 C -0.54193 0.04167 -0.54597 0.04607 -0.54831 0.05278 C -0.55248 0.06389 -0.54987 0.05926 -0.55612 0.06667 C -0.56198 0.06574 -0.56784 0.06528 -0.57344 0.06389 C -0.57526 0.06343 -0.5767 0.06181 -0.57826 0.06112 C -0.58542 0.05741 -0.58425 0.05973 -0.59089 0.05278 C -0.60079 0.04213 -0.60026 0.04815 -0.60026 0.03889 " pathEditMode="relative" rAng="0" ptsTypes="AAAAAAAAAAAAAAAAAAAAAAAAAAAAAAAAAAAAAAAAAAAAAAAAAAAAAAAAAAAAAAAAAAAAAAAAAAAAAAAAAAAAAAA">
                                      <p:cBhvr>
                                        <p:cTn id="55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6" y="27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6 L -0.00039 -0.00903 C -0.0026 -0.01574 -0.00456 -0.02292 -0.0069 -0.0287 C -0.00794 -0.03125 -0.00937 -0.03264 -0.01068 -0.03426 C -0.01523 -0.03981 -0.01536 -0.03958 -0.01966 -0.04259 C -0.02734 -0.04167 -0.03515 -0.04144 -0.04271 -0.03981 C -0.04661 -0.03912 -0.04805 -0.03495 -0.05039 -0.0287 C -0.05221 -0.02431 -0.0539 -0.01968 -0.05547 -0.01481 C -0.05729 -0.00949 -0.05846 -0.00301 -0.06068 0.00185 L -0.06445 0.01019 C -0.06784 0.03102 -0.06341 0.00509 -0.06836 0.02685 C -0.0694 0.03125 -0.06979 0.03634 -0.07083 0.04074 C -0.07409 0.05301 -0.07474 0.05 -0.07851 0.06019 C -0.08086 0.06597 -0.0832 0.07685 -0.08502 0.08241 C -0.0862 0.08542 -0.0875 0.08796 -0.0888 0.09074 C -0.08919 0.09352 -0.08958 0.0963 -0.0901 0.09907 C -0.09088 0.10185 -0.09167 0.10463 -0.09271 0.10741 C -0.09466 0.1125 -0.09752 0.11806 -0.10039 0.1213 C -0.10156 0.12245 -0.10286 0.12315 -0.10417 0.12407 C -0.11055 0.12315 -0.11706 0.12269 -0.12344 0.1213 C -0.12474 0.12083 -0.12617 0.12014 -0.12721 0.11852 C -0.12877 0.1162 -0.12982 0.11296 -0.13112 0.11019 C -0.13151 0.10741 -0.13177 0.1044 -0.13242 0.10185 C -0.13307 0.09884 -0.13463 0.09653 -0.13489 0.09352 C -0.13594 0.08519 -0.13542 0.07662 -0.1362 0.06852 C -0.13672 0.06273 -0.13815 0.05741 -0.1388 0.05185 C -0.13919 0.04815 -0.13971 0.04444 -0.1401 0.04074 C -0.14062 0.03611 -0.14088 0.03125 -0.14127 0.02685 C -0.1418 0.02384 -0.1418 0.02083 -0.14258 0.01852 C -0.1444 0.01319 -0.14713 0.00972 -0.14896 0.00463 C -0.15013 0.00116 -0.15065 -0.00301 -0.15156 -0.00648 C -0.15273 -0.01042 -0.15417 -0.01389 -0.15547 -0.01759 C -0.15586 -0.02037 -0.15612 -0.02338 -0.15664 -0.02593 C -0.1582 -0.03241 -0.16302 -0.04421 -0.16432 -0.04815 C -0.16979 -0.06366 -0.1638 -0.04977 -0.17083 -0.06481 C -0.17122 -0.06759 -0.17135 -0.07106 -0.172 -0.07315 C -0.17331 -0.07662 -0.17982 -0.0831 -0.18099 -0.08426 C -0.18229 -0.08426 -0.2 -0.08611 -0.20664 -0.0787 C -0.20807 -0.07731 -0.20924 -0.075 -0.21042 -0.07315 C -0.21133 -0.07037 -0.21224 -0.06759 -0.21302 -0.06481 C -0.21627 -0.05532 -0.21758 -0.0537 -0.2194 -0.04259 C -0.22005 -0.03912 -0.22005 -0.03519 -0.2207 -0.03148 C -0.22135 -0.02847 -0.22278 -0.02639 -0.22331 -0.02315 C -0.22943 0.00648 -0.22265 -0.01713 -0.22838 0.00185 C -0.23112 0.02477 -0.22786 0.00208 -0.23229 0.0213 C -0.23633 0.03866 -0.23021 0.02037 -0.23607 0.03796 C -0.23867 0.04537 -0.23984 0.05671 -0.24375 0.06019 C -0.24596 0.06204 -0.24818 0.06343 -0.25013 0.06574 C -0.25156 0.06713 -0.25273 0.06968 -0.25403 0.0713 C -0.25534 0.07245 -0.25664 0.07269 -0.25781 0.07407 C -0.26185 0.07824 -0.2612 0.08102 -0.26549 0.08241 C -0.2707 0.0838 -0.27578 0.08426 -0.28086 0.08519 C -0.28216 0.08611 -0.28346 0.08796 -0.28476 0.08796 C -0.29831 0.08796 -0.29961 0.08657 -0.31042 0.07963 C -0.31289 0.07778 -0.31901 0.07315 -0.32057 0.0713 C -0.3306 0.05926 -0.32148 0.06713 -0.32956 0.05463 C -0.33112 0.05208 -0.33294 0.05093 -0.33463 0.04907 C -0.33555 0.04444 -0.33724 0.04005 -0.33724 0.03519 C -0.33763 0.01458 -0.33698 -0.00579 -0.33594 -0.02593 C -0.33581 -0.03194 -0.33502 -0.03773 -0.33346 -0.04259 L -0.33086 -0.05093 C -0.33047 -0.05648 -0.32956 -0.06204 -0.32956 -0.06759 C -0.32956 -0.08079 -0.32995 -0.09375 -0.33086 -0.10648 C -0.33112 -0.10995 -0.33242 -0.11227 -0.33346 -0.11481 C -0.33646 -0.12269 -0.33802 -0.12523 -0.34232 -0.1287 C -0.34414 -0.13009 -0.34596 -0.13032 -0.34752 -0.13148 C -0.34974 -0.1331 -0.35182 -0.13519 -0.3539 -0.13704 C -0.3625 -0.13519 -0.37109 -0.13403 -0.37956 -0.13148 C -0.38086 -0.13125 -0.38216 -0.13009 -0.38333 -0.1287 C -0.38476 -0.12731 -0.38594 -0.125 -0.38724 -0.12315 C -0.38893 -0.1213 -0.39088 -0.12014 -0.39232 -0.11759 C -0.39518 -0.11319 -0.39805 -0.10417 -0.4 -0.09815 C -0.40286 -0.07986 -0.39922 -0.10116 -0.40508 -0.0787 C -0.40716 -0.07176 -0.40859 -0.06389 -0.41028 -0.05648 C -0.41107 -0.05278 -0.41185 -0.04884 -0.41276 -0.04537 C -0.41367 -0.04259 -0.41458 -0.04005 -0.41536 -0.03704 C -0.41627 -0.03356 -0.4168 -0.02917 -0.41797 -0.02593 C -0.41901 -0.02338 -0.42083 -0.02292 -0.42174 -0.02037 C -0.42461 -0.01366 -0.42643 -0.00486 -0.42943 0.00185 C -0.43073 0.00463 -0.43229 0.00694 -0.43333 0.01019 C -0.43528 0.01528 -0.43633 0.02199 -0.43841 0.02685 C -0.44101 0.03241 -0.44414 0.03681 -0.44609 0.04352 C -0.44948 0.05463 -0.44739 0.05 -0.45247 0.05741 C -0.45716 0.05648 -0.46198 0.05602 -0.46653 0.05463 C -0.46797 0.05417 -0.46914 0.05255 -0.47044 0.05185 C -0.4763 0.04815 -0.47539 0.05046 -0.48073 0.04352 C -0.4888 0.03287 -0.48841 0.03889 -0.48841 0.02963 " pathEditMode="relative" rAng="0" ptsTypes="AAAAAAAAAAAAAAAAAAAAAAAAAAAAAAAAAAAAAAAAAAAAAAAAAAAAAAAAAAAAAAAAAAAAAAAAAAAAAAAAAAAAAAA">
                                      <p:cBhvr>
                                        <p:cTn id="5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27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-0.00648 -0.00495 -0.01365 -0.00781 -0.01944 C -0.00911 -0.02199 -0.01094 -0.02338 -0.0125 -0.025 C -0.01797 -0.03055 -0.01823 -0.03032 -0.02344 -0.03333 C -0.03281 -0.0324 -0.04232 -0.03217 -0.05156 -0.03055 C -0.05625 -0.02986 -0.05807 -0.02569 -0.06094 -0.01944 C -0.06315 -0.01504 -0.06523 -0.01041 -0.06719 -0.00555 C -0.0694 -0.00023 -0.07083 0.00625 -0.07344 0.01112 L -0.07812 0.01945 C -0.08216 0.04028 -0.07682 0.01436 -0.08281 0.03612 C -0.08411 0.04051 -0.08464 0.04561 -0.08594 0.05 C -0.08984 0.06227 -0.09062 0.05926 -0.09531 0.06945 C -0.09805 0.07524 -0.10091 0.08612 -0.10312 0.09167 C -0.10456 0.09468 -0.10625 0.09723 -0.10781 0.1 C -0.10833 0.10278 -0.10872 0.10556 -0.10937 0.10834 C -0.11029 0.11112 -0.11133 0.11389 -0.1125 0.11667 C -0.11497 0.12176 -0.11849 0.12732 -0.12187 0.13056 C -0.12344 0.13172 -0.125 0.13241 -0.12656 0.13334 C -0.13437 0.13241 -0.14232 0.13195 -0.15 0.13056 C -0.15169 0.1301 -0.15339 0.1294 -0.15469 0.12778 C -0.15664 0.12547 -0.15781 0.12223 -0.15937 0.11945 C -0.1599 0.11667 -0.16029 0.11366 -0.16094 0.11112 C -0.16185 0.10811 -0.16367 0.10579 -0.16406 0.10278 C -0.16523 0.09445 -0.16471 0.08588 -0.16562 0.07778 C -0.16628 0.072 -0.16797 0.06667 -0.16875 0.06112 C -0.16927 0.05741 -0.16992 0.05371 -0.17031 0.05 C -0.17096 0.04537 -0.17135 0.04051 -0.17187 0.03612 C -0.1724 0.03311 -0.17253 0.0301 -0.17344 0.02778 C -0.17565 0.02246 -0.17904 0.01899 -0.18125 0.01389 C -0.18268 0.01042 -0.1832 0.00625 -0.18437 0.00278 C -0.18581 -0.00115 -0.1875 -0.00463 -0.18906 -0.00833 C -0.18958 -0.01111 -0.18997 -0.01412 -0.19062 -0.01666 C -0.19245 -0.02314 -0.19831 -0.03495 -0.2 -0.03888 C -0.20664 -0.05439 -0.19935 -0.0405 -0.20781 -0.05555 C -0.20833 -0.05833 -0.20846 -0.0618 -0.20937 -0.06388 C -0.21094 -0.06736 -0.21888 -0.07384 -0.22031 -0.075 C -0.22187 -0.075 -0.24349 -0.07685 -0.25156 -0.06944 C -0.25326 -0.06805 -0.25469 -0.06574 -0.25625 -0.06388 C -0.25729 -0.06111 -0.25833 -0.05833 -0.25937 -0.05555 C -0.26328 -0.04606 -0.26497 -0.04444 -0.26719 -0.03333 C -0.26797 -0.02986 -0.26797 -0.02592 -0.26875 -0.02222 C -0.26953 -0.01921 -0.27122 -0.01713 -0.27187 -0.01388 C -0.27943 0.01575 -0.27109 -0.00787 -0.27812 0.01112 C -0.28138 0.03403 -0.27747 0.01135 -0.28281 0.03056 C -0.28776 0.04792 -0.28034 0.02963 -0.2875 0.04723 C -0.29062 0.05463 -0.29206 0.06598 -0.29687 0.06945 C -0.29948 0.0713 -0.30221 0.07269 -0.30469 0.075 C -0.30638 0.07639 -0.30781 0.07894 -0.30937 0.08056 C -0.31094 0.08172 -0.31263 0.08195 -0.31406 0.08334 C -0.31888 0.0875 -0.3181 0.09028 -0.32344 0.09167 C -0.32969 0.09306 -0.33594 0.09352 -0.34219 0.09445 C -0.34375 0.09537 -0.34531 0.09723 -0.34687 0.09723 C -0.36341 0.09723 -0.36497 0.09584 -0.37812 0.08889 C -0.38125 0.08704 -0.38867 0.08241 -0.39062 0.08056 C -0.40273 0.06852 -0.39167 0.07639 -0.40156 0.06389 C -0.40352 0.06135 -0.40573 0.06019 -0.40781 0.05834 C -0.40885 0.05371 -0.41094 0.04931 -0.41094 0.04445 C -0.41146 0.02385 -0.41068 0.00348 -0.40937 -0.01666 C -0.40911 -0.02268 -0.4082 -0.02847 -0.40625 -0.03333 L -0.40312 -0.04166 C -0.4026 -0.04722 -0.40156 -0.05277 -0.40156 -0.05833 C -0.40156 -0.07152 -0.40195 -0.08449 -0.40312 -0.09722 C -0.40352 -0.10069 -0.40508 -0.103 -0.40625 -0.10555 C -0.4099 -0.11342 -0.41185 -0.11597 -0.41719 -0.11944 C -0.41927 -0.12083 -0.42148 -0.12106 -0.42344 -0.12222 C -0.42617 -0.12384 -0.42865 -0.12592 -0.43125 -0.12777 C -0.44167 -0.12592 -0.45221 -0.12476 -0.4625 -0.12222 C -0.46419 -0.12199 -0.46576 -0.12083 -0.46719 -0.11944 C -0.46888 -0.11805 -0.47031 -0.11574 -0.47187 -0.11388 C -0.47396 -0.11203 -0.4763 -0.11088 -0.47812 -0.10833 C -0.48164 -0.10393 -0.48516 -0.0949 -0.4875 -0.08888 C -0.49102 -0.0706 -0.48646 -0.09189 -0.49375 -0.06944 C -0.49622 -0.0625 -0.49792 -0.05463 -0.5 -0.04722 C -0.50104 -0.04351 -0.50195 -0.03958 -0.50312 -0.03611 C -0.50417 -0.03333 -0.50534 -0.03078 -0.50625 -0.02777 C -0.50742 -0.0243 -0.50794 -0.0199 -0.50937 -0.01666 C -0.51068 -0.01412 -0.51289 -0.01365 -0.51406 -0.01111 C -0.51758 -0.00439 -0.51979 0.0044 -0.52344 0.01112 C -0.525 0.01389 -0.52682 0.01621 -0.52812 0.01945 C -0.53047 0.02454 -0.53177 0.03125 -0.53437 0.03612 C -0.5375 0.04167 -0.54141 0.04607 -0.54375 0.05278 C -0.54792 0.06389 -0.54531 0.05926 -0.55156 0.06667 C -0.55729 0.06575 -0.56315 0.06528 -0.56875 0.06389 C -0.57044 0.06343 -0.57187 0.06181 -0.57344 0.06112 C -0.5806 0.05741 -0.57943 0.05973 -0.58594 0.05278 C -0.59583 0.04213 -0.59531 0.04815 -0.59531 0.03889 " pathEditMode="relative" ptsTypes="AAAAAAAAAAAAAAAAAAAAAAAAAAAAAAAAAAAAAAAAAAAAAAAAAAAAAAAAAAAAAAAAAAAAAAAAAAAAAAAAAAAAAAA">
                                      <p:cBhvr>
                                        <p:cTn id="59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D7F8F-33BC-46EA-96D8-093F86235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A107A-31AE-4AA2-8E50-8872CCAB28D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0EF40316-A6D3-48FF-944F-C4A997F6510B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Đ Ghé thăm Fb.com/nkpowerskills">
            <a:extLst>
              <a:ext uri="{FF2B5EF4-FFF2-40B4-BE49-F238E27FC236}">
                <a16:creationId xmlns:a16="http://schemas.microsoft.com/office/drawing/2014/main" id="{BADFA3CA-2A41-4DA1-BD48-93350E3E440A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5CF79865-E2B9-43BD-8BE2-20D4C70639D4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019676AF-06DD-4821-AB43-0F7E1D7A3D1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46" name="Ghé thăm Fb.com/nkpowerskills">
            <a:extLst>
              <a:ext uri="{FF2B5EF4-FFF2-40B4-BE49-F238E27FC236}">
                <a16:creationId xmlns:a16="http://schemas.microsoft.com/office/drawing/2014/main" id="{5CB7C7B5-1AFB-40EE-AC74-C87338D8682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E6639C77-33FC-4DD8-92A1-D5717A3A6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Káº¿t quáº£ hÃ¬nh áº£nh cho right icon">
            <a:extLst>
              <a:ext uri="{FF2B5EF4-FFF2-40B4-BE49-F238E27FC236}">
                <a16:creationId xmlns:a16="http://schemas.microsoft.com/office/drawing/2014/main" id="{DA532514-C6B3-4DB4-8BE6-99622F6A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00B13517-AF87-47B8-BA8C-E23C0F37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CC3DF960-1550-4B0B-8D33-898E84BB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wrong icon">
            <a:extLst>
              <a:ext uri="{FF2B5EF4-FFF2-40B4-BE49-F238E27FC236}">
                <a16:creationId xmlns:a16="http://schemas.microsoft.com/office/drawing/2014/main" id="{9FC235F4-92F8-4415-8CD0-F9688975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1 NK PowerSkills">
            <a:extLst>
              <a:ext uri="{FF2B5EF4-FFF2-40B4-BE49-F238E27FC236}">
                <a16:creationId xmlns:a16="http://schemas.microsoft.com/office/drawing/2014/main" id="{F4BEDFC3-770B-4F52-AD1C-622E5748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500680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EDEF0A1-394F-48EE-838A-1D061DA2E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0CD2B4E-FED5-460A-8F35-753604054D3D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06 NK PowerSkills">
            <a:extLst>
              <a:ext uri="{FF2B5EF4-FFF2-40B4-BE49-F238E27FC236}">
                <a16:creationId xmlns:a16="http://schemas.microsoft.com/office/drawing/2014/main" id="{35D0E2F4-9E1A-4571-B7BB-C7DC1FE3B05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Đ Ghé thăm Fb.com/nkpowerskills">
            <a:extLst>
              <a:ext uri="{FF2B5EF4-FFF2-40B4-BE49-F238E27FC236}">
                <a16:creationId xmlns:a16="http://schemas.microsoft.com/office/drawing/2014/main" id="{E7B9D4D3-E967-4BA5-8FFA-6146E230C172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CC52A426-BCB6-49B1-AC9D-46A34166F5EE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6C43D47D-E0DF-44A9-89ED-AE7BACC98010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4BC9CF51-2086-466D-8592-E9C8EC4D19B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55" name="Picture 54">
            <a:hlinkClick r:id="rId5" action="ppaction://hlinksldjump"/>
            <a:extLst>
              <a:ext uri="{FF2B5EF4-FFF2-40B4-BE49-F238E27FC236}">
                <a16:creationId xmlns:a16="http://schemas.microsoft.com/office/drawing/2014/main" id="{D6B1F9D4-FEC5-42CB-8CCB-CF7715BF07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4" descr="Káº¿t quáº£ hÃ¬nh áº£nh cho right icon">
            <a:extLst>
              <a:ext uri="{FF2B5EF4-FFF2-40B4-BE49-F238E27FC236}">
                <a16:creationId xmlns:a16="http://schemas.microsoft.com/office/drawing/2014/main" id="{45A65823-9EF2-410D-B910-89F0B117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wrong icon">
            <a:extLst>
              <a:ext uri="{FF2B5EF4-FFF2-40B4-BE49-F238E27FC236}">
                <a16:creationId xmlns:a16="http://schemas.microsoft.com/office/drawing/2014/main" id="{60EC6587-8276-4FA7-8D40-70143BA1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2B50F223-12F8-49A6-910F-5A60E699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F4EAF48E-0A9A-4F10-9C84-33F2367B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01 NK PowerSkills">
            <a:extLst>
              <a:ext uri="{FF2B5EF4-FFF2-40B4-BE49-F238E27FC236}">
                <a16:creationId xmlns:a16="http://schemas.microsoft.com/office/drawing/2014/main" id="{C8C5E7E9-2037-42BC-AD3F-52539133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500680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15B2D031-0F53-4C2F-B1D8-E8B6CFDB5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9CE78-C93F-405A-A4C0-FEBA73E2468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06 NK PowerSkills">
            <a:extLst>
              <a:ext uri="{FF2B5EF4-FFF2-40B4-BE49-F238E27FC236}">
                <a16:creationId xmlns:a16="http://schemas.microsoft.com/office/drawing/2014/main" id="{59141260-FF66-42EE-8808-00746E6D4FAC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Đ Ghé thăm Fb.com/nkpowerskills">
            <a:extLst>
              <a:ext uri="{FF2B5EF4-FFF2-40B4-BE49-F238E27FC236}">
                <a16:creationId xmlns:a16="http://schemas.microsoft.com/office/drawing/2014/main" id="{325BC733-71EF-4342-9BC7-789E845F9D88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C9E9BB7F-ABD3-43EC-B7CE-EA2B9120D23E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FF8273FE-C77D-43F0-849F-355B013057E1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3430A48F-1B05-4E4E-9D72-EE0724E41C0B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56" name="Picture 55">
            <a:hlinkClick r:id="rId5" action="ppaction://hlinksldjump"/>
            <a:extLst>
              <a:ext uri="{FF2B5EF4-FFF2-40B4-BE49-F238E27FC236}">
                <a16:creationId xmlns:a16="http://schemas.microsoft.com/office/drawing/2014/main" id="{E4E40793-19EC-4305-BDBE-ABD5F3BA0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7" name="Picture 4" descr="Káº¿t quáº£ hÃ¬nh áº£nh cho right icon">
            <a:extLst>
              <a:ext uri="{FF2B5EF4-FFF2-40B4-BE49-F238E27FC236}">
                <a16:creationId xmlns:a16="http://schemas.microsoft.com/office/drawing/2014/main" id="{ED317C14-27D2-4F58-9B1A-8293DB67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6225CA6E-F09C-4428-A7EB-03DB392F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2B23A2E5-008D-4B93-A8EA-698DB404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1848566-82DD-4064-8456-96BC70B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01 NK PowerSkills">
            <a:extLst>
              <a:ext uri="{FF2B5EF4-FFF2-40B4-BE49-F238E27FC236}">
                <a16:creationId xmlns:a16="http://schemas.microsoft.com/office/drawing/2014/main" id="{656E3FA4-E594-474C-B82B-8B15721C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500680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B19E4A-84C3-4198-9860-E6FFBDDF3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AA4E-9030-4002-9122-DD27D5A59FB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06 NK PowerSkills">
            <a:extLst>
              <a:ext uri="{FF2B5EF4-FFF2-40B4-BE49-F238E27FC236}">
                <a16:creationId xmlns:a16="http://schemas.microsoft.com/office/drawing/2014/main" id="{5CDB7F74-1C82-4B71-AE8D-CD76512B38CC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Đ Ghé thăm Fb.com/nkpowerskills">
            <a:extLst>
              <a:ext uri="{FF2B5EF4-FFF2-40B4-BE49-F238E27FC236}">
                <a16:creationId xmlns:a16="http://schemas.microsoft.com/office/drawing/2014/main" id="{9D453C5F-5CCD-4625-B647-75A65BD0ADF9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E89BA04F-00A6-4C03-84B2-76DDF4DE09EB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42" name="Ghé thăm Fb.com/nkpowerskills">
            <a:extLst>
              <a:ext uri="{FF2B5EF4-FFF2-40B4-BE49-F238E27FC236}">
                <a16:creationId xmlns:a16="http://schemas.microsoft.com/office/drawing/2014/main" id="{3B2B4F41-4F61-4678-94C6-92B72953FE0F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FBBFE746-A357-458D-961D-FA70808522D9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2A6F3EA8-9FEB-44F0-B32B-9C7653BEE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Picture 4" descr="Káº¿t quáº£ hÃ¬nh áº£nh cho right icon">
            <a:extLst>
              <a:ext uri="{FF2B5EF4-FFF2-40B4-BE49-F238E27FC236}">
                <a16:creationId xmlns:a16="http://schemas.microsoft.com/office/drawing/2014/main" id="{647ABA8A-DB76-405D-B306-D13B8068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wrong icon">
            <a:extLst>
              <a:ext uri="{FF2B5EF4-FFF2-40B4-BE49-F238E27FC236}">
                <a16:creationId xmlns:a16="http://schemas.microsoft.com/office/drawing/2014/main" id="{6F8A51DA-261A-48A7-86F7-B857174A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wrong icon">
            <a:extLst>
              <a:ext uri="{FF2B5EF4-FFF2-40B4-BE49-F238E27FC236}">
                <a16:creationId xmlns:a16="http://schemas.microsoft.com/office/drawing/2014/main" id="{E18EE763-313F-4500-87AF-9CED542A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97311676-CC8F-41F0-9D1D-FBE9B875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1 NK PowerSkills">
            <a:extLst>
              <a:ext uri="{FF2B5EF4-FFF2-40B4-BE49-F238E27FC236}">
                <a16:creationId xmlns:a16="http://schemas.microsoft.com/office/drawing/2014/main" id="{4CE91DBC-9C81-4F4E-BBED-969F08D9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500680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教育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372</Words>
  <Application>Microsoft Office PowerPoint</Application>
  <PresentationFormat>Widescreen</PresentationFormat>
  <Paragraphs>144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.VnBlack</vt:lpstr>
      <vt:lpstr>Arial</vt:lpstr>
      <vt:lpstr>AvantGarde</vt:lpstr>
      <vt:lpstr>Calibri</vt:lpstr>
      <vt:lpstr>Calibri Light</vt:lpstr>
      <vt:lpstr>Helvetica</vt:lpstr>
      <vt:lpstr>SVN-Poky's</vt:lpstr>
      <vt:lpstr>SVN-Ziclets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卡通儿童教育</dc:title>
  <dc:creator>lenovo</dc:creator>
  <cp:lastModifiedBy>Admin</cp:lastModifiedBy>
  <cp:revision>536</cp:revision>
  <dcterms:created xsi:type="dcterms:W3CDTF">2017-05-10T05:06:51Z</dcterms:created>
  <dcterms:modified xsi:type="dcterms:W3CDTF">2022-09-14T12:18:52Z</dcterms:modified>
</cp:coreProperties>
</file>