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30"/>
  </p:notesMasterIdLst>
  <p:sldIdLst>
    <p:sldId id="329" r:id="rId4"/>
    <p:sldId id="325" r:id="rId5"/>
    <p:sldId id="257" r:id="rId6"/>
    <p:sldId id="256" r:id="rId7"/>
    <p:sldId id="348" r:id="rId8"/>
    <p:sldId id="259" r:id="rId9"/>
    <p:sldId id="260" r:id="rId10"/>
    <p:sldId id="261" r:id="rId11"/>
    <p:sldId id="349" r:id="rId12"/>
    <p:sldId id="324" r:id="rId13"/>
    <p:sldId id="350" r:id="rId14"/>
    <p:sldId id="352" r:id="rId15"/>
    <p:sldId id="330" r:id="rId16"/>
    <p:sldId id="351" r:id="rId17"/>
    <p:sldId id="346" r:id="rId18"/>
    <p:sldId id="353" r:id="rId19"/>
    <p:sldId id="275" r:id="rId20"/>
    <p:sldId id="266" r:id="rId21"/>
    <p:sldId id="276" r:id="rId22"/>
    <p:sldId id="277" r:id="rId23"/>
    <p:sldId id="279" r:id="rId24"/>
    <p:sldId id="278" r:id="rId25"/>
    <p:sldId id="327" r:id="rId26"/>
    <p:sldId id="347" r:id="rId27"/>
    <p:sldId id="354" r:id="rId28"/>
    <p:sldId id="355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5E7FBD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1"/>
    <p:restoredTop sz="94554"/>
  </p:normalViewPr>
  <p:slideViewPr>
    <p:cSldViewPr snapToGrid="0" snapToObjects="1" showGuides="1">
      <p:cViewPr varScale="1">
        <p:scale>
          <a:sx n="50" d="100"/>
          <a:sy n="50" d="100"/>
        </p:scale>
        <p:origin x="78" y="2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2022/8/19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60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365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420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29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684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39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201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951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9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6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5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2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1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3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5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8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2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1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3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B06B-67BB-4228-86DA-5438934AA3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gif"/><Relationship Id="rId11" Type="http://schemas.openxmlformats.org/officeDocument/2006/relationships/slide" Target="slide22.xml"/><Relationship Id="rId5" Type="http://schemas.openxmlformats.org/officeDocument/2006/relationships/image" Target="../media/image30.gif"/><Relationship Id="rId15" Type="http://schemas.openxmlformats.org/officeDocument/2006/relationships/image" Target="../media/image17.gif"/><Relationship Id="rId10" Type="http://schemas.openxmlformats.org/officeDocument/2006/relationships/slide" Target="slide21.xml"/><Relationship Id="rId4" Type="http://schemas.openxmlformats.org/officeDocument/2006/relationships/image" Target="../media/image29.jpeg"/><Relationship Id="rId9" Type="http://schemas.openxmlformats.org/officeDocument/2006/relationships/slide" Target="slide20.xml"/><Relationship Id="rId1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" Target="slide17.xml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1.gif"/><Relationship Id="rId5" Type="http://schemas.openxmlformats.org/officeDocument/2006/relationships/slide" Target="slide17.xml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7.xml"/><Relationship Id="rId11" Type="http://schemas.openxmlformats.org/officeDocument/2006/relationships/image" Target="../media/image41.gif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7.xml"/><Relationship Id="rId11" Type="http://schemas.openxmlformats.org/officeDocument/2006/relationships/image" Target="../media/image41.gif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41.gif"/><Relationship Id="rId5" Type="http://schemas.openxmlformats.org/officeDocument/2006/relationships/slide" Target="slide17.xml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4FA0E44-07BB-9047-BB72-3287B47C7DC2}"/>
              </a:ext>
            </a:extLst>
          </p:cNvPr>
          <p:cNvSpPr txBox="1"/>
          <p:nvPr/>
        </p:nvSpPr>
        <p:spPr>
          <a:xfrm>
            <a:off x="3787332" y="988713"/>
            <a:ext cx="43540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rPr>
              <a:t>TOÁN 3</a:t>
            </a:r>
            <a:endParaRPr lang="zh-CN" altLang="en-US" sz="9600" b="1" dirty="0">
              <a:solidFill>
                <a:srgbClr val="FCB6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D2C050-2B76-C945-9649-5D8274E9CD34}"/>
              </a:ext>
            </a:extLst>
          </p:cNvPr>
          <p:cNvSpPr/>
          <p:nvPr/>
        </p:nvSpPr>
        <p:spPr>
          <a:xfrm>
            <a:off x="3921077" y="2574448"/>
            <a:ext cx="4363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spc="400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Bài 4: Mi – li - mét</a:t>
            </a:r>
            <a:endParaRPr lang="zh-CN" altLang="en-US" sz="2800" spc="400">
              <a:solidFill>
                <a:srgbClr val="6D5044"/>
              </a:solidFill>
              <a:latin typeface="SVN-Anastasia" panose="020B0606040200020203" pitchFamily="34" charset="0"/>
              <a:ea typeface="印品黑体" panose="00000500000000000000" pitchFamily="2" charset="-122"/>
            </a:endParaRPr>
          </a:p>
        </p:txBody>
      </p:sp>
      <p:cxnSp>
        <p:nvCxnSpPr>
          <p:cNvPr id="5" name="直接连接符 2">
            <a:extLst>
              <a:ext uri="{FF2B5EF4-FFF2-40B4-BE49-F238E27FC236}">
                <a16:creationId xmlns:a16="http://schemas.microsoft.com/office/drawing/2014/main" id="{321E7C7F-28B4-4645-99F0-19F197FF805C}"/>
              </a:ext>
            </a:extLst>
          </p:cNvPr>
          <p:cNvCxnSpPr/>
          <p:nvPr/>
        </p:nvCxnSpPr>
        <p:spPr>
          <a:xfrm>
            <a:off x="5964371" y="3027101"/>
            <a:ext cx="277091" cy="0"/>
          </a:xfrm>
          <a:prstGeom prst="line">
            <a:avLst/>
          </a:prstGeom>
          <a:ln w="19050">
            <a:solidFill>
              <a:srgbClr val="6D5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9F8B44C-F0B1-874E-B2F8-50E7DE9AFDED}"/>
              </a:ext>
            </a:extLst>
          </p:cNvPr>
          <p:cNvSpPr/>
          <p:nvPr/>
        </p:nvSpPr>
        <p:spPr>
          <a:xfrm>
            <a:off x="4573320" y="3087816"/>
            <a:ext cx="35324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ker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 1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7820" y="1983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5DB24C-043B-C596-868B-92B0C934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E674AF-9561-F5D0-942C-9D77448AEA0F}"/>
              </a:ext>
            </a:extLst>
          </p:cNvPr>
          <p:cNvSpPr txBox="1"/>
          <p:nvPr/>
        </p:nvSpPr>
        <p:spPr>
          <a:xfrm>
            <a:off x="2583544" y="290284"/>
            <a:ext cx="912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AB9BB6-0581-78C3-54C4-02D78806C7A2}"/>
              </a:ext>
            </a:extLst>
          </p:cNvPr>
          <p:cNvSpPr txBox="1"/>
          <p:nvPr/>
        </p:nvSpPr>
        <p:spPr>
          <a:xfrm>
            <a:off x="5297715" y="980600"/>
            <a:ext cx="912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9023C6-3F21-D078-05BA-0D2AF846FD5E}"/>
              </a:ext>
            </a:extLst>
          </p:cNvPr>
          <p:cNvSpPr txBox="1"/>
          <p:nvPr/>
        </p:nvSpPr>
        <p:spPr>
          <a:xfrm>
            <a:off x="4630057" y="1670916"/>
            <a:ext cx="332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Mi – li - mét</a:t>
            </a:r>
          </a:p>
        </p:txBody>
      </p:sp>
    </p:spTree>
    <p:extLst>
      <p:ext uri="{BB962C8B-B14F-4D97-AF65-F5344CB8AC3E}">
        <p14:creationId xmlns:p14="http://schemas.microsoft.com/office/powerpoint/2010/main" val="32651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Khám phá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371585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274300" y="4449590"/>
            <a:ext cx="2256488" cy="240841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02C3BBC-196C-DE60-8D91-2817D5EC29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30" t="45324" r="15767" b="44633"/>
          <a:stretch/>
        </p:blipFill>
        <p:spPr>
          <a:xfrm>
            <a:off x="1568657" y="2765304"/>
            <a:ext cx="9334501" cy="105739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62174FC-6E99-5D36-8B9D-2B2EA2D6C50F}"/>
              </a:ext>
            </a:extLst>
          </p:cNvPr>
          <p:cNvSpPr/>
          <p:nvPr/>
        </p:nvSpPr>
        <p:spPr>
          <a:xfrm rot="7062434">
            <a:off x="2101598" y="2207287"/>
            <a:ext cx="645319" cy="36316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790B32-36AE-371C-D7CE-A63113853275}"/>
              </a:ext>
            </a:extLst>
          </p:cNvPr>
          <p:cNvSpPr/>
          <p:nvPr/>
        </p:nvSpPr>
        <p:spPr>
          <a:xfrm>
            <a:off x="2176463" y="2778004"/>
            <a:ext cx="119062" cy="30174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1DEE-216C-05AA-0C1D-ED1F49AB0DD9}"/>
              </a:ext>
            </a:extLst>
          </p:cNvPr>
          <p:cNvSpPr txBox="1"/>
          <p:nvPr/>
        </p:nvSpPr>
        <p:spPr>
          <a:xfrm>
            <a:off x="1568657" y="4238171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là khoảng cách giữa hai vạch nhỏ.</a:t>
            </a:r>
          </a:p>
        </p:txBody>
      </p:sp>
    </p:spTree>
    <p:extLst>
      <p:ext uri="{BB962C8B-B14F-4D97-AF65-F5344CB8AC3E}">
        <p14:creationId xmlns:p14="http://schemas.microsoft.com/office/powerpoint/2010/main" val="35173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3BFD4B-7688-3BB2-CA29-12A07027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798627" y="5191245"/>
            <a:ext cx="1561617" cy="1666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509FE7C-3472-A18D-37C9-6AE11A50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3" t="19839" r="15540" b="69259"/>
          <a:stretch/>
        </p:blipFill>
        <p:spPr>
          <a:xfrm>
            <a:off x="5209457" y="963509"/>
            <a:ext cx="6116485" cy="71483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A8BA184-81A6-DBFC-3ABA-19692F725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30" t="45324" r="15483" b="44633"/>
          <a:stretch/>
        </p:blipFill>
        <p:spPr>
          <a:xfrm>
            <a:off x="5248374" y="2829440"/>
            <a:ext cx="5964086" cy="65845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42E4649-B563-E922-FB4E-00AFDBFDC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86" b="65278" l="13620" r="25747">
                        <a14:foregroundMark x1="19640" y1="22549" x2="19640" y2="22549"/>
                        <a14:foregroundMark x1="20123" y1="38562" x2="20211" y2="47712"/>
                        <a14:foregroundMark x1="20123" y1="38072" x2="20914" y2="39542"/>
                        <a14:foregroundMark x1="22759" y1="39542" x2="23814" y2="48448"/>
                        <a14:foregroundMark x1="23814" y1="48448" x2="23814" y2="48448"/>
                        <a14:foregroundMark x1="24649" y1="44935" x2="24253" y2="56536"/>
                        <a14:foregroundMark x1="24253" y1="56536" x2="23550" y2="58170"/>
                        <a14:foregroundMark x1="18497" y1="62827" x2="21749" y2="60621"/>
                        <a14:foregroundMark x1="17091" y1="44363" x2="16037" y2="56291"/>
                        <a14:foregroundMark x1="20650" y1="57435" x2="21353" y2="59722"/>
                        <a14:foregroundMark x1="23155" y1="60784" x2="23155" y2="62663"/>
                        <a14:foregroundMark x1="25044" y1="63399" x2="25220" y2="64134"/>
                        <a14:foregroundMark x1="22364" y1="34641" x2="22276" y2="35294"/>
                        <a14:foregroundMark x1="17575" y1="39624" x2="17838" y2="39297"/>
                        <a14:foregroundMark x1="17970" y1="39297" x2="19069" y2="38562"/>
                        <a14:foregroundMark x1="17487" y1="39706" x2="15334" y2="46650"/>
                        <a14:foregroundMark x1="15334" y1="46650" x2="15334" y2="47467"/>
                        <a14:foregroundMark x1="15158" y1="48203" x2="14192" y2="55065"/>
                        <a14:foregroundMark x1="14016" y1="55310" x2="14148" y2="58742"/>
                        <a14:foregroundMark x1="13708" y1="55310" x2="13884" y2="57680"/>
                        <a14:foregroundMark x1="18102" y1="40359" x2="19112" y2="46895"/>
                        <a14:foregroundMark x1="22452" y1="33987" x2="22320" y2="35784"/>
                        <a14:foregroundMark x1="22364" y1="37173" x2="25747" y2="42892"/>
                        <a14:foregroundMark x1="25747" y1="42892" x2="25308" y2="60212"/>
                        <a14:foregroundMark x1="25220" y1="59395" x2="25571" y2="65278"/>
                      </a14:backgroundRemoval>
                    </a14:imgEffect>
                  </a14:imgLayer>
                </a14:imgProps>
              </a:ext>
            </a:extLst>
          </a:blip>
          <a:srcRect l="13194" t="19646" r="73160" b="33141"/>
          <a:stretch/>
        </p:blipFill>
        <p:spPr>
          <a:xfrm>
            <a:off x="514351" y="2800350"/>
            <a:ext cx="1663699" cy="309562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775352C-CDFC-DFE3-AEBB-1895BD34B4DE}"/>
              </a:ext>
            </a:extLst>
          </p:cNvPr>
          <p:cNvSpPr/>
          <p:nvPr/>
        </p:nvSpPr>
        <p:spPr>
          <a:xfrm>
            <a:off x="2053507" y="1574800"/>
            <a:ext cx="2895600" cy="1264076"/>
          </a:xfrm>
          <a:custGeom>
            <a:avLst/>
            <a:gdLst>
              <a:gd name="connsiteX0" fmla="*/ -146054 w 2895600"/>
              <a:gd name="connsiteY0" fmla="*/ 1541338 h 1264076"/>
              <a:gd name="connsiteX1" fmla="*/ 364748 w 2895600"/>
              <a:gd name="connsiteY1" fmla="*/ 1051473 h 1264076"/>
              <a:gd name="connsiteX2" fmla="*/ 1143703 w 2895600"/>
              <a:gd name="connsiteY2" fmla="*/ 14100 h 1264076"/>
              <a:gd name="connsiteX3" fmla="*/ 2293629 w 2895600"/>
              <a:gd name="connsiteY3" fmla="*/ 119078 h 1264076"/>
              <a:gd name="connsiteX4" fmla="*/ 1889429 w 2895600"/>
              <a:gd name="connsiteY4" fmla="*/ 1233955 h 1264076"/>
              <a:gd name="connsiteX5" fmla="*/ 803531 w 2895600"/>
              <a:gd name="connsiteY5" fmla="*/ 1198049 h 1264076"/>
              <a:gd name="connsiteX6" fmla="*/ -146054 w 2895600"/>
              <a:gd name="connsiteY6" fmla="*/ 1541338 h 12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5600" h="1264076" fill="none" extrusionOk="0">
                <a:moveTo>
                  <a:pt x="-146054" y="1541338"/>
                </a:moveTo>
                <a:cubicBezTo>
                  <a:pt x="-233" y="1316222"/>
                  <a:pt x="242443" y="1151258"/>
                  <a:pt x="364748" y="1051473"/>
                </a:cubicBezTo>
                <a:cubicBezTo>
                  <a:pt x="-339212" y="589444"/>
                  <a:pt x="169500" y="198487"/>
                  <a:pt x="1143703" y="14100"/>
                </a:cubicBezTo>
                <a:cubicBezTo>
                  <a:pt x="1585998" y="-52917"/>
                  <a:pt x="1971508" y="26137"/>
                  <a:pt x="2293629" y="119078"/>
                </a:cubicBezTo>
                <a:cubicBezTo>
                  <a:pt x="3359653" y="435591"/>
                  <a:pt x="2987319" y="1043381"/>
                  <a:pt x="1889429" y="1233955"/>
                </a:cubicBezTo>
                <a:cubicBezTo>
                  <a:pt x="1464942" y="1295607"/>
                  <a:pt x="1111440" y="1281992"/>
                  <a:pt x="803531" y="1198049"/>
                </a:cubicBezTo>
                <a:cubicBezTo>
                  <a:pt x="393473" y="1265482"/>
                  <a:pt x="102499" y="1534206"/>
                  <a:pt x="-146054" y="1541338"/>
                </a:cubicBezTo>
                <a:close/>
              </a:path>
              <a:path w="2895600" h="1264076" stroke="0" extrusionOk="0">
                <a:moveTo>
                  <a:pt x="-146054" y="1541338"/>
                </a:moveTo>
                <a:cubicBezTo>
                  <a:pt x="-54454" y="1470054"/>
                  <a:pt x="246589" y="1197138"/>
                  <a:pt x="364748" y="1051473"/>
                </a:cubicBezTo>
                <a:cubicBezTo>
                  <a:pt x="-267066" y="630051"/>
                  <a:pt x="81820" y="89555"/>
                  <a:pt x="1143703" y="14100"/>
                </a:cubicBezTo>
                <a:cubicBezTo>
                  <a:pt x="1553086" y="-37055"/>
                  <a:pt x="1970285" y="19230"/>
                  <a:pt x="2293629" y="119078"/>
                </a:cubicBezTo>
                <a:cubicBezTo>
                  <a:pt x="3313830" y="301851"/>
                  <a:pt x="2997375" y="949837"/>
                  <a:pt x="1889429" y="1233955"/>
                </a:cubicBezTo>
                <a:cubicBezTo>
                  <a:pt x="1540975" y="1316204"/>
                  <a:pt x="1090589" y="1299647"/>
                  <a:pt x="803531" y="1198049"/>
                </a:cubicBezTo>
                <a:cubicBezTo>
                  <a:pt x="492692" y="1375026"/>
                  <a:pt x="283696" y="1312481"/>
                  <a:pt x="-146054" y="154133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2240834865">
                  <a:prstGeom prst="wedgeEllipseCallout">
                    <a:avLst>
                      <a:gd name="adj1" fmla="val -55044"/>
                      <a:gd name="adj2" fmla="val 719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3E8E4-A403-C211-673F-6590E66B3D99}"/>
              </a:ext>
            </a:extLst>
          </p:cNvPr>
          <p:cNvSpPr txBox="1"/>
          <p:nvPr/>
        </p:nvSpPr>
        <p:spPr>
          <a:xfrm>
            <a:off x="2440137" y="1776498"/>
            <a:ext cx="24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 giấy dài mười mi-li-mét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1118FD-ABA1-CC16-2D79-AE69490BC011}"/>
              </a:ext>
            </a:extLst>
          </p:cNvPr>
          <p:cNvSpPr/>
          <p:nvPr/>
        </p:nvSpPr>
        <p:spPr>
          <a:xfrm>
            <a:off x="2743200" y="3897836"/>
            <a:ext cx="7467600" cy="1819155"/>
          </a:xfrm>
          <a:prstGeom prst="roundRect">
            <a:avLst/>
          </a:prstGeom>
          <a:solidFill>
            <a:srgbClr val="F6C8D3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AC7B5-D3C7-41D7-ED8D-F1249E0B967C}"/>
              </a:ext>
            </a:extLst>
          </p:cNvPr>
          <p:cNvSpPr txBox="1"/>
          <p:nvPr/>
        </p:nvSpPr>
        <p:spPr>
          <a:xfrm>
            <a:off x="2946400" y="39099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là một đơn vị đo độ dài.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36421-C2E0-7FE5-91B4-D1392E73C184}"/>
              </a:ext>
            </a:extLst>
          </p:cNvPr>
          <p:cNvSpPr txBox="1"/>
          <p:nvPr/>
        </p:nvSpPr>
        <p:spPr>
          <a:xfrm>
            <a:off x="2946400" y="44218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viết tắt là mm.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8A5D71-B948-7B61-AC9B-EE93F34E4602}"/>
              </a:ext>
            </a:extLst>
          </p:cNvPr>
          <p:cNvSpPr txBox="1"/>
          <p:nvPr/>
        </p:nvSpPr>
        <p:spPr>
          <a:xfrm>
            <a:off x="2946400" y="49337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cm = 10 mm; 10 mm = 1 cm.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F33F52-7F57-C708-5493-E9B090705A0D}"/>
              </a:ext>
            </a:extLst>
          </p:cNvPr>
          <p:cNvSpPr/>
          <p:nvPr/>
        </p:nvSpPr>
        <p:spPr>
          <a:xfrm>
            <a:off x="5692057" y="2117364"/>
            <a:ext cx="1032593" cy="4909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>
            <a:solidFill>
              <a:srgbClr val="5E7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42B9F0-94A7-E995-86E3-2CB21BB96A4F}"/>
              </a:ext>
            </a:extLst>
          </p:cNvPr>
          <p:cNvCxnSpPr>
            <a:cxnSpLocks/>
          </p:cNvCxnSpPr>
          <p:nvPr/>
        </p:nvCxnSpPr>
        <p:spPr>
          <a:xfrm>
            <a:off x="5692057" y="1651426"/>
            <a:ext cx="0" cy="1272429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8C9401-CFF5-C88D-BE5E-64B780E6FAFD}"/>
              </a:ext>
            </a:extLst>
          </p:cNvPr>
          <p:cNvCxnSpPr/>
          <p:nvPr/>
        </p:nvCxnSpPr>
        <p:spPr>
          <a:xfrm>
            <a:off x="5692057" y="1931252"/>
            <a:ext cx="1032593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72E456-7C12-6FB0-7254-6F4DB2CD9B3A}"/>
              </a:ext>
            </a:extLst>
          </p:cNvPr>
          <p:cNvCxnSpPr>
            <a:cxnSpLocks/>
          </p:cNvCxnSpPr>
          <p:nvPr/>
        </p:nvCxnSpPr>
        <p:spPr>
          <a:xfrm>
            <a:off x="6724650" y="1574800"/>
            <a:ext cx="0" cy="1349055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872E453-7E75-7FDA-33C0-73DECC897B6D}"/>
              </a:ext>
            </a:extLst>
          </p:cNvPr>
          <p:cNvSpPr txBox="1"/>
          <p:nvPr/>
        </p:nvSpPr>
        <p:spPr>
          <a:xfrm>
            <a:off x="2401626" y="1687475"/>
            <a:ext cx="2358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 giấy dài bao nhiêu mi-li-mét?</a:t>
            </a:r>
          </a:p>
        </p:txBody>
      </p:sp>
    </p:spTree>
    <p:extLst>
      <p:ext uri="{BB962C8B-B14F-4D97-AF65-F5344CB8AC3E}">
        <p14:creationId xmlns:p14="http://schemas.microsoft.com/office/powerpoint/2010/main" val="26584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21" grpId="0"/>
      <p:bldP spid="22" grpId="0"/>
      <p:bldP spid="23" grpId="0"/>
      <p:bldP spid="24" grpId="0" animBg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TextBox 1074">
            <a:extLst>
              <a:ext uri="{FF2B5EF4-FFF2-40B4-BE49-F238E27FC236}">
                <a16:creationId xmlns:a16="http://schemas.microsoft.com/office/drawing/2014/main" id="{FA61C32F-1B74-F417-9EB5-F846283A7485}"/>
              </a:ext>
            </a:extLst>
          </p:cNvPr>
          <p:cNvSpPr txBox="1"/>
          <p:nvPr/>
        </p:nvSpPr>
        <p:spPr>
          <a:xfrm>
            <a:off x="2095500" y="977900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Mỗi đoạn dây sau dài bao nhiêu mi-li-mét?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017EA1A4-710F-5098-ED26-3CD4CEF3179E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D18B373B-D5D2-2081-88F9-D546A3823E62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5716E4FE-DEB9-8314-A133-62E2BF3268A8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D5C34A12-9DD1-57C8-88D9-39F2F3C622D9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095700E1-41C2-76B2-F50D-22438BD49CF2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1081" name="TextBox 1080">
            <a:extLst>
              <a:ext uri="{FF2B5EF4-FFF2-40B4-BE49-F238E27FC236}">
                <a16:creationId xmlns:a16="http://schemas.microsoft.com/office/drawing/2014/main" id="{1D3CFFF7-6AA3-2A16-B4B7-A354046869EF}"/>
              </a:ext>
            </a:extLst>
          </p:cNvPr>
          <p:cNvSpPr txBox="1"/>
          <p:nvPr/>
        </p:nvSpPr>
        <p:spPr>
          <a:xfrm>
            <a:off x="1959768" y="4041777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Đoạn dây nào ở câu a dài hơn?</a:t>
            </a:r>
          </a:p>
        </p:txBody>
      </p:sp>
      <p:pic>
        <p:nvPicPr>
          <p:cNvPr id="1082" name="Picture 1081">
            <a:extLst>
              <a:ext uri="{FF2B5EF4-FFF2-40B4-BE49-F238E27FC236}">
                <a16:creationId xmlns:a16="http://schemas.microsoft.com/office/drawing/2014/main" id="{52A535DE-BFBA-7FC5-6080-6284375A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44" y="1613557"/>
            <a:ext cx="9998911" cy="1525258"/>
          </a:xfrm>
          <a:prstGeom prst="rect">
            <a:avLst/>
          </a:prstGeom>
        </p:spPr>
      </p:pic>
      <p:sp>
        <p:nvSpPr>
          <p:cNvPr id="1083" name="TextBox 1082">
            <a:extLst>
              <a:ext uri="{FF2B5EF4-FFF2-40B4-BE49-F238E27FC236}">
                <a16:creationId xmlns:a16="http://schemas.microsoft.com/office/drawing/2014/main" id="{2FFAA508-D5B3-B071-B7DD-F1DE85F4F11D}"/>
              </a:ext>
            </a:extLst>
          </p:cNvPr>
          <p:cNvSpPr txBox="1"/>
          <p:nvPr/>
        </p:nvSpPr>
        <p:spPr>
          <a:xfrm>
            <a:off x="1959768" y="3251252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mm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CEC8B7B5-1757-2FFB-4599-5708FE725BF1}"/>
              </a:ext>
            </a:extLst>
          </p:cNvPr>
          <p:cNvSpPr txBox="1"/>
          <p:nvPr/>
        </p:nvSpPr>
        <p:spPr>
          <a:xfrm>
            <a:off x="8317026" y="3195966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 mm</a:t>
            </a:r>
          </a:p>
        </p:txBody>
      </p: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F113D4E8-1C8B-9D0A-E085-58FC6934FFA9}"/>
              </a:ext>
            </a:extLst>
          </p:cNvPr>
          <p:cNvGrpSpPr/>
          <p:nvPr/>
        </p:nvGrpSpPr>
        <p:grpSpPr>
          <a:xfrm>
            <a:off x="2910454" y="4622399"/>
            <a:ext cx="4917055" cy="1206500"/>
            <a:chOff x="1720283" y="4641193"/>
            <a:chExt cx="4917055" cy="1206500"/>
          </a:xfrm>
        </p:grpSpPr>
        <p:pic>
          <p:nvPicPr>
            <p:cNvPr id="1085" name="Picture 1084" descr="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5845CF20-ED9F-9198-0146-763FF0CA8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242" t="39737" r="13401" b="31585"/>
            <a:stretch/>
          </p:blipFill>
          <p:spPr>
            <a:xfrm>
              <a:off x="1720283" y="4641193"/>
              <a:ext cx="3091543" cy="1206500"/>
            </a:xfrm>
            <a:prstGeom prst="rect">
              <a:avLst/>
            </a:prstGeom>
          </p:spPr>
        </p:pic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BBAB9BEE-6CFD-733A-BCF8-983BFF739AC6}"/>
                </a:ext>
              </a:extLst>
            </p:cNvPr>
            <p:cNvSpPr txBox="1"/>
            <p:nvPr/>
          </p:nvSpPr>
          <p:spPr>
            <a:xfrm>
              <a:off x="5145655" y="5206349"/>
              <a:ext cx="1491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32 mm</a:t>
              </a:r>
            </a:p>
          </p:txBody>
        </p:sp>
      </p:grpSp>
      <p:pic>
        <p:nvPicPr>
          <p:cNvPr id="1088" name="图片 5">
            <a:extLst>
              <a:ext uri="{FF2B5EF4-FFF2-40B4-BE49-F238E27FC236}">
                <a16:creationId xmlns:a16="http://schemas.microsoft.com/office/drawing/2014/main" id="{02000993-8152-B66B-5157-DC2D67925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6" b="100000" l="2813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448" y="4234308"/>
            <a:ext cx="1805552" cy="26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  <p:bldP spid="1081" grpId="0"/>
      <p:bldP spid="1083" grpId="0"/>
      <p:bldP spid="10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7" y="1718979"/>
            <a:ext cx="10528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-30343"/>
            <a:ext cx="12192000" cy="6911572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350" y="4179690"/>
            <a:ext cx="1765110" cy="176511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964" y="3190446"/>
            <a:ext cx="2680662" cy="2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7" action="ppaction://hlinksldjump"/>
          </p:cNvPr>
          <p:cNvSpPr/>
          <p:nvPr/>
        </p:nvSpPr>
        <p:spPr>
          <a:xfrm>
            <a:off x="149322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Ghé thăm Fb.com/nkpowerskills">
            <a:hlinkClick r:id="rId8" action="ppaction://hlinksldjump"/>
          </p:cNvPr>
          <p:cNvSpPr/>
          <p:nvPr/>
        </p:nvSpPr>
        <p:spPr>
          <a:xfrm>
            <a:off x="2390656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Ghé thăm Fb.com/nkpowerskills">
            <a:hlinkClick r:id="rId9" action="ppaction://hlinksldjump"/>
          </p:cNvPr>
          <p:cNvSpPr/>
          <p:nvPr/>
        </p:nvSpPr>
        <p:spPr>
          <a:xfrm>
            <a:off x="330427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" name="Ghé thăm Fb.com/nkpowerskills">
            <a:hlinkClick r:id="rId10" action="ppaction://hlinksldjump"/>
          </p:cNvPr>
          <p:cNvSpPr/>
          <p:nvPr/>
        </p:nvSpPr>
        <p:spPr>
          <a:xfrm>
            <a:off x="4174286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Ghé thăm Fb.com/nkpowerskills">
            <a:hlinkClick r:id="rId11" action="ppaction://hlinksldjump"/>
          </p:cNvPr>
          <p:cNvSpPr/>
          <p:nvPr/>
        </p:nvSpPr>
        <p:spPr>
          <a:xfrm>
            <a:off x="5052378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1493227" y="618916"/>
            <a:ext cx="522441" cy="14220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2398753" y="618916"/>
            <a:ext cx="522441" cy="14220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3304279" y="618916"/>
            <a:ext cx="522441" cy="14220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4209805" y="618916"/>
            <a:ext cx="522441" cy="14220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5115329" y="618916"/>
            <a:ext cx="522441" cy="14220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6" y="-74663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57" y="502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69 L -0.00339 0.0169 C -0.00312 0.02963 -0.00299 0.04259 -0.00247 0.05556 C -0.00195 0.07014 -0.00169 0.0632 -0.00065 0.07408 C 0.00091 0.08796 0.00078 0.09167 0.00221 0.10278 C 0.00326 0.11042 0.00352 0.11134 0.00508 0.11968 C 0.00859 0.1382 0.003 0.11019 0.00794 0.12986 C 0.01146 0.14375 0.00781 0.13634 0.01172 0.14329 C 0.01302 0.15 0.01289 0.14861 0.01367 0.15695 C 0.01406 0.16088 0.01406 0.16482 0.01458 0.16875 C 0.0151 0.17222 0.01589 0.17546 0.01654 0.17871 C 0.01771 0.18542 0.0168 0.18264 0.0194 0.18727 L 0.02318 0.20741 L 0.02409 0.2125 C 0.02448 0.21435 0.02487 0.21597 0.02513 0.21759 C 0.02617 0.22778 0.02552 0.22338 0.02695 0.23125 C 0.02734 0.24121 0.02786 0.25139 0.02786 0.26158 C 0.02786 0.31736 0.02826 0.30857 0.02604 0.34074 C 0.0263 0.35208 0.02734 0.39954 0.02891 0.40996 C 0.0319 0.43125 0.028 0.40486 0.03073 0.42176 C 0.03112 0.42408 0.03138 0.42639 0.03177 0.42871 L 0.03464 0.44375 L 0.03932 0.46921 L 0.04023 0.47408 C 0.04063 0.47593 0.0405 0.47801 0.04128 0.47917 C 0.04362 0.48333 0.0431 0.48102 0.0431 0.48611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3704 L -0.0043 0.03704 C -0.00521 0.04352 -0.00586 0.05023 -0.0069 0.05695 C -0.00755 0.06134 -0.00859 0.06574 -0.00938 0.07037 C -0.00977 0.07246 -0.01029 0.07454 -0.01068 0.07685 C -0.0125 0.09028 -0.01159 0.08287 -0.01315 0.09908 C -0.01354 0.11019 -0.01393 0.1213 -0.01445 0.13241 C -0.01471 0.14074 -0.0155 0.14884 -0.01563 0.15695 C -0.01628 0.18658 -0.01654 0.21621 -0.01693 0.24583 C -0.01654 0.27315 -0.01641 0.3007 -0.01563 0.32801 C -0.0155 0.33264 -0.01445 0.33681 -0.01445 0.34144 C -0.01445 0.36759 -0.01315 0.42083 -0.01693 0.45695 C -0.01719 0.45996 -0.01771 0.46296 -0.0181 0.46574 C -0.01862 0.47546 -0.01888 0.48519 -0.0194 0.49468 C -0.01966 0.5007 -0.02044 0.50648 -0.0207 0.5125 C -0.02096 0.5206 -0.0207 0.52871 -0.0207 0.53681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04 C -0.00039 0.04283 -0.00222 0.04861 -0.00378 0.05463 C -0.00742 0.06921 -0.00209 0.05347 -0.00755 0.06806 C -0.01146 0.09583 -0.00638 0.06134 -0.01003 0.08357 C -0.01042 0.08658 -0.01081 0.08958 -0.0112 0.09259 C -0.01159 0.09468 -0.01211 0.09699 -0.0125 0.09908 C -0.01302 0.10208 -0.01341 0.10509 -0.0138 0.1081 C -0.01419 0.1125 -0.01432 0.11713 -0.01498 0.1213 C -0.0155 0.12454 -0.0168 0.12708 -0.01745 0.13033 C -0.02071 0.14537 -0.01693 0.13333 -0.02005 0.14583 C -0.02071 0.14884 -0.02188 0.15162 -0.02253 0.15463 C -0.02839 0.18611 -0.02188 0.16134 -0.02748 0.18148 C -0.02787 0.18519 -0.02826 0.18889 -0.02878 0.19259 C -0.0293 0.19676 -0.0319 0.20764 -0.03255 0.21019 C -0.03321 0.2132 -0.03425 0.21621 -0.03503 0.21921 C -0.03555 0.2213 -0.03568 0.22361 -0.0362 0.22593 C -0.03698 0.22894 -0.03802 0.23171 -0.0388 0.23472 C -0.03932 0.23681 -0.03946 0.23935 -0.03998 0.24144 C -0.04063 0.24375 -0.0418 0.2456 -0.04245 0.24815 C -0.0431 0.25023 -0.04323 0.25255 -0.04375 0.25463 C -0.04453 0.25764 -0.04557 0.26042 -0.04623 0.26366 C -0.04727 0.26783 -0.04792 0.27246 -0.0487 0.27685 C -0.04922 0.27917 -0.04922 0.28171 -0.05 0.28357 C -0.05078 0.28588 -0.05182 0.28773 -0.05248 0.29028 C -0.05352 0.29445 -0.05352 0.29977 -0.05495 0.30371 C -0.05586 0.30579 -0.0569 0.30787 -0.05755 0.31019 C -0.06237 0.32986 -0.0569 0.31806 -0.06367 0.33033 C -0.06823 0.35463 -0.06107 0.31783 -0.06745 0.34352 C -0.06849 0.34792 -0.06849 0.35301 -0.06992 0.35695 C -0.07084 0.35926 -0.07188 0.36111 -0.07253 0.36366 C -0.07305 0.36574 -0.07318 0.36806 -0.0737 0.37037 C -0.07448 0.37338 -0.07526 0.37616 -0.07617 0.37917 C -0.07696 0.38148 -0.078 0.38333 -0.07878 0.38588 C -0.0793 0.38796 -0.07943 0.39028 -0.07995 0.39259 C -0.0806 0.39491 -0.0819 0.39676 -0.08242 0.39908 L -0.0862 0.41921 L -0.08867 0.43241 C -0.08919 0.43472 -0.08972 0.43681 -0.08998 0.43912 C -0.09102 0.44815 -0.09336 0.46667 -0.09375 0.47685 C -0.09388 0.48218 -0.09375 0.48727 -0.09375 0.49259 " pathEditMode="relative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704 L 0.00078 0.03704 C -0.00222 0.04074 -0.00547 0.04352 -0.00808 0.04815 C -0.00899 0.04977 -0.00873 0.05255 -0.00925 0.05463 C -0.0099 0.05718 -0.01107 0.05903 -0.01172 0.06134 C -0.01237 0.06343 -0.0125 0.06597 -0.01302 0.06806 C -0.01368 0.07037 -0.01485 0.07222 -0.0155 0.07477 C -0.01615 0.07685 -0.01615 0.0794 -0.0168 0.08148 C -0.01745 0.0838 -0.01862 0.08565 -0.01927 0.08796 C -0.01993 0.09005 -0.01993 0.09259 -0.02058 0.09468 C -0.02201 0.09931 -0.02461 0.10301 -0.02552 0.1081 C -0.02591 0.11019 -0.02644 0.1125 -0.02683 0.11482 C -0.02722 0.11759 -0.02735 0.12083 -0.028 0.12361 C -0.02865 0.12616 -0.02982 0.12801 -0.03047 0.13033 C -0.03685 0.15 -0.02943 0.12963 -0.03555 0.14583 C -0.03594 0.14884 -0.0362 0.15185 -0.03672 0.15463 C -0.03815 0.16111 -0.03972 0.16482 -0.0418 0.17037 C -0.04493 0.19306 -0.04063 0.16482 -0.04558 0.1882 C -0.0461 0.19097 -0.0461 0.19421 -0.04675 0.19699 C -0.04818 0.20301 -0.05065 0.20857 -0.05183 0.21482 C -0.05495 0.23148 -0.05065 0.21088 -0.05547 0.22801 C -0.05612 0.23009 -0.05612 0.23264 -0.05677 0.23472 C -0.06055 0.24676 -0.06094 0.24676 -0.0655 0.25486 C -0.07006 0.27917 -0.06276 0.24236 -0.06927 0.26806 C -0.07032 0.27246 -0.07097 0.27708 -0.07175 0.28148 C -0.07214 0.2838 -0.07227 0.28611 -0.07305 0.2882 C -0.07383 0.29028 -0.07487 0.29236 -0.07552 0.29491 C -0.07618 0.29699 -0.07618 0.29931 -0.07683 0.30139 C -0.07826 0.30625 -0.08086 0.30972 -0.08177 0.31482 C -0.08216 0.31713 -0.08229 0.31945 -0.08308 0.32153 C -0.08399 0.32408 -0.08555 0.32593 -0.08672 0.32824 C -0.08724 0.33033 -0.08737 0.33287 -0.08802 0.33472 C -0.09024 0.3419 -0.09232 0.34352 -0.09427 0.35046 C -0.09493 0.35255 -0.09493 0.35486 -0.09558 0.35695 C -0.09623 0.35949 -0.0974 0.36134 -0.09805 0.36366 C -0.09857 0.36574 -0.0987 0.36829 -0.09922 0.37037 C -0.1 0.37269 -0.10104 0.37477 -0.10183 0.37708 C -0.10235 0.37917 -0.10235 0.38171 -0.103 0.3838 C -0.10404 0.38634 -0.10573 0.38796 -0.10677 0.39028 C -0.1086 0.39468 -0.11081 0.39861 -0.11172 0.40371 C -0.11224 0.40602 -0.11224 0.40833 -0.11302 0.41042 C -0.11498 0.41551 -0.11771 0.41829 -0.12058 0.42153 C -0.12383 0.43935 -0.11888 0.41852 -0.12552 0.43033 C -0.14011 0.45625 -0.1237 0.43565 -0.13425 0.44815 C -0.14011 0.46366 -0.13672 0.45857 -0.14297 0.46597 C -0.1461 0.48264 -0.14154 0.46273 -0.14805 0.47708 C -0.14883 0.47894 -0.14857 0.48171 -0.14922 0.4838 C -0.15026 0.48634 -0.15183 0.4882 -0.153 0.49051 C -0.15612 0.50718 -0.15157 0.48727 -0.15808 0.50162 C -0.15886 0.50347 -0.15873 0.50602 -0.15925 0.5081 C -0.16081 0.51389 -0.16198 0.51528 -0.1642 0.51945 " pathEditMode="relative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3264 L -0.00092 0.03264 C -0.00391 0.03634 -0.00717 0.03912 -0.00977 0.04375 C -0.01068 0.04537 -0.01016 0.04838 -0.01094 0.05023 C -0.01198 0.05232 -0.01342 0.05324 -0.01472 0.05486 C -0.01771 0.06273 -0.01954 0.06875 -0.02474 0.07477 C -0.02592 0.07616 -0.02735 0.07732 -0.02852 0.07917 C -0.03112 0.08333 -0.03347 0.0882 -0.03594 0.09259 L -0.04102 0.10139 C -0.04219 0.10371 -0.04336 0.10625 -0.04467 0.1081 C -0.0573 0.125 -0.0418 0.10347 -0.05469 0.12361 C -0.05625 0.12616 -0.05821 0.12778 -0.05977 0.13033 C -0.06316 0.13588 -0.06641 0.14213 -0.06967 0.14815 C -0.07136 0.15116 -0.07344 0.15347 -0.07474 0.15695 C -0.07644 0.16134 -0.07761 0.16644 -0.07969 0.17037 C -0.08099 0.17246 -0.08217 0.175 -0.08347 0.17708 C -0.08503 0.1794 -0.08698 0.18102 -0.08842 0.18357 C -0.08998 0.18634 -0.09089 0.18982 -0.09219 0.19259 C -0.09375 0.1956 -0.09571 0.19815 -0.09727 0.20139 C -0.10026 0.20787 -0.10261 0.21551 -0.10599 0.22153 C -0.12344 0.25232 -0.09545 0.20232 -0.11719 0.24375 C -0.12084 0.25046 -0.12448 0.25764 -0.12852 0.26366 C -0.13138 0.26806 -0.13451 0.27222 -0.13724 0.27708 C -0.15144 0.30232 -0.12787 0.26736 -0.14727 0.29491 C -0.14805 0.29769 -0.14857 0.30116 -0.14974 0.30371 C -0.15066 0.30579 -0.15248 0.30625 -0.15352 0.3081 C -0.15456 0.30996 -0.15495 0.31273 -0.15599 0.31482 C -0.15717 0.31713 -0.1586 0.31898 -0.15977 0.32153 C -0.1668 0.3375 -0.16133 0.33287 -0.16849 0.33704 C -0.16928 0.33935 -0.16993 0.3419 -0.17097 0.34375 C -0.17201 0.3456 -0.17357 0.34653 -0.17474 0.34815 C -0.17605 0.35023 -0.17722 0.35255 -0.17852 0.35486 C -0.18125 0.36945 -0.17748 0.35509 -0.18347 0.36366 C -0.18464 0.36528 -0.1849 0.36852 -0.18594 0.37037 C -0.18829 0.37384 -0.19349 0.37917 -0.19349 0.37917 C -0.19675 0.39699 -0.1918 0.37639 -0.19844 0.3882 C -0.20508 0.4 -0.19349 0.39121 -0.20352 0.39699 C -0.2043 0.39931 -0.20495 0.40185 -0.20599 0.40371 C -0.20704 0.40556 -0.20873 0.40602 -0.20977 0.4081 C -0.21055 0.40996 -0.21016 0.41296 -0.21094 0.41482 C -0.21185 0.4169 -0.21355 0.41759 -0.21472 0.41921 C -0.21602 0.4213 -0.21745 0.42338 -0.21849 0.42593 C -0.22032 0.43009 -0.22175 0.43472 -0.22344 0.43935 L -0.22852 0.45255 C -0.2293 0.45486 -0.23047 0.45671 -0.23099 0.45926 C -0.23138 0.46158 -0.23165 0.46389 -0.23217 0.46597 C -0.23373 0.4706 -0.23555 0.47477 -0.23724 0.47917 L -0.24219 0.49259 C -0.24493 0.5 -0.24467 0.49653 -0.24467 0.50162 " pathEditMode="relative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7367781" y="3669855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419740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367781" y="4670487"/>
            <a:ext cx="4000212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2293257" y="3705088"/>
            <a:ext cx="4224135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ĐÚNG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8973" b="27207"/>
          <a:stretch/>
        </p:blipFill>
        <p:spPr>
          <a:xfrm>
            <a:off x="1995483" y="5615421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341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 động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7138259" y="5508331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138259" y="3712497"/>
            <a:ext cx="4217144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2365923" y="4636955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9716936" y="5530506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3784541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5" y="462841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3.125E-6 -0.2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163636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056F66-90A6-AE6C-613C-69D879EE8854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4FA0E44-07BB-9047-BB72-3287B47C7DC2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0DEDB79A-4489-8E2F-4905-8E22472F5E6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8D9FA26-7B15-F67B-30C8-B8031AE1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BFE27C-5032-797B-121A-EB2C73CA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206260" y="4986389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1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3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hlinkClick r:id="rId16" action="ppaction://hlinksldjump"/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02" y="59555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2052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480442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334172" y="4622762"/>
            <a:ext cx="2094240" cy="2235238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C75A713-C77A-6775-A9DA-67F1309FB5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81" t="13726" r="49167" b="13148"/>
          <a:stretch/>
        </p:blipFill>
        <p:spPr>
          <a:xfrm>
            <a:off x="1480457" y="2394534"/>
            <a:ext cx="4740680" cy="246775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2E81658-C9F3-9C62-8773-C33062AD52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25" t="7826" r="7395" b="13437"/>
          <a:stretch/>
        </p:blipFill>
        <p:spPr>
          <a:xfrm>
            <a:off x="6480145" y="2235238"/>
            <a:ext cx="4431162" cy="2627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6B818-CA5B-77BD-0F4C-A0813E5BB703}"/>
              </a:ext>
            </a:extLst>
          </p:cNvPr>
          <p:cNvSpPr txBox="1"/>
          <p:nvPr/>
        </p:nvSpPr>
        <p:spPr>
          <a:xfrm>
            <a:off x="1664837" y="1158020"/>
            <a:ext cx="8937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đo chiều dài, chiều rộng của quyển sách Toán với đơn vị đo là xăng – ti – mét.</a:t>
            </a:r>
          </a:p>
        </p:txBody>
      </p:sp>
    </p:spTree>
    <p:extLst>
      <p:ext uri="{BB962C8B-B14F-4D97-AF65-F5344CB8AC3E}">
        <p14:creationId xmlns:p14="http://schemas.microsoft.com/office/powerpoint/2010/main" val="4381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232</Words>
  <Application>Microsoft Office PowerPoint</Application>
  <PresentationFormat>Widescreen</PresentationFormat>
  <Paragraphs>75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.VnBlack</vt:lpstr>
      <vt:lpstr>Arial</vt:lpstr>
      <vt:lpstr>Arial-Rounded</vt:lpstr>
      <vt:lpstr>AvantGarde</vt:lpstr>
      <vt:lpstr>Calibri</vt:lpstr>
      <vt:lpstr>Calibri Light</vt:lpstr>
      <vt:lpstr>HP001 4 hàng</vt:lpstr>
      <vt:lpstr>SVN-Anastasia</vt:lpstr>
      <vt:lpstr>SVN-Poky's</vt:lpstr>
      <vt:lpstr>Times New Roman</vt:lpstr>
      <vt:lpstr>小小熊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Nguyễn Thị Tuyết Nga</cp:lastModifiedBy>
  <cp:revision>9</cp:revision>
  <dcterms:created xsi:type="dcterms:W3CDTF">2018-10-17T04:35:42Z</dcterms:created>
  <dcterms:modified xsi:type="dcterms:W3CDTF">2022-08-19T06:37:08Z</dcterms:modified>
</cp:coreProperties>
</file>