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5"/>
  </p:notesMasterIdLst>
  <p:sldIdLst>
    <p:sldId id="282" r:id="rId2"/>
    <p:sldId id="310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9" r:id="rId13"/>
    <p:sldId id="306" r:id="rId1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3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08" y="156"/>
      </p:cViewPr>
      <p:guideLst>
        <p:guide orient="horz" pos="2160"/>
        <p:guide pos="384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AFE225-FD92-4663-BBC6-BC6536AAA985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A9BEB8-E9FE-47AF-B4D3-00B963EEB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84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>
            <a:extLst>
              <a:ext uri="{FF2B5EF4-FFF2-40B4-BE49-F238E27FC236}">
                <a16:creationId xmlns:a16="http://schemas.microsoft.com/office/drawing/2014/main" id="{E0966C64-5BA5-430A-89B0-6910FE4965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备注占位符 2">
            <a:extLst>
              <a:ext uri="{FF2B5EF4-FFF2-40B4-BE49-F238E27FC236}">
                <a16:creationId xmlns:a16="http://schemas.microsoft.com/office/drawing/2014/main" id="{03B22488-76BC-46B6-9D1D-AEAE3084A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0" name="灯片编号占位符 3">
            <a:extLst>
              <a:ext uri="{FF2B5EF4-FFF2-40B4-BE49-F238E27FC236}">
                <a16:creationId xmlns:a16="http://schemas.microsoft.com/office/drawing/2014/main" id="{16BF0E5B-4B22-4220-846C-E032180105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A89D2B-CB56-4E0E-890A-CF366BD06F71}" type="slidenum">
              <a:rPr lang="zh-CN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4B288A-AD03-4C1F-AC13-26BCA161C2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1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26E83-EBE6-4ED7-875B-368D7DE2FA12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E1866-522D-4B82-82AA-B684D7C3C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DECE1-D5BB-423D-97A2-4061738AFC21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E2EB2-A02D-4359-A302-F073F733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9733A-1C58-49FF-AB18-66227C50A640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C8143-F86A-4C4B-AB9E-3E6786016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B098A-DC14-40B1-9E53-39C54084617A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0AAD-DEA7-438C-AA41-5ECC3C6FF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3F099-2F4B-45E1-B150-2C8EEA6D6D2E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2312A-ABB8-4780-9B6D-13C32ADDA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C7FD7-429D-4A45-8731-8E6BE61D9992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F7C10-BDB5-4155-86D6-96C97C3E3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91C1E-EE30-49E7-A44E-6C9C0C8E615B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559EF-A343-4CD5-A27A-67C886248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3269D-8CB9-46DE-9725-27314CC8979F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7A294-DA0B-4546-ABB7-13FA30517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844A5-5E33-4C13-A429-B3F47495816A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493B0-C51D-425E-A564-9B52AFD94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11473-3655-4414-9FDB-744AA383A465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F7D15-246E-4D7B-97B8-2A6E1E330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33D99-6746-4E40-99C4-0A1A0384EF01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E2985-5BEE-4B08-AE14-EA5AA07AB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C9F54E-810A-4DD1-84B2-B291E64CDC80}" type="datetimeFigureOut">
              <a:rPr lang="en-US"/>
              <a:pPr>
                <a:defRPr/>
              </a:pPr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609843-D802-4465-880C-9A26C2486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1">
            <a:extLst>
              <a:ext uri="{FF2B5EF4-FFF2-40B4-BE49-F238E27FC236}">
                <a16:creationId xmlns:a16="http://schemas.microsoft.com/office/drawing/2014/main" id="{F6D20C29-174E-4A8A-9554-827D758EA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1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A642B3F-43DC-4BE1-98B3-5D0F911DE3C9}"/>
              </a:ext>
            </a:extLst>
          </p:cNvPr>
          <p:cNvSpPr/>
          <p:nvPr/>
        </p:nvSpPr>
        <p:spPr>
          <a:xfrm>
            <a:off x="2372279" y="401644"/>
            <a:ext cx="4399440" cy="2448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8576" tIns="19289" rIns="38576" bIns="19289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1013" b="1" dirty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1013" b="1" dirty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013" b="1" dirty="0">
                <a:ln w="0"/>
                <a:solidFill>
                  <a:schemeClr val="accent3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 TIỂU HỌC GIANG BIÊN</a:t>
            </a:r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1EA68AA0-02F3-414C-B8D8-70C7AC211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580" y="1596294"/>
            <a:ext cx="68468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 TIẾT HỌC </a:t>
            </a:r>
          </a:p>
          <a:p>
            <a:pPr algn="ctr" eaLnBrk="1" hangingPunct="1"/>
            <a:r>
              <a:rPr lang="vi-V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8CCE53BD-CBD6-42DD-8EF9-275E59C77392}"/>
              </a:ext>
            </a:extLst>
          </p:cNvPr>
          <p:cNvSpPr/>
          <p:nvPr/>
        </p:nvSpPr>
        <p:spPr>
          <a:xfrm>
            <a:off x="3821906" y="3143250"/>
            <a:ext cx="1500188" cy="605433"/>
          </a:xfrm>
          <a:prstGeom prst="hear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57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3a5</a:t>
            </a:r>
          </a:p>
        </p:txBody>
      </p:sp>
    </p:spTree>
  </p:cSld>
  <p:clrMapOvr>
    <a:masterClrMapping/>
  </p:clrMapOvr>
  <p:transition spd="slow" advClick="0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439652" y="-113320"/>
            <a:ext cx="6839507" cy="90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C6485D23-7820-4188-A859-1BF691873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15" y="812546"/>
            <a:ext cx="8703968" cy="3869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26"/>
          <p:cNvSpPr>
            <a:spLocks noChangeArrowheads="1"/>
          </p:cNvSpPr>
          <p:nvPr/>
        </p:nvSpPr>
        <p:spPr bwMode="auto">
          <a:xfrm>
            <a:off x="35496" y="-20538"/>
            <a:ext cx="2124006" cy="800100"/>
          </a:xfrm>
          <a:prstGeom prst="horizontalScroll">
            <a:avLst>
              <a:gd name="adj" fmla="val 125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>
            <a:prstShdw prst="shdw17" dist="17961" dir="2700000">
              <a:schemeClr val="bg1"/>
            </a:prstShdw>
          </a:effectLst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-72632" y="920383"/>
            <a:ext cx="9216632" cy="3307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:b)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Bay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57175" indent="-257175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?)       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Nguyễn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20782" y="3147814"/>
            <a:ext cx="1444790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thẩn</a:t>
            </a:r>
            <a:endParaRPr lang="en-US" sz="33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7704" y="3147814"/>
            <a:ext cx="1178727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Cõi</a:t>
            </a:r>
            <a:r>
              <a:rPr lang="en-US" sz="33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61225" y="2570733"/>
            <a:ext cx="1178727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lửng</a:t>
            </a:r>
            <a:endParaRPr lang="en-US" sz="33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50854" y="1984532"/>
            <a:ext cx="2096922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300" b="1" i="1" dirty="0" err="1"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33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6"/>
          <p:cNvSpPr>
            <a:spLocks noChangeArrowheads="1"/>
          </p:cNvSpPr>
          <p:nvPr/>
        </p:nvSpPr>
        <p:spPr bwMode="auto">
          <a:xfrm>
            <a:off x="34330" y="699542"/>
            <a:ext cx="1657350" cy="800100"/>
          </a:xfrm>
          <a:prstGeom prst="horizontalScroll">
            <a:avLst>
              <a:gd name="adj" fmla="val 125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>
            <a:prstShdw prst="shdw17" dist="17961" dir="2700000">
              <a:schemeClr val="bg1"/>
            </a:prstShdw>
          </a:effectLst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1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1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1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285979" y="-20538"/>
            <a:ext cx="68935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5496" y="1419622"/>
            <a:ext cx="914400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con.</a:t>
            </a:r>
          </a:p>
          <a:p>
            <a:pPr marL="257175" indent="-257175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9682" y="3511725"/>
            <a:ext cx="5818541" cy="9002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86100" y="57150"/>
            <a:ext cx="29718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7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GIỌT MƯA</a:t>
            </a:r>
            <a:endParaRPr lang="en-US" sz="27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 descr="D:\A\update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5646" y="1545636"/>
            <a:ext cx="6268661" cy="28932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1386088"/>
            <a:ext cx="8676456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7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592" y="51470"/>
            <a:ext cx="7704856" cy="125418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vi-VN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Nghe – viết)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1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093886" y="18400"/>
            <a:ext cx="6956226" cy="761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220015" y="812546"/>
            <a:ext cx="8703968" cy="3869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-13694" y="1383618"/>
            <a:ext cx="9144000" cy="3197587"/>
          </a:xfrm>
          <a:prstGeom prst="cloudCallout">
            <a:avLst>
              <a:gd name="adj1" fmla="val 51366"/>
              <a:gd name="adj2" fmla="val -53426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6858" tIns="34290" rIns="6858" bIns="34290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–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97514" y="411510"/>
            <a:ext cx="6588732" cy="144919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5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5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823930" y="-6810"/>
            <a:ext cx="6070328" cy="70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863" y="1851670"/>
            <a:ext cx="9127014" cy="3222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3" grpId="1" animBg="1"/>
      <p:bldP spid="8" grpId="0" animBg="1"/>
      <p:bldP spid="7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"/>
          <p:cNvSpPr>
            <a:spLocks noChangeArrowheads="1"/>
          </p:cNvSpPr>
          <p:nvPr/>
        </p:nvSpPr>
        <p:spPr bwMode="auto">
          <a:xfrm>
            <a:off x="755576" y="1779662"/>
            <a:ext cx="8046894" cy="1979459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6858" tIns="34290" rIns="6858" bIns="34290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845586" y="719417"/>
            <a:ext cx="6696744" cy="7429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011096" y="87474"/>
            <a:ext cx="4768453" cy="5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B18B0B-BF7F-443F-ADA6-C63B197DAEE0}"/>
              </a:ext>
            </a:extLst>
          </p:cNvPr>
          <p:cNvSpPr txBox="1"/>
          <p:nvPr/>
        </p:nvSpPr>
        <p:spPr>
          <a:xfrm>
            <a:off x="3131840" y="4131695"/>
            <a:ext cx="313696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3200" dirty="0">
                <a:latin typeface="+mj-lt"/>
              </a:rPr>
              <a:t>Có 5 câu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3"/>
          <p:cNvSpPr>
            <a:spLocks noChangeArrowheads="1"/>
          </p:cNvSpPr>
          <p:nvPr/>
        </p:nvSpPr>
        <p:spPr bwMode="auto">
          <a:xfrm>
            <a:off x="1403648" y="1347614"/>
            <a:ext cx="6912768" cy="1604650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6858" tIns="34290" rIns="6858" bIns="34290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953598" y="544748"/>
            <a:ext cx="5844517" cy="7429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029662" y="0"/>
            <a:ext cx="4768453" cy="5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BADA39-2831-478D-B0D5-2BB4C3C671C8}"/>
              </a:ext>
            </a:extLst>
          </p:cNvPr>
          <p:cNvSpPr txBox="1"/>
          <p:nvPr/>
        </p:nvSpPr>
        <p:spPr>
          <a:xfrm>
            <a:off x="827584" y="3507854"/>
            <a:ext cx="748883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atin typeface="+mj-lt"/>
              </a:rPr>
              <a:t>Các chữ đầu câu, Nha Trang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126134" y="44054"/>
            <a:ext cx="3725786" cy="4394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1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1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1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1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1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1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9027" y="483518"/>
            <a:ext cx="4868039" cy="7001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CB8EBF17-2FB0-4E5E-A52D-DEBC3C0C6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16" y="1137099"/>
            <a:ext cx="8703968" cy="3869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691680" y="1279758"/>
            <a:ext cx="5967282" cy="7429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5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01670" y="141480"/>
            <a:ext cx="5813393" cy="90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01945" y="2314035"/>
            <a:ext cx="3199179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2314035"/>
            <a:ext cx="2910417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6263" y="3054960"/>
            <a:ext cx="2931287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28856" y="3065449"/>
            <a:ext cx="2896268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01945" y="3853171"/>
            <a:ext cx="3375446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mở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28856" y="3881526"/>
            <a:ext cx="3171136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Y – éc – xanh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573778" y="-20538"/>
            <a:ext cx="6570222" cy="5040560"/>
          </a:xfrm>
          <a:prstGeom prst="wedgeRoundRectCallout">
            <a:avLst>
              <a:gd name="adj1" fmla="val -67306"/>
              <a:gd name="adj2" fmla="val -17583"/>
              <a:gd name="adj3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8580" tIns="34290" rIns="68580" bIns="34290"/>
          <a:lstStyle/>
          <a:p>
            <a:pPr>
              <a:buFontTx/>
              <a:buChar char="-"/>
            </a:pPr>
            <a:r>
              <a:rPr lang="en-US" sz="2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Hai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rgbClr val="FFFF00"/>
              </a:solidFill>
              <a:latin typeface="Calibri" pitchFamily="34" charset="0"/>
            </a:endParaRPr>
          </a:p>
        </p:txBody>
      </p:sp>
      <p:pic>
        <p:nvPicPr>
          <p:cNvPr id="7" name="Picture 2" descr="Hinh ng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478" y="465516"/>
            <a:ext cx="24003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1088</TotalTime>
  <Words>622</Words>
  <Application>Microsoft Office PowerPoint</Application>
  <PresentationFormat>On-screen Show (16:9)</PresentationFormat>
  <Paragraphs>60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Ms-TRAM</dc:creator>
  <cp:lastModifiedBy>M0</cp:lastModifiedBy>
  <cp:revision>78</cp:revision>
  <dcterms:created xsi:type="dcterms:W3CDTF">2016-10-08T06:18:34Z</dcterms:created>
  <dcterms:modified xsi:type="dcterms:W3CDTF">2022-04-25T03:26:34Z</dcterms:modified>
</cp:coreProperties>
</file>