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 id="2147484090" r:id="rId2"/>
    <p:sldMasterId id="2147484178" r:id="rId3"/>
    <p:sldMasterId id="2147484203" r:id="rId4"/>
    <p:sldMasterId id="2147484215" r:id="rId5"/>
    <p:sldMasterId id="2147484227" r:id="rId6"/>
    <p:sldMasterId id="2147484239" r:id="rId7"/>
    <p:sldMasterId id="2147484251" r:id="rId8"/>
    <p:sldMasterId id="2147484263" r:id="rId9"/>
    <p:sldMasterId id="2147484275" r:id="rId10"/>
  </p:sldMasterIdLst>
  <p:notesMasterIdLst>
    <p:notesMasterId r:id="rId21"/>
  </p:notesMasterIdLst>
  <p:sldIdLst>
    <p:sldId id="334" r:id="rId11"/>
    <p:sldId id="352" r:id="rId12"/>
    <p:sldId id="353" r:id="rId13"/>
    <p:sldId id="354" r:id="rId14"/>
    <p:sldId id="355" r:id="rId15"/>
    <p:sldId id="346" r:id="rId16"/>
    <p:sldId id="356" r:id="rId17"/>
    <p:sldId id="357" r:id="rId18"/>
    <p:sldId id="358" r:id="rId19"/>
    <p:sldId id="296"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39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242EE"/>
    <a:srgbClr val="33CCFF"/>
    <a:srgbClr val="E614AA"/>
    <a:srgbClr val="CFCF4F"/>
    <a:srgbClr val="CCFFFF"/>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72" y="276"/>
      </p:cViewPr>
      <p:guideLst>
        <p:guide orient="horz" pos="2448"/>
        <p:guide pos="3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0F338-A575-4983-B87E-1174FD2FC353}" type="datetimeFigureOut">
              <a:rPr lang="en-US" smtClean="0"/>
              <a:t>4/20/2022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5EAA6-7CCF-4626-BAEE-AB4A344F0F96}" type="slidenum">
              <a:rPr lang="en-US" smtClean="0"/>
              <a:t>‹#›</a:t>
            </a:fld>
            <a:endParaRPr lang="en-US"/>
          </a:p>
        </p:txBody>
      </p:sp>
    </p:spTree>
    <p:extLst>
      <p:ext uri="{BB962C8B-B14F-4D97-AF65-F5344CB8AC3E}">
        <p14:creationId xmlns:p14="http://schemas.microsoft.com/office/powerpoint/2010/main" val="334378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chemeClr val="tx1"/>
                </a:solidFill>
                <a:latin typeface="VNI-Times" pitchFamily="2" charset="0"/>
                <a:ea typeface="Arial Unicode MS" pitchFamily="34" charset="-128"/>
              </a:defRPr>
            </a:lvl1pPr>
            <a:lvl2pPr marL="742950" indent="-285750">
              <a:defRPr sz="5400" b="1">
                <a:solidFill>
                  <a:schemeClr val="tx1"/>
                </a:solidFill>
                <a:latin typeface="VNI-Times" pitchFamily="2" charset="0"/>
                <a:ea typeface="Arial Unicode MS" pitchFamily="34" charset="-128"/>
              </a:defRPr>
            </a:lvl2pPr>
            <a:lvl3pPr marL="1143000" indent="-228600">
              <a:defRPr sz="5400" b="1">
                <a:solidFill>
                  <a:schemeClr val="tx1"/>
                </a:solidFill>
                <a:latin typeface="VNI-Times" pitchFamily="2" charset="0"/>
                <a:ea typeface="Arial Unicode MS" pitchFamily="34" charset="-128"/>
              </a:defRPr>
            </a:lvl3pPr>
            <a:lvl4pPr marL="1600200" indent="-228600">
              <a:defRPr sz="5400" b="1">
                <a:solidFill>
                  <a:schemeClr val="tx1"/>
                </a:solidFill>
                <a:latin typeface="VNI-Times" pitchFamily="2" charset="0"/>
                <a:ea typeface="Arial Unicode MS" pitchFamily="34" charset="-128"/>
              </a:defRPr>
            </a:lvl4pPr>
            <a:lvl5pPr marL="2057400" indent="-228600">
              <a:defRPr sz="5400" b="1">
                <a:solidFill>
                  <a:schemeClr val="tx1"/>
                </a:solidFill>
                <a:latin typeface="VNI-Times" pitchFamily="2" charset="0"/>
                <a:ea typeface="Arial Unicode MS" pitchFamily="34" charset="-128"/>
              </a:defRPr>
            </a:lvl5pPr>
            <a:lvl6pPr marL="25146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6pPr>
            <a:lvl7pPr marL="29718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7pPr>
            <a:lvl8pPr marL="34290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8pPr>
            <a:lvl9pPr marL="38862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9pPr>
          </a:lstStyle>
          <a:p>
            <a:fld id="{AFE6C76D-734A-49F8-A7CD-407645859B1B}" type="slidenum">
              <a:rPr lang="en-US" altLang="en-US" sz="1200">
                <a:solidFill>
                  <a:srgbClr val="000000"/>
                </a:solidFill>
                <a:latin typeface="Arial" pitchFamily="34" charset="0"/>
              </a:rPr>
              <a:pPr/>
              <a:t>1</a:t>
            </a:fld>
            <a:endParaRPr lang="en-US" altLang="en-US" sz="120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E70002-3EBC-48DB-8050-274E2ADC21D3}" type="datetimeFigureOut">
              <a:rPr lang="en-US"/>
              <a:pPr>
                <a:defRPr/>
              </a:pPr>
              <a:t>4/20/2022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2A894-5446-4F13-A8F8-FD740D15B0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21BDDD-8CC3-43D7-8159-4665B272D392}" type="datetimeFigureOut">
              <a:rPr lang="en-US"/>
              <a:pPr>
                <a:defRPr/>
              </a:pPr>
              <a:t>4/20/2022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5A11C-D69A-4955-8AEB-CD77C612C458}"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583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2908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019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8457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4289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5947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67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25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3420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4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EC7F2D-B4A9-4056-8078-5E8E04B1E28B}" type="datetimeFigureOut">
              <a:rPr lang="en-US"/>
              <a:pPr>
                <a:defRPr/>
              </a:pPr>
              <a:t>4/20/2022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0393D-AE41-46AC-908D-0EE7654917E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490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593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5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4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4" indent="0" algn="ctr">
              <a:buNone/>
              <a:defRPr>
                <a:solidFill>
                  <a:schemeClr val="tx1">
                    <a:tint val="75000"/>
                  </a:schemeClr>
                </a:solidFill>
              </a:defRPr>
            </a:lvl3pPr>
            <a:lvl4pPr marL="1371456" indent="0" algn="ctr">
              <a:buNone/>
              <a:defRPr>
                <a:solidFill>
                  <a:schemeClr val="tx1">
                    <a:tint val="75000"/>
                  </a:schemeClr>
                </a:solidFill>
              </a:defRPr>
            </a:lvl4pPr>
            <a:lvl5pPr marL="1828609" indent="0" algn="ctr">
              <a:buNone/>
              <a:defRPr>
                <a:solidFill>
                  <a:schemeClr val="tx1">
                    <a:tint val="75000"/>
                  </a:schemeClr>
                </a:solidFill>
              </a:defRPr>
            </a:lvl5pPr>
            <a:lvl6pPr marL="2285762" indent="0" algn="ctr">
              <a:buNone/>
              <a:defRPr>
                <a:solidFill>
                  <a:schemeClr val="tx1">
                    <a:tint val="75000"/>
                  </a:schemeClr>
                </a:solidFill>
              </a:defRPr>
            </a:lvl6pPr>
            <a:lvl7pPr marL="2742914" indent="0" algn="ctr">
              <a:buNone/>
              <a:defRPr>
                <a:solidFill>
                  <a:schemeClr val="tx1">
                    <a:tint val="75000"/>
                  </a:schemeClr>
                </a:solidFill>
              </a:defRPr>
            </a:lvl7pPr>
            <a:lvl8pPr marL="3200067" indent="0" algn="ctr">
              <a:buNone/>
              <a:defRPr>
                <a:solidFill>
                  <a:schemeClr val="tx1">
                    <a:tint val="75000"/>
                  </a:schemeClr>
                </a:solidFill>
              </a:defRPr>
            </a:lvl8pPr>
            <a:lvl9pPr marL="36572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36D9FED4-7587-442A-A08A-953D4F174438}" type="datetimeFigureOut">
              <a:rPr lang="en-US"/>
              <a:pPr>
                <a:defRPr/>
              </a:pPr>
              <a:t>4/20/2022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E604FA36-0560-42FC-A45D-6DCB5E1C2257}" type="slidenum">
              <a:rPr lang="en-US" altLang="en-US"/>
              <a:pPr>
                <a:defRPr/>
              </a:pPr>
              <a:t>‹#›</a:t>
            </a:fld>
            <a:endParaRPr lang="en-US" altLang="en-US"/>
          </a:p>
        </p:txBody>
      </p:sp>
    </p:spTree>
    <p:extLst>
      <p:ext uri="{BB962C8B-B14F-4D97-AF65-F5344CB8AC3E}">
        <p14:creationId xmlns:p14="http://schemas.microsoft.com/office/powerpoint/2010/main" val="163994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EAC872FF-671B-4FBE-B14A-FC8F9D8316D0}" type="datetimeFigureOut">
              <a:rPr lang="en-US"/>
              <a:pPr>
                <a:defRPr/>
              </a:pPr>
              <a:t>4/20/2022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B266F4CE-4175-466A-8C3E-7A1A0E78038E}" type="slidenum">
              <a:rPr lang="en-US" altLang="en-US"/>
              <a:pPr>
                <a:defRPr/>
              </a:pPr>
              <a:t>‹#›</a:t>
            </a:fld>
            <a:endParaRPr lang="en-US" altLang="en-US"/>
          </a:p>
        </p:txBody>
      </p:sp>
    </p:spTree>
    <p:extLst>
      <p:ext uri="{BB962C8B-B14F-4D97-AF65-F5344CB8AC3E}">
        <p14:creationId xmlns:p14="http://schemas.microsoft.com/office/powerpoint/2010/main" val="97300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3"/>
            <a:ext cx="10363200" cy="1500188"/>
          </a:xfrm>
        </p:spPr>
        <p:txBody>
          <a:bodyPr anchor="b"/>
          <a:lstStyle>
            <a:lvl1pPr marL="0" indent="0">
              <a:buNone/>
              <a:defRPr sz="2000">
                <a:solidFill>
                  <a:schemeClr val="tx1">
                    <a:tint val="75000"/>
                  </a:schemeClr>
                </a:solidFill>
              </a:defRPr>
            </a:lvl1pPr>
            <a:lvl2pPr marL="457152" indent="0">
              <a:buNone/>
              <a:defRPr sz="1800">
                <a:solidFill>
                  <a:schemeClr val="tx1">
                    <a:tint val="75000"/>
                  </a:schemeClr>
                </a:solidFill>
              </a:defRPr>
            </a:lvl2pPr>
            <a:lvl3pPr marL="914304" indent="0">
              <a:buNone/>
              <a:defRPr sz="1600">
                <a:solidFill>
                  <a:schemeClr val="tx1">
                    <a:tint val="75000"/>
                  </a:schemeClr>
                </a:solidFill>
              </a:defRPr>
            </a:lvl3pPr>
            <a:lvl4pPr marL="1371456" indent="0">
              <a:buNone/>
              <a:defRPr sz="1400">
                <a:solidFill>
                  <a:schemeClr val="tx1">
                    <a:tint val="75000"/>
                  </a:schemeClr>
                </a:solidFill>
              </a:defRPr>
            </a:lvl4pPr>
            <a:lvl5pPr marL="1828609" indent="0">
              <a:buNone/>
              <a:defRPr sz="1400">
                <a:solidFill>
                  <a:schemeClr val="tx1">
                    <a:tint val="75000"/>
                  </a:schemeClr>
                </a:solidFill>
              </a:defRPr>
            </a:lvl5pPr>
            <a:lvl6pPr marL="2285762" indent="0">
              <a:buNone/>
              <a:defRPr sz="1400">
                <a:solidFill>
                  <a:schemeClr val="tx1">
                    <a:tint val="75000"/>
                  </a:schemeClr>
                </a:solidFill>
              </a:defRPr>
            </a:lvl6pPr>
            <a:lvl7pPr marL="2742914" indent="0">
              <a:buNone/>
              <a:defRPr sz="1400">
                <a:solidFill>
                  <a:schemeClr val="tx1">
                    <a:tint val="75000"/>
                  </a:schemeClr>
                </a:solidFill>
              </a:defRPr>
            </a:lvl7pPr>
            <a:lvl8pPr marL="3200067" indent="0">
              <a:buNone/>
              <a:defRPr sz="1400">
                <a:solidFill>
                  <a:schemeClr val="tx1">
                    <a:tint val="75000"/>
                  </a:schemeClr>
                </a:solidFill>
              </a:defRPr>
            </a:lvl8pPr>
            <a:lvl9pPr marL="365721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91D059C4-A10B-4A4A-8D72-0DBFE9B0BDA7}" type="datetimeFigureOut">
              <a:rPr lang="en-US"/>
              <a:pPr>
                <a:defRPr/>
              </a:pPr>
              <a:t>4/20/2022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7C2C016F-CCA4-4357-A511-104866042DD8}" type="slidenum">
              <a:rPr lang="en-US" altLang="en-US"/>
              <a:pPr>
                <a:defRPr/>
              </a:pPr>
              <a:t>‹#›</a:t>
            </a:fld>
            <a:endParaRPr lang="en-US" altLang="en-US"/>
          </a:p>
        </p:txBody>
      </p:sp>
    </p:spTree>
    <p:extLst>
      <p:ext uri="{BB962C8B-B14F-4D97-AF65-F5344CB8AC3E}">
        <p14:creationId xmlns:p14="http://schemas.microsoft.com/office/powerpoint/2010/main" val="421604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4FE0E242-A15F-4889-8C07-8A667CFBCF48}" type="datetimeFigureOut">
              <a:rPr lang="en-US"/>
              <a:pPr>
                <a:defRPr/>
              </a:pPr>
              <a:t>4/20/2022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2A454EBF-0962-4023-8A65-7BEF03AD4CCB}" type="slidenum">
              <a:rPr lang="en-US" altLang="en-US"/>
              <a:pPr>
                <a:defRPr/>
              </a:pPr>
              <a:t>‹#›</a:t>
            </a:fld>
            <a:endParaRPr lang="en-US" altLang="en-US"/>
          </a:p>
        </p:txBody>
      </p:sp>
    </p:spTree>
    <p:extLst>
      <p:ext uri="{BB962C8B-B14F-4D97-AF65-F5344CB8AC3E}">
        <p14:creationId xmlns:p14="http://schemas.microsoft.com/office/powerpoint/2010/main" val="331261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52" indent="0">
              <a:buNone/>
              <a:defRPr sz="2000" b="1"/>
            </a:lvl2pPr>
            <a:lvl3pPr marL="914304" indent="0">
              <a:buNone/>
              <a:defRPr sz="1800" b="1"/>
            </a:lvl3pPr>
            <a:lvl4pPr marL="1371456" indent="0">
              <a:buNone/>
              <a:defRPr sz="1600" b="1"/>
            </a:lvl4pPr>
            <a:lvl5pPr marL="1828609" indent="0">
              <a:buNone/>
              <a:defRPr sz="1600" b="1"/>
            </a:lvl5pPr>
            <a:lvl6pPr marL="2285762" indent="0">
              <a:buNone/>
              <a:defRPr sz="1600" b="1"/>
            </a:lvl6pPr>
            <a:lvl7pPr marL="2742914" indent="0">
              <a:buNone/>
              <a:defRPr sz="1600" b="1"/>
            </a:lvl7pPr>
            <a:lvl8pPr marL="3200067" indent="0">
              <a:buNone/>
              <a:defRPr sz="1600" b="1"/>
            </a:lvl8pPr>
            <a:lvl9pPr marL="365721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36" y="1535117"/>
            <a:ext cx="5389033" cy="639763"/>
          </a:xfrm>
        </p:spPr>
        <p:txBody>
          <a:bodyPr anchor="b"/>
          <a:lstStyle>
            <a:lvl1pPr marL="0" indent="0">
              <a:buNone/>
              <a:defRPr sz="2400" b="1"/>
            </a:lvl1pPr>
            <a:lvl2pPr marL="457152" indent="0">
              <a:buNone/>
              <a:defRPr sz="2000" b="1"/>
            </a:lvl2pPr>
            <a:lvl3pPr marL="914304" indent="0">
              <a:buNone/>
              <a:defRPr sz="1800" b="1"/>
            </a:lvl3pPr>
            <a:lvl4pPr marL="1371456" indent="0">
              <a:buNone/>
              <a:defRPr sz="1600" b="1"/>
            </a:lvl4pPr>
            <a:lvl5pPr marL="1828609" indent="0">
              <a:buNone/>
              <a:defRPr sz="1600" b="1"/>
            </a:lvl5pPr>
            <a:lvl6pPr marL="2285762" indent="0">
              <a:buNone/>
              <a:defRPr sz="1600" b="1"/>
            </a:lvl6pPr>
            <a:lvl7pPr marL="2742914" indent="0">
              <a:buNone/>
              <a:defRPr sz="1600" b="1"/>
            </a:lvl7pPr>
            <a:lvl8pPr marL="3200067" indent="0">
              <a:buNone/>
              <a:defRPr sz="1600" b="1"/>
            </a:lvl8pPr>
            <a:lvl9pPr marL="36572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AEB13E2E-5722-421C-A6A4-8A80BEDB85E8}" type="datetimeFigureOut">
              <a:rPr lang="en-US"/>
              <a:pPr>
                <a:defRPr/>
              </a:pPr>
              <a:t>4/20/2022</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defRPr b="1">
                <a:latin typeface="Arial" pitchFamily="34" charset="0"/>
              </a:defRPr>
            </a:lvl1pPr>
          </a:lstStyle>
          <a:p>
            <a:pPr>
              <a:defRPr/>
            </a:pPr>
            <a:fld id="{C25D40ED-0139-42DA-9AAE-ADF47F48B3F8}" type="slidenum">
              <a:rPr lang="en-US" altLang="en-US"/>
              <a:pPr>
                <a:defRPr/>
              </a:pPr>
              <a:t>‹#›</a:t>
            </a:fld>
            <a:endParaRPr lang="en-US" altLang="en-US"/>
          </a:p>
        </p:txBody>
      </p:sp>
    </p:spTree>
    <p:extLst>
      <p:ext uri="{BB962C8B-B14F-4D97-AF65-F5344CB8AC3E}">
        <p14:creationId xmlns:p14="http://schemas.microsoft.com/office/powerpoint/2010/main" val="147317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4E31DE6B-D979-448B-8CA3-9B58ADCA22FB}" type="datetimeFigureOut">
              <a:rPr lang="en-US"/>
              <a:pPr>
                <a:defRPr/>
              </a:pPr>
              <a:t>4/20/2022</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hangingPunct="0">
              <a:defRPr b="1">
                <a:latin typeface="Arial" pitchFamily="34" charset="0"/>
              </a:defRPr>
            </a:lvl1pPr>
          </a:lstStyle>
          <a:p>
            <a:pPr>
              <a:defRPr/>
            </a:pPr>
            <a:fld id="{0832E9EC-C8C2-47B8-BCF3-46777E3C252F}" type="slidenum">
              <a:rPr lang="en-US" altLang="en-US"/>
              <a:pPr>
                <a:defRPr/>
              </a:pPr>
              <a:t>‹#›</a:t>
            </a:fld>
            <a:endParaRPr lang="en-US" altLang="en-US"/>
          </a:p>
        </p:txBody>
      </p:sp>
    </p:spTree>
    <p:extLst>
      <p:ext uri="{BB962C8B-B14F-4D97-AF65-F5344CB8AC3E}">
        <p14:creationId xmlns:p14="http://schemas.microsoft.com/office/powerpoint/2010/main" val="135998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57A13465-C791-4FAE-ABA6-CA207CBA9934}" type="datetimeFigureOut">
              <a:rPr lang="en-US"/>
              <a:pPr>
                <a:defRPr/>
              </a:pPr>
              <a:t>4/20/2022</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hangingPunct="0">
              <a:defRPr b="1">
                <a:latin typeface="Arial" pitchFamily="34" charset="0"/>
              </a:defRPr>
            </a:lvl1pPr>
          </a:lstStyle>
          <a:p>
            <a:pPr>
              <a:defRPr/>
            </a:pPr>
            <a:fld id="{807F8CB1-2A05-4758-94F3-A2C7626A8566}" type="slidenum">
              <a:rPr lang="en-US" altLang="en-US"/>
              <a:pPr>
                <a:defRPr/>
              </a:pPr>
              <a:t>‹#›</a:t>
            </a:fld>
            <a:endParaRPr lang="en-US" altLang="en-US"/>
          </a:p>
        </p:txBody>
      </p:sp>
    </p:spTree>
    <p:extLst>
      <p:ext uri="{BB962C8B-B14F-4D97-AF65-F5344CB8AC3E}">
        <p14:creationId xmlns:p14="http://schemas.microsoft.com/office/powerpoint/2010/main" val="342703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26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52" indent="0">
              <a:buNone/>
              <a:defRPr sz="1200"/>
            </a:lvl2pPr>
            <a:lvl3pPr marL="914304" indent="0">
              <a:buNone/>
              <a:defRPr sz="1000"/>
            </a:lvl3pPr>
            <a:lvl4pPr marL="1371456" indent="0">
              <a:buNone/>
              <a:defRPr sz="900"/>
            </a:lvl4pPr>
            <a:lvl5pPr marL="1828609" indent="0">
              <a:buNone/>
              <a:defRPr sz="900"/>
            </a:lvl5pPr>
            <a:lvl6pPr marL="2285762" indent="0">
              <a:buNone/>
              <a:defRPr sz="900"/>
            </a:lvl6pPr>
            <a:lvl7pPr marL="2742914" indent="0">
              <a:buNone/>
              <a:defRPr sz="900"/>
            </a:lvl7pPr>
            <a:lvl8pPr marL="3200067" indent="0">
              <a:buNone/>
              <a:defRPr sz="900"/>
            </a:lvl8pPr>
            <a:lvl9pPr marL="3657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91648AF1-1A64-4B3D-936C-BFD3C7940CDB}" type="datetimeFigureOut">
              <a:rPr lang="en-US"/>
              <a:pPr>
                <a:defRPr/>
              </a:pPr>
              <a:t>4/20/2022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4A3AFCCB-8C82-4F8F-8CD1-E03437980C34}" type="slidenum">
              <a:rPr lang="en-US" altLang="en-US"/>
              <a:pPr>
                <a:defRPr/>
              </a:pPr>
              <a:t>‹#›</a:t>
            </a:fld>
            <a:endParaRPr lang="en-US" altLang="en-US"/>
          </a:p>
        </p:txBody>
      </p:sp>
    </p:spTree>
    <p:extLst>
      <p:ext uri="{BB962C8B-B14F-4D97-AF65-F5344CB8AC3E}">
        <p14:creationId xmlns:p14="http://schemas.microsoft.com/office/powerpoint/2010/main" val="26439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77308D-BCD6-4347-A0D4-E27351F09BBB}" type="datetimeFigureOut">
              <a:rPr lang="en-US"/>
              <a:pPr>
                <a:defRPr/>
              </a:pPr>
              <a:t>4/20/2022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6F032-9A17-45A0-98BE-6CC47DB8F0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1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2" indent="0">
              <a:buNone/>
              <a:defRPr sz="2800"/>
            </a:lvl2pPr>
            <a:lvl3pPr marL="914304" indent="0">
              <a:buNone/>
              <a:defRPr sz="2400"/>
            </a:lvl3pPr>
            <a:lvl4pPr marL="1371456" indent="0">
              <a:buNone/>
              <a:defRPr sz="2000"/>
            </a:lvl4pPr>
            <a:lvl5pPr marL="1828609" indent="0">
              <a:buNone/>
              <a:defRPr sz="2000"/>
            </a:lvl5pPr>
            <a:lvl6pPr marL="2285762" indent="0">
              <a:buNone/>
              <a:defRPr sz="2000"/>
            </a:lvl6pPr>
            <a:lvl7pPr marL="2742914" indent="0">
              <a:buNone/>
              <a:defRPr sz="2000"/>
            </a:lvl7pPr>
            <a:lvl8pPr marL="3200067" indent="0">
              <a:buNone/>
              <a:defRPr sz="2000"/>
            </a:lvl8pPr>
            <a:lvl9pPr marL="3657219" indent="0">
              <a:buNone/>
              <a:defRPr sz="2000"/>
            </a:lvl9pPr>
          </a:lstStyle>
          <a:p>
            <a:pPr lvl="0"/>
            <a:endParaRPr lang="en-US" noProof="0"/>
          </a:p>
        </p:txBody>
      </p:sp>
      <p:sp>
        <p:nvSpPr>
          <p:cNvPr id="4" name="Text Placeholder 3"/>
          <p:cNvSpPr>
            <a:spLocks noGrp="1"/>
          </p:cNvSpPr>
          <p:nvPr>
            <p:ph type="body" sz="half" idx="2"/>
          </p:nvPr>
        </p:nvSpPr>
        <p:spPr>
          <a:xfrm>
            <a:off x="2389717" y="5367760"/>
            <a:ext cx="7315200" cy="804863"/>
          </a:xfrm>
        </p:spPr>
        <p:txBody>
          <a:bodyPr/>
          <a:lstStyle>
            <a:lvl1pPr marL="0" indent="0">
              <a:buNone/>
              <a:defRPr sz="1400"/>
            </a:lvl1pPr>
            <a:lvl2pPr marL="457152" indent="0">
              <a:buNone/>
              <a:defRPr sz="1200"/>
            </a:lvl2pPr>
            <a:lvl3pPr marL="914304" indent="0">
              <a:buNone/>
              <a:defRPr sz="1000"/>
            </a:lvl3pPr>
            <a:lvl4pPr marL="1371456" indent="0">
              <a:buNone/>
              <a:defRPr sz="900"/>
            </a:lvl4pPr>
            <a:lvl5pPr marL="1828609" indent="0">
              <a:buNone/>
              <a:defRPr sz="900"/>
            </a:lvl5pPr>
            <a:lvl6pPr marL="2285762" indent="0">
              <a:buNone/>
              <a:defRPr sz="900"/>
            </a:lvl6pPr>
            <a:lvl7pPr marL="2742914" indent="0">
              <a:buNone/>
              <a:defRPr sz="900"/>
            </a:lvl7pPr>
            <a:lvl8pPr marL="3200067" indent="0">
              <a:buNone/>
              <a:defRPr sz="900"/>
            </a:lvl8pPr>
            <a:lvl9pPr marL="3657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AD08D991-85B3-4F1A-A38F-2CE0CEEF1613}" type="datetimeFigureOut">
              <a:rPr lang="en-US"/>
              <a:pPr>
                <a:defRPr/>
              </a:pPr>
              <a:t>4/20/2022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C95DEAAA-D111-453E-BDC7-7298ED8BC67D}" type="slidenum">
              <a:rPr lang="en-US" altLang="en-US"/>
              <a:pPr>
                <a:defRPr/>
              </a:pPr>
              <a:t>‹#›</a:t>
            </a:fld>
            <a:endParaRPr lang="en-US" altLang="en-US"/>
          </a:p>
        </p:txBody>
      </p:sp>
    </p:spTree>
    <p:extLst>
      <p:ext uri="{BB962C8B-B14F-4D97-AF65-F5344CB8AC3E}">
        <p14:creationId xmlns:p14="http://schemas.microsoft.com/office/powerpoint/2010/main" val="823457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DAB9E22B-4908-4C4C-9F72-DB35015163A9}" type="datetimeFigureOut">
              <a:rPr lang="en-US"/>
              <a:pPr>
                <a:defRPr/>
              </a:pPr>
              <a:t>4/20/2022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833ED6EC-A0DD-4A97-919D-03DA03A9E2EC}" type="slidenum">
              <a:rPr lang="en-US" altLang="en-US"/>
              <a:pPr>
                <a:defRPr/>
              </a:pPr>
              <a:t>‹#›</a:t>
            </a:fld>
            <a:endParaRPr lang="en-US" altLang="en-US"/>
          </a:p>
        </p:txBody>
      </p:sp>
    </p:spTree>
    <p:extLst>
      <p:ext uri="{BB962C8B-B14F-4D97-AF65-F5344CB8AC3E}">
        <p14:creationId xmlns:p14="http://schemas.microsoft.com/office/powerpoint/2010/main" val="911286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51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71D7888F-0B61-498D-935C-907B1DAFB4A2}" type="datetimeFigureOut">
              <a:rPr lang="en-US"/>
              <a:pPr>
                <a:defRPr/>
              </a:pPr>
              <a:t>4/20/2022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39D608CE-CEDA-4DEF-8BCD-AA919F2A42D1}" type="slidenum">
              <a:rPr lang="en-US" altLang="en-US"/>
              <a:pPr>
                <a:defRPr/>
              </a:pPr>
              <a:t>‹#›</a:t>
            </a:fld>
            <a:endParaRPr lang="en-US" altLang="en-US"/>
          </a:p>
        </p:txBody>
      </p:sp>
    </p:spTree>
    <p:extLst>
      <p:ext uri="{BB962C8B-B14F-4D97-AF65-F5344CB8AC3E}">
        <p14:creationId xmlns:p14="http://schemas.microsoft.com/office/powerpoint/2010/main" val="260832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3" name="Google Shape;10;p2"/>
          <p:cNvSpPr>
            <a:spLocks/>
          </p:cNvSpPr>
          <p:nvPr/>
        </p:nvSpPr>
        <p:spPr bwMode="auto">
          <a:xfrm>
            <a:off x="246065" y="169863"/>
            <a:ext cx="11699875" cy="6521450"/>
          </a:xfrm>
          <a:custGeom>
            <a:avLst/>
            <a:gdLst>
              <a:gd name="T0" fmla="*/ 2147483647 w 92849"/>
              <a:gd name="T1" fmla="*/ 2147483647 h 51759"/>
              <a:gd name="T2" fmla="*/ 2147483647 w 92849"/>
              <a:gd name="T3" fmla="*/ 2147483647 h 51759"/>
              <a:gd name="T4" fmla="*/ 2147483647 w 92849"/>
              <a:gd name="T5" fmla="*/ 2147483647 h 51759"/>
              <a:gd name="T6" fmla="*/ 2147483647 w 92849"/>
              <a:gd name="T7" fmla="*/ 2147483647 h 51759"/>
              <a:gd name="T8" fmla="*/ 2147483647 w 92849"/>
              <a:gd name="T9" fmla="*/ 2147483647 h 51759"/>
              <a:gd name="T10" fmla="*/ 2147483647 w 92849"/>
              <a:gd name="T11" fmla="*/ 2147483647 h 51759"/>
              <a:gd name="T12" fmla="*/ 2147483647 w 92849"/>
              <a:gd name="T13" fmla="*/ 2147483647 h 51759"/>
              <a:gd name="T14" fmla="*/ 2147483647 w 92849"/>
              <a:gd name="T15" fmla="*/ 2147483647 h 51759"/>
              <a:gd name="T16" fmla="*/ 2147483647 w 92849"/>
              <a:gd name="T17" fmla="*/ 2147483647 h 51759"/>
              <a:gd name="T18" fmla="*/ 2147483647 w 92849"/>
              <a:gd name="T19" fmla="*/ 2147483647 h 51759"/>
              <a:gd name="T20" fmla="*/ 2147483647 w 92849"/>
              <a:gd name="T21" fmla="*/ 2147483647 h 51759"/>
              <a:gd name="T22" fmla="*/ 2147483647 w 92849"/>
              <a:gd name="T23" fmla="*/ 2147483647 h 51759"/>
              <a:gd name="T24" fmla="*/ 2147483647 w 92849"/>
              <a:gd name="T25" fmla="*/ 2147483647 h 51759"/>
              <a:gd name="T26" fmla="*/ 2147483647 w 92849"/>
              <a:gd name="T27" fmla="*/ 2147483647 h 51759"/>
              <a:gd name="T28" fmla="*/ 2147483647 w 92849"/>
              <a:gd name="T29" fmla="*/ 2147483647 h 51759"/>
              <a:gd name="T30" fmla="*/ 2147483647 w 92849"/>
              <a:gd name="T31" fmla="*/ 2147483647 h 51759"/>
              <a:gd name="T32" fmla="*/ 2147483647 w 92849"/>
              <a:gd name="T33" fmla="*/ 2147483647 h 51759"/>
              <a:gd name="T34" fmla="*/ 2147483647 w 92849"/>
              <a:gd name="T35" fmla="*/ 2147483647 h 51759"/>
              <a:gd name="T36" fmla="*/ 2147483647 w 92849"/>
              <a:gd name="T37" fmla="*/ 2147483647 h 51759"/>
              <a:gd name="T38" fmla="*/ 2147483647 w 92849"/>
              <a:gd name="T39" fmla="*/ 2147483647 h 51759"/>
              <a:gd name="T40" fmla="*/ 2147483647 w 92849"/>
              <a:gd name="T41" fmla="*/ 2147483647 h 51759"/>
              <a:gd name="T42" fmla="*/ 2147483647 w 92849"/>
              <a:gd name="T43" fmla="*/ 2147483647 h 51759"/>
              <a:gd name="T44" fmla="*/ 2147483647 w 92849"/>
              <a:gd name="T45" fmla="*/ 2147483647 h 51759"/>
              <a:gd name="T46" fmla="*/ 2147483647 w 92849"/>
              <a:gd name="T47" fmla="*/ 2147483647 h 51759"/>
              <a:gd name="T48" fmla="*/ 2147483647 w 92849"/>
              <a:gd name="T49" fmla="*/ 2147483647 h 51759"/>
              <a:gd name="T50" fmla="*/ 2147483647 w 92849"/>
              <a:gd name="T51" fmla="*/ 2147483647 h 51759"/>
              <a:gd name="T52" fmla="*/ 2147483647 w 92849"/>
              <a:gd name="T53" fmla="*/ 2147483647 h 51759"/>
              <a:gd name="T54" fmla="*/ 2147483647 w 92849"/>
              <a:gd name="T55" fmla="*/ 2147483647 h 51759"/>
              <a:gd name="T56" fmla="*/ 2147483647 w 92849"/>
              <a:gd name="T57" fmla="*/ 2147483647 h 51759"/>
              <a:gd name="T58" fmla="*/ 2147483647 w 92849"/>
              <a:gd name="T59" fmla="*/ 2147483647 h 51759"/>
              <a:gd name="T60" fmla="*/ 2147483647 w 92849"/>
              <a:gd name="T61" fmla="*/ 2147483647 h 51759"/>
              <a:gd name="T62" fmla="*/ 2147483647 w 92849"/>
              <a:gd name="T63" fmla="*/ 2147483647 h 51759"/>
              <a:gd name="T64" fmla="*/ 2147483647 w 92849"/>
              <a:gd name="T65" fmla="*/ 2147483647 h 51759"/>
              <a:gd name="T66" fmla="*/ 2147483647 w 92849"/>
              <a:gd name="T67" fmla="*/ 2147483647 h 51759"/>
              <a:gd name="T68" fmla="*/ 2147483647 w 92849"/>
              <a:gd name="T69" fmla="*/ 2147483647 h 51759"/>
              <a:gd name="T70" fmla="*/ 2147483647 w 92849"/>
              <a:gd name="T71" fmla="*/ 2147483647 h 51759"/>
              <a:gd name="T72" fmla="*/ 2147483647 w 92849"/>
              <a:gd name="T73" fmla="*/ 2147483647 h 51759"/>
              <a:gd name="T74" fmla="*/ 2147483647 w 92849"/>
              <a:gd name="T75" fmla="*/ 2147483647 h 51759"/>
              <a:gd name="T76" fmla="*/ 2147483647 w 92849"/>
              <a:gd name="T77" fmla="*/ 2147483647 h 51759"/>
              <a:gd name="T78" fmla="*/ 2147483647 w 92849"/>
              <a:gd name="T79" fmla="*/ 2147483647 h 51759"/>
              <a:gd name="T80" fmla="*/ 2147483647 w 92849"/>
              <a:gd name="T81" fmla="*/ 2147483647 h 51759"/>
              <a:gd name="T82" fmla="*/ 2147483647 w 92849"/>
              <a:gd name="T83" fmla="*/ 2147483647 h 51759"/>
              <a:gd name="T84" fmla="*/ 2147483647 w 92849"/>
              <a:gd name="T85" fmla="*/ 2147483647 h 51759"/>
              <a:gd name="T86" fmla="*/ 2147483647 w 92849"/>
              <a:gd name="T87" fmla="*/ 2147483647 h 51759"/>
              <a:gd name="T88" fmla="*/ 2147483647 w 92849"/>
              <a:gd name="T89" fmla="*/ 2147483647 h 51759"/>
              <a:gd name="T90" fmla="*/ 2147483647 w 92849"/>
              <a:gd name="T91" fmla="*/ 2147483647 h 51759"/>
              <a:gd name="T92" fmla="*/ 2147483647 w 92849"/>
              <a:gd name="T93" fmla="*/ 2147483647 h 51759"/>
              <a:gd name="T94" fmla="*/ 2147483647 w 92849"/>
              <a:gd name="T95" fmla="*/ 2147483647 h 51759"/>
              <a:gd name="T96" fmla="*/ 2147483647 w 92849"/>
              <a:gd name="T97" fmla="*/ 2147483647 h 51759"/>
              <a:gd name="T98" fmla="*/ 2147483647 w 92849"/>
              <a:gd name="T99" fmla="*/ 2147483647 h 51759"/>
              <a:gd name="T100" fmla="*/ 2147483647 w 92849"/>
              <a:gd name="T101" fmla="*/ 2147483647 h 51759"/>
              <a:gd name="T102" fmla="*/ 2147483647 w 92849"/>
              <a:gd name="T103" fmla="*/ 2147483647 h 51759"/>
              <a:gd name="T104" fmla="*/ 2147483647 w 92849"/>
              <a:gd name="T105" fmla="*/ 2147483647 h 51759"/>
              <a:gd name="T106" fmla="*/ 2147483647 w 92849"/>
              <a:gd name="T107" fmla="*/ 2147483647 h 51759"/>
              <a:gd name="T108" fmla="*/ 2147483647 w 92849"/>
              <a:gd name="T109" fmla="*/ 2147483647 h 51759"/>
              <a:gd name="T110" fmla="*/ 2147483647 w 92849"/>
              <a:gd name="T111" fmla="*/ 2147483647 h 51759"/>
              <a:gd name="T112" fmla="*/ 2147483647 w 92849"/>
              <a:gd name="T113" fmla="*/ 2147483647 h 51759"/>
              <a:gd name="T114" fmla="*/ 2147483647 w 92849"/>
              <a:gd name="T115" fmla="*/ 2147483647 h 51759"/>
              <a:gd name="T116" fmla="*/ 2147483647 w 92849"/>
              <a:gd name="T117" fmla="*/ 2147483647 h 51759"/>
              <a:gd name="T118" fmla="*/ 2147483647 w 92849"/>
              <a:gd name="T119" fmla="*/ 2147483647 h 51759"/>
              <a:gd name="T120" fmla="*/ 2147483647 w 92849"/>
              <a:gd name="T121" fmla="*/ 2147483647 h 51759"/>
              <a:gd name="T122" fmla="*/ 2147483647 w 92849"/>
              <a:gd name="T123" fmla="*/ 2147483647 h 51759"/>
              <a:gd name="T124" fmla="*/ 2147483647 w 92849"/>
              <a:gd name="T125" fmla="*/ 2147483647 h 51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lnTo>
                  <a:pt x="49431"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lnTo>
                  <a:pt x="88325"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lnTo>
                  <a:pt x="22137"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lnTo>
                  <a:pt x="34760"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lnTo>
                  <a:pt x="63805"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lnTo>
                  <a:pt x="75068"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lnTo>
                  <a:pt x="41630"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lnTo>
                  <a:pt x="55817"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lnTo>
                  <a:pt x="73095"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lnTo>
                  <a:pt x="25712"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lnTo>
                  <a:pt x="1304"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750" y="13201"/>
                </a:lnTo>
                <a:close/>
                <a:moveTo>
                  <a:pt x="1024" y="14355"/>
                </a:moveTo>
                <a:lnTo>
                  <a:pt x="1118" y="14374"/>
                </a:lnTo>
                <a:lnTo>
                  <a:pt x="820" y="14560"/>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lnTo>
                  <a:pt x="1173"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52" y="17762"/>
                </a:lnTo>
                <a:lnTo>
                  <a:pt x="689" y="17725"/>
                </a:lnTo>
                <a:lnTo>
                  <a:pt x="727" y="17707"/>
                </a:lnTo>
                <a:lnTo>
                  <a:pt x="764" y="17688"/>
                </a:lnTo>
                <a:lnTo>
                  <a:pt x="876"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lnTo>
                  <a:pt x="91955" y="19475"/>
                </a:lnTo>
                <a:close/>
                <a:moveTo>
                  <a:pt x="91769" y="20555"/>
                </a:moveTo>
                <a:lnTo>
                  <a:pt x="91676" y="20611"/>
                </a:lnTo>
                <a:lnTo>
                  <a:pt x="91564" y="20648"/>
                </a:lnTo>
                <a:lnTo>
                  <a:pt x="91657" y="20592"/>
                </a:lnTo>
                <a:lnTo>
                  <a:pt x="91769" y="20555"/>
                </a:lnTo>
                <a:close/>
                <a:moveTo>
                  <a:pt x="1118" y="20648"/>
                </a:moveTo>
                <a:lnTo>
                  <a:pt x="1024" y="20741"/>
                </a:lnTo>
                <a:lnTo>
                  <a:pt x="913" y="20797"/>
                </a:lnTo>
                <a:lnTo>
                  <a:pt x="801" y="20853"/>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lnTo>
                  <a:pt x="1285"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lnTo>
                  <a:pt x="92030"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lnTo>
                  <a:pt x="1192" y="41761"/>
                </a:lnTo>
                <a:close/>
                <a:moveTo>
                  <a:pt x="969" y="44908"/>
                </a:moveTo>
                <a:lnTo>
                  <a:pt x="838" y="44963"/>
                </a:lnTo>
                <a:lnTo>
                  <a:pt x="689" y="45019"/>
                </a:lnTo>
                <a:lnTo>
                  <a:pt x="745" y="44963"/>
                </a:lnTo>
                <a:lnTo>
                  <a:pt x="820" y="44926"/>
                </a:lnTo>
                <a:lnTo>
                  <a:pt x="894" y="44908"/>
                </a:lnTo>
                <a:lnTo>
                  <a:pt x="969"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433" y="50661"/>
                </a:lnTo>
                <a:lnTo>
                  <a:pt x="25544" y="50530"/>
                </a:lnTo>
                <a:lnTo>
                  <a:pt x="25675" y="50419"/>
                </a:lnTo>
                <a:lnTo>
                  <a:pt x="25824" y="50307"/>
                </a:lnTo>
                <a:close/>
                <a:moveTo>
                  <a:pt x="54868" y="50679"/>
                </a:moveTo>
                <a:lnTo>
                  <a:pt x="54812" y="50754"/>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6" tIns="91416" rIns="91416" bIns="91416" anchor="ctr"/>
          <a:lstStyle/>
          <a:p>
            <a:pPr eaLnBrk="0" hangingPunct="0"/>
            <a:endParaRPr lang="en-US" sz="5400" b="1">
              <a:solidFill>
                <a:prstClr val="black"/>
              </a:solidFill>
              <a:latin typeface="VNI-Times" pitchFamily="2" charset="0"/>
              <a:cs typeface="+mn-cs"/>
            </a:endParaRPr>
          </a:p>
        </p:txBody>
      </p:sp>
      <p:sp>
        <p:nvSpPr>
          <p:cNvPr id="4" name="Google Shape;12;p2"/>
          <p:cNvSpPr>
            <a:spLocks/>
          </p:cNvSpPr>
          <p:nvPr/>
        </p:nvSpPr>
        <p:spPr bwMode="auto">
          <a:xfrm>
            <a:off x="4830838" y="4418013"/>
            <a:ext cx="2376487" cy="228600"/>
          </a:xfrm>
          <a:custGeom>
            <a:avLst/>
            <a:gdLst>
              <a:gd name="T0" fmla="*/ 2147483647 w 16385"/>
              <a:gd name="T1" fmla="*/ 2147483647 h 1565"/>
              <a:gd name="T2" fmla="*/ 2147483647 w 16385"/>
              <a:gd name="T3" fmla="*/ 2147483647 h 1565"/>
              <a:gd name="T4" fmla="*/ 2147483647 w 16385"/>
              <a:gd name="T5" fmla="*/ 2147483647 h 1565"/>
              <a:gd name="T6" fmla="*/ 2147483647 w 16385"/>
              <a:gd name="T7" fmla="*/ 2147483647 h 1565"/>
              <a:gd name="T8" fmla="*/ 2147483647 w 16385"/>
              <a:gd name="T9" fmla="*/ 2147483647 h 1565"/>
              <a:gd name="T10" fmla="*/ 2147483647 w 16385"/>
              <a:gd name="T11" fmla="*/ 2147483647 h 1565"/>
              <a:gd name="T12" fmla="*/ 2147483647 w 16385"/>
              <a:gd name="T13" fmla="*/ 2147483647 h 1565"/>
              <a:gd name="T14" fmla="*/ 2147483647 w 16385"/>
              <a:gd name="T15" fmla="*/ 2147483647 h 1565"/>
              <a:gd name="T16" fmla="*/ 2147483647 w 16385"/>
              <a:gd name="T17" fmla="*/ 2147483647 h 1565"/>
              <a:gd name="T18" fmla="*/ 2147483647 w 16385"/>
              <a:gd name="T19" fmla="*/ 2147483647 h 1565"/>
              <a:gd name="T20" fmla="*/ 2147483647 w 16385"/>
              <a:gd name="T21" fmla="*/ 2147483647 h 1565"/>
              <a:gd name="T22" fmla="*/ 2147483647 w 16385"/>
              <a:gd name="T23" fmla="*/ 2147483647 h 1565"/>
              <a:gd name="T24" fmla="*/ 2147483647 w 16385"/>
              <a:gd name="T25" fmla="*/ 2147483647 h 1565"/>
              <a:gd name="T26" fmla="*/ 2147483647 w 16385"/>
              <a:gd name="T27" fmla="*/ 2147483647 h 1565"/>
              <a:gd name="T28" fmla="*/ 2147483647 w 16385"/>
              <a:gd name="T29" fmla="*/ 2147483647 h 1565"/>
              <a:gd name="T30" fmla="*/ 2147483647 w 16385"/>
              <a:gd name="T31" fmla="*/ 2147483647 h 1565"/>
              <a:gd name="T32" fmla="*/ 2147483647 w 16385"/>
              <a:gd name="T33" fmla="*/ 2147483647 h 1565"/>
              <a:gd name="T34" fmla="*/ 2147483647 w 16385"/>
              <a:gd name="T35" fmla="*/ 2147483647 h 1565"/>
              <a:gd name="T36" fmla="*/ 2147483647 w 16385"/>
              <a:gd name="T37" fmla="*/ 2147483647 h 1565"/>
              <a:gd name="T38" fmla="*/ 2147483647 w 16385"/>
              <a:gd name="T39" fmla="*/ 2147483647 h 1565"/>
              <a:gd name="T40" fmla="*/ 2147483647 w 16385"/>
              <a:gd name="T41" fmla="*/ 2147483647 h 1565"/>
              <a:gd name="T42" fmla="*/ 2147483647 w 16385"/>
              <a:gd name="T43" fmla="*/ 2147483647 h 1565"/>
              <a:gd name="T44" fmla="*/ 2147483647 w 16385"/>
              <a:gd name="T45" fmla="*/ 2147483647 h 1565"/>
              <a:gd name="T46" fmla="*/ 2147483647 w 16385"/>
              <a:gd name="T47" fmla="*/ 2147483647 h 1565"/>
              <a:gd name="T48" fmla="*/ 2147483647 w 16385"/>
              <a:gd name="T49" fmla="*/ 2147483647 h 1565"/>
              <a:gd name="T50" fmla="*/ 2147483647 w 16385"/>
              <a:gd name="T51" fmla="*/ 2147483647 h 1565"/>
              <a:gd name="T52" fmla="*/ 2147483647 w 16385"/>
              <a:gd name="T53" fmla="*/ 2147483647 h 1565"/>
              <a:gd name="T54" fmla="*/ 2147483647 w 16385"/>
              <a:gd name="T55" fmla="*/ 2147483647 h 1565"/>
              <a:gd name="T56" fmla="*/ 2147483647 w 16385"/>
              <a:gd name="T57" fmla="*/ 2147483647 h 1565"/>
              <a:gd name="T58" fmla="*/ 2147483647 w 16385"/>
              <a:gd name="T59" fmla="*/ 2147483647 h 1565"/>
              <a:gd name="T60" fmla="*/ 2147483647 w 16385"/>
              <a:gd name="T61" fmla="*/ 2147483647 h 1565"/>
              <a:gd name="T62" fmla="*/ 2147483647 w 16385"/>
              <a:gd name="T63" fmla="*/ 2147483647 h 1565"/>
              <a:gd name="T64" fmla="*/ 2147483647 w 16385"/>
              <a:gd name="T65" fmla="*/ 2147483647 h 1565"/>
              <a:gd name="T66" fmla="*/ 2147483647 w 16385"/>
              <a:gd name="T67" fmla="*/ 2147483647 h 1565"/>
              <a:gd name="T68" fmla="*/ 2147483647 w 16385"/>
              <a:gd name="T69" fmla="*/ 2147483647 h 1565"/>
              <a:gd name="T70" fmla="*/ 2147483647 w 16385"/>
              <a:gd name="T71" fmla="*/ 2147483647 h 1565"/>
              <a:gd name="T72" fmla="*/ 2147483647 w 16385"/>
              <a:gd name="T73" fmla="*/ 2147483647 h 1565"/>
              <a:gd name="T74" fmla="*/ 2147483647 w 16385"/>
              <a:gd name="T75" fmla="*/ 2147483647 h 1565"/>
              <a:gd name="T76" fmla="*/ 2147483647 w 16385"/>
              <a:gd name="T77" fmla="*/ 2147483647 h 1565"/>
              <a:gd name="T78" fmla="*/ 2147483647 w 16385"/>
              <a:gd name="T79" fmla="*/ 2147483647 h 1565"/>
              <a:gd name="T80" fmla="*/ 2147483647 w 16385"/>
              <a:gd name="T81" fmla="*/ 2147483647 h 1565"/>
              <a:gd name="T82" fmla="*/ 2147483647 w 16385"/>
              <a:gd name="T83" fmla="*/ 2147483647 h 1565"/>
              <a:gd name="T84" fmla="*/ 2147483647 w 16385"/>
              <a:gd name="T85" fmla="*/ 2147483647 h 1565"/>
              <a:gd name="T86" fmla="*/ 2147483647 w 16385"/>
              <a:gd name="T87" fmla="*/ 2147483647 h 1565"/>
              <a:gd name="T88" fmla="*/ 2147483647 w 16385"/>
              <a:gd name="T89" fmla="*/ 2147483647 h 1565"/>
              <a:gd name="T90" fmla="*/ 2147483647 w 16385"/>
              <a:gd name="T91" fmla="*/ 2147483647 h 1565"/>
              <a:gd name="T92" fmla="*/ 2147483647 w 16385"/>
              <a:gd name="T93" fmla="*/ 2147483647 h 1565"/>
              <a:gd name="T94" fmla="*/ 2147483647 w 16385"/>
              <a:gd name="T95" fmla="*/ 2147483647 h 1565"/>
              <a:gd name="T96" fmla="*/ 2147483647 w 16385"/>
              <a:gd name="T97" fmla="*/ 2147483647 h 1565"/>
              <a:gd name="T98" fmla="*/ 2147483647 w 16385"/>
              <a:gd name="T99" fmla="*/ 2147483647 h 1565"/>
              <a:gd name="T100" fmla="*/ 2147483647 w 16385"/>
              <a:gd name="T101" fmla="*/ 2147483647 h 1565"/>
              <a:gd name="T102" fmla="*/ 2147483647 w 16385"/>
              <a:gd name="T103" fmla="*/ 2147483647 h 1565"/>
              <a:gd name="T104" fmla="*/ 2147483647 w 16385"/>
              <a:gd name="T105" fmla="*/ 2147483647 h 1565"/>
              <a:gd name="T106" fmla="*/ 2147483647 w 16385"/>
              <a:gd name="T107" fmla="*/ 2147483647 h 1565"/>
              <a:gd name="T108" fmla="*/ 2147483647 w 16385"/>
              <a:gd name="T109" fmla="*/ 2147483647 h 1565"/>
              <a:gd name="T110" fmla="*/ 2147483647 w 16385"/>
              <a:gd name="T111" fmla="*/ 2147483647 h 1565"/>
              <a:gd name="T112" fmla="*/ 2147483647 w 16385"/>
              <a:gd name="T113" fmla="*/ 2147483647 h 1565"/>
              <a:gd name="T114" fmla="*/ 2147483647 w 16385"/>
              <a:gd name="T115" fmla="*/ 2147483647 h 1565"/>
              <a:gd name="T116" fmla="*/ 2147483647 w 16385"/>
              <a:gd name="T117" fmla="*/ 2147483647 h 1565"/>
              <a:gd name="T118" fmla="*/ 2147483647 w 16385"/>
              <a:gd name="T119" fmla="*/ 2147483647 h 1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lnTo>
                  <a:pt x="112"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lnTo>
                  <a:pt x="16236"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6" tIns="91416" rIns="91416" bIns="91416" anchor="ctr"/>
          <a:lstStyle/>
          <a:p>
            <a:pPr eaLnBrk="0" hangingPunct="0"/>
            <a:endParaRPr lang="en-US" sz="5400" b="1">
              <a:solidFill>
                <a:prstClr val="black"/>
              </a:solidFill>
              <a:latin typeface="VNI-Times" pitchFamily="2" charset="0"/>
              <a:cs typeface="+mn-cs"/>
            </a:endParaRPr>
          </a:p>
        </p:txBody>
      </p:sp>
      <p:sp>
        <p:nvSpPr>
          <p:cNvPr id="11" name="Google Shape;11;p2"/>
          <p:cNvSpPr txBox="1">
            <a:spLocks noGrp="1"/>
          </p:cNvSpPr>
          <p:nvPr>
            <p:ph type="ctrTitle"/>
          </p:nvPr>
        </p:nvSpPr>
        <p:spPr>
          <a:xfrm>
            <a:off x="3519333" y="2655768"/>
            <a:ext cx="5153200" cy="1546400"/>
          </a:xfrm>
          <a:prstGeom prst="rect">
            <a:avLst/>
          </a:prstGeom>
        </p:spPr>
        <p:txBody>
          <a:bodyPr spcFirstLastPara="1" lIns="91416" tIns="91416" rIns="91416" bIns="91416" anchor="b">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Tree>
    <p:extLst>
      <p:ext uri="{BB962C8B-B14F-4D97-AF65-F5344CB8AC3E}">
        <p14:creationId xmlns:p14="http://schemas.microsoft.com/office/powerpoint/2010/main" val="141659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hangingPunct="0"/>
            <a:endParaRPr lang="en-US">
              <a:solidFill>
                <a:srgbClr val="000000"/>
              </a:solidFill>
              <a:latin typeface="Times New Roman" pitchFamily="18" charset="0"/>
              <a:cs typeface="+mn-cs"/>
            </a:endParaRPr>
          </a:p>
        </p:txBody>
      </p:sp>
      <p:sp>
        <p:nvSpPr>
          <p:cNvPr id="7170" name="Rectangle 2"/>
          <p:cNvSpPr>
            <a:spLocks noGrp="1" noChangeArrowheads="1"/>
          </p:cNvSpPr>
          <p:nvPr>
            <p:ph type="ctrTitle"/>
          </p:nvPr>
        </p:nvSpPr>
        <p:spPr>
          <a:xfrm>
            <a:off x="914400" y="990600"/>
            <a:ext cx="10363200" cy="1371600"/>
          </a:xfrm>
        </p:spPr>
        <p:txBody>
          <a:bodyPr/>
          <a:lstStyle>
            <a:lvl1pPr>
              <a:defRPr sz="4000"/>
            </a:lvl1pPr>
          </a:lstStyle>
          <a:p>
            <a:r>
              <a:rPr lang="en-US"/>
              <a:t>Click to edit Master title style</a:t>
            </a:r>
          </a:p>
        </p:txBody>
      </p:sp>
      <p:sp>
        <p:nvSpPr>
          <p:cNvPr id="717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8400"/>
            <a:ext cx="2540000" cy="457200"/>
          </a:xfrm>
        </p:spPr>
        <p:txBody>
          <a:bodyPr/>
          <a:lstStyle>
            <a:lvl1pPr eaLnBrk="0" hangingPunct="0">
              <a:defRPr smtClean="0"/>
            </a:lvl1pPr>
          </a:lstStyle>
          <a:p>
            <a:pPr>
              <a:defRPr/>
            </a:pPr>
            <a:fld id="{F37AA9AB-494A-4D9E-8E8F-295814517194}" type="slidenum">
              <a:rPr lang="en-US" altLang="en-US"/>
              <a:pPr>
                <a:defRPr/>
              </a:pPr>
              <a:t>‹#›</a:t>
            </a:fld>
            <a:endParaRPr lang="en-US" altLang="en-US"/>
          </a:p>
        </p:txBody>
      </p:sp>
    </p:spTree>
    <p:extLst>
      <p:ext uri="{BB962C8B-B14F-4D97-AF65-F5344CB8AC3E}">
        <p14:creationId xmlns:p14="http://schemas.microsoft.com/office/powerpoint/2010/main" val="118564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8DF7622D-E911-4263-8DD4-B56024B51608}" type="slidenum">
              <a:rPr lang="en-US" altLang="en-US"/>
              <a:pPr>
                <a:defRPr/>
              </a:pPr>
              <a:t>‹#›</a:t>
            </a:fld>
            <a:endParaRPr lang="en-US" altLang="en-US"/>
          </a:p>
        </p:txBody>
      </p:sp>
    </p:spTree>
    <p:extLst>
      <p:ext uri="{BB962C8B-B14F-4D97-AF65-F5344CB8AC3E}">
        <p14:creationId xmlns:p14="http://schemas.microsoft.com/office/powerpoint/2010/main" val="204240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3FEB4EBD-EAEB-4791-936B-DB5E78F7D710}" type="slidenum">
              <a:rPr lang="en-US" altLang="en-US"/>
              <a:pPr>
                <a:defRPr/>
              </a:pPr>
              <a:t>‹#›</a:t>
            </a:fld>
            <a:endParaRPr lang="en-US" altLang="en-US"/>
          </a:p>
        </p:txBody>
      </p:sp>
    </p:spTree>
    <p:extLst>
      <p:ext uri="{BB962C8B-B14F-4D97-AF65-F5344CB8AC3E}">
        <p14:creationId xmlns:p14="http://schemas.microsoft.com/office/powerpoint/2010/main" val="2896724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41BF14E1-C418-4884-AB25-F91E1A67CCF6}" type="slidenum">
              <a:rPr lang="en-US" altLang="en-US"/>
              <a:pPr>
                <a:defRPr/>
              </a:pPr>
              <a:t>‹#›</a:t>
            </a:fld>
            <a:endParaRPr lang="en-US" altLang="en-US"/>
          </a:p>
        </p:txBody>
      </p:sp>
    </p:spTree>
    <p:extLst>
      <p:ext uri="{BB962C8B-B14F-4D97-AF65-F5344CB8AC3E}">
        <p14:creationId xmlns:p14="http://schemas.microsoft.com/office/powerpoint/2010/main" val="953394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eaLnBrk="0" hangingPunct="0">
              <a:defRPr smtClean="0"/>
            </a:lvl1pPr>
          </a:lstStyle>
          <a:p>
            <a:pPr>
              <a:defRPr/>
            </a:pPr>
            <a:fld id="{B322CAC3-3EB2-46A2-B084-41497F626CE8}" type="slidenum">
              <a:rPr lang="en-US" altLang="en-US"/>
              <a:pPr>
                <a:defRPr/>
              </a:pPr>
              <a:t>‹#›</a:t>
            </a:fld>
            <a:endParaRPr lang="en-US" altLang="en-US"/>
          </a:p>
        </p:txBody>
      </p:sp>
    </p:spTree>
    <p:extLst>
      <p:ext uri="{BB962C8B-B14F-4D97-AF65-F5344CB8AC3E}">
        <p14:creationId xmlns:p14="http://schemas.microsoft.com/office/powerpoint/2010/main" val="287738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eaLnBrk="0" hangingPunct="0">
              <a:defRPr smtClean="0"/>
            </a:lvl1pPr>
          </a:lstStyle>
          <a:p>
            <a:pPr>
              <a:defRPr/>
            </a:pPr>
            <a:fld id="{3820AA8E-89A8-437A-85D4-E58DA7A5D008}" type="slidenum">
              <a:rPr lang="en-US" altLang="en-US"/>
              <a:pPr>
                <a:defRPr/>
              </a:pPr>
              <a:t>‹#›</a:t>
            </a:fld>
            <a:endParaRPr lang="en-US" altLang="en-US"/>
          </a:p>
        </p:txBody>
      </p:sp>
    </p:spTree>
    <p:extLst>
      <p:ext uri="{BB962C8B-B14F-4D97-AF65-F5344CB8AC3E}">
        <p14:creationId xmlns:p14="http://schemas.microsoft.com/office/powerpoint/2010/main" val="405920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D736EA3-5686-46E0-BA74-BE1ECD5222AC}" type="datetimeFigureOut">
              <a:rPr lang="en-US"/>
              <a:pPr>
                <a:defRPr/>
              </a:pPr>
              <a:t>4/20/2022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B1460-B81C-4943-97CF-C9C452072A7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smtClean="0"/>
            </a:lvl1pPr>
          </a:lstStyle>
          <a:p>
            <a:pPr>
              <a:defRPr/>
            </a:pPr>
            <a:fld id="{5E320E10-1E00-4135-84B2-3A2DD48CC4CF}" type="slidenum">
              <a:rPr lang="en-US" altLang="en-US"/>
              <a:pPr>
                <a:defRPr/>
              </a:pPr>
              <a:t>‹#›</a:t>
            </a:fld>
            <a:endParaRPr lang="en-US" altLang="en-US"/>
          </a:p>
        </p:txBody>
      </p:sp>
    </p:spTree>
    <p:extLst>
      <p:ext uri="{BB962C8B-B14F-4D97-AF65-F5344CB8AC3E}">
        <p14:creationId xmlns:p14="http://schemas.microsoft.com/office/powerpoint/2010/main" val="3412734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B9335BED-EEE4-4AD0-9689-C54D94D9229F}" type="slidenum">
              <a:rPr lang="en-US" altLang="en-US"/>
              <a:pPr>
                <a:defRPr/>
              </a:pPr>
              <a:t>‹#›</a:t>
            </a:fld>
            <a:endParaRPr lang="en-US" altLang="en-US"/>
          </a:p>
        </p:txBody>
      </p:sp>
    </p:spTree>
    <p:extLst>
      <p:ext uri="{BB962C8B-B14F-4D97-AF65-F5344CB8AC3E}">
        <p14:creationId xmlns:p14="http://schemas.microsoft.com/office/powerpoint/2010/main" val="427805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8BA8B285-30CF-480C-97BF-7A2F06E0C21A}" type="slidenum">
              <a:rPr lang="en-US" altLang="en-US"/>
              <a:pPr>
                <a:defRPr/>
              </a:pPr>
              <a:t>‹#›</a:t>
            </a:fld>
            <a:endParaRPr lang="en-US" altLang="en-US"/>
          </a:p>
        </p:txBody>
      </p:sp>
    </p:spTree>
    <p:extLst>
      <p:ext uri="{BB962C8B-B14F-4D97-AF65-F5344CB8AC3E}">
        <p14:creationId xmlns:p14="http://schemas.microsoft.com/office/powerpoint/2010/main" val="1013340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0184B422-8BF5-4B2F-87CC-442F5A0EB74B}" type="slidenum">
              <a:rPr lang="en-US" altLang="en-US"/>
              <a:pPr>
                <a:defRPr/>
              </a:pPr>
              <a:t>‹#›</a:t>
            </a:fld>
            <a:endParaRPr lang="en-US" altLang="en-US"/>
          </a:p>
        </p:txBody>
      </p:sp>
    </p:spTree>
    <p:extLst>
      <p:ext uri="{BB962C8B-B14F-4D97-AF65-F5344CB8AC3E}">
        <p14:creationId xmlns:p14="http://schemas.microsoft.com/office/powerpoint/2010/main" val="249846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9"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3"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5AF85530-1E9D-45BF-8060-07EA3BBB2C00}" type="slidenum">
              <a:rPr lang="en-US" altLang="en-US"/>
              <a:pPr>
                <a:defRPr/>
              </a:pPr>
              <a:t>‹#›</a:t>
            </a:fld>
            <a:endParaRPr lang="en-US" altLang="en-US"/>
          </a:p>
        </p:txBody>
      </p:sp>
    </p:spTree>
    <p:extLst>
      <p:ext uri="{BB962C8B-B14F-4D97-AF65-F5344CB8AC3E}">
        <p14:creationId xmlns:p14="http://schemas.microsoft.com/office/powerpoint/2010/main" val="62834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72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eaLnBrk="0" hangingPunct="0">
              <a:defRPr smtClean="0"/>
            </a:lvl1pPr>
          </a:lstStyle>
          <a:p>
            <a:pPr>
              <a:defRPr/>
            </a:pPr>
            <a:fld id="{5237972D-7589-490C-970B-A532BD83E0F2}" type="slidenum">
              <a:rPr lang="en-US" altLang="en-US"/>
              <a:pPr>
                <a:defRPr/>
              </a:pPr>
              <a:t>‹#›</a:t>
            </a:fld>
            <a:endParaRPr lang="en-US" altLang="en-US"/>
          </a:p>
        </p:txBody>
      </p:sp>
    </p:spTree>
    <p:extLst>
      <p:ext uri="{BB962C8B-B14F-4D97-AF65-F5344CB8AC3E}">
        <p14:creationId xmlns:p14="http://schemas.microsoft.com/office/powerpoint/2010/main" val="512313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27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074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85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8FEBE8-22E0-48D6-A1F8-4CCF6206AA54}" type="datetimeFigureOut">
              <a:rPr lang="en-US"/>
              <a:pPr>
                <a:defRPr/>
              </a:pPr>
              <a:t>4/20/2022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BF8558-F6D1-402F-8C17-D87FC2C1A12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38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610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65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408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02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950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105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853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201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0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A64091-7C18-4373-894B-CCA311A1C370}" type="datetimeFigureOut">
              <a:rPr lang="en-US"/>
              <a:pPr>
                <a:defRPr/>
              </a:pPr>
              <a:t>4/20/2022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1B93E8-4CE3-4392-8CC2-4183711C4E1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94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041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96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59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631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27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43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331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09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64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17F16B-CD7A-4941-B138-E293B55119FB}" type="datetimeFigureOut">
              <a:rPr lang="en-US"/>
              <a:pPr>
                <a:defRPr/>
              </a:pPr>
              <a:t>4/20/2022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89402C-ECB0-4C6A-A24C-FE9A8BC102C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34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29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16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14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62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362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11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94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91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1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E4DFE-EB91-41D6-A068-C2ABB03EDB7E}" type="datetimeFigureOut">
              <a:rPr lang="en-US"/>
              <a:pPr>
                <a:defRPr/>
              </a:pPr>
              <a:t>4/20/2022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E537BB-9454-436F-A649-D4564F04738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14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62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462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500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63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144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0386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2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75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5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801A3CF-D6F3-45A7-9221-008693AC3AD5}" type="datetimeFigureOut">
              <a:rPr lang="en-US"/>
              <a:pPr>
                <a:defRPr/>
              </a:pPr>
              <a:t>4/20/2022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EB0D7D-4506-4F1D-9FD9-FFEBEE78D39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476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74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040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955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92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73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01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723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6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29BFFBE-C9D1-4BAD-B345-B4A8CE19C53B}" type="datetimeFigureOut">
              <a:rPr lang="en-US"/>
              <a:pPr>
                <a:defRPr/>
              </a:pPr>
              <a:t>4/20/2022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9C56E-DC4D-472D-A597-2C8FE94E0916}"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4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178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5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722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52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4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19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8428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8602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6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54"/>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7C1799-6B5E-4163-A22A-EAFD675E6CA5}" type="datetimeFigureOut">
              <a:rPr lang="en-US"/>
              <a:pPr>
                <a:defRPr/>
              </a:pPr>
              <a:t>4/20/2022</a:t>
            </a:fld>
            <a:endParaRPr lang="en-US"/>
          </a:p>
        </p:txBody>
      </p:sp>
      <p:sp>
        <p:nvSpPr>
          <p:cNvPr id="5" name="Footer Placeholder 4"/>
          <p:cNvSpPr>
            <a:spLocks noGrp="1"/>
          </p:cNvSpPr>
          <p:nvPr>
            <p:ph type="ftr" sz="quarter" idx="3"/>
          </p:nvPr>
        </p:nvSpPr>
        <p:spPr>
          <a:xfrm>
            <a:off x="4038600" y="6356454"/>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454"/>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B28AB1-6A9B-4B23-9687-1B9E08853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 id="2147484088" r:id="rId2"/>
    <p:sldLayoutId id="2147484087" r:id="rId3"/>
    <p:sldLayoutId id="2147484086" r:id="rId4"/>
    <p:sldLayoutId id="2147484085" r:id="rId5"/>
    <p:sldLayoutId id="2147484084" r:id="rId6"/>
    <p:sldLayoutId id="2147484083" r:id="rId7"/>
    <p:sldLayoutId id="2147484082" r:id="rId8"/>
    <p:sldLayoutId id="2147484081" r:id="rId9"/>
    <p:sldLayoutId id="2147484080" r:id="rId10"/>
    <p:sldLayoutId id="214748407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8606209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462"/>
            <a:ext cx="2844800" cy="366713"/>
          </a:xfrm>
          <a:prstGeom prst="rect">
            <a:avLst/>
          </a:prstGeom>
        </p:spPr>
        <p:txBody>
          <a:bodyPr vert="horz" lIns="91431" tIns="45715" rIns="91431" bIns="45715" rtlCol="0" anchor="ctr"/>
          <a:lstStyle>
            <a:lvl1pPr algn="l" defTabSz="914304"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fld id="{5FB87A34-82E6-48FF-B9AF-2443F0B05EF8}" type="datetimeFigureOut">
              <a:rPr lang="en-US"/>
              <a:pPr>
                <a:defRPr/>
              </a:pPr>
              <a:t>4/20/2022</a:t>
            </a:fld>
            <a:endParaRPr lang="en-US"/>
          </a:p>
        </p:txBody>
      </p:sp>
      <p:sp>
        <p:nvSpPr>
          <p:cNvPr id="5" name="Footer Placeholder 4"/>
          <p:cNvSpPr>
            <a:spLocks noGrp="1"/>
          </p:cNvSpPr>
          <p:nvPr>
            <p:ph type="ftr" sz="quarter" idx="3"/>
          </p:nvPr>
        </p:nvSpPr>
        <p:spPr>
          <a:xfrm>
            <a:off x="4165600" y="6356462"/>
            <a:ext cx="3860800" cy="366713"/>
          </a:xfrm>
          <a:prstGeom prst="rect">
            <a:avLst/>
          </a:prstGeom>
        </p:spPr>
        <p:txBody>
          <a:bodyPr vert="horz" lIns="91431" tIns="45715" rIns="91431" bIns="45715" rtlCol="0" anchor="ctr"/>
          <a:lstStyle>
            <a:lvl1pPr algn="ctr" defTabSz="914304"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462"/>
            <a:ext cx="2844800" cy="366713"/>
          </a:xfrm>
          <a:prstGeom prst="rect">
            <a:avLst/>
          </a:prstGeom>
        </p:spPr>
        <p:txBody>
          <a:bodyPr vert="horz" wrap="square" lIns="91431" tIns="45715" rIns="91431" bIns="45715" numCol="1" anchor="ctr" anchorCtr="0" compatLnSpc="1">
            <a:prstTxWarp prst="textNoShape">
              <a:avLst/>
            </a:prstTxWarp>
          </a:bodyPr>
          <a:lstStyle>
            <a:lvl1pPr algn="r" defTabSz="914304" eaLnBrk="1" hangingPunct="1">
              <a:defRPr sz="1200" b="0">
                <a:solidFill>
                  <a:srgbClr val="898989"/>
                </a:solidFill>
                <a:latin typeface="Calibri" pitchFamily="34" charset="0"/>
                <a:ea typeface="+mn-ea"/>
                <a:cs typeface="+mn-cs"/>
              </a:defRPr>
            </a:lvl1pPr>
          </a:lstStyle>
          <a:p>
            <a:pPr>
              <a:defRPr/>
            </a:pPr>
            <a:fld id="{99464837-7F37-4860-99DC-08565D0D32C8}" type="slidenum">
              <a:rPr lang="en-US" altLang="en-US"/>
              <a:pPr>
                <a:defRPr/>
              </a:pPr>
              <a:t>‹#›</a:t>
            </a:fld>
            <a:endParaRPr lang="en-US" altLang="en-US"/>
          </a:p>
        </p:txBody>
      </p:sp>
    </p:spTree>
    <p:extLst>
      <p:ext uri="{BB962C8B-B14F-4D97-AF65-F5344CB8AC3E}">
        <p14:creationId xmlns:p14="http://schemas.microsoft.com/office/powerpoint/2010/main" val="4065108972"/>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52" algn="ctr" rtl="0" fontAlgn="base">
        <a:spcBef>
          <a:spcPct val="0"/>
        </a:spcBef>
        <a:spcAft>
          <a:spcPct val="0"/>
        </a:spcAft>
        <a:defRPr sz="4400">
          <a:solidFill>
            <a:schemeClr val="tx1"/>
          </a:solidFill>
          <a:latin typeface="Calibri" panose="020F0502020204030204" pitchFamily="34" charset="0"/>
        </a:defRPr>
      </a:lvl6pPr>
      <a:lvl7pPr marL="914304" algn="ctr" rtl="0" fontAlgn="base">
        <a:spcBef>
          <a:spcPct val="0"/>
        </a:spcBef>
        <a:spcAft>
          <a:spcPct val="0"/>
        </a:spcAft>
        <a:defRPr sz="4400">
          <a:solidFill>
            <a:schemeClr val="tx1"/>
          </a:solidFill>
          <a:latin typeface="Calibri" panose="020F0502020204030204" pitchFamily="34" charset="0"/>
        </a:defRPr>
      </a:lvl7pPr>
      <a:lvl8pPr marL="1371456" algn="ctr" rtl="0" fontAlgn="base">
        <a:spcBef>
          <a:spcPct val="0"/>
        </a:spcBef>
        <a:spcAft>
          <a:spcPct val="0"/>
        </a:spcAft>
        <a:defRPr sz="4400">
          <a:solidFill>
            <a:schemeClr val="tx1"/>
          </a:solidFill>
          <a:latin typeface="Calibri" panose="020F0502020204030204" pitchFamily="34" charset="0"/>
        </a:defRPr>
      </a:lvl8pPr>
      <a:lvl9pPr marL="1828609" algn="ctr"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38"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0"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3"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5"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6" algn="l" defTabSz="914304" rtl="0" eaLnBrk="1" latinLnBrk="0" hangingPunct="1">
        <a:defRPr sz="1800" kern="1200">
          <a:solidFill>
            <a:schemeClr val="tx1"/>
          </a:solidFill>
          <a:latin typeface="+mn-lt"/>
          <a:ea typeface="+mn-ea"/>
          <a:cs typeface="+mn-cs"/>
        </a:defRPr>
      </a:lvl4pPr>
      <a:lvl5pPr marL="1828609" algn="l" defTabSz="914304" rtl="0" eaLnBrk="1" latinLnBrk="0" hangingPunct="1">
        <a:defRPr sz="1800" kern="1200">
          <a:solidFill>
            <a:schemeClr val="tx1"/>
          </a:solidFill>
          <a:latin typeface="+mn-lt"/>
          <a:ea typeface="+mn-ea"/>
          <a:cs typeface="+mn-cs"/>
        </a:defRPr>
      </a:lvl5pPr>
      <a:lvl6pPr marL="2285762" algn="l" defTabSz="914304" rtl="0" eaLnBrk="1" latinLnBrk="0" hangingPunct="1">
        <a:defRPr sz="1800" kern="1200">
          <a:solidFill>
            <a:schemeClr val="tx1"/>
          </a:solidFill>
          <a:latin typeface="+mn-lt"/>
          <a:ea typeface="+mn-ea"/>
          <a:cs typeface="+mn-cs"/>
        </a:defRPr>
      </a:lvl6pPr>
      <a:lvl7pPr marL="2742914" algn="l" defTabSz="914304" rtl="0" eaLnBrk="1" latinLnBrk="0" hangingPunct="1">
        <a:defRPr sz="1800" kern="1200">
          <a:solidFill>
            <a:schemeClr val="tx1"/>
          </a:solidFill>
          <a:latin typeface="+mn-lt"/>
          <a:ea typeface="+mn-ea"/>
          <a:cs typeface="+mn-cs"/>
        </a:defRPr>
      </a:lvl7pPr>
      <a:lvl8pPr marL="3200067" algn="l" defTabSz="914304" rtl="0" eaLnBrk="1" latinLnBrk="0" hangingPunct="1">
        <a:defRPr sz="1800" kern="1200">
          <a:solidFill>
            <a:schemeClr val="tx1"/>
          </a:solidFill>
          <a:latin typeface="+mn-lt"/>
          <a:ea typeface="+mn-ea"/>
          <a:cs typeface="+mn-cs"/>
        </a:defRPr>
      </a:lvl8pPr>
      <a:lvl9pPr marL="3657219" algn="l" defTabSz="91430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6233" y="304801"/>
            <a:ext cx="1066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755651" y="1752600"/>
            <a:ext cx="1066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AutoShape 4"/>
          <p:cNvSpPr>
            <a:spLocks noChangeArrowheads="1"/>
          </p:cNvSpPr>
          <p:nvPr/>
        </p:nvSpPr>
        <p:spPr bwMode="auto">
          <a:xfrm>
            <a:off x="812801" y="1566968"/>
            <a:ext cx="10610851"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hangingPunct="0"/>
            <a:endParaRPr lang="en-US">
              <a:solidFill>
                <a:srgbClr val="000000"/>
              </a:solidFill>
              <a:latin typeface="Times New Roman" pitchFamily="18" charset="0"/>
              <a:cs typeface="+mn-cs"/>
            </a:endParaRPr>
          </a:p>
        </p:txBody>
      </p:sp>
      <p:sp>
        <p:nvSpPr>
          <p:cNvPr id="3077" name="Line 5"/>
          <p:cNvSpPr>
            <a:spLocks noChangeShapeType="1"/>
          </p:cNvSpPr>
          <p:nvPr/>
        </p:nvSpPr>
        <p:spPr bwMode="auto">
          <a:xfrm flipV="1">
            <a:off x="812800" y="6172200"/>
            <a:ext cx="105664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Times New Roman" pitchFamily="18" charset="0"/>
              <a:cs typeface="+mn-cs"/>
            </a:endParaRPr>
          </a:p>
        </p:txBody>
      </p:sp>
      <p:sp>
        <p:nvSpPr>
          <p:cNvPr id="6150"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cs typeface="+mn-cs"/>
              </a:defRPr>
            </a:lvl1pPr>
          </a:lstStyle>
          <a:p>
            <a:pPr>
              <a:defRPr/>
            </a:pPr>
            <a:endParaRPr lang="en-US"/>
          </a:p>
        </p:txBody>
      </p:sp>
      <p:sp>
        <p:nvSpPr>
          <p:cNvPr id="615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cs typeface="+mn-cs"/>
              </a:defRPr>
            </a:lvl1pPr>
          </a:lstStyle>
          <a:p>
            <a:pPr>
              <a:defRPr/>
            </a:pPr>
            <a:endParaRPr lang="en-US"/>
          </a:p>
        </p:txBody>
      </p:sp>
      <p:sp>
        <p:nvSpPr>
          <p:cNvPr id="6152" name="Rectangle 8"/>
          <p:cNvSpPr>
            <a:spLocks noGrp="1" noChangeArrowheads="1"/>
          </p:cNvSpPr>
          <p:nvPr>
            <p:ph type="sldNum" sz="quarter" idx="4"/>
          </p:nvPr>
        </p:nvSpPr>
        <p:spPr bwMode="auto">
          <a:xfrm>
            <a:off x="87376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rgbClr val="000000"/>
                </a:solidFill>
                <a:latin typeface="Verdana" pitchFamily="34" charset="0"/>
                <a:cs typeface="Arial" pitchFamily="34" charset="0"/>
              </a:defRPr>
            </a:lvl1pPr>
          </a:lstStyle>
          <a:p>
            <a:pPr>
              <a:defRPr/>
            </a:pPr>
            <a:fld id="{2E3EDD0B-88BB-40C0-AF5C-E9EE4AE228D7}" type="slidenum">
              <a:rPr lang="en-US" altLang="en-US"/>
              <a:pPr>
                <a:defRPr/>
              </a:pPr>
              <a:t>‹#›</a:t>
            </a:fld>
            <a:endParaRPr lang="en-US" altLang="en-US"/>
          </a:p>
        </p:txBody>
      </p:sp>
    </p:spTree>
    <p:extLst>
      <p:ext uri="{BB962C8B-B14F-4D97-AF65-F5344CB8AC3E}">
        <p14:creationId xmlns:p14="http://schemas.microsoft.com/office/powerpoint/2010/main" val="47259716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236999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2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6654288"/>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97276527"/>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96148614"/>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87150749"/>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4/20/2022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1257725"/>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Picture 18" descr="SUNHAP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88925"/>
            <a:ext cx="27432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2" descr="Ilustración de Dos Niños En La Escuela Yendo A La Escuela Uniforme y más  Vectores Libres de Derechos de Uniforme - iSto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3" y="3687879"/>
            <a:ext cx="41783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6">
            <a:extLst>
              <a:ext uri="{28A0092B-C50C-407E-A947-70E740481C1C}">
                <a14:useLocalDpi xmlns:a14="http://schemas.microsoft.com/office/drawing/2010/main" val="0"/>
              </a:ext>
            </a:extLst>
          </a:blip>
          <a:srcRect l="39369" r="-290" b="68999"/>
          <a:stretch>
            <a:fillRect/>
          </a:stretch>
        </p:blipFill>
        <p:spPr bwMode="auto">
          <a:xfrm>
            <a:off x="8229600" y="5410200"/>
            <a:ext cx="396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4662153" y="4498105"/>
            <a:ext cx="5177307" cy="742469"/>
          </a:xfrm>
          <a:prstGeom prst="roundRect">
            <a:avLst/>
          </a:prstGeom>
          <a:solidFill>
            <a:srgbClr val="ED7D31">
              <a:lumMod val="60000"/>
              <a:lumOff val="40000"/>
            </a:srgbClr>
          </a:solidFill>
          <a:ln w="12700" cap="flat" cmpd="sng" algn="ctr">
            <a:solidFill>
              <a:srgbClr val="ED7D31">
                <a:lumMod val="50000"/>
              </a:srgbClr>
            </a:solidFill>
            <a:prstDash val="solid"/>
            <a:miter lim="800000"/>
          </a:ln>
          <a:effectLst>
            <a:innerShdw blurRad="63500" dist="50800" dir="13500000">
              <a:prstClr val="black">
                <a:alpha val="50000"/>
              </a:prstClr>
            </a:innerShdw>
          </a:effectLst>
          <a:scene3d>
            <a:camera prst="orthographicFront"/>
            <a:lightRig rig="threePt" dir="t"/>
          </a:scene3d>
          <a:sp3d>
            <a:bevelT/>
          </a:sp3d>
        </p:spPr>
        <p:txBody>
          <a:bodyPr anchor="ctr"/>
          <a:lstStyle/>
          <a:p>
            <a:pPr algn="ctr" fontAlgn="auto">
              <a:spcBef>
                <a:spcPts val="0"/>
              </a:spcBef>
              <a:spcAft>
                <a:spcPts val="0"/>
              </a:spcAft>
              <a:defRPr/>
            </a:pPr>
            <a:r>
              <a:rPr lang="en-US" sz="3200" b="1" kern="0" dirty="0">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a:cs typeface="Times New Roman" panose="02020603050405020304" pitchFamily="18" charset="0"/>
              </a:rPr>
              <a:t>A. HOẠT ĐỘNG CƠ BẢN</a:t>
            </a:r>
          </a:p>
        </p:txBody>
      </p:sp>
      <p:sp>
        <p:nvSpPr>
          <p:cNvPr id="10" name="TextBox 11"/>
          <p:cNvSpPr txBox="1">
            <a:spLocks noChangeArrowheads="1"/>
          </p:cNvSpPr>
          <p:nvPr/>
        </p:nvSpPr>
        <p:spPr bwMode="auto">
          <a:xfrm>
            <a:off x="1896327" y="2483323"/>
            <a:ext cx="1158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r>
              <a:rPr lang="en-US" altLang="en-US" sz="4000" b="1" dirty="0">
                <a:effectLst>
                  <a:outerShdw blurRad="38100" dist="38100" dir="2700000" algn="tl">
                    <a:srgbClr val="000000">
                      <a:alpha val="43137"/>
                    </a:srgbClr>
                  </a:outerShdw>
                </a:effectLst>
                <a:latin typeface="HP001 4 hàng" pitchFamily="34" charset="0"/>
                <a:cs typeface="Arial" pitchFamily="34" charset="0"/>
              </a:rPr>
              <a:t>      </a:t>
            </a:r>
            <a:r>
              <a:rPr lang="en-US" altLang="en-US" sz="4000" b="1" dirty="0" err="1">
                <a:effectLst>
                  <a:outerShdw blurRad="38100" dist="38100" dir="2700000" algn="tl">
                    <a:srgbClr val="000000">
                      <a:alpha val="43137"/>
                    </a:srgbClr>
                  </a:outerShdw>
                </a:effectLst>
                <a:latin typeface="HP001 4 hàng" pitchFamily="34" charset="0"/>
                <a:cs typeface="Arial" pitchFamily="34" charset="0"/>
              </a:rPr>
              <a:t>Bài</a:t>
            </a:r>
            <a:r>
              <a:rPr lang="en-US" altLang="en-US" sz="4000" b="1" dirty="0">
                <a:effectLst>
                  <a:outerShdw blurRad="38100" dist="38100" dir="2700000" algn="tl">
                    <a:srgbClr val="000000">
                      <a:alpha val="43137"/>
                    </a:srgbClr>
                  </a:outerShdw>
                </a:effectLst>
                <a:latin typeface="HP001 4 hàng" pitchFamily="34" charset="0"/>
                <a:cs typeface="Arial" pitchFamily="34" charset="0"/>
              </a:rPr>
              <a:t> : Tiền Việt Nam</a:t>
            </a:r>
          </a:p>
        </p:txBody>
      </p:sp>
      <p:sp>
        <p:nvSpPr>
          <p:cNvPr id="12" name="TextBox 12"/>
          <p:cNvSpPr txBox="1">
            <a:spLocks noChangeArrowheads="1"/>
          </p:cNvSpPr>
          <p:nvPr/>
        </p:nvSpPr>
        <p:spPr bwMode="auto">
          <a:xfrm>
            <a:off x="2484993" y="1632324"/>
            <a:ext cx="5539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r>
              <a:rPr lang="en-US" altLang="en-US" sz="4000" b="1" dirty="0">
                <a:effectLst>
                  <a:outerShdw blurRad="38100" dist="38100" dir="2700000" algn="tl">
                    <a:srgbClr val="000000">
                      <a:alpha val="43137"/>
                    </a:srgbClr>
                  </a:outerShdw>
                </a:effectLst>
                <a:latin typeface="HP001 4 hàng" pitchFamily="34" charset="0"/>
                <a:cs typeface="Arial" pitchFamily="34" charset="0"/>
              </a:rPr>
              <a:t>                </a:t>
            </a:r>
            <a:r>
              <a:rPr lang="en-US" altLang="en-US" sz="4000" b="1" u="sng" dirty="0">
                <a:effectLst>
                  <a:outerShdw blurRad="38100" dist="38100" dir="2700000" algn="tl">
                    <a:srgbClr val="000000">
                      <a:alpha val="43137"/>
                    </a:srgbClr>
                  </a:outerShdw>
                </a:effectLst>
                <a:latin typeface="HP001 4 hàng" pitchFamily="34" charset="0"/>
                <a:cs typeface="Arial" pitchFamily="34" charset="0"/>
              </a:rPr>
              <a:t>Toán</a:t>
            </a:r>
          </a:p>
        </p:txBody>
      </p:sp>
    </p:spTree>
    <p:extLst>
      <p:ext uri="{BB962C8B-B14F-4D97-AF65-F5344CB8AC3E}">
        <p14:creationId xmlns:p14="http://schemas.microsoft.com/office/powerpoint/2010/main" val="2320739937"/>
      </p:ext>
    </p:extLst>
  </p:cSld>
  <p:clrMapOvr>
    <a:masterClrMapping/>
  </p:clrMapOvr>
  <p:transition spd="slow" advTm="111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20556210">
            <a:off x="1580831" y="1988056"/>
            <a:ext cx="8437684" cy="2790111"/>
          </a:xfrm>
          <a:prstGeom prst="roundRect">
            <a:avLst/>
          </a:prstGeom>
          <a:solidFill>
            <a:schemeClr val="accent2">
              <a:lumMod val="40000"/>
              <a:lumOff val="6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0" b="1" dirty="0">
                <a:solidFill>
                  <a:schemeClr val="tx1"/>
                </a:solidFill>
                <a:latin typeface="Times New Roman" panose="02020603050405020304" pitchFamily="18" charset="0"/>
                <a:ea typeface="Times New Roman" panose="02020603050405020304" pitchFamily="18" charset="0"/>
              </a:rPr>
              <a:t>*** The end ***</a:t>
            </a:r>
            <a:endParaRPr lang="en-US" sz="80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par>
                          <p:cTn id="19" fill="hold">
                            <p:stCondLst>
                              <p:cond delay="2000"/>
                            </p:stCondLst>
                            <p:childTnLst>
                              <p:par>
                                <p:cTn id="20" presetID="26" presetClass="emph" presetSubtype="0" fill="hold" nodeType="after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omb.wav"/>
                                        </p:tgtEl>
                                      </p:cMediaNode>
                                    </p:audio>
                                  </p:subTnLst>
                                </p:cTn>
                              </p:par>
                            </p:childTnLst>
                          </p:cTn>
                        </p:par>
                        <p:par>
                          <p:cTn id="23" fill="hold">
                            <p:stCondLst>
                              <p:cond delay="2500"/>
                            </p:stCondLst>
                            <p:childTnLst>
                              <p:par>
                                <p:cTn id="24" presetID="26" presetClass="emph" presetSubtype="0" fill="hold" nodeType="after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par>
                          <p:cTn id="27" fill="hold">
                            <p:stCondLst>
                              <p:cond delay="3000"/>
                            </p:stCondLst>
                            <p:childTnLst>
                              <p:par>
                                <p:cTn id="28" presetID="26" presetClass="emph" presetSubtype="0" fill="hold" nodeType="after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par>
                          <p:cTn id="31" fill="hold">
                            <p:stCondLst>
                              <p:cond delay="3500"/>
                            </p:stCondLst>
                            <p:childTnLst>
                              <p:par>
                                <p:cTn id="32" presetID="26" presetClass="emph" presetSubtype="0" fill="hold" nodeType="after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par>
                          <p:cTn id="35" fill="hold">
                            <p:stCondLst>
                              <p:cond delay="4000"/>
                            </p:stCondLst>
                            <p:childTnLst>
                              <p:par>
                                <p:cTn id="36" presetID="6" presetClass="emph" presetSubtype="0" fill="hold" nodeType="afterEffect">
                                  <p:stCondLst>
                                    <p:cond delay="0"/>
                                  </p:stCondLst>
                                  <p:childTnLst>
                                    <p:animScale>
                                      <p:cBhvr>
                                        <p:cTn id="37" dur="2000" fill="hold"/>
                                        <p:tgtEl>
                                          <p:spTgt spid="6"/>
                                        </p:tgtEl>
                                      </p:cBhvr>
                                      <p:by x="150000" y="150000"/>
                                    </p:animScale>
                                  </p:childTnLst>
                                  <p:subTnLst>
                                    <p:audio>
                                      <p:cMediaNode>
                                        <p:cTn display="0" masterRel="sameClick">
                                          <p:stCondLst>
                                            <p:cond evt="begin" delay="0">
                                              <p:tn val="3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8940800" y="2278063"/>
            <a:ext cx="18288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u="sng">
              <a:solidFill>
                <a:prstClr val="black"/>
              </a:solidFill>
              <a:latin typeface="VNI-Times" pitchFamily="2" charset="0"/>
              <a:cs typeface="+mn-cs"/>
            </a:endParaRPr>
          </a:p>
        </p:txBody>
      </p:sp>
      <p:sp>
        <p:nvSpPr>
          <p:cNvPr id="5" name="Text Box 80"/>
          <p:cNvSpPr txBox="1">
            <a:spLocks noChangeArrowheads="1"/>
          </p:cNvSpPr>
          <p:nvPr/>
        </p:nvSpPr>
        <p:spPr bwMode="auto">
          <a:xfrm>
            <a:off x="2032000" y="3657604"/>
            <a:ext cx="27432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a:solidFill>
                <a:prstClr val="black"/>
              </a:solidFill>
              <a:latin typeface="VNI-Times" pitchFamily="2" charset="0"/>
              <a:cs typeface="+mn-cs"/>
            </a:endParaRPr>
          </a:p>
        </p:txBody>
      </p:sp>
      <p:sp>
        <p:nvSpPr>
          <p:cNvPr id="6" name="Text Box 83"/>
          <p:cNvSpPr txBox="1">
            <a:spLocks noChangeArrowheads="1"/>
          </p:cNvSpPr>
          <p:nvPr/>
        </p:nvSpPr>
        <p:spPr bwMode="auto">
          <a:xfrm>
            <a:off x="4165600" y="5707063"/>
            <a:ext cx="23368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a:solidFill>
                <a:prstClr val="black"/>
              </a:solidFill>
              <a:latin typeface="VNI-Times" pitchFamily="2" charset="0"/>
              <a:cs typeface="+mn-cs"/>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52" y="2195513"/>
            <a:ext cx="55520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19313"/>
            <a:ext cx="538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348254"/>
            <a:ext cx="540173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6502400" y="3352808"/>
            <a:ext cx="4572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ct val="50000"/>
              </a:spcBef>
              <a:spcAft>
                <a:spcPts val="0"/>
              </a:spcAft>
            </a:pPr>
            <a:endParaRPr lang="vi-VN">
              <a:solidFill>
                <a:prstClr val="black"/>
              </a:solidFill>
              <a:latin typeface="Times New Roman" pitchFamily="18" charset="0"/>
              <a:cs typeface="+mn-cs"/>
            </a:endParaRPr>
          </a:p>
        </p:txBody>
      </p:sp>
      <p:sp>
        <p:nvSpPr>
          <p:cNvPr id="11" name="Text Box 92"/>
          <p:cNvSpPr txBox="1">
            <a:spLocks noChangeArrowheads="1"/>
          </p:cNvSpPr>
          <p:nvPr/>
        </p:nvSpPr>
        <p:spPr bwMode="auto">
          <a:xfrm>
            <a:off x="5689600" y="3657604"/>
            <a:ext cx="53848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ct val="50000"/>
              </a:spcBef>
              <a:spcAft>
                <a:spcPts val="0"/>
              </a:spcAft>
            </a:pPr>
            <a:endParaRPr lang="vi-VN">
              <a:solidFill>
                <a:prstClr val="black"/>
              </a:solidFill>
              <a:latin typeface="Times New Roman" pitchFamily="18" charset="0"/>
              <a:cs typeface="+mn-cs"/>
            </a:endParaRPr>
          </a:p>
        </p:txBody>
      </p:sp>
      <p:sp>
        <p:nvSpPr>
          <p:cNvPr id="3" name="Rectangle 2"/>
          <p:cNvSpPr/>
          <p:nvPr/>
        </p:nvSpPr>
        <p:spPr>
          <a:xfrm>
            <a:off x="260957" y="154676"/>
            <a:ext cx="11524643" cy="1754326"/>
          </a:xfrm>
          <a:prstGeom prst="rect">
            <a:avLst/>
          </a:prstGeom>
        </p:spPr>
        <p:txBody>
          <a:bodyPr wrap="square">
            <a:spAutoFit/>
          </a:bodyPr>
          <a:lstStyle/>
          <a:p>
            <a:pPr fontAlgn="auto">
              <a:spcBef>
                <a:spcPts val="0"/>
              </a:spcBef>
              <a:spcAft>
                <a:spcPts val="0"/>
              </a:spcAft>
            </a:pPr>
            <a:r>
              <a:rPr lang="vi-VN" sz="3600" b="1" dirty="0">
                <a:latin typeface="Times New Roman" pitchFamily="18" charset="0"/>
                <a:cs typeface="Times New Roman" pitchFamily="18" charset="0"/>
              </a:rPr>
              <a:t>2. Quan sát các tờ tiền dưới đây và trả lời câu hỏi:</a:t>
            </a:r>
            <a:endParaRPr lang="en-US" sz="3600" b="1" dirty="0">
              <a:latin typeface="Times New Roman" pitchFamily="18" charset="0"/>
              <a:cs typeface="Times New Roman" pitchFamily="18" charset="0"/>
            </a:endParaRPr>
          </a:p>
          <a:p>
            <a:pPr fontAlgn="auto">
              <a:spcBef>
                <a:spcPts val="0"/>
              </a:spcBef>
              <a:spcAft>
                <a:spcPts val="0"/>
              </a:spcAft>
            </a:pPr>
            <a:r>
              <a:rPr lang="en-US" sz="3600" dirty="0">
                <a:latin typeface="Times New Roman" pitchFamily="18" charset="0"/>
                <a:cs typeface="Times New Roman" pitchFamily="18" charset="0"/>
              </a:rPr>
              <a:t>a. Hình trên có các tờ giấy bạc loại nào?</a:t>
            </a:r>
          </a:p>
          <a:p>
            <a:pPr fontAlgn="auto">
              <a:spcBef>
                <a:spcPts val="0"/>
              </a:spcBef>
              <a:spcAft>
                <a:spcPts val="0"/>
              </a:spcAft>
            </a:pPr>
            <a:r>
              <a:rPr lang="en-US" sz="3600" dirty="0">
                <a:latin typeface="Times New Roman" pitchFamily="18" charset="0"/>
                <a:cs typeface="Times New Roman" pitchFamily="18" charset="0"/>
              </a:rPr>
              <a:t>b. Trên bề mặt của mỗi tờ giấy bạc có ghi những gì?</a:t>
            </a:r>
          </a:p>
        </p:txBody>
      </p:sp>
    </p:spTree>
    <p:extLst>
      <p:ext uri="{BB962C8B-B14F-4D97-AF65-F5344CB8AC3E}">
        <p14:creationId xmlns:p14="http://schemas.microsoft.com/office/powerpoint/2010/main" val="318168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2271794"/>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3" y="4495800"/>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8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179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effectLst>
                  <a:outerShdw blurRad="38100" dist="38100" dir="2700000" algn="tl">
                    <a:srgbClr val="000000">
                      <a:alpha val="43137"/>
                    </a:srgbClr>
                  </a:outerShdw>
                </a:effectLst>
                <a:latin typeface="Times New Roman" pitchFamily="18" charset="0"/>
                <a:cs typeface="Times New Roman" pitchFamily="18" charset="0"/>
              </a:rPr>
              <a:t>3.Chơi trò chơi “ Đố bạn”</a:t>
            </a:r>
          </a:p>
        </p:txBody>
      </p:sp>
      <p:sp>
        <p:nvSpPr>
          <p:cNvPr id="3" name="Content Placeholder 2"/>
          <p:cNvSpPr>
            <a:spLocks noGrp="1"/>
          </p:cNvSpPr>
          <p:nvPr>
            <p:ph idx="1"/>
          </p:nvPr>
        </p:nvSpPr>
        <p:spPr>
          <a:xfrm>
            <a:off x="406400" y="1295400"/>
            <a:ext cx="10972800" cy="4525963"/>
          </a:xfrm>
        </p:spPr>
        <p:txBody>
          <a:bodyPr>
            <a:normAutofit lnSpcReduction="10000"/>
          </a:bodyPr>
          <a:lstStyle/>
          <a:p>
            <a:pPr marL="0" indent="0">
              <a:buNone/>
            </a:pPr>
            <a:r>
              <a:rPr lang="vi-VN" dirty="0">
                <a:solidFill>
                  <a:srgbClr val="000000"/>
                </a:solidFill>
                <a:latin typeface="+mj-lt"/>
              </a:rPr>
              <a:t>Muốn có 100 000 đồng thì cần lấy:</a:t>
            </a:r>
          </a:p>
          <a:p>
            <a:pPr marL="514350" indent="-514350">
              <a:buAutoNum type="alphaLcPeriod"/>
            </a:pPr>
            <a:r>
              <a:rPr lang="vi-VN" dirty="0">
                <a:solidFill>
                  <a:srgbClr val="000000"/>
                </a:solidFill>
                <a:latin typeface="+mj-lt"/>
              </a:rPr>
              <a:t>Mấy tờ 50 000 đồng?</a:t>
            </a:r>
            <a:endParaRPr lang="en-US" dirty="0">
              <a:solidFill>
                <a:srgbClr val="000000"/>
              </a:solidFill>
              <a:latin typeface="+mj-lt"/>
            </a:endParaRPr>
          </a:p>
          <a:p>
            <a:pPr marL="0" indent="0">
              <a:buNone/>
            </a:pPr>
            <a:endParaRPr lang="en-US" dirty="0">
              <a:solidFill>
                <a:srgbClr val="000000"/>
              </a:solidFill>
              <a:latin typeface="+mj-lt"/>
            </a:endParaRPr>
          </a:p>
          <a:p>
            <a:pPr marL="0" indent="0">
              <a:buNone/>
            </a:pPr>
            <a:endParaRPr lang="vi-VN" dirty="0">
              <a:solidFill>
                <a:srgbClr val="000000"/>
              </a:solidFill>
              <a:latin typeface="+mj-lt"/>
            </a:endParaRPr>
          </a:p>
          <a:p>
            <a:pPr marL="0" indent="0">
              <a:buNone/>
            </a:pPr>
            <a:r>
              <a:rPr lang="vi-VN" dirty="0">
                <a:solidFill>
                  <a:srgbClr val="000000"/>
                </a:solidFill>
                <a:latin typeface="+mj-lt"/>
              </a:rPr>
              <a:t>b. Mấy tờ 20 000 đồng?</a:t>
            </a:r>
            <a:endParaRPr lang="en-US" dirty="0">
              <a:solidFill>
                <a:srgbClr val="000000"/>
              </a:solidFill>
              <a:latin typeface="+mj-lt"/>
            </a:endParaRPr>
          </a:p>
          <a:p>
            <a:pPr marL="0" indent="0">
              <a:buNone/>
            </a:pPr>
            <a:endParaRPr lang="en-US" dirty="0">
              <a:solidFill>
                <a:srgbClr val="000000"/>
              </a:solidFill>
              <a:latin typeface="+mj-lt"/>
            </a:endParaRPr>
          </a:p>
          <a:p>
            <a:pPr marL="0" indent="0">
              <a:buNone/>
            </a:pPr>
            <a:endParaRPr lang="vi-VN" dirty="0">
              <a:solidFill>
                <a:srgbClr val="000000"/>
              </a:solidFill>
              <a:latin typeface="+mj-lt"/>
            </a:endParaRPr>
          </a:p>
          <a:p>
            <a:pPr marL="0" indent="0">
              <a:buNone/>
            </a:pPr>
            <a:r>
              <a:rPr lang="vi-VN" dirty="0">
                <a:solidFill>
                  <a:srgbClr val="000000"/>
                </a:solidFill>
                <a:latin typeface="+mj-lt"/>
              </a:rPr>
              <a:t>c. Mấy tờ 10 000 đồng?</a:t>
            </a:r>
          </a:p>
          <a:p>
            <a:pPr marL="0" indent="0">
              <a:buNone/>
            </a:pPr>
            <a:endParaRPr lang="en-US" dirty="0">
              <a:latin typeface="+mj-lt"/>
            </a:endParaRPr>
          </a:p>
        </p:txBody>
      </p:sp>
      <p:sp>
        <p:nvSpPr>
          <p:cNvPr id="4" name="Rectangle 3"/>
          <p:cNvSpPr/>
          <p:nvPr/>
        </p:nvSpPr>
        <p:spPr>
          <a:xfrm>
            <a:off x="711200" y="2438469"/>
            <a:ext cx="6908800" cy="584775"/>
          </a:xfrm>
          <a:prstGeom prst="rect">
            <a:avLst/>
          </a:prstGeom>
        </p:spPr>
        <p:txBody>
          <a:bodyPr wrap="square">
            <a:spAutoFit/>
          </a:bodyPr>
          <a:lstStyle/>
          <a:p>
            <a:pPr fontAlgn="auto">
              <a:spcBef>
                <a:spcPts val="0"/>
              </a:spcBef>
              <a:spcAft>
                <a:spcPts val="0"/>
              </a:spcAft>
            </a:pPr>
            <a:r>
              <a:rPr lang="vi-VN" sz="3200" dirty="0">
                <a:solidFill>
                  <a:srgbClr val="000000"/>
                </a:solidFill>
                <a:latin typeface="Times New Roman"/>
                <a:cs typeface="+mn-cs"/>
              </a:rPr>
              <a:t> 2 tờ 50 000 đồng.</a:t>
            </a:r>
            <a:endParaRPr lang="en-US" sz="3200" dirty="0">
              <a:solidFill>
                <a:prstClr val="black"/>
              </a:solidFill>
              <a:latin typeface="Calibri"/>
              <a:cs typeface="+mn-cs"/>
            </a:endParaRPr>
          </a:p>
        </p:txBody>
      </p:sp>
      <p:sp>
        <p:nvSpPr>
          <p:cNvPr id="5" name="Rectangle 4"/>
          <p:cNvSpPr/>
          <p:nvPr/>
        </p:nvSpPr>
        <p:spPr>
          <a:xfrm>
            <a:off x="1016000" y="4114869"/>
            <a:ext cx="5791200" cy="584775"/>
          </a:xfrm>
          <a:prstGeom prst="rect">
            <a:avLst/>
          </a:prstGeom>
        </p:spPr>
        <p:txBody>
          <a:bodyPr wrap="square">
            <a:spAutoFit/>
          </a:bodyPr>
          <a:lstStyle/>
          <a:p>
            <a:pPr fontAlgn="auto">
              <a:spcBef>
                <a:spcPts val="0"/>
              </a:spcBef>
              <a:spcAft>
                <a:spcPts val="0"/>
              </a:spcAft>
            </a:pPr>
            <a:r>
              <a:rPr lang="vi-VN" sz="3200" dirty="0">
                <a:solidFill>
                  <a:srgbClr val="000000"/>
                </a:solidFill>
                <a:latin typeface="Times New Roman"/>
                <a:cs typeface="+mn-cs"/>
              </a:rPr>
              <a:t>5 tờ 20 000 đồng.</a:t>
            </a:r>
            <a:endParaRPr lang="en-US" sz="3200" dirty="0">
              <a:solidFill>
                <a:prstClr val="black"/>
              </a:solidFill>
              <a:latin typeface="Calibri"/>
              <a:cs typeface="+mn-cs"/>
            </a:endParaRPr>
          </a:p>
        </p:txBody>
      </p:sp>
      <p:sp>
        <p:nvSpPr>
          <p:cNvPr id="6" name="Rectangle 5"/>
          <p:cNvSpPr/>
          <p:nvPr/>
        </p:nvSpPr>
        <p:spPr>
          <a:xfrm>
            <a:off x="1224767" y="5722262"/>
            <a:ext cx="3284874" cy="584775"/>
          </a:xfrm>
          <a:prstGeom prst="rect">
            <a:avLst/>
          </a:prstGeom>
        </p:spPr>
        <p:txBody>
          <a:bodyPr wrap="none">
            <a:spAutoFit/>
          </a:bodyPr>
          <a:lstStyle/>
          <a:p>
            <a:pPr fontAlgn="auto">
              <a:spcBef>
                <a:spcPts val="0"/>
              </a:spcBef>
              <a:spcAft>
                <a:spcPts val="0"/>
              </a:spcAft>
            </a:pPr>
            <a:r>
              <a:rPr lang="en-US" sz="3200" dirty="0">
                <a:solidFill>
                  <a:srgbClr val="000000"/>
                </a:solidFill>
                <a:latin typeface="Times New Roman"/>
                <a:cs typeface="+mn-cs"/>
              </a:rPr>
              <a:t>10</a:t>
            </a:r>
            <a:r>
              <a:rPr lang="vi-VN" sz="3200" dirty="0">
                <a:solidFill>
                  <a:srgbClr val="000000"/>
                </a:solidFill>
                <a:latin typeface="Times New Roman"/>
                <a:cs typeface="+mn-cs"/>
              </a:rPr>
              <a:t> tờ </a:t>
            </a:r>
            <a:r>
              <a:rPr lang="en-US" sz="3200" dirty="0">
                <a:solidFill>
                  <a:srgbClr val="000000"/>
                </a:solidFill>
                <a:latin typeface="Times New Roman"/>
                <a:cs typeface="+mn-cs"/>
              </a:rPr>
              <a:t>1</a:t>
            </a:r>
            <a:r>
              <a:rPr lang="vi-VN" sz="3200" dirty="0">
                <a:solidFill>
                  <a:srgbClr val="000000"/>
                </a:solidFill>
                <a:latin typeface="Times New Roman"/>
                <a:cs typeface="+mn-cs"/>
              </a:rPr>
              <a:t>0 000 đồng.</a:t>
            </a:r>
            <a:endParaRPr lang="en-US" sz="3200" dirty="0">
              <a:solidFill>
                <a:prstClr val="black"/>
              </a:solidFill>
              <a:latin typeface="Calibri"/>
              <a:cs typeface="+mn-cs"/>
            </a:endParaRPr>
          </a:p>
        </p:txBody>
      </p:sp>
    </p:spTree>
    <p:extLst>
      <p:ext uri="{BB962C8B-B14F-4D97-AF65-F5344CB8AC3E}">
        <p14:creationId xmlns:p14="http://schemas.microsoft.com/office/powerpoint/2010/main" val="27572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4716" y="897328"/>
            <a:ext cx="11379200" cy="685800"/>
          </a:xfrm>
        </p:spPr>
        <p:txBody>
          <a:bodyPr>
            <a:normAutofit/>
          </a:bodyPr>
          <a:lstStyle/>
          <a:p>
            <a:pPr algn="l"/>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Quan sát tranh rồi thực hiện hoạt động 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1988800" cy="4800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104" y="19442"/>
            <a:ext cx="6516688"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1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190806" y="75891"/>
            <a:ext cx="6475055" cy="742469"/>
          </a:xfrm>
          <a:prstGeom prst="roundRect">
            <a:avLst/>
          </a:prstGeom>
          <a:solidFill>
            <a:srgbClr val="ED7D31">
              <a:lumMod val="60000"/>
              <a:lumOff val="40000"/>
            </a:srgbClr>
          </a:solidFill>
          <a:ln w="12700" cap="flat" cmpd="sng" algn="ctr">
            <a:solidFill>
              <a:srgbClr val="ED7D31">
                <a:lumMod val="50000"/>
              </a:srgbClr>
            </a:solidFill>
            <a:prstDash val="solid"/>
            <a:miter lim="800000"/>
          </a:ln>
          <a:effectLst>
            <a:innerShdw blurRad="63500" dist="50800" dir="13500000">
              <a:prstClr val="black">
                <a:alpha val="50000"/>
              </a:prstClr>
            </a:innerShdw>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HOẠT ĐỘNG THỰC HÀNH</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12" y="102681"/>
            <a:ext cx="1427501" cy="134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6564" y="1726305"/>
            <a:ext cx="11154285" cy="3416320"/>
          </a:xfrm>
          <a:prstGeom prst="rect">
            <a:avLst/>
          </a:prstGeom>
        </p:spPr>
        <p:txBody>
          <a:bodyPr wrap="square">
            <a:spAutoFit/>
          </a:bodyPr>
          <a:lstStyle/>
          <a:p>
            <a:r>
              <a:rPr lang="vi-VN" sz="3600" dirty="0">
                <a:effectLst>
                  <a:outerShdw blurRad="38100" dist="38100" dir="2700000" algn="tl">
                    <a:srgbClr val="000000">
                      <a:alpha val="43137"/>
                    </a:srgbClr>
                  </a:outerShdw>
                </a:effectLst>
                <a:latin typeface="Times New Roman" pitchFamily="18" charset="0"/>
                <a:cs typeface="Times New Roman" pitchFamily="18" charset="0"/>
              </a:rPr>
              <a:t>Trong các đồ vật trên, đồ vật nào có giá cao nhất, đồ vật nào có giá thấp nhất?</a:t>
            </a:r>
          </a:p>
          <a:p>
            <a:endParaRPr lang="vi-VN" sz="3600" dirty="0">
              <a:effectLst>
                <a:outerShdw blurRad="38100" dist="38100" dir="2700000" algn="tl">
                  <a:srgbClr val="000000">
                    <a:alpha val="43137"/>
                  </a:srgbClr>
                </a:outerShdw>
              </a:effectLst>
              <a:latin typeface="Times New Roman" pitchFamily="18" charset="0"/>
              <a:cs typeface="Times New Roman" pitchFamily="18" charset="0"/>
            </a:endParaRPr>
          </a:p>
          <a:p>
            <a:r>
              <a:rPr lang="vi-VN" sz="3600" dirty="0">
                <a:effectLst>
                  <a:outerShdw blurRad="38100" dist="38100" dir="2700000" algn="tl">
                    <a:srgbClr val="000000">
                      <a:alpha val="43137"/>
                    </a:srgbClr>
                  </a:outerShdw>
                </a:effectLst>
                <a:latin typeface="Times New Roman" pitchFamily="18" charset="0"/>
                <a:cs typeface="Times New Roman" pitchFamily="18" charset="0"/>
              </a:rPr>
              <a:t>Mua quyển truyện và con lợn tiết kiệm hết bao nhiêu tiền?</a:t>
            </a:r>
          </a:p>
          <a:p>
            <a:endParaRPr lang="vi-VN" sz="3600" dirty="0">
              <a:effectLst>
                <a:outerShdw blurRad="38100" dist="38100" dir="2700000" algn="tl">
                  <a:srgbClr val="000000">
                    <a:alpha val="43137"/>
                  </a:srgbClr>
                </a:outerShdw>
              </a:effectLst>
              <a:latin typeface="Times New Roman" pitchFamily="18" charset="0"/>
              <a:cs typeface="Times New Roman" pitchFamily="18" charset="0"/>
            </a:endParaRPr>
          </a:p>
          <a:p>
            <a:r>
              <a:rPr lang="vi-VN" sz="3600" dirty="0">
                <a:effectLst>
                  <a:outerShdw blurRad="38100" dist="38100" dir="2700000" algn="tl">
                    <a:srgbClr val="000000">
                      <a:alpha val="43137"/>
                    </a:srgbClr>
                  </a:outerShdw>
                </a:effectLst>
                <a:latin typeface="Times New Roman" pitchFamily="18" charset="0"/>
                <a:cs typeface="Times New Roman" pitchFamily="18" charset="0"/>
              </a:rPr>
              <a:t>Quyển truyện đắt hơn cái ê ke bao nhiêu tiền?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677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644799" y="67888"/>
            <a:ext cx="8717764" cy="646331"/>
          </a:xfrm>
          <a:prstGeom prst="rect">
            <a:avLst/>
          </a:prstGeom>
          <a:noFill/>
        </p:spPr>
        <p:txBody>
          <a:bodyPr wrap="square" rtlCol="0">
            <a:spAutoFit/>
          </a:bodyPr>
          <a:lstStyle/>
          <a:p>
            <a:pPr fontAlgn="auto">
              <a:spcBef>
                <a:spcPts val="0"/>
              </a:spcBef>
              <a:spcAft>
                <a:spcPts val="0"/>
              </a:spcAft>
            </a:pPr>
            <a:r>
              <a:rPr lang="en-US" sz="3600" b="1" u="sng" dirty="0">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Mỗi ví đựng bao nhiêu tiền?</a:t>
            </a:r>
          </a:p>
        </p:txBody>
      </p:sp>
      <p:sp>
        <p:nvSpPr>
          <p:cNvPr id="5" name="TextBox 4"/>
          <p:cNvSpPr txBox="1"/>
          <p:nvPr/>
        </p:nvSpPr>
        <p:spPr>
          <a:xfrm>
            <a:off x="372196" y="731877"/>
            <a:ext cx="474809"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a) </a:t>
            </a:r>
          </a:p>
        </p:txBody>
      </p:sp>
      <p:sp>
        <p:nvSpPr>
          <p:cNvPr id="6" name="Round Diagonal Corner Rectangle 5"/>
          <p:cNvSpPr/>
          <p:nvPr/>
        </p:nvSpPr>
        <p:spPr>
          <a:xfrm>
            <a:off x="926141" y="906846"/>
            <a:ext cx="4633971" cy="1302995"/>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b="1">
              <a:solidFill>
                <a:prstClr val="black"/>
              </a:solidFill>
              <a:latin typeface="Times New Roman" pitchFamily="18" charset="0"/>
              <a:cs typeface="Times New Roman" pitchFamily="18" charset="0"/>
            </a:endParaRPr>
          </a:p>
        </p:txBody>
      </p:sp>
      <p:sp>
        <p:nvSpPr>
          <p:cNvPr id="7" name="TextBox 6"/>
          <p:cNvSpPr txBox="1"/>
          <p:nvPr/>
        </p:nvSpPr>
        <p:spPr>
          <a:xfrm>
            <a:off x="1200755" y="947317"/>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3518442" y="996595"/>
            <a:ext cx="156004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r>
              <a:rPr lang="en-US" sz="2000" b="1" dirty="0">
                <a:solidFill>
                  <a:prstClr val="black"/>
                </a:solidFill>
                <a:latin typeface="Times New Roman" pitchFamily="18" charset="0"/>
                <a:cs typeface="Times New Roman" pitchFamily="18" charset="0"/>
              </a:rPr>
              <a:t> </a:t>
            </a:r>
          </a:p>
        </p:txBody>
      </p:sp>
      <p:sp>
        <p:nvSpPr>
          <p:cNvPr id="9" name="TextBox 8"/>
          <p:cNvSpPr txBox="1"/>
          <p:nvPr/>
        </p:nvSpPr>
        <p:spPr>
          <a:xfrm>
            <a:off x="1095751" y="142232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0" name="TextBox 9"/>
          <p:cNvSpPr txBox="1"/>
          <p:nvPr/>
        </p:nvSpPr>
        <p:spPr>
          <a:xfrm>
            <a:off x="1435798" y="2335351"/>
            <a:ext cx="3062935" cy="400110"/>
          </a:xfrm>
          <a:prstGeom prst="rect">
            <a:avLst/>
          </a:prstGeom>
          <a:noFill/>
          <a:ln>
            <a:solidFill>
              <a:schemeClr val="bg1"/>
            </a:solidFill>
          </a:ln>
        </p:spPr>
        <p:txBody>
          <a:bodyPr wrap="squar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50 000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6613701" y="833870"/>
            <a:ext cx="420307"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b)</a:t>
            </a:r>
          </a:p>
        </p:txBody>
      </p:sp>
      <p:sp>
        <p:nvSpPr>
          <p:cNvPr id="12" name="Snip Same Side Corner Rectangle 11"/>
          <p:cNvSpPr/>
          <p:nvPr/>
        </p:nvSpPr>
        <p:spPr>
          <a:xfrm>
            <a:off x="7156164" y="921520"/>
            <a:ext cx="4288597" cy="1401726"/>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7458667" y="1091543"/>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4" name="TextBox 13"/>
          <p:cNvSpPr txBox="1"/>
          <p:nvPr/>
        </p:nvSpPr>
        <p:spPr>
          <a:xfrm>
            <a:off x="9585850" y="1146959"/>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5" name="TextBox 14"/>
          <p:cNvSpPr txBox="1"/>
          <p:nvPr/>
        </p:nvSpPr>
        <p:spPr>
          <a:xfrm>
            <a:off x="746184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6" name="TextBox 15"/>
          <p:cNvSpPr txBox="1"/>
          <p:nvPr/>
        </p:nvSpPr>
        <p:spPr>
          <a:xfrm>
            <a:off x="952322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7" name="TextBox 16"/>
          <p:cNvSpPr txBox="1"/>
          <p:nvPr/>
        </p:nvSpPr>
        <p:spPr>
          <a:xfrm>
            <a:off x="7538047" y="2370152"/>
            <a:ext cx="3471660"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60 000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209468" y="3065666"/>
            <a:ext cx="40427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c)</a:t>
            </a:r>
          </a:p>
        </p:txBody>
      </p:sp>
      <p:sp>
        <p:nvSpPr>
          <p:cNvPr id="19" name="Snip and Round Single Corner Rectangle 18"/>
          <p:cNvSpPr/>
          <p:nvPr/>
        </p:nvSpPr>
        <p:spPr>
          <a:xfrm>
            <a:off x="730899" y="3151769"/>
            <a:ext cx="4255460" cy="16901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1095751" y="336910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1" name="TextBox 20"/>
          <p:cNvSpPr txBox="1"/>
          <p:nvPr/>
        </p:nvSpPr>
        <p:spPr>
          <a:xfrm>
            <a:off x="3216586" y="3382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50 000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2" name="TextBox 21"/>
          <p:cNvSpPr txBox="1"/>
          <p:nvPr/>
        </p:nvSpPr>
        <p:spPr>
          <a:xfrm>
            <a:off x="996380" y="3939838"/>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3" name="TextBox 22"/>
          <p:cNvSpPr txBox="1"/>
          <p:nvPr/>
        </p:nvSpPr>
        <p:spPr>
          <a:xfrm>
            <a:off x="3241140" y="393983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4" name="TextBox 23"/>
          <p:cNvSpPr txBox="1"/>
          <p:nvPr/>
        </p:nvSpPr>
        <p:spPr>
          <a:xfrm>
            <a:off x="1219201" y="5105400"/>
            <a:ext cx="276987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82 000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25" name="TextBox 24"/>
          <p:cNvSpPr txBox="1"/>
          <p:nvPr/>
        </p:nvSpPr>
        <p:spPr>
          <a:xfrm>
            <a:off x="6431465" y="3060875"/>
            <a:ext cx="42030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d)</a:t>
            </a:r>
          </a:p>
        </p:txBody>
      </p:sp>
      <p:sp>
        <p:nvSpPr>
          <p:cNvPr id="26" name="Round Same Side Corner Rectangle 25"/>
          <p:cNvSpPr/>
          <p:nvPr/>
        </p:nvSpPr>
        <p:spPr>
          <a:xfrm>
            <a:off x="6987372" y="3302932"/>
            <a:ext cx="4696629" cy="153897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7" name="TextBox 26"/>
          <p:cNvSpPr txBox="1"/>
          <p:nvPr/>
        </p:nvSpPr>
        <p:spPr>
          <a:xfrm>
            <a:off x="7104060" y="3939838"/>
            <a:ext cx="130356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8" name="TextBox 27"/>
          <p:cNvSpPr txBox="1"/>
          <p:nvPr/>
        </p:nvSpPr>
        <p:spPr>
          <a:xfrm>
            <a:off x="9220584" y="3456665"/>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9" name="TextBox 28"/>
          <p:cNvSpPr txBox="1"/>
          <p:nvPr/>
        </p:nvSpPr>
        <p:spPr>
          <a:xfrm>
            <a:off x="6987371" y="3417888"/>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0" name="TextBox 29"/>
          <p:cNvSpPr txBox="1"/>
          <p:nvPr/>
        </p:nvSpPr>
        <p:spPr>
          <a:xfrm>
            <a:off x="8525942" y="5235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33 000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33" name="TextBox 32"/>
          <p:cNvSpPr txBox="1"/>
          <p:nvPr/>
        </p:nvSpPr>
        <p:spPr>
          <a:xfrm>
            <a:off x="3507782" y="1444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5" name="TextBox 34"/>
          <p:cNvSpPr txBox="1"/>
          <p:nvPr/>
        </p:nvSpPr>
        <p:spPr>
          <a:xfrm>
            <a:off x="9303590" y="3938716"/>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3198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85" y="195623"/>
            <a:ext cx="9544792" cy="646331"/>
          </a:xfrm>
          <a:prstGeom prst="rect">
            <a:avLst/>
          </a:prstGeom>
          <a:noFill/>
        </p:spPr>
        <p:txBody>
          <a:bodyPr wrap="none" rtlCol="0">
            <a:spAutoFit/>
          </a:bodyPr>
          <a:lstStyle/>
          <a:p>
            <a:pPr algn="just" fontAlgn="auto">
              <a:spcBef>
                <a:spcPts val="0"/>
              </a:spcBef>
              <a:spcAft>
                <a:spcPts val="0"/>
              </a:spcAft>
            </a:pPr>
            <a:r>
              <a:rPr lang="en-US" sz="36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Bài 3:</a:t>
            </a:r>
            <a:r>
              <a:rPr lang="en-US" sz="36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Viết số thích hợp vào ô trống (theo mẫu):</a:t>
            </a:r>
          </a:p>
        </p:txBody>
      </p:sp>
      <p:graphicFrame>
        <p:nvGraphicFramePr>
          <p:cNvPr id="10" name="Table 9"/>
          <p:cNvGraphicFramePr>
            <a:graphicFrameLocks noGrp="1"/>
          </p:cNvGraphicFramePr>
          <p:nvPr>
            <p:extLst>
              <p:ext uri="{D42A27DB-BD31-4B8C-83A1-F6EECF244321}">
                <p14:modId xmlns:p14="http://schemas.microsoft.com/office/powerpoint/2010/main" val="815840415"/>
              </p:ext>
            </p:extLst>
          </p:nvPr>
        </p:nvGraphicFramePr>
        <p:xfrm>
          <a:off x="246889" y="1219206"/>
          <a:ext cx="11684002" cy="5222511"/>
        </p:xfrm>
        <a:graphic>
          <a:graphicData uri="http://schemas.openxmlformats.org/drawingml/2006/table">
            <a:tbl>
              <a:tblPr firstRow="1" bandRow="1">
                <a:tableStyleId>{5C22544A-7EE6-4342-B048-85BDC9FD1C3A}</a:tableStyleId>
              </a:tblPr>
              <a:tblGrid>
                <a:gridCol w="483311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gridCol w="2482087">
                  <a:extLst>
                    <a:ext uri="{9D8B030D-6E8A-4147-A177-3AD203B41FA5}">
                      <a16:colId xmlns:a16="http://schemas.microsoft.com/office/drawing/2014/main" val="20003"/>
                    </a:ext>
                  </a:extLst>
                </a:gridCol>
              </a:tblGrid>
              <a:tr h="601451">
                <a:tc rowSpan="2">
                  <a:txBody>
                    <a:bodyPr/>
                    <a:lstStyle/>
                    <a:p>
                      <a:pPr algn="l"/>
                      <a:r>
                        <a:rPr lang="en-US" sz="3200" b="1" dirty="0" err="1">
                          <a:solidFill>
                            <a:schemeClr val="tx1"/>
                          </a:solidFill>
                          <a:latin typeface="Times New Roman" pitchFamily="18" charset="0"/>
                          <a:cs typeface="Times New Roman" pitchFamily="18" charset="0"/>
                        </a:rPr>
                        <a:t>Tổng</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số</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tiền</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3200" b="1" dirty="0" err="1">
                          <a:solidFill>
                            <a:schemeClr val="tx1"/>
                          </a:solidFill>
                          <a:latin typeface="Times New Roman" pitchFamily="18" charset="0"/>
                          <a:cs typeface="Times New Roman" pitchFamily="18" charset="0"/>
                        </a:rPr>
                        <a:t>Số</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các</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tờ</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giấy</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bạc</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64106">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10</a:t>
                      </a:r>
                      <a:r>
                        <a:rPr lang="en-US" sz="3200" b="1" baseline="0" dirty="0">
                          <a:solidFill>
                            <a:schemeClr val="tx1"/>
                          </a:solidFill>
                          <a:latin typeface="Times New Roman" pitchFamily="18" charset="0"/>
                          <a:cs typeface="Times New Roman" pitchFamily="18" charset="0"/>
                        </a:rPr>
                        <a:t> 000 </a:t>
                      </a:r>
                      <a:r>
                        <a:rPr lang="en-US" sz="3200" b="1" baseline="0"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20 000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50 000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39660">
                <a:tc>
                  <a:txBody>
                    <a:bodyPr/>
                    <a:lstStyle/>
                    <a:p>
                      <a:pPr algn="l"/>
                      <a:r>
                        <a:rPr lang="en-US" sz="3200" b="1" dirty="0">
                          <a:solidFill>
                            <a:schemeClr val="tx1"/>
                          </a:solidFill>
                          <a:latin typeface="Times New Roman" pitchFamily="18" charset="0"/>
                          <a:cs typeface="Times New Roman" pitchFamily="18" charset="0"/>
                        </a:rPr>
                        <a:t>80 000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26035">
                <a:tc>
                  <a:txBody>
                    <a:bodyPr/>
                    <a:lstStyle/>
                    <a:p>
                      <a:pPr algn="l"/>
                      <a:r>
                        <a:rPr lang="en-US" sz="3200" b="1" dirty="0">
                          <a:solidFill>
                            <a:schemeClr val="tx1"/>
                          </a:solidFill>
                          <a:latin typeface="Times New Roman" pitchFamily="18" charset="0"/>
                          <a:cs typeface="Times New Roman" pitchFamily="18" charset="0"/>
                        </a:rPr>
                        <a:t>70 000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88565">
                <a:tc>
                  <a:txBody>
                    <a:bodyPr/>
                    <a:lstStyle/>
                    <a:p>
                      <a:pPr algn="l"/>
                      <a:r>
                        <a:rPr lang="en-US" sz="3200" b="1" dirty="0">
                          <a:solidFill>
                            <a:schemeClr val="tx1"/>
                          </a:solidFill>
                          <a:latin typeface="Times New Roman" pitchFamily="18" charset="0"/>
                          <a:cs typeface="Times New Roman" pitchFamily="18" charset="0"/>
                        </a:rPr>
                        <a:t>100 000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5827336" y="3392067"/>
            <a:ext cx="688465"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3</a:t>
            </a:r>
          </a:p>
        </p:txBody>
      </p:sp>
      <p:sp>
        <p:nvSpPr>
          <p:cNvPr id="12" name="TextBox 11"/>
          <p:cNvSpPr txBox="1"/>
          <p:nvPr/>
        </p:nvSpPr>
        <p:spPr>
          <a:xfrm>
            <a:off x="7899984" y="3458571"/>
            <a:ext cx="643961"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0</a:t>
            </a:r>
          </a:p>
        </p:txBody>
      </p:sp>
      <p:sp>
        <p:nvSpPr>
          <p:cNvPr id="13" name="TextBox 12"/>
          <p:cNvSpPr txBox="1"/>
          <p:nvPr/>
        </p:nvSpPr>
        <p:spPr>
          <a:xfrm>
            <a:off x="10261600" y="3380161"/>
            <a:ext cx="914400"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1</a:t>
            </a:r>
          </a:p>
        </p:txBody>
      </p:sp>
      <p:sp>
        <p:nvSpPr>
          <p:cNvPr id="14" name="TextBox 13"/>
          <p:cNvSpPr txBox="1"/>
          <p:nvPr/>
        </p:nvSpPr>
        <p:spPr>
          <a:xfrm>
            <a:off x="7331695" y="5638800"/>
            <a:ext cx="184731" cy="369332"/>
          </a:xfrm>
          <a:prstGeom prst="rect">
            <a:avLst/>
          </a:prstGeom>
          <a:noFill/>
        </p:spPr>
        <p:txBody>
          <a:bodyPr wrap="none" rtlCol="0">
            <a:spAutoFit/>
          </a:bodyPr>
          <a:lstStyle/>
          <a:p>
            <a:pPr fontAlgn="auto">
              <a:spcBef>
                <a:spcPts val="0"/>
              </a:spcBef>
              <a:spcAft>
                <a:spcPts val="0"/>
              </a:spcAft>
            </a:pPr>
            <a:endParaRPr lang="en-US">
              <a:solidFill>
                <a:prstClr val="black"/>
              </a:solidFill>
              <a:latin typeface="Calibri"/>
              <a:cs typeface="+mn-cs"/>
            </a:endParaRPr>
          </a:p>
        </p:txBody>
      </p:sp>
      <p:sp>
        <p:nvSpPr>
          <p:cNvPr id="15" name="TextBox 14"/>
          <p:cNvSpPr txBox="1"/>
          <p:nvPr/>
        </p:nvSpPr>
        <p:spPr>
          <a:xfrm>
            <a:off x="6103710" y="3960627"/>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0</a:t>
            </a:r>
          </a:p>
        </p:txBody>
      </p:sp>
      <p:sp>
        <p:nvSpPr>
          <p:cNvPr id="16" name="TextBox 15"/>
          <p:cNvSpPr txBox="1"/>
          <p:nvPr/>
        </p:nvSpPr>
        <p:spPr>
          <a:xfrm>
            <a:off x="8071091" y="3960627"/>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17" name="TextBox 16"/>
          <p:cNvSpPr txBox="1"/>
          <p:nvPr/>
        </p:nvSpPr>
        <p:spPr>
          <a:xfrm>
            <a:off x="10447330" y="3981833"/>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18" name="TextBox 17"/>
          <p:cNvSpPr txBox="1"/>
          <p:nvPr/>
        </p:nvSpPr>
        <p:spPr>
          <a:xfrm>
            <a:off x="5845838" y="4579983"/>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2</a:t>
            </a:r>
          </a:p>
        </p:txBody>
      </p:sp>
      <p:sp>
        <p:nvSpPr>
          <p:cNvPr id="19" name="TextBox 18"/>
          <p:cNvSpPr txBox="1"/>
          <p:nvPr/>
        </p:nvSpPr>
        <p:spPr>
          <a:xfrm>
            <a:off x="8071091" y="4668912"/>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0</a:t>
            </a:r>
          </a:p>
        </p:txBody>
      </p:sp>
      <p:sp>
        <p:nvSpPr>
          <p:cNvPr id="20" name="TextBox 19"/>
          <p:cNvSpPr txBox="1"/>
          <p:nvPr/>
        </p:nvSpPr>
        <p:spPr>
          <a:xfrm>
            <a:off x="10447330" y="4668912"/>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cxnSp>
        <p:nvCxnSpPr>
          <p:cNvPr id="25" name="Straight Connector 24"/>
          <p:cNvCxnSpPr/>
          <p:nvPr/>
        </p:nvCxnSpPr>
        <p:spPr>
          <a:xfrm>
            <a:off x="2946404" y="4559474"/>
            <a:ext cx="8984487"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946404" y="5792686"/>
            <a:ext cx="8984487"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2946404" y="3429000"/>
            <a:ext cx="8984487" cy="2956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946400" y="1295400"/>
            <a:ext cx="0" cy="5107890"/>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133625" y="2990002"/>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39" name="TextBox 38"/>
          <p:cNvSpPr txBox="1"/>
          <p:nvPr/>
        </p:nvSpPr>
        <p:spPr>
          <a:xfrm>
            <a:off x="3133625" y="4094380"/>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40" name="TextBox 39"/>
          <p:cNvSpPr txBox="1"/>
          <p:nvPr/>
        </p:nvSpPr>
        <p:spPr>
          <a:xfrm>
            <a:off x="3084283" y="5207936"/>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41" name="TextBox 40"/>
          <p:cNvSpPr txBox="1"/>
          <p:nvPr/>
        </p:nvSpPr>
        <p:spPr>
          <a:xfrm>
            <a:off x="3082891" y="3443783"/>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2" name="TextBox 41"/>
          <p:cNvSpPr txBox="1"/>
          <p:nvPr/>
        </p:nvSpPr>
        <p:spPr>
          <a:xfrm>
            <a:off x="3082891" y="4562845"/>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3" name="TextBox 42"/>
          <p:cNvSpPr txBox="1"/>
          <p:nvPr/>
        </p:nvSpPr>
        <p:spPr>
          <a:xfrm>
            <a:off x="2991435" y="5774762"/>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4" name="TextBox 43"/>
          <p:cNvSpPr txBox="1"/>
          <p:nvPr/>
        </p:nvSpPr>
        <p:spPr>
          <a:xfrm>
            <a:off x="5718758" y="5922950"/>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3</a:t>
            </a:r>
          </a:p>
        </p:txBody>
      </p:sp>
      <p:sp>
        <p:nvSpPr>
          <p:cNvPr id="45" name="TextBox 44"/>
          <p:cNvSpPr txBox="1"/>
          <p:nvPr/>
        </p:nvSpPr>
        <p:spPr>
          <a:xfrm>
            <a:off x="7899982" y="5971899"/>
            <a:ext cx="939233"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sp>
        <p:nvSpPr>
          <p:cNvPr id="46" name="TextBox 45"/>
          <p:cNvSpPr txBox="1"/>
          <p:nvPr/>
        </p:nvSpPr>
        <p:spPr>
          <a:xfrm>
            <a:off x="10189458" y="5922951"/>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sp>
        <p:nvSpPr>
          <p:cNvPr id="47" name="TextBox 46"/>
          <p:cNvSpPr txBox="1"/>
          <p:nvPr/>
        </p:nvSpPr>
        <p:spPr>
          <a:xfrm>
            <a:off x="5886556" y="5198758"/>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48" name="TextBox 47"/>
          <p:cNvSpPr txBox="1"/>
          <p:nvPr/>
        </p:nvSpPr>
        <p:spPr>
          <a:xfrm>
            <a:off x="7813220" y="5187915"/>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2</a:t>
            </a:r>
          </a:p>
        </p:txBody>
      </p:sp>
      <p:sp>
        <p:nvSpPr>
          <p:cNvPr id="49" name="TextBox 48"/>
          <p:cNvSpPr txBox="1"/>
          <p:nvPr/>
        </p:nvSpPr>
        <p:spPr>
          <a:xfrm>
            <a:off x="10523878" y="5207936"/>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Tree>
    <p:extLst>
      <p:ext uri="{BB962C8B-B14F-4D97-AF65-F5344CB8AC3E}">
        <p14:creationId xmlns:p14="http://schemas.microsoft.com/office/powerpoint/2010/main" val="7211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684000" cy="1676400"/>
          </a:xfrm>
        </p:spPr>
        <p:txBody>
          <a:bodyPr>
            <a:noAutofit/>
          </a:bodyPr>
          <a:lstStyle/>
          <a:p>
            <a:pPr algn="l"/>
            <a:r>
              <a:rPr lang="en-US" sz="3600" b="1" dirty="0">
                <a:effectLst>
                  <a:outerShdw blurRad="38100" dist="38100" dir="2700000" algn="tl">
                    <a:srgbClr val="000000">
                      <a:alpha val="43137"/>
                    </a:srgbClr>
                  </a:outerShdw>
                </a:effectLst>
                <a:latin typeface="Times New Roman" pitchFamily="18" charset="0"/>
                <a:cs typeface="Times New Roman" pitchFamily="18" charset="0"/>
              </a:rPr>
              <a:t>4: Giải bài toán: </a:t>
            </a:r>
            <a:br>
              <a:rPr lang="en-US" sz="3600" dirty="0">
                <a:effectLst>
                  <a:outerShdw blurRad="38100" dist="38100" dir="2700000" algn="tl">
                    <a:srgbClr val="000000">
                      <a:alpha val="43137"/>
                    </a:srgbClr>
                  </a:outerShdw>
                </a:effectLst>
                <a:latin typeface="Times New Roman" pitchFamily="18" charset="0"/>
                <a:cs typeface="Times New Roman" pitchFamily="18" charset="0"/>
              </a:rPr>
            </a:b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vi-VN" sz="3600" dirty="0">
                <a:effectLst>
                  <a:outerShdw blurRad="38100" dist="38100" dir="2700000" algn="tl">
                    <a:srgbClr val="000000">
                      <a:alpha val="43137"/>
                    </a:srgbClr>
                  </a:outerShdw>
                </a:effectLst>
                <a:latin typeface="Times New Roman" pitchFamily="18" charset="0"/>
                <a:cs typeface="Times New Roman" pitchFamily="18" charset="0"/>
              </a:rPr>
              <a:t>Mẹ mua cho Mai một chiếc cặp sách hết 25 000 đồng, một bộ quần áo hết 45 000 đồng. Mẹ đưa cho cô bán hàng một tờ giấy bạc loại 100 000 đồng. Hỏi cô bán hàng phải trả lại mẹ bao nhiêu tiền?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09600" y="2590803"/>
            <a:ext cx="10972800" cy="3535363"/>
          </a:xfrm>
        </p:spPr>
        <p:txBody>
          <a:bodyPr/>
          <a:lstStyle/>
          <a:p>
            <a:pPr marL="0" indent="0" algn="ctr">
              <a:buNone/>
            </a:pPr>
            <a:r>
              <a:rPr lang="en-US" b="1" dirty="0" err="1">
                <a:solidFill>
                  <a:srgbClr val="000000"/>
                </a:solidFill>
                <a:latin typeface="Times New Roman" pitchFamily="18" charset="0"/>
                <a:cs typeface="Times New Roman" pitchFamily="18" charset="0"/>
              </a:rPr>
              <a:t>Bài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giải</a:t>
            </a:r>
            <a:endParaRPr lang="en-US" b="1" dirty="0">
              <a:solidFill>
                <a:srgbClr val="000000"/>
              </a:solidFill>
              <a:latin typeface="Times New Roman" pitchFamily="18" charset="0"/>
              <a:cs typeface="Times New Roman" pitchFamily="18" charset="0"/>
            </a:endParaRPr>
          </a:p>
          <a:p>
            <a:pPr marL="0" indent="0" algn="ctr">
              <a:buNone/>
            </a:pPr>
            <a:r>
              <a:rPr lang="vi-VN" dirty="0">
                <a:solidFill>
                  <a:srgbClr val="000000"/>
                </a:solidFill>
                <a:latin typeface="+mj-lt"/>
              </a:rPr>
              <a:t>Mẹ mua chiếc cặp và bộ quần áo hết số tiền là:</a:t>
            </a:r>
          </a:p>
          <a:p>
            <a:pPr marL="0" indent="0" algn="ctr">
              <a:buNone/>
            </a:pPr>
            <a:r>
              <a:rPr lang="vi-VN" dirty="0">
                <a:solidFill>
                  <a:srgbClr val="000000"/>
                </a:solidFill>
                <a:latin typeface="+mj-lt"/>
              </a:rPr>
              <a:t>   25 000 + 45 000 = 70 000 (đồng)</a:t>
            </a:r>
          </a:p>
          <a:p>
            <a:pPr marL="0" indent="0" algn="ctr">
              <a:buNone/>
            </a:pPr>
            <a:r>
              <a:rPr lang="vi-VN" dirty="0">
                <a:solidFill>
                  <a:srgbClr val="000000"/>
                </a:solidFill>
                <a:latin typeface="+mj-lt"/>
              </a:rPr>
              <a:t>Cô bán hàng phải trả lại mẹ số tiền là:</a:t>
            </a:r>
          </a:p>
          <a:p>
            <a:pPr marL="0" indent="0" algn="ctr">
              <a:buNone/>
            </a:pPr>
            <a:r>
              <a:rPr lang="vi-VN" dirty="0">
                <a:solidFill>
                  <a:srgbClr val="000000"/>
                </a:solidFill>
                <a:latin typeface="+mj-lt"/>
              </a:rPr>
              <a:t>   100 000 - 70 000 = 30 000 (đồng)</a:t>
            </a:r>
          </a:p>
          <a:p>
            <a:pPr marL="0" indent="0" algn="ctr">
              <a:buNone/>
            </a:pPr>
            <a:r>
              <a:rPr lang="vi-VN" dirty="0">
                <a:solidFill>
                  <a:srgbClr val="000000"/>
                </a:solidFill>
                <a:latin typeface="+mj-lt"/>
              </a:rPr>
              <a:t>                       Đáp số: 30 000 đồng</a:t>
            </a:r>
          </a:p>
          <a:p>
            <a:pPr marL="0" indent="0" algn="ctr">
              <a:buNone/>
            </a:pPr>
            <a:endParaRPr lang="en-US" dirty="0">
              <a:latin typeface="+mj-lt"/>
            </a:endParaRPr>
          </a:p>
        </p:txBody>
      </p:sp>
    </p:spTree>
    <p:extLst>
      <p:ext uri="{BB962C8B-B14F-4D97-AF65-F5344CB8AC3E}">
        <p14:creationId xmlns:p14="http://schemas.microsoft.com/office/powerpoint/2010/main" val="33120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1732</TotalTime>
  <Words>472</Words>
  <Application>Microsoft Office PowerPoint</Application>
  <PresentationFormat>Widescreen</PresentationFormat>
  <Paragraphs>92</Paragraphs>
  <Slides>10</Slides>
  <Notes>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10</vt:i4>
      </vt:variant>
    </vt:vector>
  </HeadingPairs>
  <TitlesOfParts>
    <vt:vector size="28" baseType="lpstr">
      <vt:lpstr>Arial</vt:lpstr>
      <vt:lpstr>Calibri</vt:lpstr>
      <vt:lpstr>Calibri Light</vt:lpstr>
      <vt:lpstr>HP001 4 hàng</vt:lpstr>
      <vt:lpstr>Times New Roman</vt:lpstr>
      <vt:lpstr>Verdana</vt:lpstr>
      <vt:lpstr>VNI-Times</vt:lpstr>
      <vt:lpstr>Wingdings</vt:lpstr>
      <vt:lpstr>Office Theme</vt:lpstr>
      <vt:lpstr>12_Office Theme</vt:lpstr>
      <vt:lpstr>Profile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3.Chơi trò chơi “ Đố bạn”</vt:lpstr>
      <vt:lpstr>PowerPoint Presentation</vt:lpstr>
      <vt:lpstr>PowerPoint Presentation</vt:lpstr>
      <vt:lpstr>PowerPoint Presentation</vt:lpstr>
      <vt:lpstr>PowerPoint Presentation</vt:lpstr>
      <vt:lpstr>4: Giải bài toán:       Mẹ mua cho Mai một chiếc cặp sách hết 25 000 đồng, một bộ quần áo hết 45 000 đồng. Mẹ đưa cho cô bán hàng một tờ giấy bạc loại 100 000 đồng. Hỏi cô bán hàng phải trả lại mẹ bao nhiêu tiền?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M0</cp:lastModifiedBy>
  <cp:revision>352</cp:revision>
  <dcterms:created xsi:type="dcterms:W3CDTF">2020-04-17T04:42:58Z</dcterms:created>
  <dcterms:modified xsi:type="dcterms:W3CDTF">2022-04-20T03:36:20Z</dcterms:modified>
</cp:coreProperties>
</file>