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5" r:id="rId2"/>
    <p:sldId id="257" r:id="rId3"/>
    <p:sldId id="30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03" r:id="rId24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FF0066"/>
    <a:srgbClr val="00B050"/>
    <a:srgbClr val="FFFF00"/>
    <a:srgbClr val="5B9BD5"/>
    <a:srgbClr val="FFC000"/>
    <a:srgbClr val="00FF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image" Target="../media/image6.GIF"/><Relationship Id="rId2" Type="http://schemas.openxmlformats.org/officeDocument/2006/relationships/audio" Target="../media/media1.wav"/><Relationship Id="rId16" Type="http://schemas.openxmlformats.org/officeDocument/2006/relationships/image" Target="../media/image5.GIF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image" Target="../media/image3.png"/><Relationship Id="rId15" Type="http://schemas.openxmlformats.org/officeDocument/2006/relationships/image" Target="../media/image4.GIF"/><Relationship Id="rId10" Type="http://schemas.openxmlformats.org/officeDocument/2006/relationships/slide" Target="slide8.xml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rdArt 20"/>
          <p:cNvSpPr>
            <a:spLocks noChangeArrowheads="1" noChangeShapeType="1" noTextEdit="1"/>
          </p:cNvSpPr>
          <p:nvPr/>
        </p:nvSpPr>
        <p:spPr bwMode="auto">
          <a:xfrm>
            <a:off x="2501900" y="1673225"/>
            <a:ext cx="7187565" cy="947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1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2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r>
              <a:rPr lang="en-US" sz="1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– </a:t>
            </a:r>
            <a:r>
              <a:rPr lang="en-US" sz="12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1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92580" y="5417939"/>
            <a:ext cx="980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TRANG 162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21 507 x 3 – 18 799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45 722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26 742 + 14 031 x 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96 897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81 025 – 12 071 x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8 599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-4763" y="0"/>
            <a:ext cx="12196763" cy="68580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 sz="2800" i="1">
              <a:latin typeface="Times New Roman" panose="02020603050405020304" pitchFamily="18" charset="0"/>
            </a:endParaRPr>
          </a:p>
        </p:txBody>
      </p:sp>
      <p:pic>
        <p:nvPicPr>
          <p:cNvPr id="5" name="Picture 13" descr="an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0"/>
            <a:ext cx="471565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Hinh dong Pha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01478" y="-1384128"/>
            <a:ext cx="1771650" cy="45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74"/>
          <p:cNvGrpSpPr/>
          <p:nvPr/>
        </p:nvGrpSpPr>
        <p:grpSpPr bwMode="auto">
          <a:xfrm>
            <a:off x="1771649" y="4572000"/>
            <a:ext cx="7851665" cy="1665288"/>
            <a:chOff x="528" y="1584"/>
            <a:chExt cx="4944" cy="1049"/>
          </a:xfrm>
        </p:grpSpPr>
        <p:pic>
          <p:nvPicPr>
            <p:cNvPr id="10" name="Picture 475" descr="R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584"/>
              <a:ext cx="2976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76" descr="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728"/>
              <a:ext cx="168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44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DRLC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16480" y="2971800"/>
            <a:ext cx="15388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964680" y="3810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6000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964679" y="4572000"/>
            <a:ext cx="225213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7000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964680" y="5334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8000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505200" y="4648200"/>
            <a:ext cx="29413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3000 x 2 = ?</a:t>
            </a: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7344093" y="6048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347268" y="6111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4" name="AutoShape 40"/>
          <p:cNvSpPr>
            <a:spLocks noChangeArrowheads="1"/>
          </p:cNvSpPr>
          <p:nvPr/>
        </p:nvSpPr>
        <p:spPr bwMode="auto">
          <a:xfrm>
            <a:off x="7352030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734409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7344093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auto">
          <a:xfrm>
            <a:off x="733456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auto">
          <a:xfrm>
            <a:off x="7353618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7326630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0" name="AutoShape 46"/>
          <p:cNvSpPr>
            <a:spLocks noChangeArrowheads="1"/>
          </p:cNvSpPr>
          <p:nvPr/>
        </p:nvSpPr>
        <p:spPr bwMode="auto">
          <a:xfrm>
            <a:off x="7334568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1" name="AutoShape 47"/>
          <p:cNvSpPr>
            <a:spLocks noChangeArrowheads="1"/>
          </p:cNvSpPr>
          <p:nvPr/>
        </p:nvSpPr>
        <p:spPr bwMode="auto">
          <a:xfrm>
            <a:off x="7355205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2" name="AutoShape 48"/>
          <p:cNvSpPr>
            <a:spLocks noChangeArrowheads="1"/>
          </p:cNvSpPr>
          <p:nvPr/>
        </p:nvSpPr>
        <p:spPr bwMode="auto">
          <a:xfrm>
            <a:off x="7342505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3" name="AutoShape 49"/>
          <p:cNvSpPr>
            <a:spLocks noChangeArrowheads="1"/>
          </p:cNvSpPr>
          <p:nvPr/>
        </p:nvSpPr>
        <p:spPr bwMode="auto">
          <a:xfrm>
            <a:off x="731551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>
            <a:off x="732186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732821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6" name="AutoShape 52"/>
          <p:cNvSpPr>
            <a:spLocks noChangeArrowheads="1"/>
          </p:cNvSpPr>
          <p:nvPr/>
        </p:nvSpPr>
        <p:spPr bwMode="auto">
          <a:xfrm>
            <a:off x="7320280" y="5969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7" name="AutoShape 53"/>
          <p:cNvSpPr>
            <a:spLocks noChangeArrowheads="1"/>
          </p:cNvSpPr>
          <p:nvPr/>
        </p:nvSpPr>
        <p:spPr bwMode="auto">
          <a:xfrm>
            <a:off x="731234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28" name="AutoShape 54"/>
          <p:cNvSpPr>
            <a:spLocks noChangeArrowheads="1"/>
          </p:cNvSpPr>
          <p:nvPr/>
        </p:nvSpPr>
        <p:spPr bwMode="auto">
          <a:xfrm>
            <a:off x="7336155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29" name="AutoShape 55"/>
          <p:cNvSpPr>
            <a:spLocks noChangeArrowheads="1"/>
          </p:cNvSpPr>
          <p:nvPr/>
        </p:nvSpPr>
        <p:spPr bwMode="auto">
          <a:xfrm>
            <a:off x="7334568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auto">
          <a:xfrm>
            <a:off x="7318693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31" name="AutoShape 57"/>
          <p:cNvSpPr>
            <a:spLocks noChangeArrowheads="1"/>
          </p:cNvSpPr>
          <p:nvPr/>
        </p:nvSpPr>
        <p:spPr bwMode="auto">
          <a:xfrm>
            <a:off x="7344093" y="6080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32" name="AutoShape 58"/>
          <p:cNvSpPr>
            <a:spLocks noChangeArrowheads="1"/>
          </p:cNvSpPr>
          <p:nvPr/>
        </p:nvSpPr>
        <p:spPr bwMode="auto">
          <a:xfrm>
            <a:off x="734568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33" name="AutoShape 59"/>
          <p:cNvSpPr>
            <a:spLocks noChangeArrowheads="1"/>
          </p:cNvSpPr>
          <p:nvPr/>
        </p:nvSpPr>
        <p:spPr bwMode="auto">
          <a:xfrm>
            <a:off x="7323455" y="5873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" name="AutoShape 60"/>
          <p:cNvSpPr>
            <a:spLocks noChangeArrowheads="1"/>
          </p:cNvSpPr>
          <p:nvPr/>
        </p:nvSpPr>
        <p:spPr bwMode="auto">
          <a:xfrm>
            <a:off x="7326630" y="5937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5" name="AutoShape 61"/>
          <p:cNvSpPr>
            <a:spLocks noChangeArrowheads="1"/>
          </p:cNvSpPr>
          <p:nvPr/>
        </p:nvSpPr>
        <p:spPr bwMode="auto">
          <a:xfrm>
            <a:off x="7331393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6" name="AutoShape 62"/>
          <p:cNvSpPr>
            <a:spLocks noChangeArrowheads="1"/>
          </p:cNvSpPr>
          <p:nvPr/>
        </p:nvSpPr>
        <p:spPr bwMode="auto">
          <a:xfrm>
            <a:off x="732345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7" name="AutoShape 63"/>
          <p:cNvSpPr>
            <a:spLocks noChangeArrowheads="1"/>
          </p:cNvSpPr>
          <p:nvPr/>
        </p:nvSpPr>
        <p:spPr bwMode="auto">
          <a:xfrm>
            <a:off x="7323455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8" name="AutoShape 64"/>
          <p:cNvSpPr>
            <a:spLocks noChangeArrowheads="1"/>
          </p:cNvSpPr>
          <p:nvPr/>
        </p:nvSpPr>
        <p:spPr bwMode="auto">
          <a:xfrm>
            <a:off x="7313930" y="568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9" name="AutoShape 65"/>
          <p:cNvSpPr>
            <a:spLocks noChangeArrowheads="1"/>
          </p:cNvSpPr>
          <p:nvPr/>
        </p:nvSpPr>
        <p:spPr bwMode="auto">
          <a:xfrm>
            <a:off x="7332980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40" name="AutoShape 66"/>
          <p:cNvSpPr>
            <a:spLocks noChangeArrowheads="1"/>
          </p:cNvSpPr>
          <p:nvPr/>
        </p:nvSpPr>
        <p:spPr bwMode="auto">
          <a:xfrm>
            <a:off x="7305993" y="5746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41" name="AutoShape 67"/>
          <p:cNvSpPr>
            <a:spLocks noChangeArrowheads="1"/>
          </p:cNvSpPr>
          <p:nvPr/>
        </p:nvSpPr>
        <p:spPr bwMode="auto">
          <a:xfrm>
            <a:off x="7313930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2" name="AutoShape 68"/>
          <p:cNvSpPr>
            <a:spLocks noChangeArrowheads="1"/>
          </p:cNvSpPr>
          <p:nvPr/>
        </p:nvSpPr>
        <p:spPr bwMode="auto">
          <a:xfrm>
            <a:off x="733456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3" name="AutoShape 69"/>
          <p:cNvSpPr>
            <a:spLocks noChangeArrowheads="1"/>
          </p:cNvSpPr>
          <p:nvPr/>
        </p:nvSpPr>
        <p:spPr bwMode="auto">
          <a:xfrm>
            <a:off x="7321868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44" name="AutoShape 70"/>
          <p:cNvSpPr>
            <a:spLocks noChangeArrowheads="1"/>
          </p:cNvSpPr>
          <p:nvPr/>
        </p:nvSpPr>
        <p:spPr bwMode="auto">
          <a:xfrm>
            <a:off x="729488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45" name="AutoShape 71"/>
          <p:cNvSpPr>
            <a:spLocks noChangeArrowheads="1"/>
          </p:cNvSpPr>
          <p:nvPr/>
        </p:nvSpPr>
        <p:spPr bwMode="auto">
          <a:xfrm>
            <a:off x="730123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6" name="AutoShape 72"/>
          <p:cNvSpPr>
            <a:spLocks noChangeArrowheads="1"/>
          </p:cNvSpPr>
          <p:nvPr/>
        </p:nvSpPr>
        <p:spPr bwMode="auto">
          <a:xfrm>
            <a:off x="730758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47" name="AutoShape 73"/>
          <p:cNvSpPr>
            <a:spLocks noChangeArrowheads="1"/>
          </p:cNvSpPr>
          <p:nvPr/>
        </p:nvSpPr>
        <p:spPr bwMode="auto">
          <a:xfrm>
            <a:off x="7299643" y="5794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48" name="AutoShape 74"/>
          <p:cNvSpPr>
            <a:spLocks noChangeArrowheads="1"/>
          </p:cNvSpPr>
          <p:nvPr/>
        </p:nvSpPr>
        <p:spPr bwMode="auto">
          <a:xfrm>
            <a:off x="729170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49" name="AutoShape 75"/>
          <p:cNvSpPr>
            <a:spLocks noChangeArrowheads="1"/>
          </p:cNvSpPr>
          <p:nvPr/>
        </p:nvSpPr>
        <p:spPr bwMode="auto">
          <a:xfrm>
            <a:off x="7315518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50" name="AutoShape 76"/>
          <p:cNvSpPr>
            <a:spLocks noChangeArrowheads="1"/>
          </p:cNvSpPr>
          <p:nvPr/>
        </p:nvSpPr>
        <p:spPr bwMode="auto">
          <a:xfrm>
            <a:off x="7313930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51" name="AutoShape 77"/>
          <p:cNvSpPr>
            <a:spLocks noChangeArrowheads="1"/>
          </p:cNvSpPr>
          <p:nvPr/>
        </p:nvSpPr>
        <p:spPr bwMode="auto">
          <a:xfrm>
            <a:off x="7298055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52" name="AutoShape 78"/>
          <p:cNvSpPr>
            <a:spLocks noChangeArrowheads="1"/>
          </p:cNvSpPr>
          <p:nvPr/>
        </p:nvSpPr>
        <p:spPr bwMode="auto">
          <a:xfrm>
            <a:off x="7323455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53" name="AutoShape 79"/>
          <p:cNvSpPr>
            <a:spLocks noChangeArrowheads="1"/>
          </p:cNvSpPr>
          <p:nvPr/>
        </p:nvSpPr>
        <p:spPr bwMode="auto">
          <a:xfrm>
            <a:off x="734568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99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99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99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0" presetID="4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BDRLC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62200" y="2971800"/>
            <a:ext cx="15388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010400" y="3810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4000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010399" y="4572000"/>
            <a:ext cx="225213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5000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010400" y="5334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6000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495800" y="4648200"/>
            <a:ext cx="161501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2000 x 3</a:t>
            </a: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7389813" y="6048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392988" y="6111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4" name="AutoShape 40"/>
          <p:cNvSpPr>
            <a:spLocks noChangeArrowheads="1"/>
          </p:cNvSpPr>
          <p:nvPr/>
        </p:nvSpPr>
        <p:spPr bwMode="auto">
          <a:xfrm>
            <a:off x="7397750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738981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7389813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auto">
          <a:xfrm>
            <a:off x="738028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auto">
          <a:xfrm>
            <a:off x="7399338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7372350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0" name="AutoShape 46"/>
          <p:cNvSpPr>
            <a:spLocks noChangeArrowheads="1"/>
          </p:cNvSpPr>
          <p:nvPr/>
        </p:nvSpPr>
        <p:spPr bwMode="auto">
          <a:xfrm>
            <a:off x="7380288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1" name="AutoShape 47"/>
          <p:cNvSpPr>
            <a:spLocks noChangeArrowheads="1"/>
          </p:cNvSpPr>
          <p:nvPr/>
        </p:nvSpPr>
        <p:spPr bwMode="auto">
          <a:xfrm>
            <a:off x="7400925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2" name="AutoShape 48"/>
          <p:cNvSpPr>
            <a:spLocks noChangeArrowheads="1"/>
          </p:cNvSpPr>
          <p:nvPr/>
        </p:nvSpPr>
        <p:spPr bwMode="auto">
          <a:xfrm>
            <a:off x="7388225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3" name="AutoShape 49"/>
          <p:cNvSpPr>
            <a:spLocks noChangeArrowheads="1"/>
          </p:cNvSpPr>
          <p:nvPr/>
        </p:nvSpPr>
        <p:spPr bwMode="auto">
          <a:xfrm>
            <a:off x="736123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>
            <a:off x="736758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737393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6" name="AutoShape 52"/>
          <p:cNvSpPr>
            <a:spLocks noChangeArrowheads="1"/>
          </p:cNvSpPr>
          <p:nvPr/>
        </p:nvSpPr>
        <p:spPr bwMode="auto">
          <a:xfrm>
            <a:off x="7366000" y="5969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7" name="AutoShape 53"/>
          <p:cNvSpPr>
            <a:spLocks noChangeArrowheads="1"/>
          </p:cNvSpPr>
          <p:nvPr/>
        </p:nvSpPr>
        <p:spPr bwMode="auto">
          <a:xfrm>
            <a:off x="735806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28" name="AutoShape 54"/>
          <p:cNvSpPr>
            <a:spLocks noChangeArrowheads="1"/>
          </p:cNvSpPr>
          <p:nvPr/>
        </p:nvSpPr>
        <p:spPr bwMode="auto">
          <a:xfrm>
            <a:off x="7381875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29" name="AutoShape 55"/>
          <p:cNvSpPr>
            <a:spLocks noChangeArrowheads="1"/>
          </p:cNvSpPr>
          <p:nvPr/>
        </p:nvSpPr>
        <p:spPr bwMode="auto">
          <a:xfrm>
            <a:off x="7380288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auto">
          <a:xfrm>
            <a:off x="7364413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31" name="AutoShape 57"/>
          <p:cNvSpPr>
            <a:spLocks noChangeArrowheads="1"/>
          </p:cNvSpPr>
          <p:nvPr/>
        </p:nvSpPr>
        <p:spPr bwMode="auto">
          <a:xfrm>
            <a:off x="7389813" y="6080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32" name="AutoShape 58"/>
          <p:cNvSpPr>
            <a:spLocks noChangeArrowheads="1"/>
          </p:cNvSpPr>
          <p:nvPr/>
        </p:nvSpPr>
        <p:spPr bwMode="auto">
          <a:xfrm>
            <a:off x="739140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33" name="AutoShape 59"/>
          <p:cNvSpPr>
            <a:spLocks noChangeArrowheads="1"/>
          </p:cNvSpPr>
          <p:nvPr/>
        </p:nvSpPr>
        <p:spPr bwMode="auto">
          <a:xfrm>
            <a:off x="7369175" y="5873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" name="AutoShape 60"/>
          <p:cNvSpPr>
            <a:spLocks noChangeArrowheads="1"/>
          </p:cNvSpPr>
          <p:nvPr/>
        </p:nvSpPr>
        <p:spPr bwMode="auto">
          <a:xfrm>
            <a:off x="7372350" y="5937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5" name="AutoShape 61"/>
          <p:cNvSpPr>
            <a:spLocks noChangeArrowheads="1"/>
          </p:cNvSpPr>
          <p:nvPr/>
        </p:nvSpPr>
        <p:spPr bwMode="auto">
          <a:xfrm>
            <a:off x="7377113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6" name="AutoShape 62"/>
          <p:cNvSpPr>
            <a:spLocks noChangeArrowheads="1"/>
          </p:cNvSpPr>
          <p:nvPr/>
        </p:nvSpPr>
        <p:spPr bwMode="auto">
          <a:xfrm>
            <a:off x="736917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7" name="AutoShape 63"/>
          <p:cNvSpPr>
            <a:spLocks noChangeArrowheads="1"/>
          </p:cNvSpPr>
          <p:nvPr/>
        </p:nvSpPr>
        <p:spPr bwMode="auto">
          <a:xfrm>
            <a:off x="7369175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8" name="AutoShape 64"/>
          <p:cNvSpPr>
            <a:spLocks noChangeArrowheads="1"/>
          </p:cNvSpPr>
          <p:nvPr/>
        </p:nvSpPr>
        <p:spPr bwMode="auto">
          <a:xfrm>
            <a:off x="7359650" y="568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9" name="AutoShape 65"/>
          <p:cNvSpPr>
            <a:spLocks noChangeArrowheads="1"/>
          </p:cNvSpPr>
          <p:nvPr/>
        </p:nvSpPr>
        <p:spPr bwMode="auto">
          <a:xfrm>
            <a:off x="7378700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40" name="AutoShape 66"/>
          <p:cNvSpPr>
            <a:spLocks noChangeArrowheads="1"/>
          </p:cNvSpPr>
          <p:nvPr/>
        </p:nvSpPr>
        <p:spPr bwMode="auto">
          <a:xfrm>
            <a:off x="7351713" y="5746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41" name="AutoShape 67"/>
          <p:cNvSpPr>
            <a:spLocks noChangeArrowheads="1"/>
          </p:cNvSpPr>
          <p:nvPr/>
        </p:nvSpPr>
        <p:spPr bwMode="auto">
          <a:xfrm>
            <a:off x="7359650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2" name="AutoShape 68"/>
          <p:cNvSpPr>
            <a:spLocks noChangeArrowheads="1"/>
          </p:cNvSpPr>
          <p:nvPr/>
        </p:nvSpPr>
        <p:spPr bwMode="auto">
          <a:xfrm>
            <a:off x="738028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3" name="AutoShape 69"/>
          <p:cNvSpPr>
            <a:spLocks noChangeArrowheads="1"/>
          </p:cNvSpPr>
          <p:nvPr/>
        </p:nvSpPr>
        <p:spPr bwMode="auto">
          <a:xfrm>
            <a:off x="7367588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44" name="AutoShape 70"/>
          <p:cNvSpPr>
            <a:spLocks noChangeArrowheads="1"/>
          </p:cNvSpPr>
          <p:nvPr/>
        </p:nvSpPr>
        <p:spPr bwMode="auto">
          <a:xfrm>
            <a:off x="734060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45" name="AutoShape 71"/>
          <p:cNvSpPr>
            <a:spLocks noChangeArrowheads="1"/>
          </p:cNvSpPr>
          <p:nvPr/>
        </p:nvSpPr>
        <p:spPr bwMode="auto">
          <a:xfrm>
            <a:off x="734695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6" name="AutoShape 72"/>
          <p:cNvSpPr>
            <a:spLocks noChangeArrowheads="1"/>
          </p:cNvSpPr>
          <p:nvPr/>
        </p:nvSpPr>
        <p:spPr bwMode="auto">
          <a:xfrm>
            <a:off x="735330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47" name="AutoShape 73"/>
          <p:cNvSpPr>
            <a:spLocks noChangeArrowheads="1"/>
          </p:cNvSpPr>
          <p:nvPr/>
        </p:nvSpPr>
        <p:spPr bwMode="auto">
          <a:xfrm>
            <a:off x="7345363" y="5794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48" name="AutoShape 74"/>
          <p:cNvSpPr>
            <a:spLocks noChangeArrowheads="1"/>
          </p:cNvSpPr>
          <p:nvPr/>
        </p:nvSpPr>
        <p:spPr bwMode="auto">
          <a:xfrm>
            <a:off x="733742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49" name="AutoShape 75"/>
          <p:cNvSpPr>
            <a:spLocks noChangeArrowheads="1"/>
          </p:cNvSpPr>
          <p:nvPr/>
        </p:nvSpPr>
        <p:spPr bwMode="auto">
          <a:xfrm>
            <a:off x="7361238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50" name="AutoShape 76"/>
          <p:cNvSpPr>
            <a:spLocks noChangeArrowheads="1"/>
          </p:cNvSpPr>
          <p:nvPr/>
        </p:nvSpPr>
        <p:spPr bwMode="auto">
          <a:xfrm>
            <a:off x="7359650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51" name="AutoShape 77"/>
          <p:cNvSpPr>
            <a:spLocks noChangeArrowheads="1"/>
          </p:cNvSpPr>
          <p:nvPr/>
        </p:nvSpPr>
        <p:spPr bwMode="auto">
          <a:xfrm>
            <a:off x="7343775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52" name="AutoShape 78"/>
          <p:cNvSpPr>
            <a:spLocks noChangeArrowheads="1"/>
          </p:cNvSpPr>
          <p:nvPr/>
        </p:nvSpPr>
        <p:spPr bwMode="auto">
          <a:xfrm>
            <a:off x="7369175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53" name="AutoShape 79"/>
          <p:cNvSpPr>
            <a:spLocks noChangeArrowheads="1"/>
          </p:cNvSpPr>
          <p:nvPr/>
        </p:nvSpPr>
        <p:spPr bwMode="auto">
          <a:xfrm>
            <a:off x="739140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4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0" grpId="0"/>
      <p:bldP spid="10" grpId="1"/>
      <p:bldP spid="1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" name="Picture 5" descr="BDRLC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2362200" y="2971800"/>
            <a:ext cx="15388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7010400" y="3810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7000 </a:t>
            </a:r>
          </a:p>
        </p:txBody>
      </p:sp>
      <p:sp>
        <p:nvSpPr>
          <p:cNvPr id="111" name="Rectangle 10"/>
          <p:cNvSpPr>
            <a:spLocks noChangeArrowheads="1"/>
          </p:cNvSpPr>
          <p:nvPr/>
        </p:nvSpPr>
        <p:spPr bwMode="auto">
          <a:xfrm>
            <a:off x="7010399" y="4572000"/>
            <a:ext cx="225213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8000</a:t>
            </a:r>
          </a:p>
        </p:txBody>
      </p:sp>
      <p:sp>
        <p:nvSpPr>
          <p:cNvPr id="112" name="Rectangle 11"/>
          <p:cNvSpPr>
            <a:spLocks noChangeArrowheads="1"/>
          </p:cNvSpPr>
          <p:nvPr/>
        </p:nvSpPr>
        <p:spPr bwMode="auto">
          <a:xfrm>
            <a:off x="7010400" y="5334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9000</a:t>
            </a:r>
          </a:p>
        </p:txBody>
      </p:sp>
      <p:sp>
        <p:nvSpPr>
          <p:cNvPr id="114" name="AutoShape 38"/>
          <p:cNvSpPr>
            <a:spLocks noChangeArrowheads="1"/>
          </p:cNvSpPr>
          <p:nvPr/>
        </p:nvSpPr>
        <p:spPr bwMode="auto">
          <a:xfrm>
            <a:off x="7389813" y="6048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5" name="AutoShape 39"/>
          <p:cNvSpPr>
            <a:spLocks noChangeArrowheads="1"/>
          </p:cNvSpPr>
          <p:nvPr/>
        </p:nvSpPr>
        <p:spPr bwMode="auto">
          <a:xfrm>
            <a:off x="7392988" y="6111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16" name="AutoShape 40"/>
          <p:cNvSpPr>
            <a:spLocks noChangeArrowheads="1"/>
          </p:cNvSpPr>
          <p:nvPr/>
        </p:nvSpPr>
        <p:spPr bwMode="auto">
          <a:xfrm>
            <a:off x="7397750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17" name="AutoShape 41"/>
          <p:cNvSpPr>
            <a:spLocks noChangeArrowheads="1"/>
          </p:cNvSpPr>
          <p:nvPr/>
        </p:nvSpPr>
        <p:spPr bwMode="auto">
          <a:xfrm>
            <a:off x="738981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18" name="AutoShape 42"/>
          <p:cNvSpPr>
            <a:spLocks noChangeArrowheads="1"/>
          </p:cNvSpPr>
          <p:nvPr/>
        </p:nvSpPr>
        <p:spPr bwMode="auto">
          <a:xfrm>
            <a:off x="7389813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19" name="AutoShape 43"/>
          <p:cNvSpPr>
            <a:spLocks noChangeArrowheads="1"/>
          </p:cNvSpPr>
          <p:nvPr/>
        </p:nvSpPr>
        <p:spPr bwMode="auto">
          <a:xfrm>
            <a:off x="738028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20" name="AutoShape 44"/>
          <p:cNvSpPr>
            <a:spLocks noChangeArrowheads="1"/>
          </p:cNvSpPr>
          <p:nvPr/>
        </p:nvSpPr>
        <p:spPr bwMode="auto">
          <a:xfrm>
            <a:off x="7399338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21" name="AutoShape 45"/>
          <p:cNvSpPr>
            <a:spLocks noChangeArrowheads="1"/>
          </p:cNvSpPr>
          <p:nvPr/>
        </p:nvSpPr>
        <p:spPr bwMode="auto">
          <a:xfrm>
            <a:off x="7372350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22" name="AutoShape 46"/>
          <p:cNvSpPr>
            <a:spLocks noChangeArrowheads="1"/>
          </p:cNvSpPr>
          <p:nvPr/>
        </p:nvSpPr>
        <p:spPr bwMode="auto">
          <a:xfrm>
            <a:off x="7380288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23" name="AutoShape 47"/>
          <p:cNvSpPr>
            <a:spLocks noChangeArrowheads="1"/>
          </p:cNvSpPr>
          <p:nvPr/>
        </p:nvSpPr>
        <p:spPr bwMode="auto">
          <a:xfrm>
            <a:off x="7400925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24" name="AutoShape 48"/>
          <p:cNvSpPr>
            <a:spLocks noChangeArrowheads="1"/>
          </p:cNvSpPr>
          <p:nvPr/>
        </p:nvSpPr>
        <p:spPr bwMode="auto">
          <a:xfrm>
            <a:off x="7388225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25" name="AutoShape 49"/>
          <p:cNvSpPr>
            <a:spLocks noChangeArrowheads="1"/>
          </p:cNvSpPr>
          <p:nvPr/>
        </p:nvSpPr>
        <p:spPr bwMode="auto">
          <a:xfrm>
            <a:off x="736123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126" name="AutoShape 50"/>
          <p:cNvSpPr>
            <a:spLocks noChangeArrowheads="1"/>
          </p:cNvSpPr>
          <p:nvPr/>
        </p:nvSpPr>
        <p:spPr bwMode="auto">
          <a:xfrm>
            <a:off x="736758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27" name="AutoShape 51"/>
          <p:cNvSpPr>
            <a:spLocks noChangeArrowheads="1"/>
          </p:cNvSpPr>
          <p:nvPr/>
        </p:nvSpPr>
        <p:spPr bwMode="auto">
          <a:xfrm>
            <a:off x="737393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128" name="AutoShape 52"/>
          <p:cNvSpPr>
            <a:spLocks noChangeArrowheads="1"/>
          </p:cNvSpPr>
          <p:nvPr/>
        </p:nvSpPr>
        <p:spPr bwMode="auto">
          <a:xfrm>
            <a:off x="7366000" y="5969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129" name="AutoShape 53"/>
          <p:cNvSpPr>
            <a:spLocks noChangeArrowheads="1"/>
          </p:cNvSpPr>
          <p:nvPr/>
        </p:nvSpPr>
        <p:spPr bwMode="auto">
          <a:xfrm>
            <a:off x="735806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130" name="AutoShape 54"/>
          <p:cNvSpPr>
            <a:spLocks noChangeArrowheads="1"/>
          </p:cNvSpPr>
          <p:nvPr/>
        </p:nvSpPr>
        <p:spPr bwMode="auto">
          <a:xfrm>
            <a:off x="7381875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131" name="AutoShape 55"/>
          <p:cNvSpPr>
            <a:spLocks noChangeArrowheads="1"/>
          </p:cNvSpPr>
          <p:nvPr/>
        </p:nvSpPr>
        <p:spPr bwMode="auto">
          <a:xfrm>
            <a:off x="7380288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132" name="AutoShape 56"/>
          <p:cNvSpPr>
            <a:spLocks noChangeArrowheads="1"/>
          </p:cNvSpPr>
          <p:nvPr/>
        </p:nvSpPr>
        <p:spPr bwMode="auto">
          <a:xfrm>
            <a:off x="7364413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133" name="AutoShape 57"/>
          <p:cNvSpPr>
            <a:spLocks noChangeArrowheads="1"/>
          </p:cNvSpPr>
          <p:nvPr/>
        </p:nvSpPr>
        <p:spPr bwMode="auto">
          <a:xfrm>
            <a:off x="7389813" y="6080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134" name="AutoShape 58"/>
          <p:cNvSpPr>
            <a:spLocks noChangeArrowheads="1"/>
          </p:cNvSpPr>
          <p:nvPr/>
        </p:nvSpPr>
        <p:spPr bwMode="auto">
          <a:xfrm>
            <a:off x="739140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135" name="AutoShape 59"/>
          <p:cNvSpPr>
            <a:spLocks noChangeArrowheads="1"/>
          </p:cNvSpPr>
          <p:nvPr/>
        </p:nvSpPr>
        <p:spPr bwMode="auto">
          <a:xfrm>
            <a:off x="7369175" y="5873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" name="AutoShape 60"/>
          <p:cNvSpPr>
            <a:spLocks noChangeArrowheads="1"/>
          </p:cNvSpPr>
          <p:nvPr/>
        </p:nvSpPr>
        <p:spPr bwMode="auto">
          <a:xfrm>
            <a:off x="7372350" y="5937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7" name="AutoShape 61"/>
          <p:cNvSpPr>
            <a:spLocks noChangeArrowheads="1"/>
          </p:cNvSpPr>
          <p:nvPr/>
        </p:nvSpPr>
        <p:spPr bwMode="auto">
          <a:xfrm>
            <a:off x="7377113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8" name="AutoShape 62"/>
          <p:cNvSpPr>
            <a:spLocks noChangeArrowheads="1"/>
          </p:cNvSpPr>
          <p:nvPr/>
        </p:nvSpPr>
        <p:spPr bwMode="auto">
          <a:xfrm>
            <a:off x="736917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9" name="AutoShape 63"/>
          <p:cNvSpPr>
            <a:spLocks noChangeArrowheads="1"/>
          </p:cNvSpPr>
          <p:nvPr/>
        </p:nvSpPr>
        <p:spPr bwMode="auto">
          <a:xfrm>
            <a:off x="7369175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0" name="AutoShape 64"/>
          <p:cNvSpPr>
            <a:spLocks noChangeArrowheads="1"/>
          </p:cNvSpPr>
          <p:nvPr/>
        </p:nvSpPr>
        <p:spPr bwMode="auto">
          <a:xfrm>
            <a:off x="7359650" y="568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41" name="AutoShape 65"/>
          <p:cNvSpPr>
            <a:spLocks noChangeArrowheads="1"/>
          </p:cNvSpPr>
          <p:nvPr/>
        </p:nvSpPr>
        <p:spPr bwMode="auto">
          <a:xfrm>
            <a:off x="7378700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42" name="AutoShape 66"/>
          <p:cNvSpPr>
            <a:spLocks noChangeArrowheads="1"/>
          </p:cNvSpPr>
          <p:nvPr/>
        </p:nvSpPr>
        <p:spPr bwMode="auto">
          <a:xfrm>
            <a:off x="7351713" y="5746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43" name="AutoShape 67"/>
          <p:cNvSpPr>
            <a:spLocks noChangeArrowheads="1"/>
          </p:cNvSpPr>
          <p:nvPr/>
        </p:nvSpPr>
        <p:spPr bwMode="auto">
          <a:xfrm>
            <a:off x="7359650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44" name="AutoShape 68"/>
          <p:cNvSpPr>
            <a:spLocks noChangeArrowheads="1"/>
          </p:cNvSpPr>
          <p:nvPr/>
        </p:nvSpPr>
        <p:spPr bwMode="auto">
          <a:xfrm>
            <a:off x="738028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45" name="AutoShape 69"/>
          <p:cNvSpPr>
            <a:spLocks noChangeArrowheads="1"/>
          </p:cNvSpPr>
          <p:nvPr/>
        </p:nvSpPr>
        <p:spPr bwMode="auto">
          <a:xfrm>
            <a:off x="7367588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46" name="AutoShape 70"/>
          <p:cNvSpPr>
            <a:spLocks noChangeArrowheads="1"/>
          </p:cNvSpPr>
          <p:nvPr/>
        </p:nvSpPr>
        <p:spPr bwMode="auto">
          <a:xfrm>
            <a:off x="734060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147" name="AutoShape 71"/>
          <p:cNvSpPr>
            <a:spLocks noChangeArrowheads="1"/>
          </p:cNvSpPr>
          <p:nvPr/>
        </p:nvSpPr>
        <p:spPr bwMode="auto">
          <a:xfrm>
            <a:off x="734695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48" name="AutoShape 72"/>
          <p:cNvSpPr>
            <a:spLocks noChangeArrowheads="1"/>
          </p:cNvSpPr>
          <p:nvPr/>
        </p:nvSpPr>
        <p:spPr bwMode="auto">
          <a:xfrm>
            <a:off x="735330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149" name="AutoShape 73"/>
          <p:cNvSpPr>
            <a:spLocks noChangeArrowheads="1"/>
          </p:cNvSpPr>
          <p:nvPr/>
        </p:nvSpPr>
        <p:spPr bwMode="auto">
          <a:xfrm>
            <a:off x="7345363" y="5794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150" name="AutoShape 74"/>
          <p:cNvSpPr>
            <a:spLocks noChangeArrowheads="1"/>
          </p:cNvSpPr>
          <p:nvPr/>
        </p:nvSpPr>
        <p:spPr bwMode="auto">
          <a:xfrm>
            <a:off x="733742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151" name="AutoShape 75"/>
          <p:cNvSpPr>
            <a:spLocks noChangeArrowheads="1"/>
          </p:cNvSpPr>
          <p:nvPr/>
        </p:nvSpPr>
        <p:spPr bwMode="auto">
          <a:xfrm>
            <a:off x="7361238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152" name="AutoShape 76"/>
          <p:cNvSpPr>
            <a:spLocks noChangeArrowheads="1"/>
          </p:cNvSpPr>
          <p:nvPr/>
        </p:nvSpPr>
        <p:spPr bwMode="auto">
          <a:xfrm>
            <a:off x="7359650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153" name="AutoShape 77"/>
          <p:cNvSpPr>
            <a:spLocks noChangeArrowheads="1"/>
          </p:cNvSpPr>
          <p:nvPr/>
        </p:nvSpPr>
        <p:spPr bwMode="auto">
          <a:xfrm>
            <a:off x="7343775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154" name="AutoShape 78"/>
          <p:cNvSpPr>
            <a:spLocks noChangeArrowheads="1"/>
          </p:cNvSpPr>
          <p:nvPr/>
        </p:nvSpPr>
        <p:spPr bwMode="auto">
          <a:xfrm>
            <a:off x="7369175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155" name="AutoShape 79"/>
          <p:cNvSpPr>
            <a:spLocks noChangeArrowheads="1"/>
          </p:cNvSpPr>
          <p:nvPr/>
        </p:nvSpPr>
        <p:spPr bwMode="auto">
          <a:xfrm>
            <a:off x="739140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328160" y="475488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 x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4" presetID="4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1" grpId="1"/>
      <p:bldP spid="112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BDRLC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62200" y="2971800"/>
            <a:ext cx="15388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010400" y="3810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4000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010399" y="4572000"/>
            <a:ext cx="225213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5000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10400" y="5334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10 000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495800" y="4648200"/>
            <a:ext cx="161501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5000 x 2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>
            <a:off x="7389813" y="6048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>
            <a:off x="7392988" y="6111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>
            <a:off x="7397750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738981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7389813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auto">
          <a:xfrm>
            <a:off x="738028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auto">
          <a:xfrm>
            <a:off x="7399338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7372350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8" name="AutoShape 46"/>
          <p:cNvSpPr>
            <a:spLocks noChangeArrowheads="1"/>
          </p:cNvSpPr>
          <p:nvPr/>
        </p:nvSpPr>
        <p:spPr bwMode="auto">
          <a:xfrm>
            <a:off x="7380288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7400925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7388225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736123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736758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737393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4" name="AutoShape 52"/>
          <p:cNvSpPr>
            <a:spLocks noChangeArrowheads="1"/>
          </p:cNvSpPr>
          <p:nvPr/>
        </p:nvSpPr>
        <p:spPr bwMode="auto">
          <a:xfrm>
            <a:off x="7366000" y="5969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5" name="AutoShape 53"/>
          <p:cNvSpPr>
            <a:spLocks noChangeArrowheads="1"/>
          </p:cNvSpPr>
          <p:nvPr/>
        </p:nvSpPr>
        <p:spPr bwMode="auto">
          <a:xfrm>
            <a:off x="735806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26" name="AutoShape 54"/>
          <p:cNvSpPr>
            <a:spLocks noChangeArrowheads="1"/>
          </p:cNvSpPr>
          <p:nvPr/>
        </p:nvSpPr>
        <p:spPr bwMode="auto">
          <a:xfrm>
            <a:off x="7381875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27" name="AutoShape 55"/>
          <p:cNvSpPr>
            <a:spLocks noChangeArrowheads="1"/>
          </p:cNvSpPr>
          <p:nvPr/>
        </p:nvSpPr>
        <p:spPr bwMode="auto">
          <a:xfrm>
            <a:off x="7380288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>
            <a:off x="7364413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29" name="AutoShape 57"/>
          <p:cNvSpPr>
            <a:spLocks noChangeArrowheads="1"/>
          </p:cNvSpPr>
          <p:nvPr/>
        </p:nvSpPr>
        <p:spPr bwMode="auto">
          <a:xfrm>
            <a:off x="7389813" y="6080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30" name="AutoShape 58"/>
          <p:cNvSpPr>
            <a:spLocks noChangeArrowheads="1"/>
          </p:cNvSpPr>
          <p:nvPr/>
        </p:nvSpPr>
        <p:spPr bwMode="auto">
          <a:xfrm>
            <a:off x="739140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31" name="AutoShape 59"/>
          <p:cNvSpPr>
            <a:spLocks noChangeArrowheads="1"/>
          </p:cNvSpPr>
          <p:nvPr/>
        </p:nvSpPr>
        <p:spPr bwMode="auto">
          <a:xfrm>
            <a:off x="7369175" y="5873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" name="AutoShape 60"/>
          <p:cNvSpPr>
            <a:spLocks noChangeArrowheads="1"/>
          </p:cNvSpPr>
          <p:nvPr/>
        </p:nvSpPr>
        <p:spPr bwMode="auto">
          <a:xfrm>
            <a:off x="7372350" y="5937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3" name="AutoShape 61"/>
          <p:cNvSpPr>
            <a:spLocks noChangeArrowheads="1"/>
          </p:cNvSpPr>
          <p:nvPr/>
        </p:nvSpPr>
        <p:spPr bwMode="auto">
          <a:xfrm>
            <a:off x="7377113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4" name="AutoShape 62"/>
          <p:cNvSpPr>
            <a:spLocks noChangeArrowheads="1"/>
          </p:cNvSpPr>
          <p:nvPr/>
        </p:nvSpPr>
        <p:spPr bwMode="auto">
          <a:xfrm>
            <a:off x="736917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5" name="AutoShape 63"/>
          <p:cNvSpPr>
            <a:spLocks noChangeArrowheads="1"/>
          </p:cNvSpPr>
          <p:nvPr/>
        </p:nvSpPr>
        <p:spPr bwMode="auto">
          <a:xfrm>
            <a:off x="7369175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6" name="AutoShape 64"/>
          <p:cNvSpPr>
            <a:spLocks noChangeArrowheads="1"/>
          </p:cNvSpPr>
          <p:nvPr/>
        </p:nvSpPr>
        <p:spPr bwMode="auto">
          <a:xfrm>
            <a:off x="7359650" y="568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7" name="AutoShape 65"/>
          <p:cNvSpPr>
            <a:spLocks noChangeArrowheads="1"/>
          </p:cNvSpPr>
          <p:nvPr/>
        </p:nvSpPr>
        <p:spPr bwMode="auto">
          <a:xfrm>
            <a:off x="7378700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8" name="AutoShape 66"/>
          <p:cNvSpPr>
            <a:spLocks noChangeArrowheads="1"/>
          </p:cNvSpPr>
          <p:nvPr/>
        </p:nvSpPr>
        <p:spPr bwMode="auto">
          <a:xfrm>
            <a:off x="7351713" y="5746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9" name="AutoShape 67"/>
          <p:cNvSpPr>
            <a:spLocks noChangeArrowheads="1"/>
          </p:cNvSpPr>
          <p:nvPr/>
        </p:nvSpPr>
        <p:spPr bwMode="auto">
          <a:xfrm>
            <a:off x="7359650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0" name="AutoShape 68"/>
          <p:cNvSpPr>
            <a:spLocks noChangeArrowheads="1"/>
          </p:cNvSpPr>
          <p:nvPr/>
        </p:nvSpPr>
        <p:spPr bwMode="auto">
          <a:xfrm>
            <a:off x="738028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1" name="AutoShape 69"/>
          <p:cNvSpPr>
            <a:spLocks noChangeArrowheads="1"/>
          </p:cNvSpPr>
          <p:nvPr/>
        </p:nvSpPr>
        <p:spPr bwMode="auto">
          <a:xfrm>
            <a:off x="7367588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42" name="AutoShape 70"/>
          <p:cNvSpPr>
            <a:spLocks noChangeArrowheads="1"/>
          </p:cNvSpPr>
          <p:nvPr/>
        </p:nvSpPr>
        <p:spPr bwMode="auto">
          <a:xfrm>
            <a:off x="734060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43" name="AutoShape 71"/>
          <p:cNvSpPr>
            <a:spLocks noChangeArrowheads="1"/>
          </p:cNvSpPr>
          <p:nvPr/>
        </p:nvSpPr>
        <p:spPr bwMode="auto">
          <a:xfrm>
            <a:off x="734695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4" name="AutoShape 72"/>
          <p:cNvSpPr>
            <a:spLocks noChangeArrowheads="1"/>
          </p:cNvSpPr>
          <p:nvPr/>
        </p:nvSpPr>
        <p:spPr bwMode="auto">
          <a:xfrm>
            <a:off x="735330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45" name="AutoShape 73"/>
          <p:cNvSpPr>
            <a:spLocks noChangeArrowheads="1"/>
          </p:cNvSpPr>
          <p:nvPr/>
        </p:nvSpPr>
        <p:spPr bwMode="auto">
          <a:xfrm>
            <a:off x="7345363" y="5794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46" name="AutoShape 74"/>
          <p:cNvSpPr>
            <a:spLocks noChangeArrowheads="1"/>
          </p:cNvSpPr>
          <p:nvPr/>
        </p:nvSpPr>
        <p:spPr bwMode="auto">
          <a:xfrm>
            <a:off x="733742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47" name="AutoShape 75"/>
          <p:cNvSpPr>
            <a:spLocks noChangeArrowheads="1"/>
          </p:cNvSpPr>
          <p:nvPr/>
        </p:nvSpPr>
        <p:spPr bwMode="auto">
          <a:xfrm>
            <a:off x="7361238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48" name="AutoShape 76"/>
          <p:cNvSpPr>
            <a:spLocks noChangeArrowheads="1"/>
          </p:cNvSpPr>
          <p:nvPr/>
        </p:nvSpPr>
        <p:spPr bwMode="auto">
          <a:xfrm>
            <a:off x="7359650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49" name="AutoShape 77"/>
          <p:cNvSpPr>
            <a:spLocks noChangeArrowheads="1"/>
          </p:cNvSpPr>
          <p:nvPr/>
        </p:nvSpPr>
        <p:spPr bwMode="auto">
          <a:xfrm>
            <a:off x="7343775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50" name="AutoShape 78"/>
          <p:cNvSpPr>
            <a:spLocks noChangeArrowheads="1"/>
          </p:cNvSpPr>
          <p:nvPr/>
        </p:nvSpPr>
        <p:spPr bwMode="auto">
          <a:xfrm>
            <a:off x="7369175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51" name="AutoShape 79"/>
          <p:cNvSpPr>
            <a:spLocks noChangeArrowheads="1"/>
          </p:cNvSpPr>
          <p:nvPr/>
        </p:nvSpPr>
        <p:spPr bwMode="auto">
          <a:xfrm>
            <a:off x="739140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4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BDRLC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16480" y="2971800"/>
            <a:ext cx="15388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964680" y="3810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22 000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964679" y="4572000"/>
            <a:ext cx="225213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12 000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964680" y="5334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24 000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505200" y="4648200"/>
            <a:ext cx="29413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11 000 x 2 = ?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>
            <a:off x="7344093" y="6048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>
            <a:off x="7347268" y="6111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>
            <a:off x="7352030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734409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7344093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auto">
          <a:xfrm>
            <a:off x="733456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auto">
          <a:xfrm>
            <a:off x="7353618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7326630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8" name="AutoShape 46"/>
          <p:cNvSpPr>
            <a:spLocks noChangeArrowheads="1"/>
          </p:cNvSpPr>
          <p:nvPr/>
        </p:nvSpPr>
        <p:spPr bwMode="auto">
          <a:xfrm>
            <a:off x="7334568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7355205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7342505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731551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732186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732821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4" name="AutoShape 52"/>
          <p:cNvSpPr>
            <a:spLocks noChangeArrowheads="1"/>
          </p:cNvSpPr>
          <p:nvPr/>
        </p:nvSpPr>
        <p:spPr bwMode="auto">
          <a:xfrm>
            <a:off x="7320280" y="5969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5" name="AutoShape 53"/>
          <p:cNvSpPr>
            <a:spLocks noChangeArrowheads="1"/>
          </p:cNvSpPr>
          <p:nvPr/>
        </p:nvSpPr>
        <p:spPr bwMode="auto">
          <a:xfrm>
            <a:off x="731234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26" name="AutoShape 54"/>
          <p:cNvSpPr>
            <a:spLocks noChangeArrowheads="1"/>
          </p:cNvSpPr>
          <p:nvPr/>
        </p:nvSpPr>
        <p:spPr bwMode="auto">
          <a:xfrm>
            <a:off x="7336155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27" name="AutoShape 55"/>
          <p:cNvSpPr>
            <a:spLocks noChangeArrowheads="1"/>
          </p:cNvSpPr>
          <p:nvPr/>
        </p:nvSpPr>
        <p:spPr bwMode="auto">
          <a:xfrm>
            <a:off x="7334568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>
            <a:off x="7318693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29" name="AutoShape 57"/>
          <p:cNvSpPr>
            <a:spLocks noChangeArrowheads="1"/>
          </p:cNvSpPr>
          <p:nvPr/>
        </p:nvSpPr>
        <p:spPr bwMode="auto">
          <a:xfrm>
            <a:off x="7344093" y="6080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30" name="AutoShape 58"/>
          <p:cNvSpPr>
            <a:spLocks noChangeArrowheads="1"/>
          </p:cNvSpPr>
          <p:nvPr/>
        </p:nvSpPr>
        <p:spPr bwMode="auto">
          <a:xfrm>
            <a:off x="734568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31" name="AutoShape 59"/>
          <p:cNvSpPr>
            <a:spLocks noChangeArrowheads="1"/>
          </p:cNvSpPr>
          <p:nvPr/>
        </p:nvSpPr>
        <p:spPr bwMode="auto">
          <a:xfrm>
            <a:off x="7323455" y="5873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" name="AutoShape 60"/>
          <p:cNvSpPr>
            <a:spLocks noChangeArrowheads="1"/>
          </p:cNvSpPr>
          <p:nvPr/>
        </p:nvSpPr>
        <p:spPr bwMode="auto">
          <a:xfrm>
            <a:off x="7326630" y="5937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3" name="AutoShape 61"/>
          <p:cNvSpPr>
            <a:spLocks noChangeArrowheads="1"/>
          </p:cNvSpPr>
          <p:nvPr/>
        </p:nvSpPr>
        <p:spPr bwMode="auto">
          <a:xfrm>
            <a:off x="7331393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4" name="AutoShape 62"/>
          <p:cNvSpPr>
            <a:spLocks noChangeArrowheads="1"/>
          </p:cNvSpPr>
          <p:nvPr/>
        </p:nvSpPr>
        <p:spPr bwMode="auto">
          <a:xfrm>
            <a:off x="732345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5" name="AutoShape 63"/>
          <p:cNvSpPr>
            <a:spLocks noChangeArrowheads="1"/>
          </p:cNvSpPr>
          <p:nvPr/>
        </p:nvSpPr>
        <p:spPr bwMode="auto">
          <a:xfrm>
            <a:off x="7323455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6" name="AutoShape 64"/>
          <p:cNvSpPr>
            <a:spLocks noChangeArrowheads="1"/>
          </p:cNvSpPr>
          <p:nvPr/>
        </p:nvSpPr>
        <p:spPr bwMode="auto">
          <a:xfrm>
            <a:off x="7313930" y="568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7" name="AutoShape 65"/>
          <p:cNvSpPr>
            <a:spLocks noChangeArrowheads="1"/>
          </p:cNvSpPr>
          <p:nvPr/>
        </p:nvSpPr>
        <p:spPr bwMode="auto">
          <a:xfrm>
            <a:off x="7332980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8" name="AutoShape 66"/>
          <p:cNvSpPr>
            <a:spLocks noChangeArrowheads="1"/>
          </p:cNvSpPr>
          <p:nvPr/>
        </p:nvSpPr>
        <p:spPr bwMode="auto">
          <a:xfrm>
            <a:off x="7305993" y="5746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9" name="AutoShape 67"/>
          <p:cNvSpPr>
            <a:spLocks noChangeArrowheads="1"/>
          </p:cNvSpPr>
          <p:nvPr/>
        </p:nvSpPr>
        <p:spPr bwMode="auto">
          <a:xfrm>
            <a:off x="7313930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0" name="AutoShape 68"/>
          <p:cNvSpPr>
            <a:spLocks noChangeArrowheads="1"/>
          </p:cNvSpPr>
          <p:nvPr/>
        </p:nvSpPr>
        <p:spPr bwMode="auto">
          <a:xfrm>
            <a:off x="733456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1" name="AutoShape 69"/>
          <p:cNvSpPr>
            <a:spLocks noChangeArrowheads="1"/>
          </p:cNvSpPr>
          <p:nvPr/>
        </p:nvSpPr>
        <p:spPr bwMode="auto">
          <a:xfrm>
            <a:off x="7321868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42" name="AutoShape 70"/>
          <p:cNvSpPr>
            <a:spLocks noChangeArrowheads="1"/>
          </p:cNvSpPr>
          <p:nvPr/>
        </p:nvSpPr>
        <p:spPr bwMode="auto">
          <a:xfrm>
            <a:off x="729488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43" name="AutoShape 71"/>
          <p:cNvSpPr>
            <a:spLocks noChangeArrowheads="1"/>
          </p:cNvSpPr>
          <p:nvPr/>
        </p:nvSpPr>
        <p:spPr bwMode="auto">
          <a:xfrm>
            <a:off x="730123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4" name="AutoShape 72"/>
          <p:cNvSpPr>
            <a:spLocks noChangeArrowheads="1"/>
          </p:cNvSpPr>
          <p:nvPr/>
        </p:nvSpPr>
        <p:spPr bwMode="auto">
          <a:xfrm>
            <a:off x="730758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45" name="AutoShape 73"/>
          <p:cNvSpPr>
            <a:spLocks noChangeArrowheads="1"/>
          </p:cNvSpPr>
          <p:nvPr/>
        </p:nvSpPr>
        <p:spPr bwMode="auto">
          <a:xfrm>
            <a:off x="7299643" y="5794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46" name="AutoShape 74"/>
          <p:cNvSpPr>
            <a:spLocks noChangeArrowheads="1"/>
          </p:cNvSpPr>
          <p:nvPr/>
        </p:nvSpPr>
        <p:spPr bwMode="auto">
          <a:xfrm>
            <a:off x="729170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47" name="AutoShape 75"/>
          <p:cNvSpPr>
            <a:spLocks noChangeArrowheads="1"/>
          </p:cNvSpPr>
          <p:nvPr/>
        </p:nvSpPr>
        <p:spPr bwMode="auto">
          <a:xfrm>
            <a:off x="7315518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48" name="AutoShape 76"/>
          <p:cNvSpPr>
            <a:spLocks noChangeArrowheads="1"/>
          </p:cNvSpPr>
          <p:nvPr/>
        </p:nvSpPr>
        <p:spPr bwMode="auto">
          <a:xfrm>
            <a:off x="7313930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49" name="AutoShape 77"/>
          <p:cNvSpPr>
            <a:spLocks noChangeArrowheads="1"/>
          </p:cNvSpPr>
          <p:nvPr/>
        </p:nvSpPr>
        <p:spPr bwMode="auto">
          <a:xfrm>
            <a:off x="7298055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50" name="AutoShape 78"/>
          <p:cNvSpPr>
            <a:spLocks noChangeArrowheads="1"/>
          </p:cNvSpPr>
          <p:nvPr/>
        </p:nvSpPr>
        <p:spPr bwMode="auto">
          <a:xfrm>
            <a:off x="7323455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51" name="AutoShape 79"/>
          <p:cNvSpPr>
            <a:spLocks noChangeArrowheads="1"/>
          </p:cNvSpPr>
          <p:nvPr/>
        </p:nvSpPr>
        <p:spPr bwMode="auto">
          <a:xfrm>
            <a:off x="734568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99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99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99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0" presetID="4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BDRLC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62200" y="2971800"/>
            <a:ext cx="15388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010400" y="3810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7000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010399" y="4572000"/>
            <a:ext cx="225213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24 000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10400" y="5334000"/>
            <a:ext cx="22838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22 000</a:t>
            </a: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7389813" y="6048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AutoShape 39"/>
          <p:cNvSpPr>
            <a:spLocks noChangeArrowheads="1"/>
          </p:cNvSpPr>
          <p:nvPr/>
        </p:nvSpPr>
        <p:spPr bwMode="auto">
          <a:xfrm>
            <a:off x="7392988" y="6111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1" name="AutoShape 40"/>
          <p:cNvSpPr>
            <a:spLocks noChangeArrowheads="1"/>
          </p:cNvSpPr>
          <p:nvPr/>
        </p:nvSpPr>
        <p:spPr bwMode="auto">
          <a:xfrm>
            <a:off x="7397750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738981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7389813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" name="AutoShape 43"/>
          <p:cNvSpPr>
            <a:spLocks noChangeArrowheads="1"/>
          </p:cNvSpPr>
          <p:nvPr/>
        </p:nvSpPr>
        <p:spPr bwMode="auto">
          <a:xfrm>
            <a:off x="738028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auto">
          <a:xfrm>
            <a:off x="7399338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6" name="AutoShape 45"/>
          <p:cNvSpPr>
            <a:spLocks noChangeArrowheads="1"/>
          </p:cNvSpPr>
          <p:nvPr/>
        </p:nvSpPr>
        <p:spPr bwMode="auto">
          <a:xfrm>
            <a:off x="7372350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7" name="AutoShape 46"/>
          <p:cNvSpPr>
            <a:spLocks noChangeArrowheads="1"/>
          </p:cNvSpPr>
          <p:nvPr/>
        </p:nvSpPr>
        <p:spPr bwMode="auto">
          <a:xfrm>
            <a:off x="7380288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auto">
          <a:xfrm>
            <a:off x="7400925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9" name="AutoShape 48"/>
          <p:cNvSpPr>
            <a:spLocks noChangeArrowheads="1"/>
          </p:cNvSpPr>
          <p:nvPr/>
        </p:nvSpPr>
        <p:spPr bwMode="auto">
          <a:xfrm>
            <a:off x="7388225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0" name="AutoShape 49"/>
          <p:cNvSpPr>
            <a:spLocks noChangeArrowheads="1"/>
          </p:cNvSpPr>
          <p:nvPr/>
        </p:nvSpPr>
        <p:spPr bwMode="auto">
          <a:xfrm>
            <a:off x="736123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736758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737393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3" name="AutoShape 52"/>
          <p:cNvSpPr>
            <a:spLocks noChangeArrowheads="1"/>
          </p:cNvSpPr>
          <p:nvPr/>
        </p:nvSpPr>
        <p:spPr bwMode="auto">
          <a:xfrm>
            <a:off x="7366000" y="5969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735806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25" name="AutoShape 54"/>
          <p:cNvSpPr>
            <a:spLocks noChangeArrowheads="1"/>
          </p:cNvSpPr>
          <p:nvPr/>
        </p:nvSpPr>
        <p:spPr bwMode="auto">
          <a:xfrm>
            <a:off x="7381875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auto">
          <a:xfrm>
            <a:off x="7380288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>
            <a:off x="7364413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auto">
          <a:xfrm>
            <a:off x="7389813" y="6080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auto">
          <a:xfrm>
            <a:off x="739140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auto">
          <a:xfrm>
            <a:off x="7369175" y="5873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AutoShape 60"/>
          <p:cNvSpPr>
            <a:spLocks noChangeArrowheads="1"/>
          </p:cNvSpPr>
          <p:nvPr/>
        </p:nvSpPr>
        <p:spPr bwMode="auto">
          <a:xfrm>
            <a:off x="7372350" y="5937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" name="AutoShape 61"/>
          <p:cNvSpPr>
            <a:spLocks noChangeArrowheads="1"/>
          </p:cNvSpPr>
          <p:nvPr/>
        </p:nvSpPr>
        <p:spPr bwMode="auto">
          <a:xfrm>
            <a:off x="7377113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3" name="AutoShape 62"/>
          <p:cNvSpPr>
            <a:spLocks noChangeArrowheads="1"/>
          </p:cNvSpPr>
          <p:nvPr/>
        </p:nvSpPr>
        <p:spPr bwMode="auto">
          <a:xfrm>
            <a:off x="736917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4" name="AutoShape 63"/>
          <p:cNvSpPr>
            <a:spLocks noChangeArrowheads="1"/>
          </p:cNvSpPr>
          <p:nvPr/>
        </p:nvSpPr>
        <p:spPr bwMode="auto">
          <a:xfrm>
            <a:off x="7369175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5" name="AutoShape 64"/>
          <p:cNvSpPr>
            <a:spLocks noChangeArrowheads="1"/>
          </p:cNvSpPr>
          <p:nvPr/>
        </p:nvSpPr>
        <p:spPr bwMode="auto">
          <a:xfrm>
            <a:off x="7359650" y="568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6" name="AutoShape 65"/>
          <p:cNvSpPr>
            <a:spLocks noChangeArrowheads="1"/>
          </p:cNvSpPr>
          <p:nvPr/>
        </p:nvSpPr>
        <p:spPr bwMode="auto">
          <a:xfrm>
            <a:off x="7378700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7" name="AutoShape 66"/>
          <p:cNvSpPr>
            <a:spLocks noChangeArrowheads="1"/>
          </p:cNvSpPr>
          <p:nvPr/>
        </p:nvSpPr>
        <p:spPr bwMode="auto">
          <a:xfrm>
            <a:off x="7351713" y="5746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8" name="AutoShape 67"/>
          <p:cNvSpPr>
            <a:spLocks noChangeArrowheads="1"/>
          </p:cNvSpPr>
          <p:nvPr/>
        </p:nvSpPr>
        <p:spPr bwMode="auto">
          <a:xfrm>
            <a:off x="7359650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9" name="AutoShape 68"/>
          <p:cNvSpPr>
            <a:spLocks noChangeArrowheads="1"/>
          </p:cNvSpPr>
          <p:nvPr/>
        </p:nvSpPr>
        <p:spPr bwMode="auto">
          <a:xfrm>
            <a:off x="738028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0" name="AutoShape 69"/>
          <p:cNvSpPr>
            <a:spLocks noChangeArrowheads="1"/>
          </p:cNvSpPr>
          <p:nvPr/>
        </p:nvSpPr>
        <p:spPr bwMode="auto">
          <a:xfrm>
            <a:off x="7367588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41" name="AutoShape 70"/>
          <p:cNvSpPr>
            <a:spLocks noChangeArrowheads="1"/>
          </p:cNvSpPr>
          <p:nvPr/>
        </p:nvSpPr>
        <p:spPr bwMode="auto">
          <a:xfrm>
            <a:off x="734060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42" name="AutoShape 71"/>
          <p:cNvSpPr>
            <a:spLocks noChangeArrowheads="1"/>
          </p:cNvSpPr>
          <p:nvPr/>
        </p:nvSpPr>
        <p:spPr bwMode="auto">
          <a:xfrm>
            <a:off x="734695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3" name="AutoShape 72"/>
          <p:cNvSpPr>
            <a:spLocks noChangeArrowheads="1"/>
          </p:cNvSpPr>
          <p:nvPr/>
        </p:nvSpPr>
        <p:spPr bwMode="auto">
          <a:xfrm>
            <a:off x="735330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44" name="AutoShape 73"/>
          <p:cNvSpPr>
            <a:spLocks noChangeArrowheads="1"/>
          </p:cNvSpPr>
          <p:nvPr/>
        </p:nvSpPr>
        <p:spPr bwMode="auto">
          <a:xfrm>
            <a:off x="7345363" y="5794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45" name="AutoShape 74"/>
          <p:cNvSpPr>
            <a:spLocks noChangeArrowheads="1"/>
          </p:cNvSpPr>
          <p:nvPr/>
        </p:nvSpPr>
        <p:spPr bwMode="auto">
          <a:xfrm>
            <a:off x="733742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46" name="AutoShape 75"/>
          <p:cNvSpPr>
            <a:spLocks noChangeArrowheads="1"/>
          </p:cNvSpPr>
          <p:nvPr/>
        </p:nvSpPr>
        <p:spPr bwMode="auto">
          <a:xfrm>
            <a:off x="7361238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47" name="AutoShape 76"/>
          <p:cNvSpPr>
            <a:spLocks noChangeArrowheads="1"/>
          </p:cNvSpPr>
          <p:nvPr/>
        </p:nvSpPr>
        <p:spPr bwMode="auto">
          <a:xfrm>
            <a:off x="7359650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48" name="AutoShape 77"/>
          <p:cNvSpPr>
            <a:spLocks noChangeArrowheads="1"/>
          </p:cNvSpPr>
          <p:nvPr/>
        </p:nvSpPr>
        <p:spPr bwMode="auto">
          <a:xfrm>
            <a:off x="7343775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49" name="AutoShape 78"/>
          <p:cNvSpPr>
            <a:spLocks noChangeArrowheads="1"/>
          </p:cNvSpPr>
          <p:nvPr/>
        </p:nvSpPr>
        <p:spPr bwMode="auto">
          <a:xfrm>
            <a:off x="7369175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50" name="AutoShape 79"/>
          <p:cNvSpPr>
            <a:spLocks noChangeArrowheads="1"/>
          </p:cNvSpPr>
          <p:nvPr/>
        </p:nvSpPr>
        <p:spPr bwMode="auto">
          <a:xfrm>
            <a:off x="739140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28160" y="4754880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12 000 x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4" presetID="4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83215" y="-12700"/>
            <a:ext cx="1518285" cy="2531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BDRLC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62200" y="2971800"/>
            <a:ext cx="15388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010400" y="3810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25 000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010399" y="4572000"/>
            <a:ext cx="225213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26 000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10400" y="5334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9000</a:t>
            </a: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7389813" y="6048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AutoShape 39"/>
          <p:cNvSpPr>
            <a:spLocks noChangeArrowheads="1"/>
          </p:cNvSpPr>
          <p:nvPr/>
        </p:nvSpPr>
        <p:spPr bwMode="auto">
          <a:xfrm>
            <a:off x="7392988" y="6111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1" name="AutoShape 40"/>
          <p:cNvSpPr>
            <a:spLocks noChangeArrowheads="1"/>
          </p:cNvSpPr>
          <p:nvPr/>
        </p:nvSpPr>
        <p:spPr bwMode="auto">
          <a:xfrm>
            <a:off x="7397750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738981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7389813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" name="AutoShape 43"/>
          <p:cNvSpPr>
            <a:spLocks noChangeArrowheads="1"/>
          </p:cNvSpPr>
          <p:nvPr/>
        </p:nvSpPr>
        <p:spPr bwMode="auto">
          <a:xfrm>
            <a:off x="738028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auto">
          <a:xfrm>
            <a:off x="7399338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6" name="AutoShape 45"/>
          <p:cNvSpPr>
            <a:spLocks noChangeArrowheads="1"/>
          </p:cNvSpPr>
          <p:nvPr/>
        </p:nvSpPr>
        <p:spPr bwMode="auto">
          <a:xfrm>
            <a:off x="7372350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7" name="AutoShape 46"/>
          <p:cNvSpPr>
            <a:spLocks noChangeArrowheads="1"/>
          </p:cNvSpPr>
          <p:nvPr/>
        </p:nvSpPr>
        <p:spPr bwMode="auto">
          <a:xfrm>
            <a:off x="7380288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auto">
          <a:xfrm>
            <a:off x="7400925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9" name="AutoShape 48"/>
          <p:cNvSpPr>
            <a:spLocks noChangeArrowheads="1"/>
          </p:cNvSpPr>
          <p:nvPr/>
        </p:nvSpPr>
        <p:spPr bwMode="auto">
          <a:xfrm>
            <a:off x="7388225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0" name="AutoShape 49"/>
          <p:cNvSpPr>
            <a:spLocks noChangeArrowheads="1"/>
          </p:cNvSpPr>
          <p:nvPr/>
        </p:nvSpPr>
        <p:spPr bwMode="auto">
          <a:xfrm>
            <a:off x="736123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736758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737393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3" name="AutoShape 52"/>
          <p:cNvSpPr>
            <a:spLocks noChangeArrowheads="1"/>
          </p:cNvSpPr>
          <p:nvPr/>
        </p:nvSpPr>
        <p:spPr bwMode="auto">
          <a:xfrm>
            <a:off x="7366000" y="5969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735806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25" name="AutoShape 54"/>
          <p:cNvSpPr>
            <a:spLocks noChangeArrowheads="1"/>
          </p:cNvSpPr>
          <p:nvPr/>
        </p:nvSpPr>
        <p:spPr bwMode="auto">
          <a:xfrm>
            <a:off x="7381875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auto">
          <a:xfrm>
            <a:off x="7380288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>
            <a:off x="7364413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auto">
          <a:xfrm>
            <a:off x="7389813" y="6080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auto">
          <a:xfrm>
            <a:off x="739140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auto">
          <a:xfrm>
            <a:off x="7369175" y="5873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AutoShape 60"/>
          <p:cNvSpPr>
            <a:spLocks noChangeArrowheads="1"/>
          </p:cNvSpPr>
          <p:nvPr/>
        </p:nvSpPr>
        <p:spPr bwMode="auto">
          <a:xfrm>
            <a:off x="7372350" y="5937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" name="AutoShape 61"/>
          <p:cNvSpPr>
            <a:spLocks noChangeArrowheads="1"/>
          </p:cNvSpPr>
          <p:nvPr/>
        </p:nvSpPr>
        <p:spPr bwMode="auto">
          <a:xfrm>
            <a:off x="7377113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3" name="AutoShape 62"/>
          <p:cNvSpPr>
            <a:spLocks noChangeArrowheads="1"/>
          </p:cNvSpPr>
          <p:nvPr/>
        </p:nvSpPr>
        <p:spPr bwMode="auto">
          <a:xfrm>
            <a:off x="736917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4" name="AutoShape 63"/>
          <p:cNvSpPr>
            <a:spLocks noChangeArrowheads="1"/>
          </p:cNvSpPr>
          <p:nvPr/>
        </p:nvSpPr>
        <p:spPr bwMode="auto">
          <a:xfrm>
            <a:off x="7369175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5" name="AutoShape 64"/>
          <p:cNvSpPr>
            <a:spLocks noChangeArrowheads="1"/>
          </p:cNvSpPr>
          <p:nvPr/>
        </p:nvSpPr>
        <p:spPr bwMode="auto">
          <a:xfrm>
            <a:off x="7359650" y="568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6" name="AutoShape 65"/>
          <p:cNvSpPr>
            <a:spLocks noChangeArrowheads="1"/>
          </p:cNvSpPr>
          <p:nvPr/>
        </p:nvSpPr>
        <p:spPr bwMode="auto">
          <a:xfrm>
            <a:off x="7378700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7" name="AutoShape 66"/>
          <p:cNvSpPr>
            <a:spLocks noChangeArrowheads="1"/>
          </p:cNvSpPr>
          <p:nvPr/>
        </p:nvSpPr>
        <p:spPr bwMode="auto">
          <a:xfrm>
            <a:off x="7351713" y="5746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8" name="AutoShape 67"/>
          <p:cNvSpPr>
            <a:spLocks noChangeArrowheads="1"/>
          </p:cNvSpPr>
          <p:nvPr/>
        </p:nvSpPr>
        <p:spPr bwMode="auto">
          <a:xfrm>
            <a:off x="7359650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9" name="AutoShape 68"/>
          <p:cNvSpPr>
            <a:spLocks noChangeArrowheads="1"/>
          </p:cNvSpPr>
          <p:nvPr/>
        </p:nvSpPr>
        <p:spPr bwMode="auto">
          <a:xfrm>
            <a:off x="738028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0" name="AutoShape 69"/>
          <p:cNvSpPr>
            <a:spLocks noChangeArrowheads="1"/>
          </p:cNvSpPr>
          <p:nvPr/>
        </p:nvSpPr>
        <p:spPr bwMode="auto">
          <a:xfrm>
            <a:off x="7367588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41" name="AutoShape 70"/>
          <p:cNvSpPr>
            <a:spLocks noChangeArrowheads="1"/>
          </p:cNvSpPr>
          <p:nvPr/>
        </p:nvSpPr>
        <p:spPr bwMode="auto">
          <a:xfrm>
            <a:off x="734060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42" name="AutoShape 71"/>
          <p:cNvSpPr>
            <a:spLocks noChangeArrowheads="1"/>
          </p:cNvSpPr>
          <p:nvPr/>
        </p:nvSpPr>
        <p:spPr bwMode="auto">
          <a:xfrm>
            <a:off x="734695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3" name="AutoShape 72"/>
          <p:cNvSpPr>
            <a:spLocks noChangeArrowheads="1"/>
          </p:cNvSpPr>
          <p:nvPr/>
        </p:nvSpPr>
        <p:spPr bwMode="auto">
          <a:xfrm>
            <a:off x="735330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44" name="AutoShape 73"/>
          <p:cNvSpPr>
            <a:spLocks noChangeArrowheads="1"/>
          </p:cNvSpPr>
          <p:nvPr/>
        </p:nvSpPr>
        <p:spPr bwMode="auto">
          <a:xfrm>
            <a:off x="7345363" y="5794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45" name="AutoShape 74"/>
          <p:cNvSpPr>
            <a:spLocks noChangeArrowheads="1"/>
          </p:cNvSpPr>
          <p:nvPr/>
        </p:nvSpPr>
        <p:spPr bwMode="auto">
          <a:xfrm>
            <a:off x="733742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46" name="AutoShape 75"/>
          <p:cNvSpPr>
            <a:spLocks noChangeArrowheads="1"/>
          </p:cNvSpPr>
          <p:nvPr/>
        </p:nvSpPr>
        <p:spPr bwMode="auto">
          <a:xfrm>
            <a:off x="7361238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47" name="AutoShape 76"/>
          <p:cNvSpPr>
            <a:spLocks noChangeArrowheads="1"/>
          </p:cNvSpPr>
          <p:nvPr/>
        </p:nvSpPr>
        <p:spPr bwMode="auto">
          <a:xfrm>
            <a:off x="7359650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48" name="AutoShape 77"/>
          <p:cNvSpPr>
            <a:spLocks noChangeArrowheads="1"/>
          </p:cNvSpPr>
          <p:nvPr/>
        </p:nvSpPr>
        <p:spPr bwMode="auto">
          <a:xfrm>
            <a:off x="7343775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49" name="AutoShape 78"/>
          <p:cNvSpPr>
            <a:spLocks noChangeArrowheads="1"/>
          </p:cNvSpPr>
          <p:nvPr/>
        </p:nvSpPr>
        <p:spPr bwMode="auto">
          <a:xfrm>
            <a:off x="7369175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50" name="AutoShape 79"/>
          <p:cNvSpPr>
            <a:spLocks noChangeArrowheads="1"/>
          </p:cNvSpPr>
          <p:nvPr/>
        </p:nvSpPr>
        <p:spPr bwMode="auto">
          <a:xfrm>
            <a:off x="739140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28160" y="4754880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13 000 x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4" presetID="4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" name="Picture 5" descr="BDRLC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2316480" y="2971800"/>
            <a:ext cx="15388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6964680" y="3810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39 000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6964679" y="4572000"/>
            <a:ext cx="225213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32 000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6964680" y="5334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24 000</a:t>
            </a: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3505200" y="4648200"/>
            <a:ext cx="29413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13 000 x 3 = ?</a:t>
            </a:r>
          </a:p>
        </p:txBody>
      </p:sp>
      <p:sp>
        <p:nvSpPr>
          <p:cNvPr id="57" name="AutoShape 38"/>
          <p:cNvSpPr>
            <a:spLocks noChangeArrowheads="1"/>
          </p:cNvSpPr>
          <p:nvPr/>
        </p:nvSpPr>
        <p:spPr bwMode="auto">
          <a:xfrm>
            <a:off x="7344093" y="6048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8" name="AutoShape 39"/>
          <p:cNvSpPr>
            <a:spLocks noChangeArrowheads="1"/>
          </p:cNvSpPr>
          <p:nvPr/>
        </p:nvSpPr>
        <p:spPr bwMode="auto">
          <a:xfrm>
            <a:off x="7347268" y="6111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9" name="AutoShape 40"/>
          <p:cNvSpPr>
            <a:spLocks noChangeArrowheads="1"/>
          </p:cNvSpPr>
          <p:nvPr/>
        </p:nvSpPr>
        <p:spPr bwMode="auto">
          <a:xfrm>
            <a:off x="7352030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60" name="AutoShape 41"/>
          <p:cNvSpPr>
            <a:spLocks noChangeArrowheads="1"/>
          </p:cNvSpPr>
          <p:nvPr/>
        </p:nvSpPr>
        <p:spPr bwMode="auto">
          <a:xfrm>
            <a:off x="734409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61" name="AutoShape 42"/>
          <p:cNvSpPr>
            <a:spLocks noChangeArrowheads="1"/>
          </p:cNvSpPr>
          <p:nvPr/>
        </p:nvSpPr>
        <p:spPr bwMode="auto">
          <a:xfrm>
            <a:off x="7344093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2" name="AutoShape 43"/>
          <p:cNvSpPr>
            <a:spLocks noChangeArrowheads="1"/>
          </p:cNvSpPr>
          <p:nvPr/>
        </p:nvSpPr>
        <p:spPr bwMode="auto">
          <a:xfrm>
            <a:off x="733456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3" name="AutoShape 44"/>
          <p:cNvSpPr>
            <a:spLocks noChangeArrowheads="1"/>
          </p:cNvSpPr>
          <p:nvPr/>
        </p:nvSpPr>
        <p:spPr bwMode="auto">
          <a:xfrm>
            <a:off x="7353618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4" name="AutoShape 45"/>
          <p:cNvSpPr>
            <a:spLocks noChangeArrowheads="1"/>
          </p:cNvSpPr>
          <p:nvPr/>
        </p:nvSpPr>
        <p:spPr bwMode="auto">
          <a:xfrm>
            <a:off x="7326630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5" name="AutoShape 46"/>
          <p:cNvSpPr>
            <a:spLocks noChangeArrowheads="1"/>
          </p:cNvSpPr>
          <p:nvPr/>
        </p:nvSpPr>
        <p:spPr bwMode="auto">
          <a:xfrm>
            <a:off x="7334568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6" name="AutoShape 47"/>
          <p:cNvSpPr>
            <a:spLocks noChangeArrowheads="1"/>
          </p:cNvSpPr>
          <p:nvPr/>
        </p:nvSpPr>
        <p:spPr bwMode="auto">
          <a:xfrm>
            <a:off x="7355205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7" name="AutoShape 48"/>
          <p:cNvSpPr>
            <a:spLocks noChangeArrowheads="1"/>
          </p:cNvSpPr>
          <p:nvPr/>
        </p:nvSpPr>
        <p:spPr bwMode="auto">
          <a:xfrm>
            <a:off x="7342505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8" name="AutoShape 49"/>
          <p:cNvSpPr>
            <a:spLocks noChangeArrowheads="1"/>
          </p:cNvSpPr>
          <p:nvPr/>
        </p:nvSpPr>
        <p:spPr bwMode="auto">
          <a:xfrm>
            <a:off x="731551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69" name="AutoShape 50"/>
          <p:cNvSpPr>
            <a:spLocks noChangeArrowheads="1"/>
          </p:cNvSpPr>
          <p:nvPr/>
        </p:nvSpPr>
        <p:spPr bwMode="auto">
          <a:xfrm>
            <a:off x="732186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70" name="AutoShape 51"/>
          <p:cNvSpPr>
            <a:spLocks noChangeArrowheads="1"/>
          </p:cNvSpPr>
          <p:nvPr/>
        </p:nvSpPr>
        <p:spPr bwMode="auto">
          <a:xfrm>
            <a:off x="732821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71" name="AutoShape 52"/>
          <p:cNvSpPr>
            <a:spLocks noChangeArrowheads="1"/>
          </p:cNvSpPr>
          <p:nvPr/>
        </p:nvSpPr>
        <p:spPr bwMode="auto">
          <a:xfrm>
            <a:off x="7320280" y="5969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72" name="AutoShape 53"/>
          <p:cNvSpPr>
            <a:spLocks noChangeArrowheads="1"/>
          </p:cNvSpPr>
          <p:nvPr/>
        </p:nvSpPr>
        <p:spPr bwMode="auto">
          <a:xfrm>
            <a:off x="731234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73" name="AutoShape 54"/>
          <p:cNvSpPr>
            <a:spLocks noChangeArrowheads="1"/>
          </p:cNvSpPr>
          <p:nvPr/>
        </p:nvSpPr>
        <p:spPr bwMode="auto">
          <a:xfrm>
            <a:off x="7336155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74" name="AutoShape 55"/>
          <p:cNvSpPr>
            <a:spLocks noChangeArrowheads="1"/>
          </p:cNvSpPr>
          <p:nvPr/>
        </p:nvSpPr>
        <p:spPr bwMode="auto">
          <a:xfrm>
            <a:off x="7334568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75" name="AutoShape 56"/>
          <p:cNvSpPr>
            <a:spLocks noChangeArrowheads="1"/>
          </p:cNvSpPr>
          <p:nvPr/>
        </p:nvSpPr>
        <p:spPr bwMode="auto">
          <a:xfrm>
            <a:off x="7318693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76" name="AutoShape 57"/>
          <p:cNvSpPr>
            <a:spLocks noChangeArrowheads="1"/>
          </p:cNvSpPr>
          <p:nvPr/>
        </p:nvSpPr>
        <p:spPr bwMode="auto">
          <a:xfrm>
            <a:off x="7344093" y="6080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77" name="AutoShape 58"/>
          <p:cNvSpPr>
            <a:spLocks noChangeArrowheads="1"/>
          </p:cNvSpPr>
          <p:nvPr/>
        </p:nvSpPr>
        <p:spPr bwMode="auto">
          <a:xfrm>
            <a:off x="734568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78" name="AutoShape 59"/>
          <p:cNvSpPr>
            <a:spLocks noChangeArrowheads="1"/>
          </p:cNvSpPr>
          <p:nvPr/>
        </p:nvSpPr>
        <p:spPr bwMode="auto">
          <a:xfrm>
            <a:off x="7323455" y="5873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9" name="AutoShape 60"/>
          <p:cNvSpPr>
            <a:spLocks noChangeArrowheads="1"/>
          </p:cNvSpPr>
          <p:nvPr/>
        </p:nvSpPr>
        <p:spPr bwMode="auto">
          <a:xfrm>
            <a:off x="7326630" y="5937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80" name="AutoShape 61"/>
          <p:cNvSpPr>
            <a:spLocks noChangeArrowheads="1"/>
          </p:cNvSpPr>
          <p:nvPr/>
        </p:nvSpPr>
        <p:spPr bwMode="auto">
          <a:xfrm>
            <a:off x="7331393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1" name="AutoShape 62"/>
          <p:cNvSpPr>
            <a:spLocks noChangeArrowheads="1"/>
          </p:cNvSpPr>
          <p:nvPr/>
        </p:nvSpPr>
        <p:spPr bwMode="auto">
          <a:xfrm>
            <a:off x="732345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82" name="AutoShape 63"/>
          <p:cNvSpPr>
            <a:spLocks noChangeArrowheads="1"/>
          </p:cNvSpPr>
          <p:nvPr/>
        </p:nvSpPr>
        <p:spPr bwMode="auto">
          <a:xfrm>
            <a:off x="7323455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83" name="AutoShape 64"/>
          <p:cNvSpPr>
            <a:spLocks noChangeArrowheads="1"/>
          </p:cNvSpPr>
          <p:nvPr/>
        </p:nvSpPr>
        <p:spPr bwMode="auto">
          <a:xfrm>
            <a:off x="7313930" y="568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84" name="AutoShape 65"/>
          <p:cNvSpPr>
            <a:spLocks noChangeArrowheads="1"/>
          </p:cNvSpPr>
          <p:nvPr/>
        </p:nvSpPr>
        <p:spPr bwMode="auto">
          <a:xfrm>
            <a:off x="7332980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85" name="AutoShape 66"/>
          <p:cNvSpPr>
            <a:spLocks noChangeArrowheads="1"/>
          </p:cNvSpPr>
          <p:nvPr/>
        </p:nvSpPr>
        <p:spPr bwMode="auto">
          <a:xfrm>
            <a:off x="7305993" y="5746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86" name="AutoShape 67"/>
          <p:cNvSpPr>
            <a:spLocks noChangeArrowheads="1"/>
          </p:cNvSpPr>
          <p:nvPr/>
        </p:nvSpPr>
        <p:spPr bwMode="auto">
          <a:xfrm>
            <a:off x="7313930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87" name="AutoShape 68"/>
          <p:cNvSpPr>
            <a:spLocks noChangeArrowheads="1"/>
          </p:cNvSpPr>
          <p:nvPr/>
        </p:nvSpPr>
        <p:spPr bwMode="auto">
          <a:xfrm>
            <a:off x="733456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88" name="AutoShape 69"/>
          <p:cNvSpPr>
            <a:spLocks noChangeArrowheads="1"/>
          </p:cNvSpPr>
          <p:nvPr/>
        </p:nvSpPr>
        <p:spPr bwMode="auto">
          <a:xfrm>
            <a:off x="7321868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89" name="AutoShape 70"/>
          <p:cNvSpPr>
            <a:spLocks noChangeArrowheads="1"/>
          </p:cNvSpPr>
          <p:nvPr/>
        </p:nvSpPr>
        <p:spPr bwMode="auto">
          <a:xfrm>
            <a:off x="729488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90" name="AutoShape 71"/>
          <p:cNvSpPr>
            <a:spLocks noChangeArrowheads="1"/>
          </p:cNvSpPr>
          <p:nvPr/>
        </p:nvSpPr>
        <p:spPr bwMode="auto">
          <a:xfrm>
            <a:off x="730123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91" name="AutoShape 72"/>
          <p:cNvSpPr>
            <a:spLocks noChangeArrowheads="1"/>
          </p:cNvSpPr>
          <p:nvPr/>
        </p:nvSpPr>
        <p:spPr bwMode="auto">
          <a:xfrm>
            <a:off x="730758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92" name="AutoShape 73"/>
          <p:cNvSpPr>
            <a:spLocks noChangeArrowheads="1"/>
          </p:cNvSpPr>
          <p:nvPr/>
        </p:nvSpPr>
        <p:spPr bwMode="auto">
          <a:xfrm>
            <a:off x="7299643" y="5794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93" name="AutoShape 74"/>
          <p:cNvSpPr>
            <a:spLocks noChangeArrowheads="1"/>
          </p:cNvSpPr>
          <p:nvPr/>
        </p:nvSpPr>
        <p:spPr bwMode="auto">
          <a:xfrm>
            <a:off x="729170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94" name="AutoShape 75"/>
          <p:cNvSpPr>
            <a:spLocks noChangeArrowheads="1"/>
          </p:cNvSpPr>
          <p:nvPr/>
        </p:nvSpPr>
        <p:spPr bwMode="auto">
          <a:xfrm>
            <a:off x="7315518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95" name="AutoShape 76"/>
          <p:cNvSpPr>
            <a:spLocks noChangeArrowheads="1"/>
          </p:cNvSpPr>
          <p:nvPr/>
        </p:nvSpPr>
        <p:spPr bwMode="auto">
          <a:xfrm>
            <a:off x="7313930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96" name="AutoShape 77"/>
          <p:cNvSpPr>
            <a:spLocks noChangeArrowheads="1"/>
          </p:cNvSpPr>
          <p:nvPr/>
        </p:nvSpPr>
        <p:spPr bwMode="auto">
          <a:xfrm>
            <a:off x="7298055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97" name="AutoShape 78"/>
          <p:cNvSpPr>
            <a:spLocks noChangeArrowheads="1"/>
          </p:cNvSpPr>
          <p:nvPr/>
        </p:nvSpPr>
        <p:spPr bwMode="auto">
          <a:xfrm>
            <a:off x="7323455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98" name="AutoShape 79"/>
          <p:cNvSpPr>
            <a:spLocks noChangeArrowheads="1"/>
          </p:cNvSpPr>
          <p:nvPr/>
        </p:nvSpPr>
        <p:spPr bwMode="auto">
          <a:xfrm>
            <a:off x="734568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99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99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99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0" presetID="4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5" grpId="0"/>
      <p:bldP spid="56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BDRLC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16480" y="2971800"/>
            <a:ext cx="153881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964680" y="3810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30 000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964679" y="4572000"/>
            <a:ext cx="225213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31 000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964680" y="5334000"/>
            <a:ext cx="228388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24 000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505200" y="4648200"/>
            <a:ext cx="29413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15 000 x 2 = ?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>
            <a:off x="7344093" y="6048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>
            <a:off x="7347268" y="6111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>
            <a:off x="7352030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734409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7344093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auto">
          <a:xfrm>
            <a:off x="733456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auto">
          <a:xfrm>
            <a:off x="7353618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7326630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8" name="AutoShape 46"/>
          <p:cNvSpPr>
            <a:spLocks noChangeArrowheads="1"/>
          </p:cNvSpPr>
          <p:nvPr/>
        </p:nvSpPr>
        <p:spPr bwMode="auto">
          <a:xfrm>
            <a:off x="7334568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7355205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7342505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731551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732186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7328218" y="603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4" name="AutoShape 52"/>
          <p:cNvSpPr>
            <a:spLocks noChangeArrowheads="1"/>
          </p:cNvSpPr>
          <p:nvPr/>
        </p:nvSpPr>
        <p:spPr bwMode="auto">
          <a:xfrm>
            <a:off x="7320280" y="5969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5" name="AutoShape 53"/>
          <p:cNvSpPr>
            <a:spLocks noChangeArrowheads="1"/>
          </p:cNvSpPr>
          <p:nvPr/>
        </p:nvSpPr>
        <p:spPr bwMode="auto">
          <a:xfrm>
            <a:off x="7312343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26" name="AutoShape 54"/>
          <p:cNvSpPr>
            <a:spLocks noChangeArrowheads="1"/>
          </p:cNvSpPr>
          <p:nvPr/>
        </p:nvSpPr>
        <p:spPr bwMode="auto">
          <a:xfrm>
            <a:off x="7336155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27" name="AutoShape 55"/>
          <p:cNvSpPr>
            <a:spLocks noChangeArrowheads="1"/>
          </p:cNvSpPr>
          <p:nvPr/>
        </p:nvSpPr>
        <p:spPr bwMode="auto">
          <a:xfrm>
            <a:off x="7334568" y="5953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>
            <a:off x="7318693" y="6000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29" name="AutoShape 57"/>
          <p:cNvSpPr>
            <a:spLocks noChangeArrowheads="1"/>
          </p:cNvSpPr>
          <p:nvPr/>
        </p:nvSpPr>
        <p:spPr bwMode="auto">
          <a:xfrm>
            <a:off x="7344093" y="6080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30" name="AutoShape 58"/>
          <p:cNvSpPr>
            <a:spLocks noChangeArrowheads="1"/>
          </p:cNvSpPr>
          <p:nvPr/>
        </p:nvSpPr>
        <p:spPr bwMode="auto">
          <a:xfrm>
            <a:off x="734568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31" name="AutoShape 59"/>
          <p:cNvSpPr>
            <a:spLocks noChangeArrowheads="1"/>
          </p:cNvSpPr>
          <p:nvPr/>
        </p:nvSpPr>
        <p:spPr bwMode="auto">
          <a:xfrm>
            <a:off x="7323455" y="5873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" name="AutoShape 60"/>
          <p:cNvSpPr>
            <a:spLocks noChangeArrowheads="1"/>
          </p:cNvSpPr>
          <p:nvPr/>
        </p:nvSpPr>
        <p:spPr bwMode="auto">
          <a:xfrm>
            <a:off x="7326630" y="5937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3" name="AutoShape 61"/>
          <p:cNvSpPr>
            <a:spLocks noChangeArrowheads="1"/>
          </p:cNvSpPr>
          <p:nvPr/>
        </p:nvSpPr>
        <p:spPr bwMode="auto">
          <a:xfrm>
            <a:off x="7331393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4" name="AutoShape 62"/>
          <p:cNvSpPr>
            <a:spLocks noChangeArrowheads="1"/>
          </p:cNvSpPr>
          <p:nvPr/>
        </p:nvSpPr>
        <p:spPr bwMode="auto">
          <a:xfrm>
            <a:off x="732345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5" name="AutoShape 63"/>
          <p:cNvSpPr>
            <a:spLocks noChangeArrowheads="1"/>
          </p:cNvSpPr>
          <p:nvPr/>
        </p:nvSpPr>
        <p:spPr bwMode="auto">
          <a:xfrm>
            <a:off x="7323455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6" name="AutoShape 64"/>
          <p:cNvSpPr>
            <a:spLocks noChangeArrowheads="1"/>
          </p:cNvSpPr>
          <p:nvPr/>
        </p:nvSpPr>
        <p:spPr bwMode="auto">
          <a:xfrm>
            <a:off x="7313930" y="56832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7" name="AutoShape 65"/>
          <p:cNvSpPr>
            <a:spLocks noChangeArrowheads="1"/>
          </p:cNvSpPr>
          <p:nvPr/>
        </p:nvSpPr>
        <p:spPr bwMode="auto">
          <a:xfrm>
            <a:off x="7332980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8" name="AutoShape 66"/>
          <p:cNvSpPr>
            <a:spLocks noChangeArrowheads="1"/>
          </p:cNvSpPr>
          <p:nvPr/>
        </p:nvSpPr>
        <p:spPr bwMode="auto">
          <a:xfrm>
            <a:off x="7305993" y="574675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9" name="AutoShape 67"/>
          <p:cNvSpPr>
            <a:spLocks noChangeArrowheads="1"/>
          </p:cNvSpPr>
          <p:nvPr/>
        </p:nvSpPr>
        <p:spPr bwMode="auto">
          <a:xfrm>
            <a:off x="7313930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0" name="AutoShape 68"/>
          <p:cNvSpPr>
            <a:spLocks noChangeArrowheads="1"/>
          </p:cNvSpPr>
          <p:nvPr/>
        </p:nvSpPr>
        <p:spPr bwMode="auto">
          <a:xfrm>
            <a:off x="7334568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1" name="AutoShape 69"/>
          <p:cNvSpPr>
            <a:spLocks noChangeArrowheads="1"/>
          </p:cNvSpPr>
          <p:nvPr/>
        </p:nvSpPr>
        <p:spPr bwMode="auto">
          <a:xfrm>
            <a:off x="7321868" y="5921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42" name="AutoShape 70"/>
          <p:cNvSpPr>
            <a:spLocks noChangeArrowheads="1"/>
          </p:cNvSpPr>
          <p:nvPr/>
        </p:nvSpPr>
        <p:spPr bwMode="auto">
          <a:xfrm>
            <a:off x="729488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43" name="AutoShape 71"/>
          <p:cNvSpPr>
            <a:spLocks noChangeArrowheads="1"/>
          </p:cNvSpPr>
          <p:nvPr/>
        </p:nvSpPr>
        <p:spPr bwMode="auto">
          <a:xfrm>
            <a:off x="730123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4" name="AutoShape 72"/>
          <p:cNvSpPr>
            <a:spLocks noChangeArrowheads="1"/>
          </p:cNvSpPr>
          <p:nvPr/>
        </p:nvSpPr>
        <p:spPr bwMode="auto">
          <a:xfrm>
            <a:off x="7307580" y="5857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45" name="AutoShape 73"/>
          <p:cNvSpPr>
            <a:spLocks noChangeArrowheads="1"/>
          </p:cNvSpPr>
          <p:nvPr/>
        </p:nvSpPr>
        <p:spPr bwMode="auto">
          <a:xfrm>
            <a:off x="7299643" y="5794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46" name="AutoShape 74"/>
          <p:cNvSpPr>
            <a:spLocks noChangeArrowheads="1"/>
          </p:cNvSpPr>
          <p:nvPr/>
        </p:nvSpPr>
        <p:spPr bwMode="auto">
          <a:xfrm>
            <a:off x="7291705" y="5730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47" name="AutoShape 75"/>
          <p:cNvSpPr>
            <a:spLocks noChangeArrowheads="1"/>
          </p:cNvSpPr>
          <p:nvPr/>
        </p:nvSpPr>
        <p:spPr bwMode="auto">
          <a:xfrm>
            <a:off x="7315518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48" name="AutoShape 76"/>
          <p:cNvSpPr>
            <a:spLocks noChangeArrowheads="1"/>
          </p:cNvSpPr>
          <p:nvPr/>
        </p:nvSpPr>
        <p:spPr bwMode="auto">
          <a:xfrm>
            <a:off x="7313930" y="5778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17</a:t>
            </a:r>
          </a:p>
        </p:txBody>
      </p:sp>
      <p:sp>
        <p:nvSpPr>
          <p:cNvPr id="49" name="AutoShape 77"/>
          <p:cNvSpPr>
            <a:spLocks noChangeArrowheads="1"/>
          </p:cNvSpPr>
          <p:nvPr/>
        </p:nvSpPr>
        <p:spPr bwMode="auto">
          <a:xfrm>
            <a:off x="7298055" y="5826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50" name="AutoShape 78"/>
          <p:cNvSpPr>
            <a:spLocks noChangeArrowheads="1"/>
          </p:cNvSpPr>
          <p:nvPr/>
        </p:nvSpPr>
        <p:spPr bwMode="auto">
          <a:xfrm>
            <a:off x="7323455" y="5905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19</a:t>
            </a:r>
          </a:p>
        </p:txBody>
      </p:sp>
      <p:sp>
        <p:nvSpPr>
          <p:cNvPr id="51" name="AutoShape 79"/>
          <p:cNvSpPr>
            <a:spLocks noChangeArrowheads="1"/>
          </p:cNvSpPr>
          <p:nvPr/>
        </p:nvSpPr>
        <p:spPr bwMode="auto">
          <a:xfrm>
            <a:off x="7345680" y="609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99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99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99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0" presetID="4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图片 219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1625" y="113090"/>
            <a:ext cx="9377363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129799" y="1012601"/>
            <a:ext cx="6520096" cy="1320800"/>
          </a:xfrm>
          <a:prstGeom prst="rect">
            <a:avLst/>
          </a:prstGeom>
          <a:noFill/>
        </p:spPr>
        <p:txBody>
          <a:bodyPr wrap="square" lIns="91414" tIns="45718" rIns="91414" bIns="45718">
            <a:spAutoFit/>
          </a:bodyPr>
          <a:lstStyle/>
          <a:p>
            <a:pPr algn="ctr" defTabSz="13709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spc="45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 panose="020F050202020403020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9240" cy="1143000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Chu Thị Tâm Đoan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5438775" y="1816100"/>
            <a:ext cx="10429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Đàm Thị Hà Vy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81380" y="1884680"/>
            <a:ext cx="10429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 Đứng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7115810" y="365125"/>
            <a:ext cx="10429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Lou Răng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21 718 x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2801982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21 718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86 872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9129486" y="6053545"/>
            <a:ext cx="3062514" cy="7554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311139" y="4922520"/>
            <a:ext cx="1508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12 198 x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246017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12 198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48 792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87340" y="4800600"/>
            <a:ext cx="16611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24893" y="751599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18 061 x 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246017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18 061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90 305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425440" y="4785360"/>
            <a:ext cx="147828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10 670 x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2329542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10 670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64 020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55920" y="4770120"/>
            <a:ext cx="134112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63 150l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dầu.Người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khỏi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10 715l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2741022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715 x 3 = 32 145 ( l 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63 150 – 32 145 = 31 005 ( l 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31 005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897880"/>
            <a:ext cx="3062514" cy="72063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10 303 x4 + 27854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725748" y="3400697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69 066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Widescreen</PresentationFormat>
  <Paragraphs>498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Tahoma</vt:lpstr>
      <vt:lpstr>Times New Roman</vt:lpstr>
      <vt:lpstr>Calibri Light</vt:lpstr>
      <vt:lpstr>Arial</vt:lpstr>
      <vt:lpstr>Office Theme</vt:lpstr>
      <vt:lpstr>PowerPoint Presentation</vt:lpstr>
      <vt:lpstr>PowerPoint Presentation</vt:lpstr>
      <vt:lpstr>Chu Thị Tâm Đoan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M0</cp:lastModifiedBy>
  <cp:revision>34</cp:revision>
  <dcterms:created xsi:type="dcterms:W3CDTF">2018-07-11T14:54:00Z</dcterms:created>
  <dcterms:modified xsi:type="dcterms:W3CDTF">2022-04-25T03:24:06Z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71B1B50E08254702A173EB205A760093</vt:lpwstr>
  </property>
  <property fmtid="{D5CDD505-2E9C-101B-9397-08002B2CF9AE}" pid="3" name="KSOProductBuildVer">
    <vt:lpwstr>1033-11.2.0.11029</vt:lpwstr>
  </property>
</Properties>
</file>