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sPC" initials="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6176" autoAdjust="0"/>
  </p:normalViewPr>
  <p:slideViewPr>
    <p:cSldViewPr snapToGrid="0">
      <p:cViewPr varScale="1">
        <p:scale>
          <a:sx n="62" d="100"/>
          <a:sy n="62" d="100"/>
        </p:scale>
        <p:origin x="1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12" Type="http://schemas.openxmlformats.org/officeDocument/2006/relationships/image" Target="../media/image9.png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11" Type="http://schemas.openxmlformats.org/officeDocument/2006/relationships/slide" Target="slide2.xml"/><Relationship Id="rId5" Type="http://schemas.openxmlformats.org/officeDocument/2006/relationships/image" Target="../media/image3.wmf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255110" y="3767287"/>
            <a:ext cx="11599081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en-US" sz="6600" b="1" dirty="0">
                <a:solidFill>
                  <a:srgbClr val="660066"/>
                </a:solidFill>
              </a:rPr>
              <a:t>   </a:t>
            </a:r>
            <a:r>
              <a:rPr lang="en-US" sz="9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</a:t>
            </a:r>
          </a:p>
        </p:txBody>
      </p:sp>
      <p:pic>
        <p:nvPicPr>
          <p:cNvPr id="8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1792" y="5283806"/>
            <a:ext cx="2125014" cy="173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546847" y="2658082"/>
            <a:ext cx="4349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800" b="1" kern="10" dirty="0"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2998"/>
                    </a:srgbClr>
                  </a:outerShdw>
                </a:effectLst>
                <a:latin typeface="Times New Roman"/>
                <a:cs typeface="Times New Roman"/>
              </a:rPr>
              <a:t>MÔN : </a:t>
            </a:r>
            <a:r>
              <a:rPr lang="en-US" sz="4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8896081" y="5849634"/>
            <a:ext cx="3207913" cy="936215"/>
            <a:chOff x="5225" y="9335"/>
            <a:chExt cx="2520" cy="1750"/>
          </a:xfrm>
        </p:grpSpPr>
        <p:sp>
          <p:nvSpPr>
            <p:cNvPr id="11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eaLnBrk="0" hangingPunct="0">
                <a:defRPr/>
              </a:pPr>
              <a:endParaRPr lang="en-US"/>
            </a:p>
          </p:txBody>
        </p:sp>
        <p:pic>
          <p:nvPicPr>
            <p:cNvPr id="12" name="Picture 26" descr="cosmo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2" descr="BOOK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24" descr="BOOK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3" descr="QUILLPEN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5" tIns="45718" rIns="91435" bIns="45718"/>
            <a:lstStyle/>
            <a:p>
              <a:endParaRPr lang="en-US" sz="4800">
                <a:latin typeface="Calibri" pitchFamily="34" charset="0"/>
              </a:endParaRPr>
            </a:p>
          </p:txBody>
        </p:sp>
      </p:grpSp>
      <p:pic>
        <p:nvPicPr>
          <p:cNvPr id="21" name="Picture 20" descr="979B5B5D2A124BE19ACD5CCEE1BA279D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16" y="5834874"/>
            <a:ext cx="1075050" cy="91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8" descr="gardg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284" y="5834874"/>
            <a:ext cx="5455723" cy="1042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Bauernbar">
            <a:hlinkClick r:id="rId11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516" y="1895160"/>
            <a:ext cx="4572000" cy="361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25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1797" y="1793971"/>
            <a:ext cx="426481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dirty="0" err="1">
                <a:ln w="11430"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Bài</a:t>
            </a:r>
            <a:r>
              <a:rPr lang="en-US" sz="3600" dirty="0">
                <a:ln w="11430"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1: </a:t>
            </a:r>
            <a:r>
              <a:rPr lang="en-US" sz="3600" dirty="0" err="1">
                <a:ln w="11430"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Tính</a:t>
            </a:r>
            <a:r>
              <a:rPr lang="en-US" sz="3600" dirty="0">
                <a:ln w="11430"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3600" dirty="0" err="1">
                <a:ln w="11430"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nhẩm</a:t>
            </a:r>
            <a:endParaRPr lang="en-US" sz="3600" dirty="0">
              <a:ln w="11430"/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1032" y="2440302"/>
            <a:ext cx="10830059" cy="17525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	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90 000 – 50 000=?</a:t>
            </a:r>
          </a:p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Nhẩm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 9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chục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– 5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chục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= 4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chục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nghìn</a:t>
            </a:r>
            <a:endParaRPr lang="en-US" sz="3600" b="1" dirty="0"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	    90 000 – 50 000 = 40 000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527" y="4433552"/>
            <a:ext cx="6037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Ví</a:t>
            </a:r>
            <a:r>
              <a:rPr lang="en-US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dụ</a:t>
            </a:r>
            <a:r>
              <a:rPr lang="en-US" sz="3600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80 000 – 30 000  =</a:t>
            </a:r>
            <a:r>
              <a:rPr 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=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70714" y="4433551"/>
            <a:ext cx="2755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50 000 </a:t>
            </a:r>
          </a:p>
        </p:txBody>
      </p:sp>
    </p:spTree>
    <p:extLst>
      <p:ext uri="{BB962C8B-B14F-4D97-AF65-F5344CB8AC3E}">
        <p14:creationId xmlns:p14="http://schemas.microsoft.com/office/powerpoint/2010/main" val="24520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59567" y="1129379"/>
            <a:ext cx="8056018" cy="5728621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100 000 - 40 000 = 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 80 000 - 50 000 =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100 000 - 70 000 =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 90 000 - 60 000 = 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 60 000 - 30 000 =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 70 000 - 10 000 = 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100 000 - 20 000 =</a:t>
            </a:r>
          </a:p>
          <a:p>
            <a:pPr algn="l"/>
            <a:r>
              <a:rPr lang="en-US" sz="4000" b="1" dirty="0"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 50 000 - 10 000 =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303743" y="1494094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60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</a:rPr>
              <a:t> 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000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5303728" y="2042323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30 000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5303713" y="2646576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30 000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5303713" y="3255018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30 000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5303713" y="3912716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30 000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5303713" y="4572614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60 000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303713" y="5128803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80 000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5303713" y="5637004"/>
            <a:ext cx="2453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40 000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9862" y="0"/>
            <a:ext cx="39574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</p:txBody>
      </p:sp>
      <p:sp>
        <p:nvSpPr>
          <p:cNvPr id="14" name="Text Box 5"/>
          <p:cNvSpPr txBox="1"/>
          <p:nvPr/>
        </p:nvSpPr>
        <p:spPr>
          <a:xfrm>
            <a:off x="2869911" y="155425"/>
            <a:ext cx="6434455" cy="768350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5400" b="1" dirty="0" err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Tiếp</a:t>
            </a:r>
            <a:r>
              <a:rPr lang="en-US" altLang="zh-CN" sz="5400" b="1" dirty="0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sức</a:t>
            </a:r>
            <a:r>
              <a:rPr lang="en-US" altLang="zh-CN" sz="5400" b="1" dirty="0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đồng</a:t>
            </a:r>
            <a:r>
              <a:rPr lang="en-US" altLang="zh-CN" sz="5400" b="1" dirty="0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 </a:t>
            </a:r>
            <a:r>
              <a:rPr lang="en-US" altLang="zh-CN" sz="5400" b="1" dirty="0" err="1"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</a:rPr>
              <a:t>đội</a:t>
            </a:r>
            <a:endParaRPr lang="en-US" altLang="zh-CN" sz="5400" b="1" dirty="0"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0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2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4" grpId="0"/>
      <p:bldP spid="1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897" y="61556"/>
            <a:ext cx="7071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Đặt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tính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9589" y="807747"/>
            <a:ext cx="49497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a) 81981 - 45245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29400" y="749395"/>
            <a:ext cx="47941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b) 86296 - 74951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7906" y="3860630"/>
            <a:ext cx="5091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c) 93644 - 26107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12485" y="3791910"/>
            <a:ext cx="4627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d) 65900 - 245</a:t>
            </a: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1809018" y="1416644"/>
            <a:ext cx="1551344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81981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1811109" y="1996868"/>
            <a:ext cx="1704823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45245</a:t>
            </a:r>
          </a:p>
        </p:txBody>
      </p:sp>
      <p:sp>
        <p:nvSpPr>
          <p:cNvPr id="29" name="Line 22"/>
          <p:cNvSpPr>
            <a:spLocks noChangeShapeType="1"/>
          </p:cNvSpPr>
          <p:nvPr/>
        </p:nvSpPr>
        <p:spPr bwMode="auto">
          <a:xfrm>
            <a:off x="1861127" y="2686238"/>
            <a:ext cx="1352336" cy="302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</p:spPr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1745217" y="2689258"/>
            <a:ext cx="1615145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36736</a:t>
            </a:r>
          </a:p>
        </p:txBody>
      </p:sp>
      <p:sp>
        <p:nvSpPr>
          <p:cNvPr id="31" name="Text Box 26"/>
          <p:cNvSpPr txBox="1">
            <a:spLocks noChangeArrowheads="1"/>
          </p:cNvSpPr>
          <p:nvPr/>
        </p:nvSpPr>
        <p:spPr bwMode="auto">
          <a:xfrm>
            <a:off x="7748276" y="1265367"/>
            <a:ext cx="1802254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86296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7748276" y="1961924"/>
            <a:ext cx="1736172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74951</a:t>
            </a:r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 flipV="1">
            <a:off x="7761496" y="2749589"/>
            <a:ext cx="13279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</p:spPr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7361248" y="1430560"/>
            <a:ext cx="641892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n w="19050">
                  <a:solidFill>
                    <a:sysClr val="windowText" lastClr="000000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7748276" y="2819614"/>
            <a:ext cx="1582972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11345</a:t>
            </a:r>
          </a:p>
        </p:txBody>
      </p: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1996957" y="4399087"/>
            <a:ext cx="1968152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93644</a:t>
            </a: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1996957" y="5106973"/>
            <a:ext cx="1511233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26107</a:t>
            </a:r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V="1">
            <a:off x="1946120" y="5853901"/>
            <a:ext cx="1381147" cy="2254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1975013" y="5838981"/>
            <a:ext cx="1676401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67537</a:t>
            </a: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1621490" y="4607511"/>
            <a:ext cx="375467" cy="64633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n w="12700"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sp>
        <p:nvSpPr>
          <p:cNvPr id="41" name="Text Box 39"/>
          <p:cNvSpPr txBox="1">
            <a:spLocks noChangeArrowheads="1"/>
          </p:cNvSpPr>
          <p:nvPr/>
        </p:nvSpPr>
        <p:spPr bwMode="auto">
          <a:xfrm>
            <a:off x="7572484" y="4445405"/>
            <a:ext cx="1767231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65900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8092213" y="5006264"/>
            <a:ext cx="1202427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245</a:t>
            </a:r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V="1">
            <a:off x="7639479" y="5784331"/>
            <a:ext cx="1450004" cy="104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</p:spPr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7269686" y="4614378"/>
            <a:ext cx="49181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n w="12700"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617561" y="5744383"/>
            <a:ext cx="1677079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65655</a:t>
            </a:r>
          </a:p>
        </p:txBody>
      </p:sp>
      <p:sp>
        <p:nvSpPr>
          <p:cNvPr id="46" name="Text Box 42"/>
          <p:cNvSpPr txBox="1">
            <a:spLocks noChangeArrowheads="1"/>
          </p:cNvSpPr>
          <p:nvPr/>
        </p:nvSpPr>
        <p:spPr bwMode="auto">
          <a:xfrm>
            <a:off x="1481750" y="1557349"/>
            <a:ext cx="765061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n w="12700">
                  <a:solidFill>
                    <a:schemeClr val="tx1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</p:spTree>
    <p:extLst>
      <p:ext uri="{BB962C8B-B14F-4D97-AF65-F5344CB8AC3E}">
        <p14:creationId xmlns:p14="http://schemas.microsoft.com/office/powerpoint/2010/main" val="285584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6" grpId="0"/>
      <p:bldP spid="28" grpId="0"/>
      <p:bldP spid="29" grpId="0" animBg="1"/>
      <p:bldP spid="30" grpId="0"/>
      <p:bldP spid="31" grpId="0"/>
      <p:bldP spid="32" grpId="0"/>
      <p:bldP spid="33" grpId="0" animBg="1"/>
      <p:bldP spid="34" grpId="0"/>
      <p:bldP spid="35" grpId="0"/>
      <p:bldP spid="36" grpId="0" animBg="1"/>
      <p:bldP spid="37" grpId="0"/>
      <p:bldP spid="38" grpId="0" animBg="1"/>
      <p:bldP spid="39" grpId="0"/>
      <p:bldP spid="40" grpId="0" animBg="1"/>
      <p:bldP spid="41" grpId="0"/>
      <p:bldP spid="42" grpId="0"/>
      <p:bldP spid="43" grpId="0" animBg="1"/>
      <p:bldP spid="44" grpId="0"/>
      <p:bldP spid="45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285749"/>
            <a:ext cx="11181806" cy="28819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3: </a:t>
            </a:r>
          </a:p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sản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xuất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23560</a:t>
            </a:r>
            <a:r>
              <a:rPr lang="en-US" sz="40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21800</a:t>
            </a:r>
            <a:r>
              <a:rPr lang="en-US" sz="40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4000" b="1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Hỏi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trại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nuôi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đó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bao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nhiêu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lít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mật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53291" y="3383552"/>
            <a:ext cx="3897086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Tóm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tắt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	   23560 </a:t>
            </a:r>
            <a:r>
              <a:rPr lang="en-US" sz="36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21800 </a:t>
            </a:r>
            <a:r>
              <a:rPr lang="en-US" sz="36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</a:t>
            </a:r>
          </a:p>
          <a:p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…</a:t>
            </a:r>
            <a:r>
              <a:rPr lang="en-US" sz="36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94514" y="3383552"/>
            <a:ext cx="7001692" cy="2667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4000" b="1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Bài</a:t>
            </a:r>
            <a:r>
              <a:rPr lang="en-US" sz="40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giải</a:t>
            </a:r>
            <a:r>
              <a:rPr lang="en-US" sz="4000" b="1" i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</a:t>
            </a:r>
          </a:p>
          <a:p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mật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</a:t>
            </a:r>
          </a:p>
          <a:p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23560 – 21800 = 1760 (l)</a:t>
            </a:r>
          </a:p>
          <a:p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		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: 1760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lít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mật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</a:t>
            </a:r>
            <a:r>
              <a:rPr lang="en-US" sz="4000" b="1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488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42406" y="393024"/>
            <a:ext cx="11103429" cy="12966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tập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4: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Khoanh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vào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đặt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trước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đúng</a:t>
            </a:r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42406" y="1872260"/>
            <a:ext cx="4561114" cy="3657600"/>
            <a:chOff x="533400" y="1981200"/>
            <a:chExt cx="3124200" cy="3657600"/>
          </a:xfrm>
        </p:grpSpPr>
        <p:sp>
          <p:nvSpPr>
            <p:cNvPr id="5" name="Rounded Rectangle 4"/>
            <p:cNvSpPr/>
            <p:nvPr/>
          </p:nvSpPr>
          <p:spPr>
            <a:xfrm>
              <a:off x="533400" y="1981200"/>
              <a:ext cx="3124200" cy="3657600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514350" indent="-514350" algn="ctr">
                <a:buAutoNum type="alphaLcParenR"/>
              </a:pPr>
              <a:r>
                <a:rPr lang="en-US" sz="3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sz="36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3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36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marL="514350" indent="-514350" algn="ctr">
                <a:buAutoNum type="alphaLcParenR"/>
              </a:pPr>
              <a:endPara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514350" indent="-514350" algn="ctr">
                <a:buAutoNum type="alphaLcParenR"/>
              </a:pPr>
              <a:endPara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691859" y="2773740"/>
              <a:ext cx="1465859" cy="1569660"/>
              <a:chOff x="4358859" y="2147769"/>
              <a:chExt cx="1465859" cy="156966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358859" y="2147769"/>
                <a:ext cx="1465859" cy="1569660"/>
                <a:chOff x="1234659" y="640140"/>
                <a:chExt cx="1465859" cy="1569660"/>
              </a:xfrm>
            </p:grpSpPr>
            <p:sp>
              <p:nvSpPr>
                <p:cNvPr id="7" name="TextBox 6"/>
                <p:cNvSpPr txBox="1"/>
                <p:nvPr/>
              </p:nvSpPr>
              <p:spPr>
                <a:xfrm>
                  <a:off x="1405118" y="640140"/>
                  <a:ext cx="1295400" cy="15696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dirty="0">
                      <a:latin typeface="Times New Roman" panose="02020603050405020304" pitchFamily="18" charset="0"/>
                      <a:ea typeface="Arial Unicode MS" panose="020B0604020202020204" pitchFamily="34" charset="-128"/>
                      <a:cs typeface="Times New Roman" panose="02020603050405020304" pitchFamily="18" charset="0"/>
                    </a:rPr>
                    <a:t>  2659</a:t>
                  </a:r>
                </a:p>
                <a:p>
                  <a:r>
                    <a:rPr lang="en-US" sz="3200" b="1" dirty="0">
                      <a:latin typeface="Times New Roman" panose="02020603050405020304" pitchFamily="18" charset="0"/>
                      <a:ea typeface="Arial Unicode MS" panose="020B0604020202020204" pitchFamily="34" charset="-128"/>
                      <a:cs typeface="Times New Roman" panose="02020603050405020304" pitchFamily="18" charset="0"/>
                    </a:rPr>
                    <a:t>23154</a:t>
                  </a:r>
                </a:p>
                <a:p>
                  <a:r>
                    <a:rPr lang="en-US" sz="3200" b="1" dirty="0">
                      <a:latin typeface="Times New Roman" panose="02020603050405020304" pitchFamily="18" charset="0"/>
                      <a:ea typeface="Arial Unicode MS" panose="020B0604020202020204" pitchFamily="34" charset="-128"/>
                      <a:cs typeface="Times New Roman" panose="02020603050405020304" pitchFamily="18" charset="0"/>
                    </a:rPr>
                    <a:t>69505</a:t>
                  </a:r>
                </a:p>
              </p:txBody>
            </p:sp>
            <p:cxnSp>
              <p:nvCxnSpPr>
                <p:cNvPr id="8" name="Straight Connector 7"/>
                <p:cNvCxnSpPr/>
                <p:nvPr/>
              </p:nvCxnSpPr>
              <p:spPr>
                <a:xfrm>
                  <a:off x="1234659" y="1704923"/>
                  <a:ext cx="1219200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Rectangle 8"/>
              <p:cNvSpPr/>
              <p:nvPr/>
            </p:nvSpPr>
            <p:spPr>
              <a:xfrm>
                <a:off x="4443604" y="2307095"/>
                <a:ext cx="266700" cy="32117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 b="1"/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5303520" y="2391820"/>
            <a:ext cx="6714309" cy="111506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00750" y="3701060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96325" y="3675237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067425" y="4352853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696325" y="4327030"/>
            <a:ext cx="971550" cy="53340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67425" y="4352853"/>
            <a:ext cx="971550" cy="533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9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313932" y="3276517"/>
            <a:ext cx="239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496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315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 Unicode MS</vt:lpstr>
      <vt:lpstr>Arial</vt:lpstr>
      <vt:lpstr>Calibri</vt:lpstr>
      <vt:lpstr>Times New Roman</vt:lpstr>
      <vt:lpstr>Trebuchet MS</vt:lpstr>
      <vt:lpstr>VnBangkok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M0</cp:lastModifiedBy>
  <cp:revision>18</cp:revision>
  <dcterms:created xsi:type="dcterms:W3CDTF">2022-03-30T07:13:41Z</dcterms:created>
  <dcterms:modified xsi:type="dcterms:W3CDTF">2022-04-25T03:11:32Z</dcterms:modified>
</cp:coreProperties>
</file>