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93" r:id="rId4"/>
    <p:sldMasterId id="2147483705" r:id="rId5"/>
  </p:sldMasterIdLst>
  <p:notesMasterIdLst>
    <p:notesMasterId r:id="rId17"/>
  </p:notesMasterIdLst>
  <p:sldIdLst>
    <p:sldId id="409" r:id="rId6"/>
    <p:sldId id="419" r:id="rId7"/>
    <p:sldId id="458" r:id="rId8"/>
    <p:sldId id="536" r:id="rId9"/>
    <p:sldId id="258" r:id="rId10"/>
    <p:sldId id="537" r:id="rId11"/>
    <p:sldId id="539" r:id="rId12"/>
    <p:sldId id="540" r:id="rId13"/>
    <p:sldId id="541" r:id="rId14"/>
    <p:sldId id="411" r:id="rId15"/>
    <p:sldId id="415" r:id="rId16"/>
  </p:sldIdLst>
  <p:sldSz cx="13465175" cy="51435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0">
          <p15:clr>
            <a:srgbClr val="A4A3A4"/>
          </p15:clr>
        </p15:guide>
        <p15:guide id="2" pos="42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DELL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6B7"/>
    <a:srgbClr val="CC3081"/>
    <a:srgbClr val="F5D607"/>
    <a:srgbClr val="F8E01A"/>
    <a:srgbClr val="A79024"/>
    <a:srgbClr val="DC7F3A"/>
    <a:srgbClr val="C06522"/>
    <a:srgbClr val="CFF5FF"/>
    <a:srgbClr val="9FE8FF"/>
    <a:srgbClr val="B8D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6" y="204"/>
      </p:cViewPr>
      <p:guideLst>
        <p:guide orient="horz" pos="1640"/>
        <p:guide pos="4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1143000"/>
            <a:ext cx="8077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4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-609600" y="1143000"/>
            <a:ext cx="80772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09600" y="1143000"/>
            <a:ext cx="8077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85469" y="1028700"/>
            <a:ext cx="11562097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85469" y="2421402"/>
            <a:ext cx="11566585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62252" y="685801"/>
            <a:ext cx="3029664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259" y="685801"/>
            <a:ext cx="8864574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888" y="1597821"/>
            <a:ext cx="11445399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776" y="2914650"/>
            <a:ext cx="942562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9279C3B-5FB0-4A41-A46C-FC39706BD0E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18C2D92-CE5D-4125-AF9C-2E32039015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56" y="3305176"/>
            <a:ext cx="11445399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656" y="2180035"/>
            <a:ext cx="11445399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D99640-E942-4C73-884F-E1F800E9A8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59" y="1200151"/>
            <a:ext cx="5947119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4797" y="1200151"/>
            <a:ext cx="5947119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77B1B7-F197-403E-962E-A09F1AE2CA0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59" y="1151335"/>
            <a:ext cx="5949457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259" y="1631156"/>
            <a:ext cx="5949457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40124" y="1151335"/>
            <a:ext cx="5951794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40124" y="1631156"/>
            <a:ext cx="5951794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AB4D5D5-D241-42CF-92B7-7A47B8DC0D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1342841-D2F9-4CB4-9736-23124142576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BC324B3-3F20-4312-A92C-D36D889CA69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61" y="204787"/>
            <a:ext cx="442995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509" y="204790"/>
            <a:ext cx="7527407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261" y="1076327"/>
            <a:ext cx="442995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9C525CE-8066-4C68-8AA1-6A2A910F8A6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269" y="3600450"/>
            <a:ext cx="8079105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9269" y="459581"/>
            <a:ext cx="8079105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9269" y="4025504"/>
            <a:ext cx="8079105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3D0C478-C819-4B3F-A2D9-443C96E49F3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81A6EA0-8D84-4CFA-B839-B14B7274AF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62252" y="205980"/>
            <a:ext cx="3029664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259" y="205980"/>
            <a:ext cx="8864574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8303AAA-74DA-4314-9073-B5BCC6D187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3259" y="205980"/>
            <a:ext cx="12118658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B0E6B81-748D-4275-80AF-8B95173569E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47" y="841772"/>
            <a:ext cx="1009888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47" y="2701528"/>
            <a:ext cx="1009888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19" y="1282305"/>
            <a:ext cx="1161371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719" y="3442098"/>
            <a:ext cx="1161371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731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745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273844"/>
            <a:ext cx="1161371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486" y="1260872"/>
            <a:ext cx="569639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486" y="1878807"/>
            <a:ext cx="569639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6746" y="1260872"/>
            <a:ext cx="572445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6746" y="1878807"/>
            <a:ext cx="572445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980" y="987552"/>
            <a:ext cx="11445399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980" y="2028498"/>
            <a:ext cx="11445399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017" y="273845"/>
            <a:ext cx="2903428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732" y="273845"/>
            <a:ext cx="8541970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3465175" cy="15675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5066756"/>
            <a:ext cx="13465175" cy="7674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3465176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3458213"/>
            <a:ext cx="13465191" cy="1685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586153" y="3189685"/>
            <a:ext cx="1009888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586153" y="3189685"/>
            <a:ext cx="1009888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59" y="528066"/>
            <a:ext cx="12118658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259" y="1440064"/>
            <a:ext cx="5947119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4797" y="1440064"/>
            <a:ext cx="5947119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586153" y="3189685"/>
            <a:ext cx="1009888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586153" y="3189685"/>
            <a:ext cx="1009888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3586153" y="3189685"/>
            <a:ext cx="1009888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47" y="841772"/>
            <a:ext cx="1009888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47" y="2701528"/>
            <a:ext cx="1009888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19" y="1282305"/>
            <a:ext cx="1161371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719" y="3442098"/>
            <a:ext cx="1161371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731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745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273844"/>
            <a:ext cx="1161371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486" y="1260872"/>
            <a:ext cx="569639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486" y="1878807"/>
            <a:ext cx="5696399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6746" y="1260872"/>
            <a:ext cx="572445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6746" y="1878807"/>
            <a:ext cx="572445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59" y="528066"/>
            <a:ext cx="12118658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259" y="1391436"/>
            <a:ext cx="5949457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40124" y="1394818"/>
            <a:ext cx="5951794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73259" y="1885950"/>
            <a:ext cx="5949457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40124" y="1885950"/>
            <a:ext cx="5951794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017" y="273845"/>
            <a:ext cx="2903428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732" y="273845"/>
            <a:ext cx="8541970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147" y="841772"/>
            <a:ext cx="1009888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147" y="2701529"/>
            <a:ext cx="1009888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719" y="1282305"/>
            <a:ext cx="11613713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719" y="3442097"/>
            <a:ext cx="11613713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731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6745" y="1369219"/>
            <a:ext cx="5722699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273844"/>
            <a:ext cx="11613713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485" y="1260872"/>
            <a:ext cx="569639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485" y="1878807"/>
            <a:ext cx="569639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6746" y="1260872"/>
            <a:ext cx="572445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6746" y="1878807"/>
            <a:ext cx="572445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59" y="528066"/>
            <a:ext cx="12230867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85" y="342900"/>
            <a:ext cx="434286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24453" y="740570"/>
            <a:ext cx="681674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485" y="1543051"/>
            <a:ext cx="434286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36017" y="273845"/>
            <a:ext cx="2903428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732" y="273845"/>
            <a:ext cx="8541970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88" y="385764"/>
            <a:ext cx="4039553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09888" y="1257300"/>
            <a:ext cx="4039553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64509" y="1257300"/>
            <a:ext cx="7527407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661791" y="831058"/>
            <a:ext cx="7742476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1786643" y="4019827"/>
            <a:ext cx="22890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79" y="882747"/>
            <a:ext cx="3258572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678" y="2121589"/>
            <a:ext cx="3254084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894238" y="4767263"/>
            <a:ext cx="897678" cy="273844"/>
          </a:xfrm>
        </p:spPr>
        <p:txBody>
          <a:bodyPr/>
          <a:lstStyle/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5133072" y="899638"/>
            <a:ext cx="6799913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4026" y="4362450"/>
            <a:ext cx="13493227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6452063" y="4664870"/>
            <a:ext cx="7013112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4026" y="-5358"/>
            <a:ext cx="13493227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452063" y="-5358"/>
            <a:ext cx="7013112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73259" y="528066"/>
            <a:ext cx="12118658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73259" y="1451610"/>
            <a:ext cx="12118658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3259" y="4767263"/>
            <a:ext cx="3141874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4A0DD8-EC55-42B2-95CC-B24B8FE81112}" type="datetimeFigureOut">
              <a:rPr lang="vi-VN" smtClean="0"/>
              <a:t>20/03/2022</a:t>
            </a:fld>
            <a:endParaRPr lang="vi-V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27343" y="4767263"/>
            <a:ext cx="4937231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669818" y="4767263"/>
            <a:ext cx="1122098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B83253-5467-49EF-BDCD-A2CA765422A8}" type="slidenum">
              <a:rPr lang="vi-VN" smtClean="0"/>
              <a:t>‹#›</a:t>
            </a:fld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-28004" y="151806"/>
            <a:ext cx="13518994" cy="486918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259" y="205979"/>
            <a:ext cx="1211865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59" y="1200151"/>
            <a:ext cx="12118658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9" y="4683919"/>
            <a:ext cx="3141874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0602" y="4683919"/>
            <a:ext cx="4263972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0042" y="4683919"/>
            <a:ext cx="3141874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>
                <a:solidFill>
                  <a:srgbClr val="000000"/>
                </a:solidFill>
              </a:defRPr>
            </a:lvl1pPr>
          </a:lstStyle>
          <a:p>
            <a:fld id="{03D413FF-6C12-44A1-9309-0A6186E1EE4B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731" y="273844"/>
            <a:ext cx="1161371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1" y="1369219"/>
            <a:ext cx="1161371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731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339" y="4767263"/>
            <a:ext cx="45444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80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731" y="273844"/>
            <a:ext cx="1161371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1" y="1369219"/>
            <a:ext cx="1161371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731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7068B-14A2-4A04-91D3-29D435431536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339" y="4767263"/>
            <a:ext cx="45444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80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FFB4-1711-427E-AB3A-EC2D394B00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731" y="273844"/>
            <a:ext cx="1161371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1" y="1369219"/>
            <a:ext cx="11613713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731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20/3/2022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60339" y="4767263"/>
            <a:ext cx="45444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9780" y="4767263"/>
            <a:ext cx="30296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77365" y="-15631"/>
            <a:ext cx="6259202" cy="3181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2548" y="616903"/>
            <a:ext cx="504944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Khởi</a:t>
            </a:r>
            <a:r>
              <a:rPr lang="en-US" sz="6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 </a:t>
            </a:r>
            <a:r>
              <a:rPr lang="en-US" sz="6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Arial" panose="020B0604020202020204"/>
              </a:rPr>
              <a:t>động</a:t>
            </a:r>
            <a:endParaRPr lang="en-US" sz="66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latin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572" y="2423160"/>
            <a:ext cx="6930825" cy="8572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vào vở</a:t>
            </a:r>
          </a:p>
        </p:txBody>
      </p:sp>
      <p:pic>
        <p:nvPicPr>
          <p:cNvPr id="3" name="Content Placeholder 2" descr="168405089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4299" y="2571750"/>
            <a:ext cx="5256094" cy="2371090"/>
          </a:xfrm>
          <a:prstGeom prst="ellipse">
            <a:avLst/>
          </a:prstGeom>
        </p:spPr>
      </p:pic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"/>
          <p:cNvSpPr/>
          <p:nvPr/>
        </p:nvSpPr>
        <p:spPr>
          <a:xfrm>
            <a:off x="1101527" y="1708150"/>
            <a:ext cx="5753557" cy="8305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6469" y="4918075"/>
            <a:ext cx="13509124" cy="246380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nana"/>
          <p:cNvSpPr txBox="1"/>
          <p:nvPr/>
        </p:nvSpPr>
        <p:spPr>
          <a:xfrm>
            <a:off x="2124075" y="2882350"/>
            <a:ext cx="3634614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A.Vương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Trọng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28268" y="813436"/>
            <a:ext cx="12430040" cy="1612265"/>
          </a:xfrm>
          <a:prstGeom prst="cloud">
            <a:avLst/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403995" y="1059181"/>
            <a:ext cx="963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304" y="52071"/>
            <a:ext cx="1489585" cy="1011555"/>
          </a:xfrm>
          <a:prstGeom prst="rect">
            <a:avLst/>
          </a:prstGeom>
        </p:spPr>
      </p:pic>
      <p:sp>
        <p:nvSpPr>
          <p:cNvPr id="2" name="danana"/>
          <p:cNvSpPr txBox="1"/>
          <p:nvPr/>
        </p:nvSpPr>
        <p:spPr>
          <a:xfrm>
            <a:off x="6948611" y="2806701"/>
            <a:ext cx="4017959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/>
          <a:srcRect l="23411" t="22376" r="24174" b="23149"/>
          <a:stretch>
            <a:fillRect/>
          </a:stretch>
        </p:blipFill>
        <p:spPr>
          <a:xfrm>
            <a:off x="5724475" y="2826702"/>
            <a:ext cx="1255815" cy="75374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3" name="Picture 2"/>
          <p:cNvPicPr/>
          <p:nvPr/>
        </p:nvPicPr>
        <p:blipFill>
          <a:blip r:embed="rId4"/>
          <a:srcRect l="23411" t="22376" r="24174" b="23149"/>
          <a:stretch>
            <a:fillRect/>
          </a:stretch>
        </p:blipFill>
        <p:spPr>
          <a:xfrm>
            <a:off x="971947" y="2806701"/>
            <a:ext cx="1255815" cy="75374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0" name="danana"/>
          <p:cNvSpPr txBox="1"/>
          <p:nvPr/>
        </p:nvSpPr>
        <p:spPr>
          <a:xfrm>
            <a:off x="3780259" y="3795886"/>
            <a:ext cx="4032448" cy="646331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C.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danana"/>
          <p:cNvSpPr txBox="1"/>
          <p:nvPr/>
        </p:nvSpPr>
        <p:spPr>
          <a:xfrm>
            <a:off x="6990374" y="2826702"/>
            <a:ext cx="4017959" cy="64633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nana"/>
          <p:cNvSpPr txBox="1"/>
          <p:nvPr/>
        </p:nvSpPr>
        <p:spPr>
          <a:xfrm>
            <a:off x="2593917" y="2933065"/>
            <a:ext cx="3259694" cy="64516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iêng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28268" y="813436"/>
            <a:ext cx="12430040" cy="1612265"/>
          </a:xfrm>
          <a:prstGeom prst="cloud">
            <a:avLst/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854268" y="1059181"/>
            <a:ext cx="9183436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SzTx/>
              <a:buFontTx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Chọn vần thích hợp vào chỗ chấm:</a:t>
            </a:r>
            <a:endParaRPr lang="en-US" sz="28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t........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3" name="mattroi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304" y="52071"/>
            <a:ext cx="1489585" cy="1011555"/>
          </a:xfrm>
          <a:prstGeom prst="rect">
            <a:avLst/>
          </a:prstGeom>
        </p:spPr>
      </p:pic>
      <p:sp>
        <p:nvSpPr>
          <p:cNvPr id="2" name="danana"/>
          <p:cNvSpPr txBox="1"/>
          <p:nvPr/>
        </p:nvSpPr>
        <p:spPr>
          <a:xfrm>
            <a:off x="8426956" y="2906395"/>
            <a:ext cx="3259694" cy="64516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iên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Picture 5"/>
          <p:cNvPicPr/>
          <p:nvPr/>
        </p:nvPicPr>
        <p:blipFill>
          <a:blip r:embed="rId6"/>
          <a:srcRect l="23411" t="22376" r="24174" b="23149"/>
          <a:stretch>
            <a:fillRect/>
          </a:stretch>
        </p:blipFill>
        <p:spPr>
          <a:xfrm>
            <a:off x="1338102" y="2851785"/>
            <a:ext cx="1255815" cy="75374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7" name="Picture 6"/>
          <p:cNvPicPr/>
          <p:nvPr/>
        </p:nvPicPr>
        <p:blipFill>
          <a:blip r:embed="rId6"/>
          <a:srcRect l="23411" t="22376" r="24174" b="23149"/>
          <a:stretch>
            <a:fillRect/>
          </a:stretch>
        </p:blipFill>
        <p:spPr>
          <a:xfrm>
            <a:off x="7171141" y="2879091"/>
            <a:ext cx="1255815" cy="753745"/>
          </a:xfrm>
          <a:prstGeom prst="ellipse">
            <a:avLst/>
          </a:prstGeom>
          <a:solidFill>
            <a:srgbClr val="7030A0"/>
          </a:solidFill>
          <a:ln w="9525">
            <a:noFill/>
          </a:ln>
        </p:spPr>
      </p:pic>
      <p:sp>
        <p:nvSpPr>
          <p:cNvPr id="8" name="danana"/>
          <p:cNvSpPr txBox="1"/>
          <p:nvPr/>
        </p:nvSpPr>
        <p:spPr>
          <a:xfrm>
            <a:off x="5102741" y="4011930"/>
            <a:ext cx="3259694" cy="645160"/>
          </a:xfrm>
          <a:prstGeom prst="rect">
            <a:avLst/>
          </a:prstGeom>
          <a:ln>
            <a:solidFill>
              <a:srgbClr val="DC7F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6523" y="1624965"/>
            <a:ext cx="72008" cy="826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D607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l="-1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z="895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sz="895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40929" y="364456"/>
            <a:ext cx="12384017" cy="312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Thứ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   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wgày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    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κáng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   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wăm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285" b="1" u="sng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MŪ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: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Tập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viết</a:t>
            </a:r>
            <a:endParaRPr lang="en-US" sz="3285" b="1" dirty="0">
              <a:solidFill>
                <a:srgbClr val="FFFFFF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 algn="ctr">
              <a:lnSpc>
                <a:spcPct val="150000"/>
              </a:lnSpc>
            </a:pPr>
            <a:r>
              <a:rPr lang="en-US" sz="3285" b="1" u="sng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Bài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: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Ôn</a:t>
            </a:r>
            <a:r>
              <a:rPr lang="en-US" sz="3285" b="1" dirty="0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285" b="1" dirty="0" err="1">
                <a:solidFill>
                  <a:srgbClr val="FFFFFF"/>
                </a:solidFill>
                <a:latin typeface="HP001 5 hàng" panose="020B0603050302020204" charset="0"/>
                <a:cs typeface="HP001 5 hàng" panose="020B0603050302020204" charset="0"/>
              </a:rPr>
              <a:t>tập</a:t>
            </a:r>
            <a:endParaRPr lang="en-US" sz="3285" b="1" dirty="0">
              <a:solidFill>
                <a:srgbClr val="FFFF0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 algn="ctr">
              <a:lnSpc>
                <a:spcPct val="150000"/>
              </a:lnSpc>
            </a:pPr>
            <a:endParaRPr lang="en-US" sz="3285" b="1" dirty="0">
              <a:solidFill>
                <a:srgbClr val="FFFF00"/>
              </a:solidFill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42170" y="12639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8029" y="4080996"/>
            <a:ext cx="6205793" cy="1034564"/>
            <a:chOff x="1957" y="2250"/>
            <a:chExt cx="10485" cy="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957" y="2250"/>
              <a:ext cx="10485" cy="3600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8026" y="2276"/>
              <a:ext cx="3029" cy="12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186381" y="126365"/>
            <a:ext cx="2051569" cy="1375410"/>
          </a:xfrm>
          <a:prstGeom prst="ellipse">
            <a:avLst/>
          </a:prstGeom>
        </p:spPr>
      </p:pic>
      <p:sp>
        <p:nvSpPr>
          <p:cNvPr id="9" name="Subtitle 2"/>
          <p:cNvSpPr txBox="1"/>
          <p:nvPr/>
        </p:nvSpPr>
        <p:spPr>
          <a:xfrm>
            <a:off x="2267091" y="711171"/>
            <a:ext cx="9153103" cy="4032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Em nghe thầy đọc bao ngày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Tiếng thơ đỏ nắng, xanh cây quanh nhà</a:t>
            </a: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Mái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chèo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năm xưa</a:t>
            </a:r>
          </a:p>
          <a:p>
            <a:pPr marL="0" indent="0" defTabSz="6477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Nghe trăng thở động tàu dừa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Rào rào nghe chuyển cơn mưa giữa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cười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Khoa</a:t>
            </a:r>
            <a:endParaRPr lang="en-US" sz="20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8029" y="3871596"/>
            <a:ext cx="6205793" cy="1243965"/>
            <a:chOff x="1957" y="2250"/>
            <a:chExt cx="10485" cy="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957" y="2250"/>
              <a:ext cx="10485" cy="3600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8026" y="2276"/>
              <a:ext cx="3029" cy="10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7860296" y="1924685"/>
            <a:ext cx="5513241" cy="1861820"/>
          </a:xfrm>
          <a:prstGeom prst="cloudCallout">
            <a:avLst>
              <a:gd name="adj1" fmla="val -25898"/>
              <a:gd name="adj2" fmla="val 63744"/>
            </a:avLst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 thơ viết về điều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70798" y="2136140"/>
            <a:ext cx="5020453" cy="1518920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 thơ viết về cảm xúc của bạn học sinh khi nghe thầy giáo đọc thơ.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186381" y="126365"/>
            <a:ext cx="2051569" cy="1375410"/>
          </a:xfrm>
          <a:prstGeom prst="ellipse">
            <a:avLst/>
          </a:prstGeom>
        </p:spPr>
      </p:pic>
      <p:sp>
        <p:nvSpPr>
          <p:cNvPr id="10" name="Subtitle 2"/>
          <p:cNvSpPr txBox="1"/>
          <p:nvPr/>
        </p:nvSpPr>
        <p:spPr>
          <a:xfrm>
            <a:off x="370381" y="126366"/>
            <a:ext cx="8588979" cy="4032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Em nghe thầy đọc bao ngày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Tiếng thơ đỏ nắng, xanh cây quanh nhà</a:t>
            </a: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Mái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chèo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năm xưa</a:t>
            </a:r>
          </a:p>
          <a:p>
            <a:pPr marL="0" indent="0" defTabSz="6477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Nghe trăng thở động tàu dừa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Rào rào nghe chuyển cơn mưa giữa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cười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Khoa</a:t>
            </a:r>
            <a:endParaRPr lang="en-US" sz="20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3" grpId="2" bldLvl="0" animBg="1"/>
      <p:bldP spid="4" grpId="0" bldLvl="0" animBg="1"/>
      <p:bldP spid="4" grpId="1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8029" y="3871596"/>
            <a:ext cx="6205793" cy="1243965"/>
            <a:chOff x="1957" y="2250"/>
            <a:chExt cx="10485" cy="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957" y="2250"/>
              <a:ext cx="10485" cy="3600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8026" y="2276"/>
              <a:ext cx="3029" cy="10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7898635" y="1779905"/>
            <a:ext cx="5409447" cy="1861820"/>
          </a:xfrm>
          <a:prstGeom prst="cloudCallout">
            <a:avLst>
              <a:gd name="adj1" fmla="val -25898"/>
              <a:gd name="adj2" fmla="val 63744"/>
            </a:avLst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 thơ có mấy dòng thơ?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29176" y="3762165"/>
            <a:ext cx="4958671" cy="88709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 thơ viết theo thể lục bát.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186381" y="126365"/>
            <a:ext cx="2051569" cy="1375410"/>
          </a:xfrm>
          <a:prstGeom prst="ellipse">
            <a:avLst/>
          </a:prstGeom>
        </p:spPr>
      </p:pic>
      <p:sp>
        <p:nvSpPr>
          <p:cNvPr id="32" name="Cloud Callout 31"/>
          <p:cNvSpPr/>
          <p:nvPr/>
        </p:nvSpPr>
        <p:spPr>
          <a:xfrm>
            <a:off x="7945232" y="1770320"/>
            <a:ext cx="5409447" cy="1861820"/>
          </a:xfrm>
          <a:prstGeom prst="cloudCallout">
            <a:avLst>
              <a:gd name="adj1" fmla="val -25898"/>
              <a:gd name="adj2" fmla="val 63744"/>
            </a:avLst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8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dòng</a:t>
            </a:r>
            <a:r>
              <a:rPr lang="en-US" alt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8783" y="3723879"/>
            <a:ext cx="5713349" cy="88709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Bài thơ viết theo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34" name="Subtitle 2"/>
          <p:cNvSpPr txBox="1"/>
          <p:nvPr/>
        </p:nvSpPr>
        <p:spPr>
          <a:xfrm>
            <a:off x="370381" y="173263"/>
            <a:ext cx="8588979" cy="4032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Em nghe thầy đọc bao ngày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Tiếng thơ đỏ nắng, xanh cây quanh nhà</a:t>
            </a: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Mái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chèo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năm xưa</a:t>
            </a:r>
          </a:p>
          <a:p>
            <a:pPr marL="0" indent="0" defTabSz="6477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Nghe trăng thở động tàu dừa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Rào rào nghe chuyển cơn mưa giữa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cười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Khoa</a:t>
            </a:r>
            <a:endParaRPr lang="en-US" sz="20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28" grpId="1" animBg="1"/>
      <p:bldP spid="28" grpId="2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8029" y="3871596"/>
            <a:ext cx="6205793" cy="1243965"/>
            <a:chOff x="1957" y="2250"/>
            <a:chExt cx="10485" cy="3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lum contrast="12000"/>
            </a:blip>
            <a:stretch>
              <a:fillRect/>
            </a:stretch>
          </p:blipFill>
          <p:spPr>
            <a:xfrm>
              <a:off x="1957" y="2250"/>
              <a:ext cx="10485" cy="3600"/>
            </a:xfrm>
            <a:prstGeom prst="rect">
              <a:avLst/>
            </a:prstGeom>
          </p:spPr>
        </p:pic>
        <p:sp>
          <p:nvSpPr>
            <p:cNvPr id="5" name="Text Box 4"/>
            <p:cNvSpPr txBox="1"/>
            <p:nvPr/>
          </p:nvSpPr>
          <p:spPr>
            <a:xfrm>
              <a:off x="8026" y="2276"/>
              <a:ext cx="3029" cy="10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7" name="Subtitle 2"/>
          <p:cNvSpPr txBox="1"/>
          <p:nvPr/>
        </p:nvSpPr>
        <p:spPr>
          <a:xfrm>
            <a:off x="75742" y="916305"/>
            <a:ext cx="8517658" cy="307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864971" y="1779663"/>
            <a:ext cx="5513241" cy="1584325"/>
          </a:xfrm>
          <a:prstGeom prst="cloudCallout">
            <a:avLst/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Chữ đầu câu viết như thế nào?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82900" y="2211711"/>
            <a:ext cx="4941906" cy="1062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Chữ đầu câu viết hoa.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186381" y="126365"/>
            <a:ext cx="2051569" cy="1375410"/>
          </a:xfrm>
          <a:prstGeom prst="ellipse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7644721" y="3435847"/>
            <a:ext cx="5513241" cy="1584325"/>
          </a:xfrm>
          <a:prstGeom prst="cloudCallout">
            <a:avLst/>
          </a:prstGeom>
          <a:ln>
            <a:solidFill>
              <a:srgbClr val="DC7F3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bày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nào</a:t>
            </a:r>
            <a:endParaRPr lang="en-US" altLang="vi-VN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30388" y="3696831"/>
            <a:ext cx="4941906" cy="10623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lùi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+mn-ea"/>
              </a:rPr>
              <a:t> 1 ô </a:t>
            </a:r>
            <a:endPara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Subtitle 2"/>
          <p:cNvSpPr txBox="1"/>
          <p:nvPr/>
        </p:nvSpPr>
        <p:spPr>
          <a:xfrm>
            <a:off x="370381" y="411511"/>
            <a:ext cx="9153103" cy="4032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Em nghe thầy đọc bao ngày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Tiếng thơ đỏ nắng, xanh cây quanh nhà</a:t>
            </a: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Mái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chèo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năm xưa</a:t>
            </a:r>
          </a:p>
          <a:p>
            <a:pPr marL="0" indent="0" defTabSz="6477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Nghe trăng thở động tàu dừa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Rào rào nghe chuyển cơn mưa giữa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cười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Khoa</a:t>
            </a:r>
            <a:endParaRPr lang="en-US" sz="20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4" grpId="1" animBg="1"/>
      <p:bldP spid="14" grpId="2" animBg="1"/>
      <p:bldP spid="15" grpId="1" animBg="1"/>
      <p:bldP spid="15" grpId="2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58611" y="126396"/>
            <a:ext cx="544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2278795" y="771526"/>
            <a:ext cx="9665938" cy="41573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1186381" y="126365"/>
            <a:ext cx="2051569" cy="1375410"/>
          </a:xfrm>
          <a:prstGeom prst="ellipse">
            <a:avLst/>
          </a:prstGeom>
        </p:spPr>
      </p:pic>
      <p:sp>
        <p:nvSpPr>
          <p:cNvPr id="14" name="Subtitle 2"/>
          <p:cNvSpPr txBox="1"/>
          <p:nvPr/>
        </p:nvSpPr>
        <p:spPr>
          <a:xfrm>
            <a:off x="1926993" y="843558"/>
            <a:ext cx="9153103" cy="4032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Em nghe thầy đọc bao ngày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Tiếng thơ đỏ nắng, xanh cây quanh nhà</a:t>
            </a: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Mái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chèo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xa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 defTabSz="64008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năm xưa</a:t>
            </a:r>
          </a:p>
          <a:p>
            <a:pPr marL="0" indent="0" defTabSz="6477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	 Nghe trăng thở động tàu dừa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Rào rào nghe chuyển cơn mưa giữa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nụ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cười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Times New Roman" panose="02020603050405020304" pitchFamily="18" charset="0"/>
              </a:rPr>
              <a:t>ra.</a:t>
            </a:r>
            <a:endParaRPr lang="en-US" sz="24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Đăng</a:t>
            </a:r>
            <a:r>
              <a:rPr lang="en-US" sz="2000" b="1" dirty="0"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HP001 4 hàng" pitchFamily="34" charset="-93"/>
                <a:cs typeface="Times New Roman" panose="02020603050405020304" pitchFamily="18" charset="0"/>
              </a:rPr>
              <a:t>Khoa</a:t>
            </a:r>
            <a:endParaRPr lang="en-US" sz="2000" b="1" dirty="0">
              <a:latin typeface="HP001 4 hàng" pitchFamily="34" charset="-93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552</Words>
  <Application>Microsoft Office PowerPoint</Application>
  <PresentationFormat>Custom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HP001 4 hàng</vt:lpstr>
      <vt:lpstr>HP001 5 hàng</vt:lpstr>
      <vt:lpstr>Times New Roman</vt:lpstr>
      <vt:lpstr>Wingdings 2</vt:lpstr>
      <vt:lpstr>Flow</vt:lpstr>
      <vt:lpstr>1_Default Design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viết bài vào vở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Admin</cp:lastModifiedBy>
  <cp:revision>201</cp:revision>
  <dcterms:created xsi:type="dcterms:W3CDTF">2021-08-22T06:21:00Z</dcterms:created>
  <dcterms:modified xsi:type="dcterms:W3CDTF">2022-03-20T05:50:19Z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6BB8A2BE7B2C4378B0908F510566C0DD</vt:lpwstr>
  </property>
  <property fmtid="{D5CDD505-2E9C-101B-9397-08002B2CF9AE}" pid="3" name="KSOProductBuildVer">
    <vt:lpwstr>1033-11.2.0.10382</vt:lpwstr>
  </property>
</Properties>
</file>