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1" r:id="rId2"/>
  </p:sldMasterIdLst>
  <p:notesMasterIdLst>
    <p:notesMasterId r:id="rId10"/>
  </p:notesMasterIdLst>
  <p:sldIdLst>
    <p:sldId id="288" r:id="rId3"/>
    <p:sldId id="267" r:id="rId4"/>
    <p:sldId id="290" r:id="rId5"/>
    <p:sldId id="268" r:id="rId6"/>
    <p:sldId id="269" r:id="rId7"/>
    <p:sldId id="270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6" y="84"/>
      </p:cViewPr>
      <p:guideLst>
        <p:guide orient="horz" pos="2160"/>
        <p:guide pos="384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65F20-21F3-42C8-AA23-85725FF1C181}" type="datetimeFigureOut">
              <a:rPr lang="en-US" smtClean="0"/>
              <a:t>20/3/2022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D6086-A01C-44ED-8999-D3AC344AB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44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幻灯片图像占位符 60417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0419" name="文本占位符 6041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A0DB2DC-4C9A-4742-B13C-FB6460FD3503}" type="slidenum">
              <a:rPr lang="en-US" altLang="zh-CN" dirty="0">
                <a:solidFill>
                  <a:prstClr val="black"/>
                </a:solidFill>
              </a:rPr>
              <a:pPr/>
              <a:t>3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33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577850"/>
            <a:ext cx="8086725" cy="25146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600" spc="-9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3155157"/>
            <a:ext cx="6921151" cy="123444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23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9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521494"/>
            <a:ext cx="1971675" cy="3600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535782"/>
            <a:ext cx="5800725" cy="40505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4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520074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898871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51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6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86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90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2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3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194495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58542"/>
            <a:ext cx="7473950" cy="468987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64550" y="1658542"/>
            <a:ext cx="7475538" cy="468987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395834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72" indent="0">
              <a:buNone/>
              <a:defRPr sz="1800" b="1"/>
            </a:lvl2pPr>
            <a:lvl3pPr marL="816346" indent="0">
              <a:buNone/>
              <a:defRPr sz="1600" b="1"/>
            </a:lvl3pPr>
            <a:lvl4pPr marL="1224519" indent="0">
              <a:buNone/>
              <a:defRPr sz="1400" b="1"/>
            </a:lvl4pPr>
            <a:lvl5pPr marL="1632691" indent="0">
              <a:buNone/>
              <a:defRPr sz="1400" b="1"/>
            </a:lvl5pPr>
            <a:lvl6pPr marL="2040863" indent="0">
              <a:buNone/>
              <a:defRPr sz="1400" b="1"/>
            </a:lvl6pPr>
            <a:lvl7pPr marL="2449036" indent="0">
              <a:buNone/>
              <a:defRPr sz="1400" b="1"/>
            </a:lvl7pPr>
            <a:lvl8pPr marL="2857208" indent="0">
              <a:buNone/>
              <a:defRPr sz="1400" b="1"/>
            </a:lvl8pPr>
            <a:lvl9pPr marL="3265382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72" indent="0">
              <a:buNone/>
              <a:defRPr sz="1800" b="1"/>
            </a:lvl2pPr>
            <a:lvl3pPr marL="816346" indent="0">
              <a:buNone/>
              <a:defRPr sz="1600" b="1"/>
            </a:lvl3pPr>
            <a:lvl4pPr marL="1224519" indent="0">
              <a:buNone/>
              <a:defRPr sz="1400" b="1"/>
            </a:lvl4pPr>
            <a:lvl5pPr marL="1632691" indent="0">
              <a:buNone/>
              <a:defRPr sz="1400" b="1"/>
            </a:lvl5pPr>
            <a:lvl6pPr marL="2040863" indent="0">
              <a:buNone/>
              <a:defRPr sz="1400" b="1"/>
            </a:lvl6pPr>
            <a:lvl7pPr marL="2449036" indent="0">
              <a:buNone/>
              <a:defRPr sz="1400" b="1"/>
            </a:lvl7pPr>
            <a:lvl8pPr marL="2857208" indent="0">
              <a:buNone/>
              <a:defRPr sz="1400" b="1"/>
            </a:lvl8pPr>
            <a:lvl9pPr marL="3265382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231326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805389"/>
      </p:ext>
    </p:extLst>
  </p:cSld>
  <p:clrMapOvr>
    <a:masterClrMapping/>
  </p:clrMapOvr>
  <p:hf sldNum="0"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456025"/>
      </p:ext>
    </p:extLst>
  </p:cSld>
  <p:clrMapOvr>
    <a:masterClrMapping/>
  </p:clrMapOvr>
  <p:hf sldNum="0"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72" indent="0">
              <a:buNone/>
              <a:defRPr sz="1100"/>
            </a:lvl2pPr>
            <a:lvl3pPr marL="816346" indent="0">
              <a:buNone/>
              <a:defRPr sz="900"/>
            </a:lvl3pPr>
            <a:lvl4pPr marL="1224519" indent="0">
              <a:buNone/>
              <a:defRPr sz="800"/>
            </a:lvl4pPr>
            <a:lvl5pPr marL="1632691" indent="0">
              <a:buNone/>
              <a:defRPr sz="800"/>
            </a:lvl5pPr>
            <a:lvl6pPr marL="2040863" indent="0">
              <a:buNone/>
              <a:defRPr sz="800"/>
            </a:lvl6pPr>
            <a:lvl7pPr marL="2449036" indent="0">
              <a:buNone/>
              <a:defRPr sz="800"/>
            </a:lvl7pPr>
            <a:lvl8pPr marL="2857208" indent="0">
              <a:buNone/>
              <a:defRPr sz="800"/>
            </a:lvl8pPr>
            <a:lvl9pPr marL="3265382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59837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24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408172" indent="0">
              <a:buNone/>
              <a:defRPr sz="2500"/>
            </a:lvl2pPr>
            <a:lvl3pPr marL="816346" indent="0">
              <a:buNone/>
              <a:defRPr sz="2100"/>
            </a:lvl3pPr>
            <a:lvl4pPr marL="1224519" indent="0">
              <a:buNone/>
              <a:defRPr sz="1800"/>
            </a:lvl4pPr>
            <a:lvl5pPr marL="1632691" indent="0">
              <a:buNone/>
              <a:defRPr sz="1800"/>
            </a:lvl5pPr>
            <a:lvl6pPr marL="2040863" indent="0">
              <a:buNone/>
              <a:defRPr sz="1800"/>
            </a:lvl6pPr>
            <a:lvl7pPr marL="2449036" indent="0">
              <a:buNone/>
              <a:defRPr sz="1800"/>
            </a:lvl7pPr>
            <a:lvl8pPr marL="2857208" indent="0">
              <a:buNone/>
              <a:defRPr sz="1800"/>
            </a:lvl8pPr>
            <a:lvl9pPr marL="3265382" indent="0">
              <a:buNone/>
              <a:defRPr sz="18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172" indent="0">
              <a:buNone/>
              <a:defRPr sz="1100"/>
            </a:lvl2pPr>
            <a:lvl3pPr marL="816346" indent="0">
              <a:buNone/>
              <a:defRPr sz="900"/>
            </a:lvl3pPr>
            <a:lvl4pPr marL="1224519" indent="0">
              <a:buNone/>
              <a:defRPr sz="800"/>
            </a:lvl4pPr>
            <a:lvl5pPr marL="1632691" indent="0">
              <a:buNone/>
              <a:defRPr sz="800"/>
            </a:lvl5pPr>
            <a:lvl6pPr marL="2040863" indent="0">
              <a:buNone/>
              <a:defRPr sz="800"/>
            </a:lvl6pPr>
            <a:lvl7pPr marL="2449036" indent="0">
              <a:buNone/>
              <a:defRPr sz="800"/>
            </a:lvl7pPr>
            <a:lvl8pPr marL="2857208" indent="0">
              <a:buNone/>
              <a:defRPr sz="800"/>
            </a:lvl8pPr>
            <a:lvl9pPr marL="3265382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640019"/>
      </p:ext>
    </p:extLst>
  </p:cSld>
  <p:clrMapOvr>
    <a:masterClrMapping/>
  </p:clrMapOvr>
  <p:hf sldNum="0"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368024"/>
      </p:ext>
    </p:extLst>
  </p:cSld>
  <p:clrMapOvr>
    <a:masterClrMapping/>
  </p:clrMapOvr>
  <p:hf sldNum="0"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165013" y="284561"/>
            <a:ext cx="3775075" cy="60638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284561"/>
            <a:ext cx="11174413" cy="60638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20/03/2022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549737"/>
      </p:ext>
    </p:extLst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575564"/>
            <a:ext cx="8085582" cy="2516886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3153157"/>
            <a:ext cx="6919722" cy="12344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8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498601"/>
            <a:ext cx="3497580" cy="282549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498" y="1498601"/>
            <a:ext cx="3497580" cy="282549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30350"/>
            <a:ext cx="3497580" cy="542550"/>
          </a:xfrm>
        </p:spPr>
        <p:txBody>
          <a:bodyPr anchor="ctr">
            <a:normAutofit/>
          </a:bodyPr>
          <a:lstStyle>
            <a:lvl1pPr marL="0" indent="0">
              <a:buNone/>
              <a:defRPr sz="17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064813"/>
            <a:ext cx="3497580" cy="24003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5706" y="1528826"/>
            <a:ext cx="3497580" cy="541782"/>
          </a:xfrm>
        </p:spPr>
        <p:txBody>
          <a:bodyPr anchor="ctr">
            <a:normAutofit/>
          </a:bodyPr>
          <a:lstStyle>
            <a:lvl1pPr marL="0" indent="0">
              <a:buNone/>
              <a:defRPr sz="17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5706" y="2063243"/>
            <a:ext cx="3497580" cy="24003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4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4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406712"/>
            <a:ext cx="2537460" cy="144018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571500"/>
            <a:ext cx="4572000" cy="3429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1883860"/>
            <a:ext cx="2548890" cy="234524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41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4064001"/>
            <a:ext cx="8085582" cy="459962"/>
          </a:xfrm>
        </p:spPr>
        <p:txBody>
          <a:bodyPr anchor="b">
            <a:normAutofit/>
          </a:bodyPr>
          <a:lstStyle>
            <a:lvl1pPr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3998214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4432301"/>
            <a:ext cx="6922008" cy="40005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10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812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374650"/>
            <a:ext cx="8079581" cy="1243649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08760"/>
            <a:ext cx="8065294" cy="28246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4809335"/>
            <a:ext cx="3086100" cy="17145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7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4C13A170-AD52-4A37-98DF-9EC8E1C94859}" type="datetimeFigureOut">
              <a:rPr lang="en-US" smtClean="0"/>
              <a:pPr/>
              <a:t>20/3/2022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4916023"/>
            <a:ext cx="3771900" cy="17145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70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945" y="4407310"/>
            <a:ext cx="2194560" cy="1047779"/>
          </a:xfrm>
          <a:prstGeom prst="rect">
            <a:avLst/>
          </a:prstGeom>
        </p:spPr>
        <p:txBody>
          <a:bodyPr vert="horz" lIns="68580" tIns="34290" rIns="68580" bIns="34290" rtlCol="0" anchor="b"/>
          <a:lstStyle>
            <a:lvl1pPr algn="r">
              <a:defRPr sz="77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E3AB5549-BC04-44AC-9568-18A6FA5BC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4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41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60604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05979"/>
            <a:ext cx="8229600" cy="857250"/>
          </a:xfrm>
          <a:prstGeom prst="rect">
            <a:avLst/>
          </a:prstGeom>
        </p:spPr>
        <p:txBody>
          <a:bodyPr vert="horz" lIns="81634" tIns="40817" rIns="81634" bIns="4081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200151"/>
            <a:ext cx="8229600" cy="3394472"/>
          </a:xfrm>
          <a:prstGeom prst="rect">
            <a:avLst/>
          </a:prstGeom>
        </p:spPr>
        <p:txBody>
          <a:bodyPr vert="horz" lIns="81634" tIns="40817" rIns="81634" bIns="4081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81634" tIns="40817" rIns="81634" bIns="40817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97616" fontAlgn="base">
              <a:spcBef>
                <a:spcPct val="0"/>
              </a:spcBef>
              <a:spcAft>
                <a:spcPct val="0"/>
              </a:spcAft>
            </a:pPr>
            <a:fld id="{B6C23891-FF13-4864-B305-0B6889154F7E}" type="datetimeFigureOut">
              <a:rPr lang="vi-VN" smtClean="0">
                <a:solidFill>
                  <a:prstClr val="black">
                    <a:tint val="75000"/>
                  </a:prstClr>
                </a:solidFill>
                <a:ea typeface="宋体" panose="02010600030101010101" pitchFamily="2" charset="-122"/>
              </a:rPr>
              <a:pPr defTabSz="497616" fontAlgn="base">
                <a:spcBef>
                  <a:spcPct val="0"/>
                </a:spcBef>
                <a:spcAft>
                  <a:spcPct val="0"/>
                </a:spcAft>
              </a:pPr>
              <a:t>20/03/2022</a:t>
            </a:fld>
            <a:endParaRPr lang="vi-VN">
              <a:solidFill>
                <a:prstClr val="black">
                  <a:tint val="75000"/>
                </a:prstClr>
              </a:solidFill>
              <a:ea typeface="宋体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4" tIns="40817" rIns="81634" bIns="40817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97616" fontAlgn="base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prstClr val="black">
                  <a:tint val="75000"/>
                </a:prstClr>
              </a:solidFill>
              <a:ea typeface="宋体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634" tIns="40817" rIns="81634" bIns="40817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97616" fontAlgn="base">
              <a:spcBef>
                <a:spcPct val="0"/>
              </a:spcBef>
              <a:spcAft>
                <a:spcPct val="0"/>
              </a:spcAft>
            </a:pPr>
            <a:fld id="{C22867AC-F0DF-43FC-9652-212994CEBFC6}" type="slidenum">
              <a:rPr lang="vi-VN" smtClean="0">
                <a:solidFill>
                  <a:prstClr val="black">
                    <a:tint val="75000"/>
                  </a:prstClr>
                </a:solidFill>
                <a:ea typeface="宋体" panose="02010600030101010101" pitchFamily="2" charset="-122"/>
              </a:rPr>
              <a:pPr defTabSz="497616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vi-VN">
              <a:solidFill>
                <a:prstClr val="black">
                  <a:tint val="75000"/>
                </a:prstClr>
              </a:solidFill>
              <a:ea typeface="宋体" panose="02010600030101010101" pitchFamily="2" charset="-122"/>
            </a:endParaRPr>
          </a:p>
        </p:txBody>
      </p:sp>
      <p:pic>
        <p:nvPicPr>
          <p:cNvPr id="7" name="图片 1033" descr="PPT素材-02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66" y="862"/>
            <a:ext cx="9142269" cy="514177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02159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ransition>
    <p:random/>
  </p:transition>
  <p:hf sldNum="0" hdr="0"/>
  <p:txStyles>
    <p:titleStyle>
      <a:lvl1pPr algn="ctr" defTabSz="816346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30" indent="-306130" algn="l" defTabSz="81634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3281" indent="-255107" algn="l" defTabSz="816346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32" indent="-204086" algn="l" defTabSz="81634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04" indent="-204086" algn="l" defTabSz="816346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777" indent="-204086" algn="l" defTabSz="816346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4950" indent="-204086" algn="l" defTabSz="81634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122" indent="-204086" algn="l" defTabSz="81634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295" indent="-204086" algn="l" defTabSz="81634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468" indent="-204086" algn="l" defTabSz="81634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81634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72" algn="l" defTabSz="81634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46" algn="l" defTabSz="81634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19" algn="l" defTabSz="81634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691" algn="l" defTabSz="81634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863" algn="l" defTabSz="81634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036" algn="l" defTabSz="81634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08" algn="l" defTabSz="81634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382" algn="l" defTabSz="81634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klm,jknmu\b&#243;mave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1" descr="Picture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4305"/>
            <a:ext cx="16002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2" descr="Picture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822960"/>
            <a:ext cx="16764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3" descr="Picture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20090"/>
            <a:ext cx="16764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bómave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4526280"/>
            <a:ext cx="1524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WordArt 21"/>
          <p:cNvSpPr>
            <a:spLocks noChangeArrowheads="1" noChangeShapeType="1" noTextEdit="1"/>
          </p:cNvSpPr>
          <p:nvPr/>
        </p:nvSpPr>
        <p:spPr bwMode="auto">
          <a:xfrm>
            <a:off x="3005123" y="826894"/>
            <a:ext cx="2176477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sp>
        <p:nvSpPr>
          <p:cNvPr id="23" name="WordArt 22"/>
          <p:cNvSpPr>
            <a:spLocks noChangeArrowheads="1" noChangeShapeType="1" noTextEdit="1"/>
          </p:cNvSpPr>
          <p:nvPr/>
        </p:nvSpPr>
        <p:spPr bwMode="auto">
          <a:xfrm>
            <a:off x="1600201" y="1880015"/>
            <a:ext cx="52959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(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142) </a:t>
            </a:r>
          </a:p>
        </p:txBody>
      </p:sp>
    </p:spTree>
  </p:cSld>
  <p:clrMapOvr>
    <a:masterClrMapping/>
  </p:clrMapOvr>
  <p:transition advTm="8874">
    <p:wheel spokes="8"/>
  </p:transition>
  <p:timing>
    <p:tnLst>
      <p:par>
        <p:cTn id="1" dur="indefinite" restart="never" nodeType="tmRoot">
          <p:childTnLst>
            <p:audio>
              <p:cMediaNode>
                <p:cTn id="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6596"/>
            <a:ext cx="3005031" cy="51435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102361"/>
              </p:ext>
            </p:extLst>
          </p:nvPr>
        </p:nvGraphicFramePr>
        <p:xfrm>
          <a:off x="492918" y="1211580"/>
          <a:ext cx="8365334" cy="3931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2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68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36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620">
                <a:tc gridSpan="5"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1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1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100" b="1" baseline="0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SỐ</a:t>
                      </a:r>
                      <a:endParaRPr lang="en-US" sz="21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SỐ</a:t>
                      </a:r>
                    </a:p>
                    <a:p>
                      <a:pPr algn="ctr"/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Chục</a:t>
                      </a:r>
                      <a:r>
                        <a:rPr lang="en-US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63 457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2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2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2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2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21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1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/>
                      <a:endParaRPr lang="en-US" sz="21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/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1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/>
                      <a:endParaRPr lang="en-US" sz="21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10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490CB11A-CE25-4692-B113-03D5F59E98D2}"/>
              </a:ext>
            </a:extLst>
          </p:cNvPr>
          <p:cNvSpPr/>
          <p:nvPr/>
        </p:nvSpPr>
        <p:spPr>
          <a:xfrm>
            <a:off x="3136791" y="639995"/>
            <a:ext cx="2513252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3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LUYỆN TẬP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AB21C3-FF7D-407D-9C62-862D5373EAAC}"/>
              </a:ext>
            </a:extLst>
          </p:cNvPr>
          <p:cNvSpPr/>
          <p:nvPr/>
        </p:nvSpPr>
        <p:spPr>
          <a:xfrm>
            <a:off x="4161030" y="2313370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63 457</a:t>
            </a:r>
            <a:endParaRPr lang="en-US" sz="2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CC745A-F83F-4DD3-A1DC-1CB58B1A0CCD}"/>
              </a:ext>
            </a:extLst>
          </p:cNvPr>
          <p:cNvSpPr/>
          <p:nvPr/>
        </p:nvSpPr>
        <p:spPr>
          <a:xfrm>
            <a:off x="5086351" y="2313370"/>
            <a:ext cx="3771900" cy="71558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21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 mươi ba nghìn bốn trăm năm </a:t>
            </a:r>
          </a:p>
          <a:p>
            <a:pPr algn="ctr"/>
            <a:r>
              <a:rPr lang="en-US" sz="21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 bảy.</a:t>
            </a:r>
            <a:endParaRPr lang="en-US" sz="2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37D65C-77E6-4830-9918-394B36A9B97A}"/>
              </a:ext>
            </a:extLst>
          </p:cNvPr>
          <p:cNvSpPr/>
          <p:nvPr/>
        </p:nvSpPr>
        <p:spPr>
          <a:xfrm>
            <a:off x="4207263" y="3086100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45 913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63073F-61DE-4612-8575-FB3A2B9F2C5A}"/>
              </a:ext>
            </a:extLst>
          </p:cNvPr>
          <p:cNvSpPr/>
          <p:nvPr/>
        </p:nvSpPr>
        <p:spPr>
          <a:xfrm>
            <a:off x="4207263" y="3798209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63 721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DAEE06-3D8E-4B2D-A738-BD615C37158C}"/>
              </a:ext>
            </a:extLst>
          </p:cNvPr>
          <p:cNvSpPr/>
          <p:nvPr/>
        </p:nvSpPr>
        <p:spPr>
          <a:xfrm>
            <a:off x="4161031" y="4473146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47 535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B5D9D2-0B2D-4EA9-86E3-1CB544A3B637}"/>
              </a:ext>
            </a:extLst>
          </p:cNvPr>
          <p:cNvSpPr/>
          <p:nvPr/>
        </p:nvSpPr>
        <p:spPr>
          <a:xfrm>
            <a:off x="5086351" y="3028951"/>
            <a:ext cx="3771900" cy="71558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1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7FE3E1-7C26-4CFD-A12B-F9CA463C13F7}"/>
              </a:ext>
            </a:extLst>
          </p:cNvPr>
          <p:cNvSpPr/>
          <p:nvPr/>
        </p:nvSpPr>
        <p:spPr>
          <a:xfrm>
            <a:off x="5086351" y="3742120"/>
            <a:ext cx="3771900" cy="71558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21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 mươi ba nghìn bảy trăm hai mươi mốt.</a:t>
            </a:r>
            <a:endParaRPr lang="en-US" sz="2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A14C41E-76F9-48CF-9D8D-43497AA52E91}"/>
              </a:ext>
            </a:extLst>
          </p:cNvPr>
          <p:cNvSpPr/>
          <p:nvPr/>
        </p:nvSpPr>
        <p:spPr>
          <a:xfrm>
            <a:off x="5086351" y="4427920"/>
            <a:ext cx="3771900" cy="71558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21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 mươi bảy nghìn năm trăm ba mươi lăm.</a:t>
            </a:r>
            <a:endParaRPr lang="en-US" sz="2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69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2" name="图片 39941" descr="1-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898" y="162001"/>
            <a:ext cx="9151786" cy="502889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1" name="图片 39940" descr="1-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64812" y="3158140"/>
            <a:ext cx="3710722" cy="21542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3" name="图片 39942" descr="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1200" y="148214"/>
            <a:ext cx="3912306" cy="508145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630535" y="500179"/>
            <a:ext cx="4630750" cy="2305463"/>
          </a:xfrm>
          <a:prstGeom prst="rect">
            <a:avLst/>
          </a:prstGeom>
          <a:noFill/>
        </p:spPr>
        <p:txBody>
          <a:bodyPr wrap="square" lIns="49761" tIns="24880" rIns="49761" bIns="24880" rtlCol="0">
            <a:spAutoFit/>
          </a:bodyPr>
          <a:lstStyle/>
          <a:p>
            <a:pPr defTabSz="497600" fontAlgn="base">
              <a:spcBef>
                <a:spcPct val="0"/>
              </a:spcBef>
              <a:spcAft>
                <a:spcPct val="0"/>
              </a:spcAft>
            </a:pPr>
            <a:r>
              <a:rPr lang="vi-VN" sz="2900" dirty="0">
                <a:solidFill>
                  <a:prstClr val="black"/>
                </a:solidFill>
                <a:latin typeface="Times New Roman"/>
                <a:ea typeface="宋体" panose="02010600030101010101" pitchFamily="2" charset="-122"/>
              </a:rPr>
              <a:t>- Từ </a:t>
            </a:r>
            <a:r>
              <a:rPr lang="vi-VN" sz="2900" dirty="0">
                <a:solidFill>
                  <a:srgbClr val="FF0000"/>
                </a:solidFill>
                <a:latin typeface="Times New Roman"/>
                <a:ea typeface="宋体" panose="02010600030101010101" pitchFamily="2" charset="-122"/>
              </a:rPr>
              <a:t>trái</a:t>
            </a:r>
            <a:r>
              <a:rPr lang="vi-VN" sz="2900" dirty="0">
                <a:solidFill>
                  <a:prstClr val="black"/>
                </a:solidFill>
                <a:latin typeface="Times New Roman"/>
                <a:ea typeface="宋体" panose="02010600030101010101" pitchFamily="2" charset="-122"/>
              </a:rPr>
              <a:t> sang </a:t>
            </a:r>
            <a:r>
              <a:rPr lang="vi-VN" sz="2900" dirty="0">
                <a:solidFill>
                  <a:srgbClr val="FF0000"/>
                </a:solidFill>
                <a:latin typeface="Times New Roman"/>
                <a:ea typeface="宋体" panose="02010600030101010101" pitchFamily="2" charset="-122"/>
              </a:rPr>
              <a:t>phải.</a:t>
            </a:r>
          </a:p>
          <a:p>
            <a:pPr defTabSz="497600" fontAlgn="base">
              <a:spcBef>
                <a:spcPct val="0"/>
              </a:spcBef>
              <a:spcAft>
                <a:spcPct val="0"/>
              </a:spcAft>
            </a:pPr>
            <a:r>
              <a:rPr lang="vi-VN" sz="2900" dirty="0">
                <a:solidFill>
                  <a:prstClr val="black"/>
                </a:solidFill>
                <a:latin typeface="Times New Roman"/>
                <a:ea typeface="宋体" panose="02010600030101010101" pitchFamily="2" charset="-122"/>
              </a:rPr>
              <a:t>- Từ </a:t>
            </a:r>
            <a:r>
              <a:rPr lang="vi-VN" sz="2900" dirty="0">
                <a:solidFill>
                  <a:srgbClr val="FF0000"/>
                </a:solidFill>
                <a:latin typeface="Times New Roman"/>
                <a:ea typeface="宋体" panose="02010600030101010101" pitchFamily="2" charset="-122"/>
              </a:rPr>
              <a:t>hàng cao </a:t>
            </a:r>
            <a:r>
              <a:rPr lang="vi-VN" sz="2900" dirty="0">
                <a:solidFill>
                  <a:prstClr val="black"/>
                </a:solidFill>
                <a:latin typeface="Times New Roman"/>
                <a:ea typeface="宋体" panose="02010600030101010101" pitchFamily="2" charset="-122"/>
              </a:rPr>
              <a:t>đến </a:t>
            </a:r>
            <a:r>
              <a:rPr lang="vi-VN" sz="2900" dirty="0">
                <a:solidFill>
                  <a:srgbClr val="FF0000"/>
                </a:solidFill>
                <a:latin typeface="Times New Roman"/>
                <a:ea typeface="宋体" panose="02010600030101010101" pitchFamily="2" charset="-122"/>
              </a:rPr>
              <a:t>hàng thấp </a:t>
            </a:r>
            <a:r>
              <a:rPr lang="vi-VN" sz="2900" dirty="0">
                <a:solidFill>
                  <a:prstClr val="black"/>
                </a:solidFill>
                <a:latin typeface="Times New Roman"/>
                <a:ea typeface="宋体" panose="02010600030101010101" pitchFamily="2" charset="-122"/>
              </a:rPr>
              <a:t>(tức là từ hàng chục nghìn đến hàng nghìn, hàng trăm, hàng chục và hàng đơn vị).</a:t>
            </a:r>
            <a:endParaRPr lang="vi-VN" sz="2900" b="1" dirty="0">
              <a:solidFill>
                <a:prstClr val="black"/>
              </a:solidFill>
              <a:latin typeface="Times New Roman"/>
              <a:ea typeface="宋体" panose="0201060003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67099" y="1242819"/>
            <a:ext cx="2001426" cy="1404465"/>
          </a:xfrm>
          <a:prstGeom prst="rect">
            <a:avLst/>
          </a:prstGeom>
          <a:noFill/>
        </p:spPr>
        <p:txBody>
          <a:bodyPr wrap="square" lIns="49761" tIns="24880" rIns="49761" bIns="24880" rtlCol="0">
            <a:spAutoFit/>
          </a:bodyPr>
          <a:lstStyle/>
          <a:p>
            <a:pPr defTabSz="497600" fontAlgn="base">
              <a:spcBef>
                <a:spcPct val="0"/>
              </a:spcBef>
              <a:spcAft>
                <a:spcPct val="0"/>
              </a:spcAft>
            </a:pPr>
            <a:r>
              <a:rPr lang="vi-VN" sz="2200" b="1" dirty="0">
                <a:solidFill>
                  <a:srgbClr val="FF0000"/>
                </a:solidFill>
                <a:latin typeface="Times New Roman"/>
                <a:ea typeface="宋体" panose="02010600030101010101" pitchFamily="2" charset="-122"/>
              </a:rPr>
              <a:t>Khi đọc và viết các số có năm chữ số ta đọc và viết từ đâu?</a:t>
            </a:r>
          </a:p>
        </p:txBody>
      </p:sp>
    </p:spTree>
    <p:extLst>
      <p:ext uri="{BB962C8B-B14F-4D97-AF65-F5344CB8AC3E}">
        <p14:creationId xmlns:p14="http://schemas.microsoft.com/office/powerpoint/2010/main" val="73112891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1" y="971551"/>
            <a:ext cx="8079581" cy="532448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5726510"/>
              </p:ext>
            </p:extLst>
          </p:nvPr>
        </p:nvGraphicFramePr>
        <p:xfrm>
          <a:off x="400050" y="1495425"/>
          <a:ext cx="8401051" cy="3362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74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6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0387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387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31 942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387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97 145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387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387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63 211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24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0387">
                <a:tc>
                  <a:txBody>
                    <a:bodyPr/>
                    <a:lstStyle/>
                    <a:p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56BD9122-DA79-4389-B8BB-5B6860DB4A1C}"/>
              </a:ext>
            </a:extLst>
          </p:cNvPr>
          <p:cNvSpPr/>
          <p:nvPr/>
        </p:nvSpPr>
        <p:spPr>
          <a:xfrm>
            <a:off x="800100" y="2057401"/>
            <a:ext cx="984885" cy="438581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31 942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151395-B32B-4840-B198-D9C3A2F84A92}"/>
              </a:ext>
            </a:extLst>
          </p:cNvPr>
          <p:cNvSpPr/>
          <p:nvPr/>
        </p:nvSpPr>
        <p:spPr>
          <a:xfrm>
            <a:off x="2171701" y="2057401"/>
            <a:ext cx="5516174" cy="438581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mươi mốt nghìn chín trăm bốn mươi hai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D939A7-509A-47DB-91A0-236E1DAB1CD6}"/>
              </a:ext>
            </a:extLst>
          </p:cNvPr>
          <p:cNvSpPr/>
          <p:nvPr/>
        </p:nvSpPr>
        <p:spPr>
          <a:xfrm>
            <a:off x="800100" y="3176587"/>
            <a:ext cx="984885" cy="438581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27 155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531968-7A69-4881-8ACA-87396C5588DF}"/>
              </a:ext>
            </a:extLst>
          </p:cNvPr>
          <p:cNvSpPr/>
          <p:nvPr/>
        </p:nvSpPr>
        <p:spPr>
          <a:xfrm>
            <a:off x="800100" y="4305664"/>
            <a:ext cx="984885" cy="438581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89 371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803635-6407-469E-9387-CFFF902A8752}"/>
              </a:ext>
            </a:extLst>
          </p:cNvPr>
          <p:cNvSpPr/>
          <p:nvPr/>
        </p:nvSpPr>
        <p:spPr>
          <a:xfrm>
            <a:off x="2286000" y="2647519"/>
            <a:ext cx="5772254" cy="438581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 mươi bảy nghìn một trăm bốn mươi lăm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EA3C1B-EB1F-416F-B198-5BB2CF0809C3}"/>
              </a:ext>
            </a:extLst>
          </p:cNvPr>
          <p:cNvSpPr/>
          <p:nvPr/>
        </p:nvSpPr>
        <p:spPr>
          <a:xfrm>
            <a:off x="2286000" y="3790519"/>
            <a:ext cx="4857340" cy="438581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 mươi ba nghìn hai trăm mười một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18F3D8-A653-4195-AB43-C8BDC3BA0C9B}"/>
              </a:ext>
            </a:extLst>
          </p:cNvPr>
          <p:cNvSpPr txBox="1"/>
          <p:nvPr/>
        </p:nvSpPr>
        <p:spPr>
          <a:xfrm>
            <a:off x="2057400" y="-29780"/>
            <a:ext cx="5086350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2100" b="1" u="sng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100" b="1">
                <a:latin typeface="Times New Roman" pitchFamily="18" charset="0"/>
                <a:cs typeface="Times New Roman" pitchFamily="18" charset="0"/>
              </a:rPr>
              <a:t> </a:t>
            </a:r>
            <a:endParaRPr lang="en-US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0CB11A-CE25-4692-B113-03D5F59E98D2}"/>
              </a:ext>
            </a:extLst>
          </p:cNvPr>
          <p:cNvSpPr/>
          <p:nvPr/>
        </p:nvSpPr>
        <p:spPr>
          <a:xfrm>
            <a:off x="3541231" y="554935"/>
            <a:ext cx="2416238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3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</a:p>
        </p:txBody>
      </p:sp>
    </p:spTree>
    <p:extLst>
      <p:ext uri="{BB962C8B-B14F-4D97-AF65-F5344CB8AC3E}">
        <p14:creationId xmlns:p14="http://schemas.microsoft.com/office/powerpoint/2010/main" val="92239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1" y="1174750"/>
            <a:ext cx="8079581" cy="425450"/>
          </a:xfrm>
        </p:spPr>
        <p:txBody>
          <a:bodyPr>
            <a:normAutofit/>
          </a:bodyPr>
          <a:lstStyle/>
          <a:p>
            <a:r>
              <a:rPr 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90212"/>
            <a:ext cx="8515350" cy="156733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36 520 ; 36 521 ; …… ; …… ; …… ; 36 525 ; …….</a:t>
            </a:r>
          </a:p>
          <a:p>
            <a:r>
              <a:rPr lang="en-US" sz="2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48 183 ; 48 184 ; …… ; ……. ; 48 187 ; ….… ; …….</a:t>
            </a:r>
          </a:p>
          <a:p>
            <a:r>
              <a:rPr lang="en-US" sz="2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81 317 ; …… ; ……. ; ….… ; 81 321 ; ……. ; ……..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989368-BBD2-40DD-B2CB-5F5E723A193E}"/>
              </a:ext>
            </a:extLst>
          </p:cNvPr>
          <p:cNvSpPr/>
          <p:nvPr/>
        </p:nvSpPr>
        <p:spPr>
          <a:xfrm>
            <a:off x="2800350" y="1664985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9B489D-AFF9-4425-9908-BC939B64E471}"/>
              </a:ext>
            </a:extLst>
          </p:cNvPr>
          <p:cNvSpPr/>
          <p:nvPr/>
        </p:nvSpPr>
        <p:spPr>
          <a:xfrm>
            <a:off x="3692913" y="1657350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36 523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B17C02-CE36-4DD3-96C3-520647F52E95}"/>
              </a:ext>
            </a:extLst>
          </p:cNvPr>
          <p:cNvSpPr/>
          <p:nvPr/>
        </p:nvSpPr>
        <p:spPr>
          <a:xfrm>
            <a:off x="4514850" y="1657350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36 524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E3743C-76AF-4A55-9005-336F3867A01D}"/>
              </a:ext>
            </a:extLst>
          </p:cNvPr>
          <p:cNvSpPr/>
          <p:nvPr/>
        </p:nvSpPr>
        <p:spPr>
          <a:xfrm>
            <a:off x="6436113" y="1657350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36 526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93404B-342C-4F3B-B0DD-808E26993A06}"/>
              </a:ext>
            </a:extLst>
          </p:cNvPr>
          <p:cNvSpPr/>
          <p:nvPr/>
        </p:nvSpPr>
        <p:spPr>
          <a:xfrm>
            <a:off x="2813825" y="2090261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48 185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DBE313-34B3-4111-97CF-A62618E30607}"/>
              </a:ext>
            </a:extLst>
          </p:cNvPr>
          <p:cNvSpPr/>
          <p:nvPr/>
        </p:nvSpPr>
        <p:spPr>
          <a:xfrm>
            <a:off x="3759959" y="2093225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48 186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A722EF-2701-4E35-9EEA-B28B1DADD316}"/>
              </a:ext>
            </a:extLst>
          </p:cNvPr>
          <p:cNvSpPr/>
          <p:nvPr/>
        </p:nvSpPr>
        <p:spPr>
          <a:xfrm>
            <a:off x="5738371" y="2093225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48 188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6FCA34-E871-4D08-9E6F-806171D08248}"/>
              </a:ext>
            </a:extLst>
          </p:cNvPr>
          <p:cNvSpPr/>
          <p:nvPr/>
        </p:nvSpPr>
        <p:spPr>
          <a:xfrm>
            <a:off x="6595621" y="2093225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48 189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13E10A-62FC-4D3A-BB10-A9B714F9FAA7}"/>
              </a:ext>
            </a:extLst>
          </p:cNvPr>
          <p:cNvSpPr/>
          <p:nvPr/>
        </p:nvSpPr>
        <p:spPr>
          <a:xfrm>
            <a:off x="1714500" y="2514600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81 318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ECF834-DEB5-4020-ACC9-0F83B2DA3316}"/>
              </a:ext>
            </a:extLst>
          </p:cNvPr>
          <p:cNvSpPr/>
          <p:nvPr/>
        </p:nvSpPr>
        <p:spPr>
          <a:xfrm>
            <a:off x="2664213" y="2514600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81 319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A86354-58C6-4968-8E74-111CA1DFBD1E}"/>
              </a:ext>
            </a:extLst>
          </p:cNvPr>
          <p:cNvSpPr/>
          <p:nvPr/>
        </p:nvSpPr>
        <p:spPr>
          <a:xfrm>
            <a:off x="3543300" y="2514600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81 320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0261F4-8A8E-4986-AFFF-67D17015E81C}"/>
              </a:ext>
            </a:extLst>
          </p:cNvPr>
          <p:cNvSpPr/>
          <p:nvPr/>
        </p:nvSpPr>
        <p:spPr>
          <a:xfrm>
            <a:off x="5557025" y="2529101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81 322</a:t>
            </a:r>
            <a:endParaRPr lang="en-US" sz="2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082A3EB-7BEF-4B1D-8462-57A4B979FDA8}"/>
              </a:ext>
            </a:extLst>
          </p:cNvPr>
          <p:cNvSpPr/>
          <p:nvPr/>
        </p:nvSpPr>
        <p:spPr>
          <a:xfrm>
            <a:off x="6506737" y="2527521"/>
            <a:ext cx="87908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81 323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18F3D8-A653-4195-AB43-C8BDC3BA0C9B}"/>
              </a:ext>
            </a:extLst>
          </p:cNvPr>
          <p:cNvSpPr txBox="1"/>
          <p:nvPr/>
        </p:nvSpPr>
        <p:spPr>
          <a:xfrm>
            <a:off x="2057400" y="-29780"/>
            <a:ext cx="5086350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2100" b="1" u="sng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100" b="1">
                <a:latin typeface="Times New Roman" pitchFamily="18" charset="0"/>
                <a:cs typeface="Times New Roman" pitchFamily="18" charset="0"/>
              </a:rPr>
              <a:t> </a:t>
            </a:r>
            <a:endParaRPr lang="en-US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90CB11A-CE25-4692-B113-03D5F59E98D2}"/>
              </a:ext>
            </a:extLst>
          </p:cNvPr>
          <p:cNvSpPr/>
          <p:nvPr/>
        </p:nvSpPr>
        <p:spPr>
          <a:xfrm>
            <a:off x="3541231" y="554935"/>
            <a:ext cx="2416238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3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</a:p>
        </p:txBody>
      </p:sp>
    </p:spTree>
    <p:extLst>
      <p:ext uri="{BB962C8B-B14F-4D97-AF65-F5344CB8AC3E}">
        <p14:creationId xmlns:p14="http://schemas.microsoft.com/office/powerpoint/2010/main" val="301381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1289052"/>
            <a:ext cx="5741445" cy="539749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270" y="2458197"/>
            <a:ext cx="8809430" cy="376334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10 000     11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000       …           …           …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000       …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…           …           …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" name="Group 185">
            <a:extLst>
              <a:ext uri="{FF2B5EF4-FFF2-40B4-BE49-F238E27FC236}">
                <a16:creationId xmlns:a16="http://schemas.microsoft.com/office/drawing/2014/main" id="{51F49A42-0DD1-4E35-B662-B39BB8DAD4FD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057400"/>
            <a:ext cx="8599880" cy="128588"/>
            <a:chOff x="366" y="1764"/>
            <a:chExt cx="5512" cy="108"/>
          </a:xfrm>
        </p:grpSpPr>
        <p:sp>
          <p:nvSpPr>
            <p:cNvPr id="48" name="Line 175">
              <a:extLst>
                <a:ext uri="{FF2B5EF4-FFF2-40B4-BE49-F238E27FC236}">
                  <a16:creationId xmlns:a16="http://schemas.microsoft.com/office/drawing/2014/main" id="{2AD4D004-E118-4C8D-AF78-FE5C8BDB9F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" y="1822"/>
              <a:ext cx="5512" cy="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9" name="Line 176">
              <a:extLst>
                <a:ext uri="{FF2B5EF4-FFF2-40B4-BE49-F238E27FC236}">
                  <a16:creationId xmlns:a16="http://schemas.microsoft.com/office/drawing/2014/main" id="{CA944016-DF43-4608-9384-23091238DF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0" name="Line 177">
              <a:extLst>
                <a:ext uri="{FF2B5EF4-FFF2-40B4-BE49-F238E27FC236}">
                  <a16:creationId xmlns:a16="http://schemas.microsoft.com/office/drawing/2014/main" id="{2E3AB424-F314-4F82-90F9-578FF4CFE9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" name="Line 178">
              <a:extLst>
                <a:ext uri="{FF2B5EF4-FFF2-40B4-BE49-F238E27FC236}">
                  <a16:creationId xmlns:a16="http://schemas.microsoft.com/office/drawing/2014/main" id="{8F20BE80-DBF3-4C60-A3A2-9D7F2ABB8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" name="Line 179">
              <a:extLst>
                <a:ext uri="{FF2B5EF4-FFF2-40B4-BE49-F238E27FC236}">
                  <a16:creationId xmlns:a16="http://schemas.microsoft.com/office/drawing/2014/main" id="{3BC3E659-CE00-49C5-8E4D-A72CF31551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" name="Line 180">
              <a:extLst>
                <a:ext uri="{FF2B5EF4-FFF2-40B4-BE49-F238E27FC236}">
                  <a16:creationId xmlns:a16="http://schemas.microsoft.com/office/drawing/2014/main" id="{3FA05C1C-ACE0-4FAB-8F95-7BB37A46C6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8" y="176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" name="Line 181">
              <a:extLst>
                <a:ext uri="{FF2B5EF4-FFF2-40B4-BE49-F238E27FC236}">
                  <a16:creationId xmlns:a16="http://schemas.microsoft.com/office/drawing/2014/main" id="{553FBA5F-DFC0-46B6-AC37-D9847EB32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5" name="Line 182">
              <a:extLst>
                <a:ext uri="{FF2B5EF4-FFF2-40B4-BE49-F238E27FC236}">
                  <a16:creationId xmlns:a16="http://schemas.microsoft.com/office/drawing/2014/main" id="{8FA56971-8E3A-4576-8576-DC02BC2668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6" name="Line 183">
              <a:extLst>
                <a:ext uri="{FF2B5EF4-FFF2-40B4-BE49-F238E27FC236}">
                  <a16:creationId xmlns:a16="http://schemas.microsoft.com/office/drawing/2014/main" id="{F3C75917-F79F-415B-991D-CC6E1D030B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7" name="Line 184">
              <a:extLst>
                <a:ext uri="{FF2B5EF4-FFF2-40B4-BE49-F238E27FC236}">
                  <a16:creationId xmlns:a16="http://schemas.microsoft.com/office/drawing/2014/main" id="{E40B6C1C-9856-455E-A87A-A982DB0F5F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4" y="1776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8" name="Line 183">
            <a:extLst>
              <a:ext uri="{FF2B5EF4-FFF2-40B4-BE49-F238E27FC236}">
                <a16:creationId xmlns:a16="http://schemas.microsoft.com/office/drawing/2014/main" id="{0379D04C-070A-4E03-BA0E-DAA236A60A4E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2720" y="2057400"/>
            <a:ext cx="0" cy="114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endParaRPr lang="vi-VN"/>
          </a:p>
        </p:txBody>
      </p:sp>
      <p:sp>
        <p:nvSpPr>
          <p:cNvPr id="59" name="Text Box 195">
            <a:extLst>
              <a:ext uri="{FF2B5EF4-FFF2-40B4-BE49-F238E27FC236}">
                <a16:creationId xmlns:a16="http://schemas.microsoft.com/office/drawing/2014/main" id="{3A259C35-8E3A-4916-AA78-11ADCAC5C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3910" y="2396381"/>
            <a:ext cx="742950" cy="34624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1800">
                <a:solidFill>
                  <a:srgbClr val="0000FF"/>
                </a:solidFill>
              </a:rPr>
              <a:t>12000</a:t>
            </a:r>
          </a:p>
        </p:txBody>
      </p:sp>
      <p:sp>
        <p:nvSpPr>
          <p:cNvPr id="60" name="Text Box 197">
            <a:extLst>
              <a:ext uri="{FF2B5EF4-FFF2-40B4-BE49-F238E27FC236}">
                <a16:creationId xmlns:a16="http://schemas.microsoft.com/office/drawing/2014/main" id="{C11E37CE-0DA2-443C-912B-E9CFE0AA3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5695" y="2396381"/>
            <a:ext cx="742950" cy="34624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1800">
                <a:solidFill>
                  <a:srgbClr val="0000FF"/>
                </a:solidFill>
              </a:rPr>
              <a:t>16000</a:t>
            </a:r>
          </a:p>
        </p:txBody>
      </p:sp>
      <p:sp>
        <p:nvSpPr>
          <p:cNvPr id="61" name="Text Box 198">
            <a:extLst>
              <a:ext uri="{FF2B5EF4-FFF2-40B4-BE49-F238E27FC236}">
                <a16:creationId xmlns:a16="http://schemas.microsoft.com/office/drawing/2014/main" id="{2A3D4BC5-971E-4241-B0E8-8AA792334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914" y="2396694"/>
            <a:ext cx="742950" cy="34624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1800">
                <a:solidFill>
                  <a:srgbClr val="0000FF"/>
                </a:solidFill>
              </a:rPr>
              <a:t>18000</a:t>
            </a:r>
          </a:p>
        </p:txBody>
      </p:sp>
      <p:sp>
        <p:nvSpPr>
          <p:cNvPr id="62" name="Text Box 200">
            <a:extLst>
              <a:ext uri="{FF2B5EF4-FFF2-40B4-BE49-F238E27FC236}">
                <a16:creationId xmlns:a16="http://schemas.microsoft.com/office/drawing/2014/main" id="{C62F127E-0C86-4600-A501-2887016CA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1340" y="2396381"/>
            <a:ext cx="742950" cy="34624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1800">
                <a:solidFill>
                  <a:srgbClr val="0000FF"/>
                </a:solidFill>
              </a:rPr>
              <a:t>13000</a:t>
            </a:r>
          </a:p>
        </p:txBody>
      </p:sp>
      <p:sp>
        <p:nvSpPr>
          <p:cNvPr id="63" name="Text Box 201">
            <a:extLst>
              <a:ext uri="{FF2B5EF4-FFF2-40B4-BE49-F238E27FC236}">
                <a16:creationId xmlns:a16="http://schemas.microsoft.com/office/drawing/2014/main" id="{F2B44C1F-E3C0-4260-970E-05A791D26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711" y="2398940"/>
            <a:ext cx="742949" cy="34624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1800">
                <a:solidFill>
                  <a:srgbClr val="0000FF"/>
                </a:solidFill>
              </a:rPr>
              <a:t>14000</a:t>
            </a:r>
          </a:p>
        </p:txBody>
      </p:sp>
      <p:sp>
        <p:nvSpPr>
          <p:cNvPr id="64" name="Text Box 202">
            <a:extLst>
              <a:ext uri="{FF2B5EF4-FFF2-40B4-BE49-F238E27FC236}">
                <a16:creationId xmlns:a16="http://schemas.microsoft.com/office/drawing/2014/main" id="{85F6BAE2-01B6-4390-B1B0-619D36E13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173" y="2396381"/>
            <a:ext cx="742950" cy="34624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1800">
                <a:solidFill>
                  <a:srgbClr val="0000FF"/>
                </a:solidFill>
              </a:rPr>
              <a:t>17000</a:t>
            </a:r>
          </a:p>
        </p:txBody>
      </p:sp>
      <p:sp>
        <p:nvSpPr>
          <p:cNvPr id="65" name="Text Box 198">
            <a:extLst>
              <a:ext uri="{FF2B5EF4-FFF2-40B4-BE49-F238E27FC236}">
                <a16:creationId xmlns:a16="http://schemas.microsoft.com/office/drawing/2014/main" id="{ABEDA20B-6EEC-4889-9D3E-6CA33C485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7807" y="2396380"/>
            <a:ext cx="742950" cy="34624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1800">
                <a:solidFill>
                  <a:srgbClr val="0000FF"/>
                </a:solidFill>
              </a:rPr>
              <a:t>19000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18F3D8-A653-4195-AB43-C8BDC3BA0C9B}"/>
              </a:ext>
            </a:extLst>
          </p:cNvPr>
          <p:cNvSpPr txBox="1"/>
          <p:nvPr/>
        </p:nvSpPr>
        <p:spPr>
          <a:xfrm>
            <a:off x="2057400" y="-29780"/>
            <a:ext cx="5086350" cy="7155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endParaRPr lang="en-US" sz="21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1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1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0CB11A-CE25-4692-B113-03D5F59E98D2}"/>
              </a:ext>
            </a:extLst>
          </p:cNvPr>
          <p:cNvSpPr/>
          <p:nvPr/>
        </p:nvSpPr>
        <p:spPr>
          <a:xfrm>
            <a:off x="3541231" y="554935"/>
            <a:ext cx="2416238" cy="53091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3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</a:p>
        </p:txBody>
      </p:sp>
    </p:spTree>
    <p:extLst>
      <p:ext uri="{BB962C8B-B14F-4D97-AF65-F5344CB8AC3E}">
        <p14:creationId xmlns:p14="http://schemas.microsoft.com/office/powerpoint/2010/main" val="265309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-114300"/>
            <a:ext cx="68008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572000"/>
            <a:ext cx="662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1714500" y="183357"/>
            <a:ext cx="5886450" cy="1302544"/>
          </a:xfrm>
          <a:prstGeom prst="rect">
            <a:avLst/>
          </a:prstGeom>
        </p:spPr>
        <p:txBody>
          <a:bodyPr wrap="none" lIns="68580" tIns="34290" rIns="68580" bIns="34290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4100" b="1" i="1" kern="10" dirty="0" err="1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4100" b="1" i="1" kern="10" dirty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00" b="1" i="1" kern="10" dirty="0" err="1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100" b="1" i="1" kern="10" dirty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00" b="1" i="1" kern="10" dirty="0" err="1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4100" b="1" i="1" kern="10" dirty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00" b="1" i="1" kern="10" dirty="0" err="1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vui</a:t>
            </a:r>
            <a:r>
              <a:rPr lang="en-US" sz="4100" b="1" i="1" kern="10" dirty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00" b="1" i="1" kern="10" dirty="0" err="1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khỏe</a:t>
            </a:r>
            <a:endParaRPr lang="en-US" sz="4100" b="1" i="1" kern="10" dirty="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rgbClr val="CC33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543300" y="3771901"/>
            <a:ext cx="3300413" cy="802481"/>
          </a:xfrm>
          <a:prstGeom prst="rect">
            <a:avLst/>
          </a:prstGeom>
        </p:spPr>
        <p:txBody>
          <a:bodyPr wrap="none" lIns="68580" tIns="34290" rIns="68580" bIns="34290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45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57300" y="3543300"/>
            <a:ext cx="1809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485900"/>
            <a:ext cx="462915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63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129</TotalTime>
  <Words>371</Words>
  <Application>Microsoft Office PowerPoint</Application>
  <PresentationFormat>On-screen Show (16:9)</PresentationFormat>
  <Paragraphs>99</Paragraphs>
  <Slides>7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Metropolitan</vt:lpstr>
      <vt:lpstr>Office Theme</vt:lpstr>
      <vt:lpstr>PowerPoint Presentation</vt:lpstr>
      <vt:lpstr>1. Viết (theo mẫu) :</vt:lpstr>
      <vt:lpstr>PowerPoint Presentation</vt:lpstr>
      <vt:lpstr>2. Viết (theo mẫu):</vt:lpstr>
      <vt:lpstr>3. Số ?</vt:lpstr>
      <vt:lpstr>4. Viết tiếp số thích hợp vào dưới mỗi vạch: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Admin</cp:lastModifiedBy>
  <cp:revision>18</cp:revision>
  <dcterms:created xsi:type="dcterms:W3CDTF">2016-08-28T15:19:52Z</dcterms:created>
  <dcterms:modified xsi:type="dcterms:W3CDTF">2022-03-20T05:44:42Z</dcterms:modified>
</cp:coreProperties>
</file>