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85" r:id="rId19"/>
    <p:sldId id="278" r:id="rId20"/>
    <p:sldId id="286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8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4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F37B1-B24A-42F8-BD72-CF816854EF99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66800" y="4916"/>
            <a:ext cx="8077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2053" name="Rounded Rectangle 4"/>
          <p:cNvSpPr>
            <a:spLocks noChangeArrowheads="1"/>
          </p:cNvSpPr>
          <p:nvPr/>
        </p:nvSpPr>
        <p:spPr bwMode="auto">
          <a:xfrm>
            <a:off x="2438400" y="1828800"/>
            <a:ext cx="44958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28800" y="3124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trận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đấu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thao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7700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19400" y="269875"/>
            <a:ext cx="36718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WUSHU</a:t>
            </a:r>
            <a:endParaRPr lang="vi-VN" alt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wus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3911600" cy="5256213"/>
          </a:xfrm>
          <a:prstGeom prst="rect">
            <a:avLst/>
          </a:prstGeom>
        </p:spPr>
      </p:pic>
      <p:pic>
        <p:nvPicPr>
          <p:cNvPr id="6" name="Picture 9" descr="Boy Girl Wushu-1270738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6963" y="1412875"/>
            <a:ext cx="3519487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2738" y="1746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solidFill>
                  <a:schemeClr val="hlink"/>
                </a:solidFill>
                <a:latin typeface="VNI-Times" pitchFamily="2" charset="0"/>
              </a:rPr>
              <a:t>B</a:t>
            </a:r>
            <a:r>
              <a:rPr lang="en-US" altLang="en-US" sz="4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ật nhảy cao</a:t>
            </a:r>
            <a:endParaRPr lang="vi-VN" altLang="en-US" sz="4000" b="1">
              <a:solidFill>
                <a:schemeClr val="hlink"/>
              </a:solidFill>
            </a:endParaRPr>
          </a:p>
        </p:txBody>
      </p:sp>
      <p:pic>
        <p:nvPicPr>
          <p:cNvPr id="5" name="Picture 8" descr="11758___news__điền_kinh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7626"/>
            <a:ext cx="4427538" cy="5519592"/>
          </a:xfrm>
          <a:prstGeom prst="rect">
            <a:avLst/>
          </a:prstGeom>
        </p:spPr>
      </p:pic>
      <p:pic>
        <p:nvPicPr>
          <p:cNvPr id="6" name="Picture 9" descr="images259131_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317626"/>
            <a:ext cx="4716462" cy="55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6852" y="492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altLang="en-US" sz="36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pic>
        <p:nvPicPr>
          <p:cNvPr id="5" name="Picture 7" descr="12536722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852" y="997527"/>
            <a:ext cx="8229600" cy="56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MKJ-IG7L97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33400"/>
            <a:ext cx="7705725" cy="57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0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ruong-thanh-hang-quoc-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777" y="97849"/>
            <a:ext cx="8380413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1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BƠI LỘI</a:t>
            </a:r>
            <a:endParaRPr lang="vi-VN" altLang="en-US" sz="3200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pic>
        <p:nvPicPr>
          <p:cNvPr id="5" name="Picture 7" descr="gam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219201"/>
            <a:ext cx="9144000" cy="55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20963" y="457200"/>
            <a:ext cx="3683000" cy="1143000"/>
          </a:xfrm>
          <a:prstGeom prst="rect">
            <a:avLst/>
          </a:prstGeom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KÉO CO</a:t>
            </a:r>
            <a:endParaRPr lang="vi-VN" altLang="en-US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pic>
        <p:nvPicPr>
          <p:cNvPr id="5" name="Picture 10" descr="keo co bao t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1600200"/>
            <a:ext cx="4425950" cy="5135563"/>
          </a:xfrm>
          <a:prstGeom prst="rect">
            <a:avLst/>
          </a:prstGeom>
        </p:spPr>
      </p:pic>
      <p:pic>
        <p:nvPicPr>
          <p:cNvPr id="6" name="Picture 11" descr="images610140_Keo_co_cty_than_Nui_B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1"/>
            <a:ext cx="4572000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395288" y="60928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>
                <a:solidFill>
                  <a:schemeClr val="hlink"/>
                </a:solidFill>
                <a:latin typeface="Times New Roman" pitchFamily="18" charset="0"/>
              </a:rPr>
              <a:t>ĐÁ CẦU</a:t>
            </a:r>
          </a:p>
        </p:txBody>
      </p:sp>
      <p:pic>
        <p:nvPicPr>
          <p:cNvPr id="5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33400"/>
            <a:ext cx="7974012" cy="5765800"/>
          </a:xfrm>
          <a:prstGeom prst="rect">
            <a:avLst/>
          </a:prstGeom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79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0825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 eaLnBrk="1" hangingPunct="1">
              <a:buFontTx/>
              <a:buAutoNum type="arabicPeriod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trận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đấu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thao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288" y="1868487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Gợi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42888" y="2743200"/>
            <a:ext cx="89011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Đó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môn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thao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Quang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cảnh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trận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( </a:t>
            </a:r>
            <a:r>
              <a:rPr lang="en-US" altLang="en-US" sz="2800" dirty="0" err="1">
                <a:latin typeface="Times New Roman" pitchFamily="18" charset="0"/>
              </a:rPr>
              <a:t>thiên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nhiên</a:t>
            </a:r>
            <a:r>
              <a:rPr lang="en-US" altLang="en-US" sz="2800" dirty="0">
                <a:latin typeface="Times New Roman" pitchFamily="18" charset="0"/>
              </a:rPr>
              <a:t>, con </a:t>
            </a:r>
            <a:r>
              <a:rPr lang="en-US" altLang="en-US" sz="2800" dirty="0" err="1">
                <a:latin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</a:rPr>
              <a:t>,…)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Buổi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tổ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chức</a:t>
            </a:r>
            <a:r>
              <a:rPr lang="en-US" altLang="en-US" sz="2800" dirty="0">
                <a:latin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</a:rPr>
              <a:t>? </a:t>
            </a:r>
            <a:r>
              <a:rPr lang="en-US" altLang="en-US" sz="2800" dirty="0" err="1">
                <a:latin typeface="Times New Roman" pitchFamily="18" charset="0"/>
              </a:rPr>
              <a:t>Tổ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chức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cùng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ai</a:t>
            </a:r>
            <a:r>
              <a:rPr lang="en-US" altLang="en-US" sz="2800" dirty="0">
                <a:latin typeface="Times New Roman" pitchFamily="18" charset="0"/>
              </a:rPr>
              <a:t>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Buổi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diễn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quả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sao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Tâm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trạng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cảm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xúc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3200" dirty="0">
                <a:latin typeface="Times New Roman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0172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06" y="762000"/>
            <a:ext cx="91267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7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0825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 eaLnBrk="1" hangingPunct="1">
              <a:buFontTx/>
              <a:buAutoNum type="arabicPeriod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trận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đấu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thao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288" y="1868487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Gợi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42888" y="2743200"/>
            <a:ext cx="89011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Đó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môn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thao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Quang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cảnh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trận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( </a:t>
            </a:r>
            <a:r>
              <a:rPr lang="en-US" altLang="en-US" sz="2800" dirty="0" err="1">
                <a:latin typeface="Times New Roman" pitchFamily="18" charset="0"/>
              </a:rPr>
              <a:t>thiên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nhiên</a:t>
            </a:r>
            <a:r>
              <a:rPr lang="en-US" altLang="en-US" sz="2800" dirty="0">
                <a:latin typeface="Times New Roman" pitchFamily="18" charset="0"/>
              </a:rPr>
              <a:t>, con </a:t>
            </a:r>
            <a:r>
              <a:rPr lang="en-US" altLang="en-US" sz="2800" dirty="0" err="1">
                <a:latin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</a:rPr>
              <a:t>,…)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Buổi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tổ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chức</a:t>
            </a:r>
            <a:r>
              <a:rPr lang="en-US" altLang="en-US" sz="2800" dirty="0">
                <a:latin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</a:rPr>
              <a:t>? </a:t>
            </a:r>
            <a:r>
              <a:rPr lang="en-US" altLang="en-US" sz="2800" dirty="0" err="1">
                <a:latin typeface="Times New Roman" pitchFamily="18" charset="0"/>
              </a:rPr>
              <a:t>Tổ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chức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cùng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ai</a:t>
            </a:r>
            <a:r>
              <a:rPr lang="en-US" altLang="en-US" sz="2800" dirty="0">
                <a:latin typeface="Times New Roman" pitchFamily="18" charset="0"/>
              </a:rPr>
              <a:t>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Buổi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diễn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quả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sao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Tâm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trạng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cảm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xúc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3200" dirty="0">
                <a:latin typeface="Times New Roman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3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9832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351" y="1676400"/>
            <a:ext cx="2103449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0046" y="1645367"/>
            <a:ext cx="2103449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9551" y="1676400"/>
            <a:ext cx="2103449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581400"/>
            <a:ext cx="17526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5799" y="5896897"/>
            <a:ext cx="19812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1944" y="4572000"/>
            <a:ext cx="19812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5799" y="3266768"/>
            <a:ext cx="19812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2800" y="3578942"/>
            <a:ext cx="19812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/>
          <p:cNvCxnSpPr>
            <a:stCxn id="2" idx="2"/>
            <a:endCxn id="4" idx="0"/>
          </p:cNvCxnSpPr>
          <p:nvPr/>
        </p:nvCxnSpPr>
        <p:spPr>
          <a:xfrm flipH="1">
            <a:off x="4311771" y="1076632"/>
            <a:ext cx="260229" cy="5687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28800" y="1076632"/>
            <a:ext cx="2743200" cy="580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1076632"/>
            <a:ext cx="3200400" cy="5997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19200" y="2664542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030651" y="2647336"/>
            <a:ext cx="7950" cy="37153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030651" y="3722124"/>
            <a:ext cx="585747" cy="67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008088" y="6351024"/>
            <a:ext cx="585747" cy="67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045937" y="5067914"/>
            <a:ext cx="585747" cy="67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962900" y="2664542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3048951"/>
            <a:ext cx="61722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7901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270454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0548"/>
            <a:ext cx="83153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2800" y="1023937"/>
            <a:ext cx="4392612" cy="849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err="1">
                <a:solidFill>
                  <a:schemeClr val="hlink"/>
                </a:solidFill>
                <a:latin typeface="Times New Roman" pitchFamily="18" charset="0"/>
              </a:rPr>
              <a:t>Bóng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itchFamily="18" charset="0"/>
              </a:rPr>
              <a:t>đá</a:t>
            </a:r>
            <a:endParaRPr lang="vi-VN" altLang="en-US" sz="32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10122220708-79-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2001"/>
            <a:ext cx="4008437" cy="61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mages339729_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62001"/>
            <a:ext cx="4524375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7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ietNam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457200"/>
            <a:ext cx="4500563" cy="5913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9" descr="vayquan2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7200"/>
            <a:ext cx="4500562" cy="5913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281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1111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03237"/>
            <a:ext cx="3744913" cy="3763963"/>
          </a:xfrm>
          <a:prstGeom prst="rect">
            <a:avLst/>
          </a:prstGeom>
        </p:spPr>
      </p:pic>
      <p:pic>
        <p:nvPicPr>
          <p:cNvPr id="5" name="Picture 9" descr="cup-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270375"/>
            <a:ext cx="3856037" cy="2587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pic>
        <p:nvPicPr>
          <p:cNvPr id="6" name="Picture 10" descr="HLV-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43345"/>
            <a:ext cx="4316413" cy="63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ongdan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4800"/>
            <a:ext cx="4495800" cy="6437313"/>
          </a:xfrm>
          <a:prstGeom prst="rect">
            <a:avLst/>
          </a:prstGeom>
        </p:spPr>
      </p:pic>
      <p:pic>
        <p:nvPicPr>
          <p:cNvPr id="5" name="Picture 10" descr="images1685331_IMG_9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04800"/>
            <a:ext cx="4381500" cy="64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latin typeface="VNI-Times" pitchFamily="2" charset="0"/>
              </a:rPr>
              <a:t>	</a:t>
            </a:r>
            <a:r>
              <a:rPr lang="en-US" altLang="en-US" sz="4000" b="1" dirty="0" err="1">
                <a:solidFill>
                  <a:schemeClr val="hlink"/>
                </a:solidFill>
                <a:latin typeface="VNI-Times" pitchFamily="2" charset="0"/>
              </a:rPr>
              <a:t>B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br>
              <a:rPr lang="en-US" altLang="en-US" sz="4000" dirty="0">
                <a:latin typeface="VNI-Times" pitchFamily="2" charset="0"/>
              </a:rPr>
            </a:br>
            <a:endParaRPr lang="vi-VN" altLang="en-US" sz="4000" dirty="0"/>
          </a:p>
        </p:txBody>
      </p:sp>
      <p:pic>
        <p:nvPicPr>
          <p:cNvPr id="5" name="Picture 7" descr="820935136_74572012714_Anh_Bong_ch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427538" cy="5454650"/>
          </a:xfrm>
          <a:prstGeom prst="rect">
            <a:avLst/>
          </a:prstGeom>
        </p:spPr>
      </p:pic>
      <p:pic>
        <p:nvPicPr>
          <p:cNvPr id="6" name="Picture 8" descr="Bong-chuyen-Thai-Lan-that-bai-vi-chieu-cao-han-che-26434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1"/>
            <a:ext cx="4572000" cy="54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61796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290</Words>
  <Application>Microsoft Office PowerPoint</Application>
  <PresentationFormat>On-screen Show (4:3)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 computer</dc:creator>
  <cp:lastModifiedBy>Admin</cp:lastModifiedBy>
  <cp:revision>13</cp:revision>
  <dcterms:created xsi:type="dcterms:W3CDTF">2016-08-27T04:27:58Z</dcterms:created>
  <dcterms:modified xsi:type="dcterms:W3CDTF">2022-03-28T02:24:14Z</dcterms:modified>
</cp:coreProperties>
</file>