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79" r:id="rId3"/>
    <p:sldId id="264" r:id="rId4"/>
    <p:sldId id="265" r:id="rId5"/>
    <p:sldId id="267" r:id="rId6"/>
    <p:sldId id="268" r:id="rId7"/>
    <p:sldId id="269" r:id="rId8"/>
    <p:sldId id="276" r:id="rId9"/>
    <p:sldId id="27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D6206-54BA-4243-BA56-439CA2D74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4531"/>
      </p:ext>
    </p:extLst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6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3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F94E7-8F50-4C84-8C76-9634379C55B4}" type="datetimeFigureOut">
              <a:rPr lang="en-US" smtClean="0"/>
              <a:t>14/2/2022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A0DA-45E1-42BD-8B0A-C2C566B0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đẹp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33375" y="1347691"/>
            <a:ext cx="730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1754" y="2946297"/>
            <a:ext cx="528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06109-F110-4AA7-969E-63F2C0852EDD}"/>
              </a:ext>
            </a:extLst>
          </p:cNvPr>
          <p:cNvSpPr txBox="1"/>
          <p:nvPr/>
        </p:nvSpPr>
        <p:spPr>
          <a:xfrm>
            <a:off x="2667118" y="4340760"/>
            <a:ext cx="795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2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2"/>
          <p:cNvSpPr txBox="1">
            <a:spLocks noChangeArrowheads="1"/>
          </p:cNvSpPr>
          <p:nvPr/>
        </p:nvSpPr>
        <p:spPr bwMode="auto">
          <a:xfrm>
            <a:off x="525775" y="1134233"/>
            <a:ext cx="50107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298939" y="1932056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437 x 2  </a:t>
            </a: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3452813" y="1966769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205 x 4  </a:t>
            </a: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1097451" y="2858036"/>
            <a:ext cx="14347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437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1513585" y="3565922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813149" y="333509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1097451" y="427380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1018285" y="4224663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874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3840089" y="2948779"/>
            <a:ext cx="1130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205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4297253" y="3549789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3710597" y="3508461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3840053" y="42246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3801953" y="4194332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820</a:t>
            </a: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6286500" y="1997824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319 x 3  </a:t>
            </a: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7083460" y="2981147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319</a:t>
            </a: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7581900" y="3584771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6946900" y="3572567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7024064" y="427380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7024064" y="4273808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957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9601200" y="2023223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171 x 5  </a:t>
            </a: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10192861" y="2987808"/>
            <a:ext cx="14218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171</a:t>
            </a: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10651611" y="3631566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9974812" y="3656665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3" name="Line 56"/>
          <p:cNvSpPr>
            <a:spLocks noChangeShapeType="1"/>
          </p:cNvSpPr>
          <p:nvPr/>
        </p:nvSpPr>
        <p:spPr bwMode="auto">
          <a:xfrm>
            <a:off x="10127212" y="435820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156311" y="4339452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855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887459" y="148596"/>
            <a:ext cx="45541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984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6" grpId="0"/>
      <p:bldP spid="23586" grpId="1"/>
      <p:bldP spid="23586" grpId="2"/>
      <p:bldP spid="23591" grpId="0"/>
      <p:bldP spid="23591" grpId="1"/>
      <p:bldP spid="23591" grpId="2"/>
      <p:bldP spid="23595" grpId="0"/>
      <p:bldP spid="23596" grpId="0"/>
      <p:bldP spid="23597" grpId="0"/>
      <p:bldP spid="23599" grpId="0"/>
      <p:bldP spid="23600" grpId="0"/>
      <p:bldP spid="23601" grpId="0"/>
      <p:bldP spid="23602" grpId="0"/>
      <p:bldP spid="23604" grpId="0"/>
      <p:bldP spid="23" grpId="0"/>
      <p:bldP spid="23" grpId="1"/>
      <p:bldP spid="23" grpId="2"/>
      <p:bldP spid="24" grpId="0"/>
      <p:bldP spid="25" grpId="0"/>
      <p:bldP spid="26" grpId="0"/>
      <p:bldP spid="28" grpId="0"/>
      <p:bldP spid="29" grpId="0"/>
      <p:bldP spid="29" grpId="1"/>
      <p:bldP spid="29" grpId="2"/>
      <p:bldP spid="30" grpId="0"/>
      <p:bldP spid="31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495299" y="2202657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09538" indent="-109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1034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= 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V="1">
            <a:off x="2971800" y="4932885"/>
            <a:ext cx="1943964" cy="201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4038599" y="3152337"/>
            <a:ext cx="4572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657600" y="3141663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276600" y="3141663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393223" y="4058918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28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22185569"/>
              </p:ext>
            </p:extLst>
          </p:nvPr>
        </p:nvGraphicFramePr>
        <p:xfrm>
          <a:off x="2976564" y="3810000"/>
          <a:ext cx="528635" cy="58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114102" imgH="126780" progId="Equation.3">
                  <p:embed/>
                </p:oleObj>
              </mc:Choice>
              <mc:Fallback>
                <p:oleObj name="Equation" r:id="rId3" imgW="114102" imgH="126780" progId="Equation.3">
                  <p:embed/>
                  <p:pic>
                    <p:nvPicPr>
                      <p:cNvPr id="133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4" y="3810000"/>
                        <a:ext cx="528635" cy="586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276600" y="4831377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657600" y="4842587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4038599" y="4839234"/>
            <a:ext cx="5793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867400" y="22098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5334001" y="3276600"/>
            <a:ext cx="5121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334001" y="4114800"/>
            <a:ext cx="5121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5571327" y="4920169"/>
            <a:ext cx="4826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Avant" pitchFamily="34" charset="0"/>
              </a:rPr>
              <a:t>*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2133601" y="5729288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1034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= 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161479" y="5711237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2063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743200" y="2175126"/>
            <a:ext cx="1295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09538" indent="-109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4738" y="1161318"/>
            <a:ext cx="105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BỐN CHỮ SỐ VỚI SỐ CÓ MỘT CHỮ SỐ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724400" y="391252"/>
            <a:ext cx="18047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388258" y="4850346"/>
            <a:ext cx="5793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389362" y="3166624"/>
            <a:ext cx="4572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5571327" y="5670231"/>
            <a:ext cx="4826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Avant" pitchFamily="34" charset="0"/>
              </a:rPr>
              <a:t>*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931020553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animBg="1"/>
      <p:bldP spid="133124" grpId="0"/>
      <p:bldP spid="133125" grpId="0"/>
      <p:bldP spid="133126" grpId="0"/>
      <p:bldP spid="133127" grpId="0"/>
      <p:bldP spid="133129" grpId="0"/>
      <p:bldP spid="133130" grpId="0"/>
      <p:bldP spid="133131" grpId="0"/>
      <p:bldP spid="133133" grpId="0"/>
      <p:bldP spid="133135" grpId="0"/>
      <p:bldP spid="133136" grpId="0"/>
      <p:bldP spid="133137" grpId="0"/>
      <p:bldP spid="23" grpId="0"/>
      <p:bldP spid="22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923288" y="1843088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09538" indent="-109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2125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?</a:t>
            </a:r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>
            <a:off x="2574206" y="4772813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387635" y="3062286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058303" y="3048000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726606" y="3048000"/>
            <a:ext cx="60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714828" y="403474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28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4998374"/>
              </p:ext>
            </p:extLst>
          </p:nvPr>
        </p:nvGraphicFramePr>
        <p:xfrm>
          <a:off x="2443164" y="3733800"/>
          <a:ext cx="6762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114102" imgH="126780" progId="Equation.3">
                  <p:embed/>
                </p:oleObj>
              </mc:Choice>
              <mc:Fallback>
                <p:oleObj name="Equation" r:id="rId3" imgW="114102" imgH="126780" progId="Equation.3">
                  <p:embed/>
                  <p:pic>
                    <p:nvPicPr>
                      <p:cNvPr id="133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4" y="3733800"/>
                        <a:ext cx="6762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660313" y="4723651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001038" y="4738637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3296422" y="4738637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67400" y="22098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4465638" y="2743200"/>
            <a:ext cx="5844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4495801" y="3352800"/>
            <a:ext cx="7144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4741353" y="4078380"/>
            <a:ext cx="43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.VnAvant" pitchFamily="34" charset="0"/>
              </a:rPr>
              <a:t>*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2133601" y="5729288"/>
            <a:ext cx="2082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038601" y="5740400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6375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47369" y="3074515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59837" y="4738637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709052" y="4751860"/>
            <a:ext cx="43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.VnAvant" pitchFamily="34" charset="0"/>
              </a:rPr>
              <a:t>*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22" name="Oval 21"/>
          <p:cNvSpPr/>
          <p:nvPr/>
        </p:nvSpPr>
        <p:spPr>
          <a:xfrm>
            <a:off x="4592599" y="2738693"/>
            <a:ext cx="5813582" cy="700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8860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/>
      <p:bldP spid="133130" grpId="0"/>
      <p:bldP spid="133131" grpId="0"/>
      <p:bldP spid="133133" grpId="0"/>
      <p:bldP spid="133135" grpId="0"/>
      <p:bldP spid="133136" grpId="0"/>
      <p:bldP spid="133137" grpId="0"/>
      <p:bldP spid="23" grpId="0"/>
      <p:bldP spid="20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703637" y="1457448"/>
            <a:ext cx="29891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618061" y="2760661"/>
            <a:ext cx="1057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1234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75000" y="3228976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463800" y="307657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514600" y="37623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630797" y="376223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2468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293161" y="2822109"/>
            <a:ext cx="9831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4013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851400" y="3290888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191000" y="3214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267200" y="38433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311657" y="3810000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8026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75195" y="2822109"/>
            <a:ext cx="1064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2116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565900" y="3290888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943600" y="3214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943600" y="38433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70600" y="38242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6348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689283" y="2834360"/>
            <a:ext cx="917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1072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204200" y="3290888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7543800" y="3214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7620000" y="3824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689283" y="3838577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4288</a:t>
            </a:r>
          </a:p>
        </p:txBody>
      </p:sp>
      <p:sp>
        <p:nvSpPr>
          <p:cNvPr id="28" name="Oval 27"/>
          <p:cNvSpPr/>
          <p:nvPr/>
        </p:nvSpPr>
        <p:spPr>
          <a:xfrm rot="5400000">
            <a:off x="2055462" y="2916899"/>
            <a:ext cx="2009948" cy="1228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5400000">
            <a:off x="7143854" y="2946159"/>
            <a:ext cx="2008434" cy="12085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26609" y="4725055"/>
            <a:ext cx="11943471" cy="10471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loud 2"/>
          <p:cNvSpPr/>
          <p:nvPr/>
        </p:nvSpPr>
        <p:spPr>
          <a:xfrm>
            <a:off x="6400800" y="0"/>
            <a:ext cx="5669280" cy="22468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92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30" grpId="0"/>
      <p:bldP spid="9231" grpId="0"/>
      <p:bldP spid="9232" grpId="0"/>
      <p:bldP spid="9233" grpId="0"/>
      <p:bldP spid="9235" grpId="0"/>
      <p:bldP spid="9236" grpId="0"/>
      <p:bldP spid="9237" grpId="0"/>
      <p:bldP spid="9238" grpId="0"/>
      <p:bldP spid="9240" grpId="0"/>
      <p:bldP spid="9241" grpId="0"/>
      <p:bldP spid="9242" grpId="0"/>
      <p:bldP spid="9243" grpId="0"/>
      <p:bldP spid="9245" grpId="0"/>
      <p:bldP spid="28" grpId="0" animBg="1"/>
      <p:bldP spid="28" grpId="1" animBg="1"/>
      <p:bldP spid="29" grpId="0" animBg="1"/>
      <p:bldP spid="2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2"/>
          <p:cNvSpPr txBox="1">
            <a:spLocks noChangeArrowheads="1"/>
          </p:cNvSpPr>
          <p:nvPr/>
        </p:nvSpPr>
        <p:spPr bwMode="auto">
          <a:xfrm>
            <a:off x="897633" y="687814"/>
            <a:ext cx="50107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298939" y="1932056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1023 x 3  </a:t>
            </a: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3452813" y="1966769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1810 x 5  </a:t>
            </a: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1097451" y="2858036"/>
            <a:ext cx="14347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1023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1846797" y="3610239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813149" y="3335090"/>
            <a:ext cx="30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1097451" y="427380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1018285" y="4224663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3069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3840089" y="2948779"/>
            <a:ext cx="16023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1810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4519613" y="3552601"/>
            <a:ext cx="311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3710597" y="3508461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3840053" y="4224663"/>
            <a:ext cx="10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3795782" y="4264136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9050</a:t>
            </a: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6286500" y="1997824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1212 x 4  </a:t>
            </a: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7083460" y="2981147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1212</a:t>
            </a: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7776099" y="3598944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6946900" y="3572567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 flipV="1">
            <a:off x="7024064" y="4260487"/>
            <a:ext cx="1308172" cy="13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7036836" y="4345715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4848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9601200" y="2023223"/>
            <a:ext cx="220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2005 x 4  </a:t>
            </a:r>
          </a:p>
        </p:txBody>
      </p: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10192861" y="2987808"/>
            <a:ext cx="14218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2005</a:t>
            </a: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10885998" y="3650016"/>
            <a:ext cx="30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55"/>
          <p:cNvSpPr txBox="1">
            <a:spLocks noChangeArrowheads="1"/>
          </p:cNvSpPr>
          <p:nvPr/>
        </p:nvSpPr>
        <p:spPr bwMode="auto">
          <a:xfrm>
            <a:off x="9974812" y="3656665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3" name="Line 56"/>
          <p:cNvSpPr>
            <a:spLocks noChangeShapeType="1"/>
          </p:cNvSpPr>
          <p:nvPr/>
        </p:nvSpPr>
        <p:spPr bwMode="auto">
          <a:xfrm>
            <a:off x="10127212" y="4358207"/>
            <a:ext cx="1205806" cy="63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192861" y="4381641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8020</a:t>
            </a:r>
          </a:p>
        </p:txBody>
      </p:sp>
      <p:sp>
        <p:nvSpPr>
          <p:cNvPr id="50" name="Oval 49"/>
          <p:cNvSpPr/>
          <p:nvPr/>
        </p:nvSpPr>
        <p:spPr>
          <a:xfrm rot="5400000">
            <a:off x="300575" y="3054897"/>
            <a:ext cx="2578596" cy="1634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5400000">
            <a:off x="9469492" y="3248723"/>
            <a:ext cx="2578596" cy="1571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532185" y="5222818"/>
            <a:ext cx="6709680" cy="10454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V="1">
            <a:off x="2313685" y="1273315"/>
            <a:ext cx="1701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4735557" y="1273315"/>
            <a:ext cx="85085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6" grpId="0"/>
      <p:bldP spid="23586" grpId="1"/>
      <p:bldP spid="23586" grpId="2"/>
      <p:bldP spid="23591" grpId="0"/>
      <p:bldP spid="23591" grpId="1"/>
      <p:bldP spid="23591" grpId="2"/>
      <p:bldP spid="23595" grpId="0"/>
      <p:bldP spid="23596" grpId="0"/>
      <p:bldP spid="23597" grpId="0"/>
      <p:bldP spid="23599" grpId="0"/>
      <p:bldP spid="23600" grpId="0"/>
      <p:bldP spid="23601" grpId="0"/>
      <p:bldP spid="23602" grpId="0"/>
      <p:bldP spid="23604" grpId="0"/>
      <p:bldP spid="23" grpId="0"/>
      <p:bldP spid="23" grpId="1"/>
      <p:bldP spid="23" grpId="2"/>
      <p:bldP spid="24" grpId="0"/>
      <p:bldP spid="25" grpId="0"/>
      <p:bldP spid="26" grpId="0"/>
      <p:bldP spid="28" grpId="0"/>
      <p:bldP spid="29" grpId="0"/>
      <p:bldP spid="29" grpId="1"/>
      <p:bldP spid="29" grpId="2"/>
      <p:bldP spid="30" grpId="0"/>
      <p:bldP spid="31" grpId="0"/>
      <p:bldP spid="32" grpId="0"/>
      <p:bldP spid="34" grpId="0"/>
      <p:bldP spid="50" grpId="0" animBg="1"/>
      <p:bldP spid="50" grpId="1" animBg="1"/>
      <p:bldP spid="51" grpId="0" animBg="1"/>
      <p:bldP spid="35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205968" y="2929729"/>
            <a:ext cx="5214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 1015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222296" y="3616366"/>
            <a:ext cx="52249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….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7808156" y="3031591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giải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5306291" y="3653601"/>
            <a:ext cx="68857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tường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4656" name="Text Box 80"/>
          <p:cNvSpPr txBox="1">
            <a:spLocks noChangeArrowheads="1"/>
          </p:cNvSpPr>
          <p:nvPr/>
        </p:nvSpPr>
        <p:spPr bwMode="auto">
          <a:xfrm>
            <a:off x="6477000" y="4419600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1015 x 4 = 4060 (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657" name="Text Box 81"/>
          <p:cNvSpPr txBox="1">
            <a:spLocks noChangeArrowheads="1"/>
          </p:cNvSpPr>
          <p:nvPr/>
        </p:nvSpPr>
        <p:spPr bwMode="auto">
          <a:xfrm>
            <a:off x="7659022" y="5179813"/>
            <a:ext cx="4532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: 4060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gạch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84"/>
          <p:cNvSpPr txBox="1">
            <a:spLocks noChangeArrowheads="1"/>
          </p:cNvSpPr>
          <p:nvPr/>
        </p:nvSpPr>
        <p:spPr bwMode="auto">
          <a:xfrm>
            <a:off x="2689226" y="6240463"/>
            <a:ext cx="1501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222296" y="2161468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30" name="TextBox 1"/>
          <p:cNvSpPr txBox="1">
            <a:spLocks noChangeArrowheads="1"/>
          </p:cNvSpPr>
          <p:nvPr/>
        </p:nvSpPr>
        <p:spPr bwMode="auto">
          <a:xfrm>
            <a:off x="1001102" y="362155"/>
            <a:ext cx="116879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1015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2489289" y="963319"/>
            <a:ext cx="4221000" cy="353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468323" y="984609"/>
            <a:ext cx="2016233" cy="140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1838370" y="1591922"/>
            <a:ext cx="1701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6127687" y="1481959"/>
            <a:ext cx="5684281" cy="353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0" grpId="0"/>
      <p:bldP spid="24652" grpId="0"/>
      <p:bldP spid="24654" grpId="0"/>
      <p:bldP spid="24655" grpId="0"/>
      <p:bldP spid="24656" grpId="0"/>
      <p:bldP spid="24657" grpId="0"/>
      <p:bldP spid="24672" grpId="0"/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2900" y="85724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25682" y="3140515"/>
            <a:ext cx="3276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2000 x 2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4000 x 2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3000 x 2 =</a:t>
            </a:r>
          </a:p>
        </p:txBody>
      </p:sp>
      <p:sp>
        <p:nvSpPr>
          <p:cNvPr id="20492" name="Rectangle 12" descr="Diagonal brick"/>
          <p:cNvSpPr>
            <a:spLocks noChangeArrowheads="1"/>
          </p:cNvSpPr>
          <p:nvPr/>
        </p:nvSpPr>
        <p:spPr bwMode="auto">
          <a:xfrm>
            <a:off x="1905000" y="685800"/>
            <a:ext cx="4648200" cy="1905000"/>
          </a:xfrm>
          <a:prstGeom prst="rect">
            <a:avLst/>
          </a:prstGeom>
          <a:solidFill>
            <a:schemeClr val="bg1"/>
          </a:solidFill>
          <a:ln w="101600" cmpd="tri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400" b="1">
              <a:solidFill>
                <a:srgbClr val="FF00FF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86000" y="838201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2000   x  3   =  ?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981200" y="1295401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057400" y="1828800"/>
            <a:ext cx="44196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x 3 = 6000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81400" y="3183226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7600" y="3978564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19500" y="466710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13764" y="3013510"/>
            <a:ext cx="190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5    =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x 5  =</a:t>
            </a:r>
          </a:p>
          <a:p>
            <a:pPr eaLnBrk="1" hangingPunct="1"/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x 5 =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24800" y="309324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24800" y="3886451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24800" y="470333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15590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93" grpId="0"/>
      <p:bldP spid="20495" grpId="0"/>
      <p:bldP spid="20496" grpId="0" animBg="1"/>
      <p:bldP spid="2" grpId="0"/>
      <p:bldP spid="12" grpId="0"/>
      <p:bldP spid="13" grpId="0"/>
      <p:bldP spid="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5248" y="1420837"/>
            <a:ext cx="10803988" cy="40796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3"/>
          <p:cNvSpPr>
            <a:spLocks noChangeArrowheads="1"/>
          </p:cNvSpPr>
          <p:nvPr/>
        </p:nvSpPr>
        <p:spPr bwMode="auto">
          <a:xfrm rot="10755844" flipV="1">
            <a:off x="2248726" y="327109"/>
            <a:ext cx="53307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512</Words>
  <Application>Microsoft Office PowerPoint</Application>
  <PresentationFormat>Widescreen</PresentationFormat>
  <Paragraphs>133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VNI-Times</vt:lpstr>
      <vt:lpstr>Times New Roman</vt:lpstr>
      <vt:lpstr>Calibri Light</vt:lpstr>
      <vt:lpstr>Calibri</vt:lpstr>
      <vt:lpstr>Wingdings</vt:lpstr>
      <vt:lpstr>.VnAvant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88</cp:revision>
  <dcterms:created xsi:type="dcterms:W3CDTF">2018-01-25T21:58:14Z</dcterms:created>
  <dcterms:modified xsi:type="dcterms:W3CDTF">2022-02-14T01:34:54Z</dcterms:modified>
</cp:coreProperties>
</file>