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4"/>
  </p:notesMasterIdLst>
  <p:sldIdLst>
    <p:sldId id="264" r:id="rId3"/>
    <p:sldId id="285" r:id="rId4"/>
    <p:sldId id="262" r:id="rId5"/>
    <p:sldId id="294" r:id="rId6"/>
    <p:sldId id="299" r:id="rId7"/>
    <p:sldId id="286" r:id="rId8"/>
    <p:sldId id="295" r:id="rId9"/>
    <p:sldId id="296" r:id="rId10"/>
    <p:sldId id="300" r:id="rId11"/>
    <p:sldId id="278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1E8B"/>
    <a:srgbClr val="9966FF"/>
    <a:srgbClr val="0000FF"/>
    <a:srgbClr val="FF5B22"/>
    <a:srgbClr val="F9DD50"/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61" d="100"/>
          <a:sy n="61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0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5D210B-878B-33D6-D0CA-C4085C946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0471577-49AF-4FE7-A4FC-A9400A4C5B31}" type="datetimeFigureOut">
              <a:rPr lang="en-US" sz="2172" smtClean="0">
                <a:solidFill>
                  <a:prstClr val="black"/>
                </a:solidFill>
              </a:rPr>
              <a:pPr defTabSz="1087940"/>
              <a:t>11/5/2022</a:t>
            </a:fld>
            <a:endParaRPr lang="en-US" sz="2172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 sz="2172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8A95754B-4F7E-4F2B-A20C-FD0CDC8CF959}" type="slidenum">
              <a:rPr lang="en-US" sz="2172" smtClean="0">
                <a:solidFill>
                  <a:prstClr val="black"/>
                </a:solidFill>
              </a:rPr>
              <a:pPr defTabSz="1087940"/>
              <a:t>‹#›</a:t>
            </a:fld>
            <a:endParaRPr lang="en-US" sz="21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3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B1CF2E77-4E87-4338-A6B2-93E833A84A3C}" type="datetimeFigureOut">
              <a:rPr lang="en-US" sz="2172" smtClean="0">
                <a:solidFill>
                  <a:prstClr val="black"/>
                </a:solidFill>
              </a:rPr>
              <a:pPr defTabSz="1087940"/>
              <a:t>11/5/2022</a:t>
            </a:fld>
            <a:endParaRPr lang="en-US" sz="2172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 sz="2172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796E19DA-92E0-4635-8627-DEB5FDE3EBA8}" type="slidenum">
              <a:rPr lang="en-US" sz="2172" smtClean="0">
                <a:solidFill>
                  <a:prstClr val="black"/>
                </a:solidFill>
              </a:rPr>
              <a:pPr defTabSz="1087940"/>
              <a:t>‹#›</a:t>
            </a:fld>
            <a:endParaRPr lang="en-US" sz="21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94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chemeClr val="dk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414875" y="611775"/>
            <a:ext cx="6361500" cy="1987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692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692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692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692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692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692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692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692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692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8">
                <a:solidFill>
                  <a:schemeClr val="dk2"/>
                </a:solidFill>
              </a:defRPr>
            </a:lvl1pPr>
            <a:lvl2pPr lvl="1" algn="r" rtl="0">
              <a:buNone/>
              <a:defRPr sz="1298">
                <a:solidFill>
                  <a:schemeClr val="dk2"/>
                </a:solidFill>
              </a:defRPr>
            </a:lvl2pPr>
            <a:lvl3pPr lvl="2" algn="r" rtl="0">
              <a:buNone/>
              <a:defRPr sz="1298">
                <a:solidFill>
                  <a:schemeClr val="dk2"/>
                </a:solidFill>
              </a:defRPr>
            </a:lvl3pPr>
            <a:lvl4pPr lvl="3" algn="r" rtl="0">
              <a:buNone/>
              <a:defRPr sz="1298">
                <a:solidFill>
                  <a:schemeClr val="dk2"/>
                </a:solidFill>
              </a:defRPr>
            </a:lvl4pPr>
            <a:lvl5pPr lvl="4" algn="r" rtl="0">
              <a:buNone/>
              <a:defRPr sz="1298">
                <a:solidFill>
                  <a:schemeClr val="dk2"/>
                </a:solidFill>
              </a:defRPr>
            </a:lvl5pPr>
            <a:lvl6pPr lvl="5" algn="r" rtl="0">
              <a:buNone/>
              <a:defRPr sz="1298">
                <a:solidFill>
                  <a:schemeClr val="dk2"/>
                </a:solidFill>
              </a:defRPr>
            </a:lvl6pPr>
            <a:lvl7pPr lvl="6" algn="r" rtl="0">
              <a:buNone/>
              <a:defRPr sz="1298">
                <a:solidFill>
                  <a:schemeClr val="dk2"/>
                </a:solidFill>
              </a:defRPr>
            </a:lvl7pPr>
            <a:lvl8pPr lvl="7" algn="r" rtl="0">
              <a:buNone/>
              <a:defRPr sz="1298">
                <a:solidFill>
                  <a:schemeClr val="dk2"/>
                </a:solidFill>
              </a:defRPr>
            </a:lvl8pPr>
            <a:lvl9pPr lvl="8" algn="r" rtl="0">
              <a:buNone/>
              <a:defRPr sz="1298">
                <a:solidFill>
                  <a:schemeClr val="dk2"/>
                </a:solidFill>
              </a:defRPr>
            </a:lvl9pPr>
          </a:lstStyle>
          <a:p>
            <a:pPr defTabSz="1087940"/>
            <a:fld id="{00000000-1234-1234-1234-123412341234}" type="slidenum">
              <a:rPr lang="en" smtClean="0">
                <a:solidFill>
                  <a:srgbClr val="44546A"/>
                </a:solidFill>
              </a:rPr>
              <a:pPr defTabSz="1087940"/>
              <a:t>‹#›</a:t>
            </a:fld>
            <a:endParaRPr lang="en">
              <a:solidFill>
                <a:srgbClr val="44546A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875525" y="2587800"/>
            <a:ext cx="5264700" cy="699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796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796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796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796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796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796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796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796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79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1003257" y="2915993"/>
            <a:ext cx="2036456" cy="2893145"/>
          </a:xfrm>
          <a:custGeom>
            <a:avLst/>
            <a:gdLst/>
            <a:ahLst/>
            <a:cxnLst/>
            <a:rect l="l" t="t" r="r" b="b"/>
            <a:pathLst>
              <a:path w="1062037" h="1508811" extrusionOk="0">
                <a:moveTo>
                  <a:pt x="381953" y="1176267"/>
                </a:moveTo>
                <a:cubicBezTo>
                  <a:pt x="569595" y="1036250"/>
                  <a:pt x="628650" y="893375"/>
                  <a:pt x="758190" y="761930"/>
                </a:cubicBezTo>
                <a:cubicBezTo>
                  <a:pt x="514350" y="834320"/>
                  <a:pt x="391478" y="1110545"/>
                  <a:pt x="380047" y="1168647"/>
                </a:cubicBezTo>
                <a:cubicBezTo>
                  <a:pt x="364808" y="1073397"/>
                  <a:pt x="360997" y="978147"/>
                  <a:pt x="369570" y="885755"/>
                </a:cubicBezTo>
                <a:cubicBezTo>
                  <a:pt x="478155" y="790505"/>
                  <a:pt x="597217" y="737165"/>
                  <a:pt x="676275" y="600957"/>
                </a:cubicBezTo>
                <a:cubicBezTo>
                  <a:pt x="521970" y="635247"/>
                  <a:pt x="401003" y="805745"/>
                  <a:pt x="370522" y="871467"/>
                </a:cubicBezTo>
                <a:cubicBezTo>
                  <a:pt x="379095" y="789552"/>
                  <a:pt x="397192" y="709542"/>
                  <a:pt x="424815" y="632390"/>
                </a:cubicBezTo>
                <a:cubicBezTo>
                  <a:pt x="537210" y="579050"/>
                  <a:pt x="633412" y="507612"/>
                  <a:pt x="709612" y="422840"/>
                </a:cubicBezTo>
                <a:cubicBezTo>
                  <a:pt x="599122" y="451415"/>
                  <a:pt x="503872" y="511422"/>
                  <a:pt x="440055" y="594290"/>
                </a:cubicBezTo>
                <a:cubicBezTo>
                  <a:pt x="463867" y="535235"/>
                  <a:pt x="494347" y="478085"/>
                  <a:pt x="529590" y="423792"/>
                </a:cubicBezTo>
                <a:cubicBezTo>
                  <a:pt x="534353" y="424745"/>
                  <a:pt x="539115" y="426650"/>
                  <a:pt x="543878" y="427602"/>
                </a:cubicBezTo>
                <a:cubicBezTo>
                  <a:pt x="642937" y="405695"/>
                  <a:pt x="728662" y="357117"/>
                  <a:pt x="786765" y="288537"/>
                </a:cubicBezTo>
                <a:cubicBezTo>
                  <a:pt x="701040" y="301872"/>
                  <a:pt x="621983" y="334257"/>
                  <a:pt x="559117" y="382835"/>
                </a:cubicBezTo>
                <a:cubicBezTo>
                  <a:pt x="581978" y="351402"/>
                  <a:pt x="606742" y="321875"/>
                  <a:pt x="633412" y="293300"/>
                </a:cubicBezTo>
                <a:cubicBezTo>
                  <a:pt x="649605" y="292347"/>
                  <a:pt x="701040" y="284727"/>
                  <a:pt x="701040" y="284727"/>
                </a:cubicBezTo>
                <a:cubicBezTo>
                  <a:pt x="784860" y="264725"/>
                  <a:pt x="857250" y="229482"/>
                  <a:pt x="926783" y="190430"/>
                </a:cubicBezTo>
                <a:cubicBezTo>
                  <a:pt x="855345" y="190430"/>
                  <a:pt x="686753" y="259010"/>
                  <a:pt x="641033" y="284727"/>
                </a:cubicBezTo>
                <a:cubicBezTo>
                  <a:pt x="677228" y="246627"/>
                  <a:pt x="717233" y="210432"/>
                  <a:pt x="760095" y="177095"/>
                </a:cubicBezTo>
                <a:cubicBezTo>
                  <a:pt x="762000" y="177095"/>
                  <a:pt x="763905" y="177095"/>
                  <a:pt x="765810" y="178047"/>
                </a:cubicBezTo>
                <a:cubicBezTo>
                  <a:pt x="830580" y="173285"/>
                  <a:pt x="887730" y="147567"/>
                  <a:pt x="935355" y="114230"/>
                </a:cubicBezTo>
                <a:cubicBezTo>
                  <a:pt x="982028" y="80892"/>
                  <a:pt x="1021080" y="40887"/>
                  <a:pt x="1062037" y="1835"/>
                </a:cubicBezTo>
                <a:cubicBezTo>
                  <a:pt x="902970" y="-16263"/>
                  <a:pt x="832485" y="103752"/>
                  <a:pt x="750570" y="175190"/>
                </a:cubicBezTo>
                <a:cubicBezTo>
                  <a:pt x="750570" y="175190"/>
                  <a:pt x="751522" y="175190"/>
                  <a:pt x="751522" y="175190"/>
                </a:cubicBezTo>
                <a:cubicBezTo>
                  <a:pt x="712470" y="204717"/>
                  <a:pt x="676275" y="236150"/>
                  <a:pt x="641985" y="270440"/>
                </a:cubicBezTo>
                <a:cubicBezTo>
                  <a:pt x="659130" y="187572"/>
                  <a:pt x="689610" y="108515"/>
                  <a:pt x="722947" y="29457"/>
                </a:cubicBezTo>
                <a:cubicBezTo>
                  <a:pt x="655320" y="88512"/>
                  <a:pt x="620078" y="172332"/>
                  <a:pt x="622935" y="258057"/>
                </a:cubicBezTo>
                <a:cubicBezTo>
                  <a:pt x="622935" y="258057"/>
                  <a:pt x="628650" y="274250"/>
                  <a:pt x="633412" y="279012"/>
                </a:cubicBezTo>
                <a:cubicBezTo>
                  <a:pt x="590550" y="322827"/>
                  <a:pt x="551497" y="369500"/>
                  <a:pt x="518160" y="419982"/>
                </a:cubicBezTo>
                <a:lnTo>
                  <a:pt x="518160" y="419982"/>
                </a:lnTo>
                <a:lnTo>
                  <a:pt x="518160" y="419982"/>
                </a:lnTo>
                <a:cubicBezTo>
                  <a:pt x="513397" y="427602"/>
                  <a:pt x="507683" y="435222"/>
                  <a:pt x="502920" y="442842"/>
                </a:cubicBezTo>
                <a:cubicBezTo>
                  <a:pt x="506730" y="404742"/>
                  <a:pt x="546735" y="218052"/>
                  <a:pt x="469583" y="71367"/>
                </a:cubicBezTo>
                <a:cubicBezTo>
                  <a:pt x="437197" y="187572"/>
                  <a:pt x="453390" y="330447"/>
                  <a:pt x="500062" y="446652"/>
                </a:cubicBezTo>
                <a:cubicBezTo>
                  <a:pt x="461962" y="506660"/>
                  <a:pt x="431483" y="569525"/>
                  <a:pt x="406717" y="636200"/>
                </a:cubicBezTo>
                <a:cubicBezTo>
                  <a:pt x="396240" y="571430"/>
                  <a:pt x="383858" y="340925"/>
                  <a:pt x="300037" y="196145"/>
                </a:cubicBezTo>
                <a:cubicBezTo>
                  <a:pt x="308610" y="269487"/>
                  <a:pt x="288608" y="359975"/>
                  <a:pt x="298133" y="433317"/>
                </a:cubicBezTo>
                <a:cubicBezTo>
                  <a:pt x="306705" y="503802"/>
                  <a:pt x="353378" y="586670"/>
                  <a:pt x="402908" y="646677"/>
                </a:cubicBezTo>
                <a:cubicBezTo>
                  <a:pt x="376237" y="720972"/>
                  <a:pt x="359092" y="799077"/>
                  <a:pt x="350520" y="879087"/>
                </a:cubicBezTo>
                <a:cubicBezTo>
                  <a:pt x="295275" y="704780"/>
                  <a:pt x="235267" y="511422"/>
                  <a:pt x="94297" y="334257"/>
                </a:cubicBezTo>
                <a:cubicBezTo>
                  <a:pt x="81915" y="515232"/>
                  <a:pt x="300990" y="836225"/>
                  <a:pt x="349567" y="889565"/>
                </a:cubicBezTo>
                <a:cubicBezTo>
                  <a:pt x="340995" y="981005"/>
                  <a:pt x="343853" y="1074350"/>
                  <a:pt x="357187" y="1168647"/>
                </a:cubicBezTo>
                <a:cubicBezTo>
                  <a:pt x="333375" y="1115308"/>
                  <a:pt x="271462" y="944810"/>
                  <a:pt x="220028" y="862895"/>
                </a:cubicBezTo>
                <a:cubicBezTo>
                  <a:pt x="155257" y="765740"/>
                  <a:pt x="101917" y="679062"/>
                  <a:pt x="0" y="599052"/>
                </a:cubicBezTo>
                <a:cubicBezTo>
                  <a:pt x="41910" y="854322"/>
                  <a:pt x="181928" y="1036250"/>
                  <a:pt x="359092" y="1181983"/>
                </a:cubicBezTo>
                <a:cubicBezTo>
                  <a:pt x="376237" y="1288662"/>
                  <a:pt x="406717" y="1394390"/>
                  <a:pt x="451485" y="1498212"/>
                </a:cubicBezTo>
                <a:cubicBezTo>
                  <a:pt x="451485" y="1498212"/>
                  <a:pt x="451485" y="1498212"/>
                  <a:pt x="451485" y="1498212"/>
                </a:cubicBezTo>
                <a:cubicBezTo>
                  <a:pt x="454342" y="1504880"/>
                  <a:pt x="461962" y="1509642"/>
                  <a:pt x="468630" y="1508690"/>
                </a:cubicBezTo>
                <a:cubicBezTo>
                  <a:pt x="475297" y="1507737"/>
                  <a:pt x="478155" y="1502022"/>
                  <a:pt x="475297" y="1495355"/>
                </a:cubicBezTo>
                <a:cubicBezTo>
                  <a:pt x="432435" y="1391533"/>
                  <a:pt x="400050" y="1283900"/>
                  <a:pt x="381953" y="1176267"/>
                </a:cubicBezTo>
                <a:close/>
              </a:path>
            </a:pathLst>
          </a:custGeom>
          <a:solidFill>
            <a:srgbClr val="142A26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1096776" y="4251560"/>
            <a:ext cx="1864051" cy="1073001"/>
            <a:chOff x="6316434" y="2687917"/>
            <a:chExt cx="1539775" cy="886338"/>
          </a:xfrm>
        </p:grpSpPr>
        <p:sp>
          <p:nvSpPr>
            <p:cNvPr id="16" name="Google Shape;16;p2"/>
            <p:cNvSpPr/>
            <p:nvPr/>
          </p:nvSpPr>
          <p:spPr>
            <a:xfrm>
              <a:off x="6685476" y="2861323"/>
              <a:ext cx="821891" cy="301065"/>
            </a:xfrm>
            <a:custGeom>
              <a:avLst/>
              <a:gdLst/>
              <a:ahLst/>
              <a:cxnLst/>
              <a:rect l="l" t="t" r="r" b="b"/>
              <a:pathLst>
                <a:path w="520184" h="192067" extrusionOk="0">
                  <a:moveTo>
                    <a:pt x="517006" y="127252"/>
                  </a:moveTo>
                  <a:cubicBezTo>
                    <a:pt x="517958" y="130110"/>
                    <a:pt x="519863" y="132967"/>
                    <a:pt x="519863" y="135825"/>
                  </a:cubicBezTo>
                  <a:cubicBezTo>
                    <a:pt x="520816" y="140587"/>
                    <a:pt x="519863" y="142492"/>
                    <a:pt x="514148" y="143445"/>
                  </a:cubicBezTo>
                  <a:cubicBezTo>
                    <a:pt x="491288" y="145350"/>
                    <a:pt x="468428" y="145350"/>
                    <a:pt x="446521" y="149160"/>
                  </a:cubicBezTo>
                  <a:cubicBezTo>
                    <a:pt x="429376" y="152017"/>
                    <a:pt x="413183" y="156780"/>
                    <a:pt x="396991" y="162495"/>
                  </a:cubicBezTo>
                  <a:cubicBezTo>
                    <a:pt x="367463" y="173925"/>
                    <a:pt x="337936" y="183450"/>
                    <a:pt x="306503" y="188212"/>
                  </a:cubicBezTo>
                  <a:cubicBezTo>
                    <a:pt x="274118" y="192975"/>
                    <a:pt x="242686" y="192975"/>
                    <a:pt x="210301" y="190117"/>
                  </a:cubicBezTo>
                  <a:cubicBezTo>
                    <a:pt x="177916" y="186307"/>
                    <a:pt x="145531" y="177735"/>
                    <a:pt x="115051" y="165352"/>
                  </a:cubicBezTo>
                  <a:cubicBezTo>
                    <a:pt x="81713" y="151065"/>
                    <a:pt x="46471" y="145350"/>
                    <a:pt x="11228" y="144397"/>
                  </a:cubicBezTo>
                  <a:cubicBezTo>
                    <a:pt x="-1154" y="143445"/>
                    <a:pt x="-2107" y="143445"/>
                    <a:pt x="2656" y="130110"/>
                  </a:cubicBezTo>
                  <a:cubicBezTo>
                    <a:pt x="5513" y="128205"/>
                    <a:pt x="8371" y="126300"/>
                    <a:pt x="10276" y="124395"/>
                  </a:cubicBezTo>
                  <a:cubicBezTo>
                    <a:pt x="15991" y="116775"/>
                    <a:pt x="19801" y="109155"/>
                    <a:pt x="25516" y="101535"/>
                  </a:cubicBezTo>
                  <a:cubicBezTo>
                    <a:pt x="43613" y="78675"/>
                    <a:pt x="65521" y="60577"/>
                    <a:pt x="90286" y="45337"/>
                  </a:cubicBezTo>
                  <a:cubicBezTo>
                    <a:pt x="109336" y="33907"/>
                    <a:pt x="129338" y="23430"/>
                    <a:pt x="151246" y="17715"/>
                  </a:cubicBezTo>
                  <a:cubicBezTo>
                    <a:pt x="172201" y="12000"/>
                    <a:pt x="193156" y="5332"/>
                    <a:pt x="215063" y="2475"/>
                  </a:cubicBezTo>
                  <a:cubicBezTo>
                    <a:pt x="236971" y="-383"/>
                    <a:pt x="258878" y="-383"/>
                    <a:pt x="280786" y="570"/>
                  </a:cubicBezTo>
                  <a:cubicBezTo>
                    <a:pt x="303646" y="2475"/>
                    <a:pt x="325553" y="5332"/>
                    <a:pt x="347461" y="11047"/>
                  </a:cubicBezTo>
                  <a:cubicBezTo>
                    <a:pt x="379846" y="18667"/>
                    <a:pt x="410326" y="32955"/>
                    <a:pt x="438901" y="51052"/>
                  </a:cubicBezTo>
                  <a:cubicBezTo>
                    <a:pt x="468428" y="70102"/>
                    <a:pt x="492241" y="94867"/>
                    <a:pt x="511291" y="125347"/>
                  </a:cubicBezTo>
                  <a:cubicBezTo>
                    <a:pt x="512243" y="125347"/>
                    <a:pt x="515101" y="125347"/>
                    <a:pt x="517006" y="127252"/>
                  </a:cubicBezTo>
                  <a:close/>
                  <a:moveTo>
                    <a:pt x="388418" y="112965"/>
                  </a:moveTo>
                  <a:cubicBezTo>
                    <a:pt x="388418" y="93915"/>
                    <a:pt x="373178" y="77722"/>
                    <a:pt x="354128" y="76770"/>
                  </a:cubicBezTo>
                  <a:cubicBezTo>
                    <a:pt x="335078" y="76770"/>
                    <a:pt x="317933" y="92962"/>
                    <a:pt x="317933" y="112012"/>
                  </a:cubicBezTo>
                  <a:cubicBezTo>
                    <a:pt x="317933" y="131062"/>
                    <a:pt x="335078" y="148207"/>
                    <a:pt x="353176" y="148207"/>
                  </a:cubicBezTo>
                  <a:cubicBezTo>
                    <a:pt x="372226" y="148207"/>
                    <a:pt x="388418" y="132015"/>
                    <a:pt x="388418" y="112965"/>
                  </a:cubicBezTo>
                  <a:close/>
                  <a:moveTo>
                    <a:pt x="120766" y="112012"/>
                  </a:moveTo>
                  <a:cubicBezTo>
                    <a:pt x="120766" y="132015"/>
                    <a:pt x="136006" y="147255"/>
                    <a:pt x="156008" y="148207"/>
                  </a:cubicBezTo>
                  <a:cubicBezTo>
                    <a:pt x="174106" y="149160"/>
                    <a:pt x="191251" y="132015"/>
                    <a:pt x="191251" y="113917"/>
                  </a:cubicBezTo>
                  <a:cubicBezTo>
                    <a:pt x="191251" y="94867"/>
                    <a:pt x="175058" y="77722"/>
                    <a:pt x="155056" y="77722"/>
                  </a:cubicBezTo>
                  <a:cubicBezTo>
                    <a:pt x="136958" y="76770"/>
                    <a:pt x="120766" y="92962"/>
                    <a:pt x="120766" y="112012"/>
                  </a:cubicBezTo>
                  <a:close/>
                </a:path>
              </a:pathLst>
            </a:custGeom>
            <a:solidFill>
              <a:srgbClr val="A1A2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331352" y="3079896"/>
              <a:ext cx="1512474" cy="250587"/>
            </a:xfrm>
            <a:custGeom>
              <a:avLst/>
              <a:gdLst/>
              <a:ahLst/>
              <a:cxnLst/>
              <a:rect l="l" t="t" r="r" b="b"/>
              <a:pathLst>
                <a:path w="957262" h="159864" extrusionOk="0">
                  <a:moveTo>
                    <a:pt x="957263" y="157007"/>
                  </a:moveTo>
                  <a:cubicBezTo>
                    <a:pt x="956310" y="157959"/>
                    <a:pt x="954405" y="158912"/>
                    <a:pt x="953453" y="159864"/>
                  </a:cubicBezTo>
                  <a:cubicBezTo>
                    <a:pt x="946785" y="143672"/>
                    <a:pt x="937260" y="128432"/>
                    <a:pt x="923925" y="116049"/>
                  </a:cubicBezTo>
                  <a:cubicBezTo>
                    <a:pt x="908685" y="102714"/>
                    <a:pt x="893445" y="89379"/>
                    <a:pt x="876300" y="76997"/>
                  </a:cubicBezTo>
                  <a:cubicBezTo>
                    <a:pt x="865823" y="69377"/>
                    <a:pt x="854393" y="63662"/>
                    <a:pt x="842963" y="58899"/>
                  </a:cubicBezTo>
                  <a:cubicBezTo>
                    <a:pt x="826770" y="52232"/>
                    <a:pt x="810578" y="46517"/>
                    <a:pt x="793433" y="41754"/>
                  </a:cubicBezTo>
                  <a:cubicBezTo>
                    <a:pt x="781050" y="37944"/>
                    <a:pt x="766763" y="36992"/>
                    <a:pt x="753428" y="35087"/>
                  </a:cubicBezTo>
                  <a:cubicBezTo>
                    <a:pt x="729615" y="31277"/>
                    <a:pt x="704850" y="33182"/>
                    <a:pt x="681038" y="36992"/>
                  </a:cubicBezTo>
                  <a:cubicBezTo>
                    <a:pt x="668655" y="38897"/>
                    <a:pt x="656273" y="42707"/>
                    <a:pt x="644843" y="46517"/>
                  </a:cubicBezTo>
                  <a:cubicBezTo>
                    <a:pt x="618173" y="55089"/>
                    <a:pt x="591503" y="65567"/>
                    <a:pt x="563880" y="72234"/>
                  </a:cubicBezTo>
                  <a:cubicBezTo>
                    <a:pt x="542925" y="76997"/>
                    <a:pt x="521017" y="78902"/>
                    <a:pt x="500063" y="80807"/>
                  </a:cubicBezTo>
                  <a:cubicBezTo>
                    <a:pt x="479108" y="81759"/>
                    <a:pt x="458153" y="82712"/>
                    <a:pt x="437198" y="80807"/>
                  </a:cubicBezTo>
                  <a:cubicBezTo>
                    <a:pt x="417195" y="78902"/>
                    <a:pt x="398145" y="74139"/>
                    <a:pt x="379095" y="69377"/>
                  </a:cubicBezTo>
                  <a:cubicBezTo>
                    <a:pt x="355283" y="62709"/>
                    <a:pt x="331470" y="53184"/>
                    <a:pt x="307658" y="45564"/>
                  </a:cubicBezTo>
                  <a:cubicBezTo>
                    <a:pt x="280988" y="37944"/>
                    <a:pt x="253365" y="33182"/>
                    <a:pt x="224790" y="34134"/>
                  </a:cubicBezTo>
                  <a:cubicBezTo>
                    <a:pt x="197168" y="35087"/>
                    <a:pt x="170498" y="37944"/>
                    <a:pt x="144780" y="47469"/>
                  </a:cubicBezTo>
                  <a:cubicBezTo>
                    <a:pt x="128588" y="53184"/>
                    <a:pt x="111443" y="58899"/>
                    <a:pt x="97155" y="67472"/>
                  </a:cubicBezTo>
                  <a:cubicBezTo>
                    <a:pt x="62865" y="86522"/>
                    <a:pt x="33338" y="111287"/>
                    <a:pt x="11430" y="144624"/>
                  </a:cubicBezTo>
                  <a:cubicBezTo>
                    <a:pt x="8573" y="149387"/>
                    <a:pt x="3810" y="152244"/>
                    <a:pt x="0" y="156054"/>
                  </a:cubicBezTo>
                  <a:cubicBezTo>
                    <a:pt x="4763" y="133194"/>
                    <a:pt x="16193" y="113192"/>
                    <a:pt x="30480" y="95094"/>
                  </a:cubicBezTo>
                  <a:cubicBezTo>
                    <a:pt x="62865" y="52232"/>
                    <a:pt x="105728" y="24609"/>
                    <a:pt x="157163" y="10322"/>
                  </a:cubicBezTo>
                  <a:cubicBezTo>
                    <a:pt x="218123" y="-6823"/>
                    <a:pt x="277178" y="-1108"/>
                    <a:pt x="336233" y="21752"/>
                  </a:cubicBezTo>
                  <a:cubicBezTo>
                    <a:pt x="394335" y="44612"/>
                    <a:pt x="455295" y="53184"/>
                    <a:pt x="517208" y="46517"/>
                  </a:cubicBezTo>
                  <a:cubicBezTo>
                    <a:pt x="559118" y="41754"/>
                    <a:pt x="598170" y="30324"/>
                    <a:pt x="637223" y="16037"/>
                  </a:cubicBezTo>
                  <a:cubicBezTo>
                    <a:pt x="680085" y="-156"/>
                    <a:pt x="723900" y="-3013"/>
                    <a:pt x="768668" y="2702"/>
                  </a:cubicBezTo>
                  <a:cubicBezTo>
                    <a:pt x="810578" y="8417"/>
                    <a:pt x="847725" y="23657"/>
                    <a:pt x="881063" y="48422"/>
                  </a:cubicBezTo>
                  <a:cubicBezTo>
                    <a:pt x="916305" y="74139"/>
                    <a:pt x="941070" y="107477"/>
                    <a:pt x="956310" y="149387"/>
                  </a:cubicBezTo>
                  <a:cubicBezTo>
                    <a:pt x="956310" y="151292"/>
                    <a:pt x="956310" y="154149"/>
                    <a:pt x="957263" y="157007"/>
                  </a:cubicBez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691496" y="2814238"/>
              <a:ext cx="812673" cy="274949"/>
            </a:xfrm>
            <a:custGeom>
              <a:avLst/>
              <a:gdLst/>
              <a:ahLst/>
              <a:cxnLst/>
              <a:rect l="l" t="t" r="r" b="b"/>
              <a:pathLst>
                <a:path w="514350" h="175406" extrusionOk="0">
                  <a:moveTo>
                    <a:pt x="514350" y="173501"/>
                  </a:moveTo>
                  <a:cubicBezTo>
                    <a:pt x="512445" y="172549"/>
                    <a:pt x="509588" y="171596"/>
                    <a:pt x="508635" y="170644"/>
                  </a:cubicBezTo>
                  <a:cubicBezTo>
                    <a:pt x="490538" y="140164"/>
                    <a:pt x="466725" y="115399"/>
                    <a:pt x="436245" y="96349"/>
                  </a:cubicBezTo>
                  <a:cubicBezTo>
                    <a:pt x="407670" y="78251"/>
                    <a:pt x="377190" y="63964"/>
                    <a:pt x="344805" y="56344"/>
                  </a:cubicBezTo>
                  <a:cubicBezTo>
                    <a:pt x="322897" y="50629"/>
                    <a:pt x="300038" y="47771"/>
                    <a:pt x="278130" y="45866"/>
                  </a:cubicBezTo>
                  <a:cubicBezTo>
                    <a:pt x="256222" y="44914"/>
                    <a:pt x="234315" y="44914"/>
                    <a:pt x="212408" y="47771"/>
                  </a:cubicBezTo>
                  <a:cubicBezTo>
                    <a:pt x="190500" y="50629"/>
                    <a:pt x="169545" y="57296"/>
                    <a:pt x="148590" y="63011"/>
                  </a:cubicBezTo>
                  <a:cubicBezTo>
                    <a:pt x="126683" y="68726"/>
                    <a:pt x="106680" y="79204"/>
                    <a:pt x="87630" y="90634"/>
                  </a:cubicBezTo>
                  <a:cubicBezTo>
                    <a:pt x="62865" y="105874"/>
                    <a:pt x="40958" y="123971"/>
                    <a:pt x="22860" y="146831"/>
                  </a:cubicBezTo>
                  <a:cubicBezTo>
                    <a:pt x="17145" y="154451"/>
                    <a:pt x="13335" y="162071"/>
                    <a:pt x="7620" y="169691"/>
                  </a:cubicBezTo>
                  <a:cubicBezTo>
                    <a:pt x="5715" y="172549"/>
                    <a:pt x="2858" y="173501"/>
                    <a:pt x="0" y="175406"/>
                  </a:cubicBezTo>
                  <a:cubicBezTo>
                    <a:pt x="11430" y="110636"/>
                    <a:pt x="50483" y="67774"/>
                    <a:pt x="105727" y="37294"/>
                  </a:cubicBezTo>
                  <a:cubicBezTo>
                    <a:pt x="160020" y="6814"/>
                    <a:pt x="218122" y="-3664"/>
                    <a:pt x="280035" y="1099"/>
                  </a:cubicBezTo>
                  <a:cubicBezTo>
                    <a:pt x="335280" y="4909"/>
                    <a:pt x="386715" y="21101"/>
                    <a:pt x="432435" y="53486"/>
                  </a:cubicBezTo>
                  <a:cubicBezTo>
                    <a:pt x="468630" y="79204"/>
                    <a:pt x="495300" y="111589"/>
                    <a:pt x="508635" y="155404"/>
                  </a:cubicBezTo>
                  <a:cubicBezTo>
                    <a:pt x="509588" y="157309"/>
                    <a:pt x="509588" y="160166"/>
                    <a:pt x="509588" y="163024"/>
                  </a:cubicBezTo>
                  <a:cubicBezTo>
                    <a:pt x="509588" y="163976"/>
                    <a:pt x="510540" y="164929"/>
                    <a:pt x="510540" y="166834"/>
                  </a:cubicBezTo>
                  <a:cubicBezTo>
                    <a:pt x="513397" y="167786"/>
                    <a:pt x="513397" y="170644"/>
                    <a:pt x="514350" y="173501"/>
                  </a:cubicBezTo>
                  <a:close/>
                </a:path>
              </a:pathLst>
            </a:custGeom>
            <a:solidFill>
              <a:srgbClr val="B3B4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30501" y="2830926"/>
              <a:ext cx="181327" cy="160144"/>
            </a:xfrm>
            <a:custGeom>
              <a:avLst/>
              <a:gdLst/>
              <a:ahLst/>
              <a:cxnLst/>
              <a:rect l="l" t="t" r="r" b="b"/>
              <a:pathLst>
                <a:path w="114764" h="102165" extrusionOk="0">
                  <a:moveTo>
                    <a:pt x="114765" y="73342"/>
                  </a:moveTo>
                  <a:cubicBezTo>
                    <a:pt x="109049" y="87630"/>
                    <a:pt x="98572" y="96202"/>
                    <a:pt x="84285" y="101917"/>
                  </a:cubicBezTo>
                  <a:cubicBezTo>
                    <a:pt x="82380" y="102870"/>
                    <a:pt x="77617" y="100965"/>
                    <a:pt x="76665" y="98107"/>
                  </a:cubicBezTo>
                  <a:cubicBezTo>
                    <a:pt x="58567" y="73342"/>
                    <a:pt x="35707" y="51435"/>
                    <a:pt x="9990" y="34290"/>
                  </a:cubicBezTo>
                  <a:cubicBezTo>
                    <a:pt x="-2393" y="25717"/>
                    <a:pt x="-2393" y="25717"/>
                    <a:pt x="5227" y="12382"/>
                  </a:cubicBezTo>
                  <a:cubicBezTo>
                    <a:pt x="8085" y="7620"/>
                    <a:pt x="11895" y="3810"/>
                    <a:pt x="14752" y="0"/>
                  </a:cubicBezTo>
                  <a:cubicBezTo>
                    <a:pt x="16657" y="1905"/>
                    <a:pt x="18562" y="4763"/>
                    <a:pt x="20467" y="4763"/>
                  </a:cubicBezTo>
                  <a:cubicBezTo>
                    <a:pt x="25230" y="5715"/>
                    <a:pt x="30945" y="4763"/>
                    <a:pt x="35707" y="4763"/>
                  </a:cubicBezTo>
                  <a:cubicBezTo>
                    <a:pt x="55710" y="4763"/>
                    <a:pt x="72855" y="12382"/>
                    <a:pt x="88095" y="26670"/>
                  </a:cubicBezTo>
                  <a:cubicBezTo>
                    <a:pt x="100477" y="39052"/>
                    <a:pt x="110002" y="52388"/>
                    <a:pt x="111907" y="69532"/>
                  </a:cubicBezTo>
                  <a:cubicBezTo>
                    <a:pt x="112860" y="71438"/>
                    <a:pt x="113812" y="72390"/>
                    <a:pt x="114765" y="73342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679982" y="2842620"/>
              <a:ext cx="179325" cy="148756"/>
            </a:xfrm>
            <a:custGeom>
              <a:avLst/>
              <a:gdLst/>
              <a:ahLst/>
              <a:cxnLst/>
              <a:rect l="l" t="t" r="r" b="b"/>
              <a:pathLst>
                <a:path w="113497" h="94900" extrusionOk="0">
                  <a:moveTo>
                    <a:pt x="101917" y="0"/>
                  </a:moveTo>
                  <a:cubicBezTo>
                    <a:pt x="105727" y="5715"/>
                    <a:pt x="109538" y="10478"/>
                    <a:pt x="113347" y="16193"/>
                  </a:cubicBezTo>
                  <a:cubicBezTo>
                    <a:pt x="114300" y="17145"/>
                    <a:pt x="110490" y="21908"/>
                    <a:pt x="108585" y="22860"/>
                  </a:cubicBezTo>
                  <a:cubicBezTo>
                    <a:pt x="90488" y="36195"/>
                    <a:pt x="72390" y="49530"/>
                    <a:pt x="55245" y="63818"/>
                  </a:cubicBezTo>
                  <a:cubicBezTo>
                    <a:pt x="45720" y="71438"/>
                    <a:pt x="39052" y="80963"/>
                    <a:pt x="31432" y="90488"/>
                  </a:cubicBezTo>
                  <a:cubicBezTo>
                    <a:pt x="27622" y="96203"/>
                    <a:pt x="23813" y="96203"/>
                    <a:pt x="19050" y="91440"/>
                  </a:cubicBezTo>
                  <a:cubicBezTo>
                    <a:pt x="12382" y="83820"/>
                    <a:pt x="6667" y="76200"/>
                    <a:pt x="0" y="68580"/>
                  </a:cubicBezTo>
                  <a:cubicBezTo>
                    <a:pt x="2857" y="64770"/>
                    <a:pt x="6667" y="60960"/>
                    <a:pt x="7620" y="57150"/>
                  </a:cubicBezTo>
                  <a:cubicBezTo>
                    <a:pt x="13335" y="37148"/>
                    <a:pt x="26670" y="22860"/>
                    <a:pt x="43815" y="13335"/>
                  </a:cubicBezTo>
                  <a:cubicBezTo>
                    <a:pt x="59055" y="4763"/>
                    <a:pt x="75247" y="1905"/>
                    <a:pt x="92392" y="2858"/>
                  </a:cubicBezTo>
                  <a:cubicBezTo>
                    <a:pt x="95250" y="2858"/>
                    <a:pt x="98107" y="953"/>
                    <a:pt x="101917" y="0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69443" y="2810673"/>
              <a:ext cx="171564" cy="139468"/>
            </a:xfrm>
            <a:custGeom>
              <a:avLst/>
              <a:gdLst/>
              <a:ahLst/>
              <a:cxnLst/>
              <a:rect l="l" t="t" r="r" b="b"/>
              <a:pathLst>
                <a:path w="108585" h="88975" extrusionOk="0">
                  <a:moveTo>
                    <a:pt x="108585" y="20395"/>
                  </a:moveTo>
                  <a:cubicBezTo>
                    <a:pt x="105727" y="21348"/>
                    <a:pt x="101918" y="23253"/>
                    <a:pt x="99060" y="23253"/>
                  </a:cubicBezTo>
                  <a:cubicBezTo>
                    <a:pt x="81915" y="22300"/>
                    <a:pt x="65723" y="25158"/>
                    <a:pt x="50483" y="33730"/>
                  </a:cubicBezTo>
                  <a:cubicBezTo>
                    <a:pt x="33338" y="44208"/>
                    <a:pt x="20002" y="57543"/>
                    <a:pt x="14288" y="77545"/>
                  </a:cubicBezTo>
                  <a:cubicBezTo>
                    <a:pt x="13335" y="82308"/>
                    <a:pt x="9525" y="85165"/>
                    <a:pt x="6668" y="88975"/>
                  </a:cubicBezTo>
                  <a:cubicBezTo>
                    <a:pt x="6668" y="88023"/>
                    <a:pt x="5715" y="86118"/>
                    <a:pt x="5715" y="85165"/>
                  </a:cubicBezTo>
                  <a:cubicBezTo>
                    <a:pt x="4763" y="84213"/>
                    <a:pt x="4763" y="83260"/>
                    <a:pt x="3810" y="82308"/>
                  </a:cubicBezTo>
                  <a:cubicBezTo>
                    <a:pt x="2858" y="79450"/>
                    <a:pt x="2858" y="76593"/>
                    <a:pt x="1905" y="73735"/>
                  </a:cubicBezTo>
                  <a:cubicBezTo>
                    <a:pt x="952" y="70878"/>
                    <a:pt x="952" y="68020"/>
                    <a:pt x="0" y="65163"/>
                  </a:cubicBezTo>
                  <a:cubicBezTo>
                    <a:pt x="0" y="63258"/>
                    <a:pt x="0" y="61353"/>
                    <a:pt x="0" y="60400"/>
                  </a:cubicBezTo>
                  <a:cubicBezTo>
                    <a:pt x="952" y="57543"/>
                    <a:pt x="952" y="54685"/>
                    <a:pt x="1905" y="51828"/>
                  </a:cubicBezTo>
                  <a:cubicBezTo>
                    <a:pt x="3810" y="27063"/>
                    <a:pt x="28575" y="2298"/>
                    <a:pt x="54293" y="393"/>
                  </a:cubicBezTo>
                  <a:cubicBezTo>
                    <a:pt x="75248" y="-1512"/>
                    <a:pt x="94298" y="3250"/>
                    <a:pt x="108585" y="20395"/>
                  </a:cubicBezTo>
                  <a:close/>
                </a:path>
              </a:pathLst>
            </a:custGeom>
            <a:solidFill>
              <a:srgbClr val="B2B3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53819" y="2802997"/>
              <a:ext cx="165545" cy="142911"/>
            </a:xfrm>
            <a:custGeom>
              <a:avLst/>
              <a:gdLst/>
              <a:ahLst/>
              <a:cxnLst/>
              <a:rect l="l" t="t" r="r" b="b"/>
              <a:pathLst>
                <a:path w="104775" h="91171" extrusionOk="0">
                  <a:moveTo>
                    <a:pt x="100013" y="91171"/>
                  </a:moveTo>
                  <a:cubicBezTo>
                    <a:pt x="99060" y="90219"/>
                    <a:pt x="97155" y="89266"/>
                    <a:pt x="97155" y="88314"/>
                  </a:cubicBezTo>
                  <a:cubicBezTo>
                    <a:pt x="95250" y="70216"/>
                    <a:pt x="85725" y="56881"/>
                    <a:pt x="73342" y="45451"/>
                  </a:cubicBezTo>
                  <a:cubicBezTo>
                    <a:pt x="59055" y="31164"/>
                    <a:pt x="41910" y="24496"/>
                    <a:pt x="20955" y="23544"/>
                  </a:cubicBezTo>
                  <a:cubicBezTo>
                    <a:pt x="16192" y="23544"/>
                    <a:pt x="10478" y="24496"/>
                    <a:pt x="5715" y="23544"/>
                  </a:cubicBezTo>
                  <a:cubicBezTo>
                    <a:pt x="3810" y="23544"/>
                    <a:pt x="1905" y="20686"/>
                    <a:pt x="0" y="18781"/>
                  </a:cubicBezTo>
                  <a:cubicBezTo>
                    <a:pt x="953" y="17829"/>
                    <a:pt x="2858" y="15924"/>
                    <a:pt x="3810" y="14971"/>
                  </a:cubicBezTo>
                  <a:cubicBezTo>
                    <a:pt x="4763" y="14019"/>
                    <a:pt x="6667" y="13066"/>
                    <a:pt x="7620" y="12114"/>
                  </a:cubicBezTo>
                  <a:cubicBezTo>
                    <a:pt x="10478" y="11161"/>
                    <a:pt x="12383" y="9256"/>
                    <a:pt x="15240" y="8304"/>
                  </a:cubicBezTo>
                  <a:cubicBezTo>
                    <a:pt x="17145" y="7351"/>
                    <a:pt x="18097" y="6399"/>
                    <a:pt x="20003" y="5446"/>
                  </a:cubicBezTo>
                  <a:cubicBezTo>
                    <a:pt x="21908" y="4494"/>
                    <a:pt x="24765" y="4494"/>
                    <a:pt x="26670" y="3541"/>
                  </a:cubicBezTo>
                  <a:cubicBezTo>
                    <a:pt x="27622" y="2589"/>
                    <a:pt x="28575" y="2589"/>
                    <a:pt x="30480" y="1636"/>
                  </a:cubicBezTo>
                  <a:cubicBezTo>
                    <a:pt x="58103" y="-5031"/>
                    <a:pt x="88583" y="9256"/>
                    <a:pt x="99060" y="34021"/>
                  </a:cubicBezTo>
                  <a:cubicBezTo>
                    <a:pt x="100013" y="35926"/>
                    <a:pt x="100965" y="36879"/>
                    <a:pt x="101917" y="38784"/>
                  </a:cubicBezTo>
                  <a:cubicBezTo>
                    <a:pt x="101917" y="40689"/>
                    <a:pt x="102870" y="42594"/>
                    <a:pt x="102870" y="43546"/>
                  </a:cubicBezTo>
                  <a:cubicBezTo>
                    <a:pt x="103822" y="44499"/>
                    <a:pt x="103822" y="45451"/>
                    <a:pt x="104775" y="47356"/>
                  </a:cubicBezTo>
                  <a:cubicBezTo>
                    <a:pt x="104775" y="57834"/>
                    <a:pt x="104775" y="67359"/>
                    <a:pt x="104775" y="77836"/>
                  </a:cubicBezTo>
                  <a:cubicBezTo>
                    <a:pt x="103822" y="78789"/>
                    <a:pt x="103822" y="79741"/>
                    <a:pt x="102870" y="81646"/>
                  </a:cubicBezTo>
                  <a:cubicBezTo>
                    <a:pt x="102870" y="84504"/>
                    <a:pt x="101917" y="87361"/>
                    <a:pt x="100013" y="91171"/>
                  </a:cubicBezTo>
                  <a:close/>
                </a:path>
              </a:pathLst>
            </a:custGeom>
            <a:solidFill>
              <a:srgbClr val="B4B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638484" y="2687917"/>
              <a:ext cx="3010" cy="13437"/>
            </a:xfrm>
            <a:custGeom>
              <a:avLst/>
              <a:gdLst/>
              <a:ahLst/>
              <a:cxnLst/>
              <a:rect l="l" t="t" r="r" b="b"/>
              <a:pathLst>
                <a:path w="1905" h="8572" extrusionOk="0">
                  <a:moveTo>
                    <a:pt x="1905" y="0"/>
                  </a:moveTo>
                  <a:cubicBezTo>
                    <a:pt x="952" y="2858"/>
                    <a:pt x="952" y="5715"/>
                    <a:pt x="0" y="8573"/>
                  </a:cubicBezTo>
                  <a:cubicBezTo>
                    <a:pt x="952" y="5715"/>
                    <a:pt x="952" y="2858"/>
                    <a:pt x="1905" y="0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38484" y="2708806"/>
              <a:ext cx="3010" cy="13437"/>
            </a:xfrm>
            <a:custGeom>
              <a:avLst/>
              <a:gdLst/>
              <a:ahLst/>
              <a:cxnLst/>
              <a:rect l="l" t="t" r="r" b="b"/>
              <a:pathLst>
                <a:path w="1905" h="8572" extrusionOk="0">
                  <a:moveTo>
                    <a:pt x="0" y="0"/>
                  </a:moveTo>
                  <a:cubicBezTo>
                    <a:pt x="952" y="2857"/>
                    <a:pt x="952" y="5715"/>
                    <a:pt x="1905" y="8573"/>
                  </a:cubicBezTo>
                  <a:cubicBezTo>
                    <a:pt x="952" y="5715"/>
                    <a:pt x="952" y="2857"/>
                    <a:pt x="0" y="0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498153" y="2913218"/>
              <a:ext cx="1504" cy="5972"/>
            </a:xfrm>
            <a:custGeom>
              <a:avLst/>
              <a:gdLst/>
              <a:ahLst/>
              <a:cxnLst/>
              <a:rect l="l" t="t" r="r" b="b"/>
              <a:pathLst>
                <a:path w="952" h="3810" extrusionOk="0">
                  <a:moveTo>
                    <a:pt x="953" y="3810"/>
                  </a:moveTo>
                  <a:cubicBezTo>
                    <a:pt x="953" y="2858"/>
                    <a:pt x="0" y="1905"/>
                    <a:pt x="0" y="0"/>
                  </a:cubicBezTo>
                  <a:cubicBezTo>
                    <a:pt x="0" y="952"/>
                    <a:pt x="0" y="2858"/>
                    <a:pt x="953" y="3810"/>
                  </a:cubicBezTo>
                  <a:close/>
                </a:path>
              </a:pathLst>
            </a:custGeom>
            <a:solidFill>
              <a:srgbClr val="A1A2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644508" y="2735663"/>
              <a:ext cx="3008" cy="4478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0" y="0"/>
                  </a:moveTo>
                  <a:cubicBezTo>
                    <a:pt x="952" y="953"/>
                    <a:pt x="952" y="1905"/>
                    <a:pt x="1905" y="2858"/>
                  </a:cubicBezTo>
                  <a:cubicBezTo>
                    <a:pt x="952" y="1905"/>
                    <a:pt x="0" y="953"/>
                    <a:pt x="0" y="0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268171" y="3216922"/>
              <a:ext cx="312513" cy="175272"/>
            </a:xfrm>
            <a:custGeom>
              <a:avLst/>
              <a:gdLst/>
              <a:ahLst/>
              <a:cxnLst/>
              <a:rect l="l" t="t" r="r" b="b"/>
              <a:pathLst>
                <a:path w="197793" h="111816" extrusionOk="0">
                  <a:moveTo>
                    <a:pt x="108353" y="0"/>
                  </a:moveTo>
                  <a:cubicBezTo>
                    <a:pt x="151216" y="0"/>
                    <a:pt x="183601" y="23813"/>
                    <a:pt x="195983" y="64770"/>
                  </a:cubicBezTo>
                  <a:cubicBezTo>
                    <a:pt x="202651" y="85725"/>
                    <a:pt x="190268" y="106680"/>
                    <a:pt x="169313" y="111443"/>
                  </a:cubicBezTo>
                  <a:cubicBezTo>
                    <a:pt x="163598" y="112395"/>
                    <a:pt x="156931" y="111443"/>
                    <a:pt x="152168" y="109538"/>
                  </a:cubicBezTo>
                  <a:cubicBezTo>
                    <a:pt x="124546" y="96202"/>
                    <a:pt x="94066" y="93345"/>
                    <a:pt x="63586" y="92393"/>
                  </a:cubicBezTo>
                  <a:cubicBezTo>
                    <a:pt x="46441" y="91440"/>
                    <a:pt x="29296" y="89535"/>
                    <a:pt x="12151" y="85725"/>
                  </a:cubicBezTo>
                  <a:cubicBezTo>
                    <a:pt x="721" y="82868"/>
                    <a:pt x="-3089" y="72390"/>
                    <a:pt x="2626" y="61913"/>
                  </a:cubicBezTo>
                  <a:cubicBezTo>
                    <a:pt x="8341" y="52388"/>
                    <a:pt x="15961" y="42863"/>
                    <a:pt x="24533" y="35243"/>
                  </a:cubicBezTo>
                  <a:cubicBezTo>
                    <a:pt x="48346" y="13335"/>
                    <a:pt x="75968" y="0"/>
                    <a:pt x="108353" y="0"/>
                  </a:cubicBezTo>
                  <a:close/>
                </a:path>
              </a:pathLst>
            </a:custGeom>
            <a:solidFill>
              <a:srgbClr val="262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73231" y="3202611"/>
              <a:ext cx="383674" cy="211494"/>
            </a:xfrm>
            <a:custGeom>
              <a:avLst/>
              <a:gdLst/>
              <a:ahLst/>
              <a:cxnLst/>
              <a:rect l="l" t="t" r="r" b="b"/>
              <a:pathLst>
                <a:path w="196756" h="110730" extrusionOk="0">
                  <a:moveTo>
                    <a:pt x="81951" y="0"/>
                  </a:moveTo>
                  <a:cubicBezTo>
                    <a:pt x="130528" y="1905"/>
                    <a:pt x="163866" y="20955"/>
                    <a:pt x="189583" y="53340"/>
                  </a:cubicBezTo>
                  <a:cubicBezTo>
                    <a:pt x="202918" y="70485"/>
                    <a:pt x="197203" y="84773"/>
                    <a:pt x="176248" y="88583"/>
                  </a:cubicBezTo>
                  <a:cubicBezTo>
                    <a:pt x="166723" y="90488"/>
                    <a:pt x="157198" y="91440"/>
                    <a:pt x="147673" y="91440"/>
                  </a:cubicBezTo>
                  <a:cubicBezTo>
                    <a:pt x="131481" y="92393"/>
                    <a:pt x="114336" y="90488"/>
                    <a:pt x="98143" y="93345"/>
                  </a:cubicBezTo>
                  <a:cubicBezTo>
                    <a:pt x="80046" y="96202"/>
                    <a:pt x="62901" y="102870"/>
                    <a:pt x="45756" y="108585"/>
                  </a:cubicBezTo>
                  <a:cubicBezTo>
                    <a:pt x="23848" y="116205"/>
                    <a:pt x="988" y="102870"/>
                    <a:pt x="36" y="79058"/>
                  </a:cubicBezTo>
                  <a:cubicBezTo>
                    <a:pt x="-917" y="53340"/>
                    <a:pt x="17181" y="20002"/>
                    <a:pt x="48613" y="7620"/>
                  </a:cubicBezTo>
                  <a:cubicBezTo>
                    <a:pt x="60996" y="3810"/>
                    <a:pt x="74331" y="952"/>
                    <a:pt x="81951" y="0"/>
                  </a:cubicBezTo>
                  <a:close/>
                </a:path>
              </a:pathLst>
            </a:custGeom>
            <a:solidFill>
              <a:srgbClr val="2522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874541" y="2979871"/>
              <a:ext cx="116476" cy="115480"/>
            </a:xfrm>
            <a:custGeom>
              <a:avLst/>
              <a:gdLst/>
              <a:ahLst/>
              <a:cxnLst/>
              <a:rect l="l" t="t" r="r" b="b"/>
              <a:pathLst>
                <a:path w="70485" h="70522" extrusionOk="0">
                  <a:moveTo>
                    <a:pt x="0" y="35243"/>
                  </a:moveTo>
                  <a:cubicBezTo>
                    <a:pt x="0" y="16193"/>
                    <a:pt x="16193" y="0"/>
                    <a:pt x="34290" y="0"/>
                  </a:cubicBezTo>
                  <a:cubicBezTo>
                    <a:pt x="53340" y="0"/>
                    <a:pt x="70485" y="17145"/>
                    <a:pt x="70485" y="36195"/>
                  </a:cubicBezTo>
                  <a:cubicBezTo>
                    <a:pt x="70485" y="54293"/>
                    <a:pt x="53340" y="71438"/>
                    <a:pt x="35243" y="70485"/>
                  </a:cubicBezTo>
                  <a:cubicBezTo>
                    <a:pt x="15240" y="70485"/>
                    <a:pt x="0" y="55245"/>
                    <a:pt x="0" y="35243"/>
                  </a:cubicBezTo>
                  <a:close/>
                </a:path>
              </a:pathLst>
            </a:custGeom>
            <a:solidFill>
              <a:srgbClr val="2825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187769" y="2979871"/>
              <a:ext cx="116476" cy="115480"/>
            </a:xfrm>
            <a:custGeom>
              <a:avLst/>
              <a:gdLst/>
              <a:ahLst/>
              <a:cxnLst/>
              <a:rect l="l" t="t" r="r" b="b"/>
              <a:pathLst>
                <a:path w="70485" h="70522" extrusionOk="0">
                  <a:moveTo>
                    <a:pt x="0" y="35243"/>
                  </a:moveTo>
                  <a:cubicBezTo>
                    <a:pt x="0" y="16193"/>
                    <a:pt x="16193" y="0"/>
                    <a:pt x="34290" y="0"/>
                  </a:cubicBezTo>
                  <a:cubicBezTo>
                    <a:pt x="53340" y="0"/>
                    <a:pt x="70485" y="17145"/>
                    <a:pt x="70485" y="36195"/>
                  </a:cubicBezTo>
                  <a:cubicBezTo>
                    <a:pt x="70485" y="54293"/>
                    <a:pt x="53340" y="71438"/>
                    <a:pt x="35243" y="70485"/>
                  </a:cubicBezTo>
                  <a:cubicBezTo>
                    <a:pt x="15240" y="70485"/>
                    <a:pt x="0" y="55245"/>
                    <a:pt x="0" y="35243"/>
                  </a:cubicBezTo>
                  <a:close/>
                </a:path>
              </a:pathLst>
            </a:custGeom>
            <a:solidFill>
              <a:srgbClr val="2825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316434" y="3130115"/>
              <a:ext cx="1539775" cy="444140"/>
            </a:xfrm>
            <a:custGeom>
              <a:avLst/>
              <a:gdLst/>
              <a:ahLst/>
              <a:cxnLst/>
              <a:rect l="l" t="t" r="r" b="b"/>
              <a:pathLst>
                <a:path w="974541" h="283343" extrusionOk="0">
                  <a:moveTo>
                    <a:pt x="966701" y="124949"/>
                  </a:moveTo>
                  <a:cubicBezTo>
                    <a:pt x="968606" y="130664"/>
                    <a:pt x="970511" y="136379"/>
                    <a:pt x="971463" y="142094"/>
                  </a:cubicBezTo>
                  <a:cubicBezTo>
                    <a:pt x="977178" y="176384"/>
                    <a:pt x="975273" y="209722"/>
                    <a:pt x="962891" y="241154"/>
                  </a:cubicBezTo>
                  <a:cubicBezTo>
                    <a:pt x="949556" y="274492"/>
                    <a:pt x="910503" y="289732"/>
                    <a:pt x="876213" y="279254"/>
                  </a:cubicBezTo>
                  <a:cubicBezTo>
                    <a:pt x="842876" y="268777"/>
                    <a:pt x="808586" y="260204"/>
                    <a:pt x="775248" y="251632"/>
                  </a:cubicBezTo>
                  <a:cubicBezTo>
                    <a:pt x="750483" y="245917"/>
                    <a:pt x="725718" y="240202"/>
                    <a:pt x="700001" y="236392"/>
                  </a:cubicBezTo>
                  <a:cubicBezTo>
                    <a:pt x="679998" y="232582"/>
                    <a:pt x="660948" y="230677"/>
                    <a:pt x="640946" y="228772"/>
                  </a:cubicBezTo>
                  <a:cubicBezTo>
                    <a:pt x="606656" y="225914"/>
                    <a:pt x="572366" y="222104"/>
                    <a:pt x="537123" y="221152"/>
                  </a:cubicBezTo>
                  <a:cubicBezTo>
                    <a:pt x="503786" y="220199"/>
                    <a:pt x="470448" y="220199"/>
                    <a:pt x="436158" y="221152"/>
                  </a:cubicBezTo>
                  <a:cubicBezTo>
                    <a:pt x="411393" y="222104"/>
                    <a:pt x="387581" y="223057"/>
                    <a:pt x="362816" y="225914"/>
                  </a:cubicBezTo>
                  <a:cubicBezTo>
                    <a:pt x="338051" y="227819"/>
                    <a:pt x="313286" y="231629"/>
                    <a:pt x="289473" y="234487"/>
                  </a:cubicBezTo>
                  <a:cubicBezTo>
                    <a:pt x="267566" y="237344"/>
                    <a:pt x="246611" y="241154"/>
                    <a:pt x="224703" y="244964"/>
                  </a:cubicBezTo>
                  <a:cubicBezTo>
                    <a:pt x="200891" y="249727"/>
                    <a:pt x="176126" y="255442"/>
                    <a:pt x="152313" y="262109"/>
                  </a:cubicBezTo>
                  <a:cubicBezTo>
                    <a:pt x="131358" y="267824"/>
                    <a:pt x="110403" y="273539"/>
                    <a:pt x="89448" y="281159"/>
                  </a:cubicBezTo>
                  <a:cubicBezTo>
                    <a:pt x="63731" y="289732"/>
                    <a:pt x="21821" y="272587"/>
                    <a:pt x="10391" y="238297"/>
                  </a:cubicBezTo>
                  <a:cubicBezTo>
                    <a:pt x="-2944" y="201149"/>
                    <a:pt x="-2944" y="163049"/>
                    <a:pt x="7533" y="124949"/>
                  </a:cubicBezTo>
                  <a:cubicBezTo>
                    <a:pt x="7533" y="123997"/>
                    <a:pt x="8486" y="123997"/>
                    <a:pt x="9438" y="123044"/>
                  </a:cubicBezTo>
                  <a:cubicBezTo>
                    <a:pt x="13248" y="119234"/>
                    <a:pt x="18011" y="116377"/>
                    <a:pt x="20868" y="111614"/>
                  </a:cubicBezTo>
                  <a:cubicBezTo>
                    <a:pt x="42776" y="78277"/>
                    <a:pt x="72303" y="53512"/>
                    <a:pt x="106593" y="34462"/>
                  </a:cubicBezTo>
                  <a:cubicBezTo>
                    <a:pt x="121833" y="25889"/>
                    <a:pt x="138026" y="21127"/>
                    <a:pt x="154218" y="14459"/>
                  </a:cubicBezTo>
                  <a:cubicBezTo>
                    <a:pt x="179936" y="4934"/>
                    <a:pt x="206606" y="2077"/>
                    <a:pt x="234228" y="1124"/>
                  </a:cubicBezTo>
                  <a:cubicBezTo>
                    <a:pt x="261851" y="172"/>
                    <a:pt x="290426" y="4934"/>
                    <a:pt x="317096" y="12554"/>
                  </a:cubicBezTo>
                  <a:cubicBezTo>
                    <a:pt x="340908" y="19222"/>
                    <a:pt x="364721" y="29699"/>
                    <a:pt x="388533" y="36367"/>
                  </a:cubicBezTo>
                  <a:cubicBezTo>
                    <a:pt x="407583" y="42082"/>
                    <a:pt x="427586" y="45892"/>
                    <a:pt x="446636" y="47797"/>
                  </a:cubicBezTo>
                  <a:cubicBezTo>
                    <a:pt x="467591" y="49702"/>
                    <a:pt x="488546" y="49702"/>
                    <a:pt x="509501" y="47797"/>
                  </a:cubicBezTo>
                  <a:cubicBezTo>
                    <a:pt x="531408" y="46844"/>
                    <a:pt x="552363" y="44939"/>
                    <a:pt x="573318" y="39224"/>
                  </a:cubicBezTo>
                  <a:cubicBezTo>
                    <a:pt x="600941" y="32557"/>
                    <a:pt x="626658" y="22079"/>
                    <a:pt x="654281" y="13507"/>
                  </a:cubicBezTo>
                  <a:cubicBezTo>
                    <a:pt x="666663" y="9697"/>
                    <a:pt x="678093" y="5887"/>
                    <a:pt x="690476" y="3982"/>
                  </a:cubicBezTo>
                  <a:cubicBezTo>
                    <a:pt x="714288" y="172"/>
                    <a:pt x="738101" y="-1733"/>
                    <a:pt x="762866" y="2077"/>
                  </a:cubicBezTo>
                  <a:cubicBezTo>
                    <a:pt x="776201" y="3982"/>
                    <a:pt x="789536" y="4934"/>
                    <a:pt x="802871" y="8744"/>
                  </a:cubicBezTo>
                  <a:cubicBezTo>
                    <a:pt x="820016" y="13507"/>
                    <a:pt x="836208" y="19222"/>
                    <a:pt x="852401" y="25889"/>
                  </a:cubicBezTo>
                  <a:cubicBezTo>
                    <a:pt x="863831" y="30652"/>
                    <a:pt x="875261" y="36367"/>
                    <a:pt x="885738" y="43987"/>
                  </a:cubicBezTo>
                  <a:cubicBezTo>
                    <a:pt x="901931" y="56369"/>
                    <a:pt x="918123" y="68752"/>
                    <a:pt x="933363" y="83039"/>
                  </a:cubicBezTo>
                  <a:cubicBezTo>
                    <a:pt x="946698" y="95422"/>
                    <a:pt x="956223" y="110662"/>
                    <a:pt x="962891" y="126854"/>
                  </a:cubicBezTo>
                  <a:cubicBezTo>
                    <a:pt x="963843" y="126854"/>
                    <a:pt x="964796" y="125902"/>
                    <a:pt x="966701" y="124949"/>
                  </a:cubicBezTo>
                  <a:close/>
                  <a:moveTo>
                    <a:pt x="710478" y="55417"/>
                  </a:moveTo>
                  <a:cubicBezTo>
                    <a:pt x="678093" y="55417"/>
                    <a:pt x="650471" y="68752"/>
                    <a:pt x="626658" y="89707"/>
                  </a:cubicBezTo>
                  <a:cubicBezTo>
                    <a:pt x="618086" y="97327"/>
                    <a:pt x="610466" y="106852"/>
                    <a:pt x="604751" y="116377"/>
                  </a:cubicBezTo>
                  <a:cubicBezTo>
                    <a:pt x="598083" y="126854"/>
                    <a:pt x="601893" y="137332"/>
                    <a:pt x="614276" y="140189"/>
                  </a:cubicBezTo>
                  <a:cubicBezTo>
                    <a:pt x="631421" y="143999"/>
                    <a:pt x="648566" y="146857"/>
                    <a:pt x="665711" y="146857"/>
                  </a:cubicBezTo>
                  <a:cubicBezTo>
                    <a:pt x="696191" y="147809"/>
                    <a:pt x="725718" y="150667"/>
                    <a:pt x="754293" y="164002"/>
                  </a:cubicBezTo>
                  <a:cubicBezTo>
                    <a:pt x="759056" y="166859"/>
                    <a:pt x="765723" y="166859"/>
                    <a:pt x="771438" y="165907"/>
                  </a:cubicBezTo>
                  <a:cubicBezTo>
                    <a:pt x="793346" y="162097"/>
                    <a:pt x="804776" y="141142"/>
                    <a:pt x="798108" y="119234"/>
                  </a:cubicBezTo>
                  <a:cubicBezTo>
                    <a:pt x="785726" y="79229"/>
                    <a:pt x="753341" y="54464"/>
                    <a:pt x="710478" y="55417"/>
                  </a:cubicBezTo>
                  <a:close/>
                  <a:moveTo>
                    <a:pt x="258993" y="50654"/>
                  </a:moveTo>
                  <a:cubicBezTo>
                    <a:pt x="252326" y="52559"/>
                    <a:pt x="238038" y="54464"/>
                    <a:pt x="225656" y="59227"/>
                  </a:cubicBezTo>
                  <a:cubicBezTo>
                    <a:pt x="193271" y="71609"/>
                    <a:pt x="175173" y="104947"/>
                    <a:pt x="177078" y="130664"/>
                  </a:cubicBezTo>
                  <a:cubicBezTo>
                    <a:pt x="178031" y="153524"/>
                    <a:pt x="200891" y="167812"/>
                    <a:pt x="222798" y="160192"/>
                  </a:cubicBezTo>
                  <a:cubicBezTo>
                    <a:pt x="239943" y="153524"/>
                    <a:pt x="257088" y="147809"/>
                    <a:pt x="275186" y="144952"/>
                  </a:cubicBezTo>
                  <a:cubicBezTo>
                    <a:pt x="291378" y="142094"/>
                    <a:pt x="308523" y="143999"/>
                    <a:pt x="324716" y="143047"/>
                  </a:cubicBezTo>
                  <a:cubicBezTo>
                    <a:pt x="334241" y="142094"/>
                    <a:pt x="343766" y="142094"/>
                    <a:pt x="353291" y="140189"/>
                  </a:cubicBezTo>
                  <a:cubicBezTo>
                    <a:pt x="375198" y="136379"/>
                    <a:pt x="380913" y="122092"/>
                    <a:pt x="366626" y="104947"/>
                  </a:cubicBezTo>
                  <a:cubicBezTo>
                    <a:pt x="340908" y="71609"/>
                    <a:pt x="307571" y="52559"/>
                    <a:pt x="258993" y="50654"/>
                  </a:cubicBezTo>
                  <a:close/>
                </a:path>
              </a:pathLst>
            </a:custGeom>
            <a:solidFill>
              <a:srgbClr val="A1A2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2"/>
          <p:cNvGrpSpPr/>
          <p:nvPr/>
        </p:nvGrpSpPr>
        <p:grpSpPr>
          <a:xfrm flipH="1">
            <a:off x="9194437" y="5680288"/>
            <a:ext cx="1421760" cy="1259916"/>
            <a:chOff x="-57404" y="6066190"/>
            <a:chExt cx="959352" cy="850146"/>
          </a:xfrm>
        </p:grpSpPr>
        <p:sp>
          <p:nvSpPr>
            <p:cNvPr id="33" name="Google Shape;33;p2"/>
            <p:cNvSpPr/>
            <p:nvPr/>
          </p:nvSpPr>
          <p:spPr>
            <a:xfrm>
              <a:off x="-50142" y="6252659"/>
              <a:ext cx="667285" cy="657432"/>
            </a:xfrm>
            <a:custGeom>
              <a:avLst/>
              <a:gdLst/>
              <a:ahLst/>
              <a:cxnLst/>
              <a:rect l="l" t="t" r="r" b="b"/>
              <a:pathLst>
                <a:path w="667285" h="657432" extrusionOk="0">
                  <a:moveTo>
                    <a:pt x="541556" y="505985"/>
                  </a:moveTo>
                  <a:cubicBezTo>
                    <a:pt x="511076" y="485030"/>
                    <a:pt x="502503" y="460265"/>
                    <a:pt x="499646" y="425022"/>
                  </a:cubicBezTo>
                  <a:cubicBezTo>
                    <a:pt x="496788" y="389780"/>
                    <a:pt x="467261" y="330725"/>
                    <a:pt x="464403" y="295482"/>
                  </a:cubicBezTo>
                  <a:cubicBezTo>
                    <a:pt x="457736" y="223092"/>
                    <a:pt x="464403" y="157370"/>
                    <a:pt x="481548" y="105935"/>
                  </a:cubicBezTo>
                  <a:cubicBezTo>
                    <a:pt x="460593" y="96410"/>
                    <a:pt x="448211" y="85932"/>
                    <a:pt x="426303" y="105935"/>
                  </a:cubicBezTo>
                  <a:cubicBezTo>
                    <a:pt x="399633" y="129747"/>
                    <a:pt x="421541" y="182135"/>
                    <a:pt x="399633" y="237380"/>
                  </a:cubicBezTo>
                  <a:cubicBezTo>
                    <a:pt x="381536" y="283100"/>
                    <a:pt x="353913" y="328820"/>
                    <a:pt x="370106" y="391685"/>
                  </a:cubicBezTo>
                  <a:cubicBezTo>
                    <a:pt x="379631" y="428832"/>
                    <a:pt x="369153" y="468837"/>
                    <a:pt x="386298" y="517415"/>
                  </a:cubicBezTo>
                  <a:cubicBezTo>
                    <a:pt x="325338" y="500270"/>
                    <a:pt x="317718" y="467885"/>
                    <a:pt x="292001" y="411687"/>
                  </a:cubicBezTo>
                  <a:cubicBezTo>
                    <a:pt x="276761" y="379302"/>
                    <a:pt x="265331" y="345965"/>
                    <a:pt x="250091" y="313580"/>
                  </a:cubicBezTo>
                  <a:cubicBezTo>
                    <a:pt x="234851" y="281195"/>
                    <a:pt x="214848" y="254525"/>
                    <a:pt x="194846" y="225950"/>
                  </a:cubicBezTo>
                  <a:cubicBezTo>
                    <a:pt x="171986" y="191660"/>
                    <a:pt x="173891" y="159275"/>
                    <a:pt x="174843" y="119270"/>
                  </a:cubicBezTo>
                  <a:cubicBezTo>
                    <a:pt x="174843" y="93552"/>
                    <a:pt x="136743" y="37355"/>
                    <a:pt x="118646" y="17352"/>
                  </a:cubicBezTo>
                  <a:cubicBezTo>
                    <a:pt x="99596" y="-3603"/>
                    <a:pt x="81498" y="-2650"/>
                    <a:pt x="63401" y="4970"/>
                  </a:cubicBezTo>
                  <a:cubicBezTo>
                    <a:pt x="60543" y="11637"/>
                    <a:pt x="56733" y="17352"/>
                    <a:pt x="54828" y="24020"/>
                  </a:cubicBezTo>
                  <a:cubicBezTo>
                    <a:pt x="42446" y="58310"/>
                    <a:pt x="38636" y="95457"/>
                    <a:pt x="36731" y="132605"/>
                  </a:cubicBezTo>
                  <a:cubicBezTo>
                    <a:pt x="30063" y="154512"/>
                    <a:pt x="9108" y="223092"/>
                    <a:pt x="5298" y="243095"/>
                  </a:cubicBezTo>
                  <a:cubicBezTo>
                    <a:pt x="-6132" y="302150"/>
                    <a:pt x="4346" y="464075"/>
                    <a:pt x="5298" y="597425"/>
                  </a:cubicBezTo>
                  <a:cubicBezTo>
                    <a:pt x="90071" y="615522"/>
                    <a:pt x="198656" y="644097"/>
                    <a:pt x="285333" y="653622"/>
                  </a:cubicBezTo>
                  <a:cubicBezTo>
                    <a:pt x="336768" y="659337"/>
                    <a:pt x="468213" y="626000"/>
                    <a:pt x="476786" y="622190"/>
                  </a:cubicBezTo>
                  <a:cubicBezTo>
                    <a:pt x="532031" y="625047"/>
                    <a:pt x="566321" y="645050"/>
                    <a:pt x="598706" y="653622"/>
                  </a:cubicBezTo>
                  <a:cubicBezTo>
                    <a:pt x="613946" y="657432"/>
                    <a:pt x="638711" y="658385"/>
                    <a:pt x="667286" y="656480"/>
                  </a:cubicBezTo>
                  <a:cubicBezTo>
                    <a:pt x="663476" y="635525"/>
                    <a:pt x="658713" y="615522"/>
                    <a:pt x="649188" y="596472"/>
                  </a:cubicBezTo>
                  <a:cubicBezTo>
                    <a:pt x="624423" y="548847"/>
                    <a:pt x="582513" y="533607"/>
                    <a:pt x="541556" y="505985"/>
                  </a:cubicBezTo>
                  <a:close/>
                </a:path>
              </a:pathLst>
            </a:custGeom>
            <a:solidFill>
              <a:srgbClr val="878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" name="Google Shape;34;p2"/>
            <p:cNvGrpSpPr/>
            <p:nvPr/>
          </p:nvGrpSpPr>
          <p:grpSpPr>
            <a:xfrm>
              <a:off x="23831" y="6082457"/>
              <a:ext cx="878117" cy="822880"/>
              <a:chOff x="23831" y="6082457"/>
              <a:chExt cx="878117" cy="822880"/>
            </a:xfrm>
          </p:grpSpPr>
          <p:grpSp>
            <p:nvGrpSpPr>
              <p:cNvPr id="35" name="Google Shape;35;p2"/>
              <p:cNvGrpSpPr/>
              <p:nvPr/>
            </p:nvGrpSpPr>
            <p:grpSpPr>
              <a:xfrm>
                <a:off x="510471" y="6536712"/>
                <a:ext cx="391477" cy="368625"/>
                <a:chOff x="510471" y="6536712"/>
                <a:chExt cx="391477" cy="368625"/>
              </a:xfrm>
            </p:grpSpPr>
            <p:sp>
              <p:nvSpPr>
                <p:cNvPr id="36" name="Google Shape;36;p2"/>
                <p:cNvSpPr/>
                <p:nvPr/>
              </p:nvSpPr>
              <p:spPr>
                <a:xfrm>
                  <a:off x="510471" y="6665076"/>
                  <a:ext cx="391477" cy="240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77" h="240261" extrusionOk="0">
                      <a:moveTo>
                        <a:pt x="340042" y="6899"/>
                      </a:moveTo>
                      <a:cubicBezTo>
                        <a:pt x="315278" y="12614"/>
                        <a:pt x="294323" y="-4531"/>
                        <a:pt x="277178" y="1184"/>
                      </a:cubicBezTo>
                      <a:cubicBezTo>
                        <a:pt x="261938" y="5946"/>
                        <a:pt x="248602" y="24996"/>
                        <a:pt x="236220" y="33569"/>
                      </a:cubicBezTo>
                      <a:cubicBezTo>
                        <a:pt x="208598" y="51666"/>
                        <a:pt x="204788" y="39284"/>
                        <a:pt x="175260" y="44999"/>
                      </a:cubicBezTo>
                      <a:cubicBezTo>
                        <a:pt x="141923" y="51666"/>
                        <a:pt x="91440" y="60239"/>
                        <a:pt x="62865" y="52619"/>
                      </a:cubicBezTo>
                      <a:cubicBezTo>
                        <a:pt x="59055" y="55476"/>
                        <a:pt x="55245" y="57381"/>
                        <a:pt x="52388" y="59286"/>
                      </a:cubicBezTo>
                      <a:cubicBezTo>
                        <a:pt x="41910" y="65001"/>
                        <a:pt x="24765" y="90719"/>
                        <a:pt x="13335" y="96434"/>
                      </a:cubicBezTo>
                      <a:cubicBezTo>
                        <a:pt x="8573" y="99291"/>
                        <a:pt x="3810" y="101196"/>
                        <a:pt x="0" y="103101"/>
                      </a:cubicBezTo>
                      <a:cubicBezTo>
                        <a:pt x="33338" y="123104"/>
                        <a:pt x="65723" y="141201"/>
                        <a:pt x="84773" y="180254"/>
                      </a:cubicBezTo>
                      <a:cubicBezTo>
                        <a:pt x="94298" y="199304"/>
                        <a:pt x="99060" y="220259"/>
                        <a:pt x="102870" y="240261"/>
                      </a:cubicBezTo>
                      <a:cubicBezTo>
                        <a:pt x="198120" y="234546"/>
                        <a:pt x="366713" y="191684"/>
                        <a:pt x="391478" y="151679"/>
                      </a:cubicBezTo>
                      <a:cubicBezTo>
                        <a:pt x="390525" y="99291"/>
                        <a:pt x="382905" y="52619"/>
                        <a:pt x="370523" y="231"/>
                      </a:cubicBezTo>
                      <a:cubicBezTo>
                        <a:pt x="367665" y="231"/>
                        <a:pt x="340995" y="5946"/>
                        <a:pt x="340042" y="6899"/>
                      </a:cubicBezTo>
                      <a:close/>
                    </a:path>
                  </a:pathLst>
                </a:custGeom>
                <a:solidFill>
                  <a:srgbClr val="9996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0879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8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575233" y="6536712"/>
                  <a:ext cx="306704" cy="18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704" h="187013" extrusionOk="0">
                      <a:moveTo>
                        <a:pt x="113348" y="177165"/>
                      </a:moveTo>
                      <a:cubicBezTo>
                        <a:pt x="142875" y="171450"/>
                        <a:pt x="146685" y="183832"/>
                        <a:pt x="174307" y="165735"/>
                      </a:cubicBezTo>
                      <a:cubicBezTo>
                        <a:pt x="186690" y="157163"/>
                        <a:pt x="200025" y="139065"/>
                        <a:pt x="215265" y="133350"/>
                      </a:cubicBezTo>
                      <a:cubicBezTo>
                        <a:pt x="233363" y="127635"/>
                        <a:pt x="253365" y="144780"/>
                        <a:pt x="278130" y="139065"/>
                      </a:cubicBezTo>
                      <a:cubicBezTo>
                        <a:pt x="279082" y="139065"/>
                        <a:pt x="305753" y="133350"/>
                        <a:pt x="306705" y="132397"/>
                      </a:cubicBezTo>
                      <a:cubicBezTo>
                        <a:pt x="295275" y="87630"/>
                        <a:pt x="289560" y="45720"/>
                        <a:pt x="278130" y="0"/>
                      </a:cubicBezTo>
                      <a:cubicBezTo>
                        <a:pt x="257175" y="11430"/>
                        <a:pt x="192405" y="27622"/>
                        <a:pt x="176213" y="44767"/>
                      </a:cubicBezTo>
                      <a:cubicBezTo>
                        <a:pt x="132398" y="93345"/>
                        <a:pt x="149542" y="117157"/>
                        <a:pt x="60007" y="138113"/>
                      </a:cubicBezTo>
                      <a:cubicBezTo>
                        <a:pt x="49530" y="140970"/>
                        <a:pt x="22860" y="167640"/>
                        <a:pt x="0" y="183832"/>
                      </a:cubicBezTo>
                      <a:cubicBezTo>
                        <a:pt x="29527" y="191452"/>
                        <a:pt x="80010" y="183832"/>
                        <a:pt x="113348" y="177165"/>
                      </a:cubicBezTo>
                      <a:close/>
                    </a:path>
                  </a:pathLst>
                </a:custGeom>
                <a:solidFill>
                  <a:srgbClr val="87828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0879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8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8" name="Google Shape;38;p2"/>
              <p:cNvSpPr/>
              <p:nvPr/>
            </p:nvSpPr>
            <p:spPr>
              <a:xfrm>
                <a:off x="410761" y="6262239"/>
                <a:ext cx="401644" cy="509740"/>
              </a:xfrm>
              <a:custGeom>
                <a:avLst/>
                <a:gdLst/>
                <a:ahLst/>
                <a:cxnLst/>
                <a:rect l="l" t="t" r="r" b="b"/>
                <a:pathLst>
                  <a:path w="401644" h="509740" extrusionOk="0">
                    <a:moveTo>
                      <a:pt x="154947" y="465925"/>
                    </a:moveTo>
                    <a:cubicBezTo>
                      <a:pt x="180664" y="450685"/>
                      <a:pt x="213049" y="415443"/>
                      <a:pt x="225432" y="412585"/>
                    </a:cubicBezTo>
                    <a:cubicBezTo>
                      <a:pt x="315919" y="391630"/>
                      <a:pt x="297822" y="367818"/>
                      <a:pt x="341637" y="319240"/>
                    </a:cubicBezTo>
                    <a:cubicBezTo>
                      <a:pt x="356877" y="302095"/>
                      <a:pt x="380689" y="290665"/>
                      <a:pt x="401644" y="279235"/>
                    </a:cubicBezTo>
                    <a:cubicBezTo>
                      <a:pt x="366402" y="197320"/>
                      <a:pt x="318777" y="121120"/>
                      <a:pt x="262579" y="56350"/>
                    </a:cubicBezTo>
                    <a:cubicBezTo>
                      <a:pt x="240672" y="31585"/>
                      <a:pt x="216859" y="2058"/>
                      <a:pt x="181617" y="153"/>
                    </a:cubicBezTo>
                    <a:cubicBezTo>
                      <a:pt x="150184" y="-1752"/>
                      <a:pt x="115894" y="14440"/>
                      <a:pt x="87319" y="32538"/>
                    </a:cubicBezTo>
                    <a:cubicBezTo>
                      <a:pt x="58744" y="54445"/>
                      <a:pt x="33027" y="78258"/>
                      <a:pt x="19692" y="96355"/>
                    </a:cubicBezTo>
                    <a:cubicBezTo>
                      <a:pt x="2547" y="147790"/>
                      <a:pt x="-4121" y="213513"/>
                      <a:pt x="2547" y="285903"/>
                    </a:cubicBezTo>
                    <a:cubicBezTo>
                      <a:pt x="6357" y="321145"/>
                      <a:pt x="34932" y="380200"/>
                      <a:pt x="37789" y="415443"/>
                    </a:cubicBezTo>
                    <a:cubicBezTo>
                      <a:pt x="40647" y="450685"/>
                      <a:pt x="49219" y="475450"/>
                      <a:pt x="79699" y="496405"/>
                    </a:cubicBezTo>
                    <a:cubicBezTo>
                      <a:pt x="86367" y="501168"/>
                      <a:pt x="93987" y="504978"/>
                      <a:pt x="100654" y="509740"/>
                    </a:cubicBezTo>
                    <a:cubicBezTo>
                      <a:pt x="105417" y="507835"/>
                      <a:pt x="110179" y="505930"/>
                      <a:pt x="113989" y="503073"/>
                    </a:cubicBezTo>
                    <a:cubicBezTo>
                      <a:pt x="127324" y="497358"/>
                      <a:pt x="144469" y="472593"/>
                      <a:pt x="154947" y="465925"/>
                    </a:cubicBezTo>
                    <a:close/>
                  </a:path>
                </a:pathLst>
              </a:custGeom>
              <a:solidFill>
                <a:srgbClr val="A5A0A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0879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" name="Google Shape;39;p2"/>
              <p:cNvGrpSpPr/>
              <p:nvPr/>
            </p:nvGrpSpPr>
            <p:grpSpPr>
              <a:xfrm>
                <a:off x="23831" y="6082457"/>
                <a:ext cx="474249" cy="688569"/>
                <a:chOff x="23831" y="6082457"/>
                <a:chExt cx="474249" cy="688569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154228" y="6174761"/>
                  <a:ext cx="343852" cy="596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52" h="596265" extrusionOk="0">
                      <a:moveTo>
                        <a:pt x="340995" y="122873"/>
                      </a:moveTo>
                      <a:cubicBezTo>
                        <a:pt x="330518" y="95250"/>
                        <a:pt x="306705" y="69533"/>
                        <a:pt x="289560" y="48578"/>
                      </a:cubicBezTo>
                      <a:cubicBezTo>
                        <a:pt x="275272" y="31433"/>
                        <a:pt x="260033" y="15240"/>
                        <a:pt x="244793" y="0"/>
                      </a:cubicBezTo>
                      <a:cubicBezTo>
                        <a:pt x="227647" y="123825"/>
                        <a:pt x="104775" y="270510"/>
                        <a:pt x="0" y="319088"/>
                      </a:cubicBezTo>
                      <a:cubicBezTo>
                        <a:pt x="16192" y="342900"/>
                        <a:pt x="32385" y="365760"/>
                        <a:pt x="44767" y="392430"/>
                      </a:cubicBezTo>
                      <a:cubicBezTo>
                        <a:pt x="60007" y="424815"/>
                        <a:pt x="71438" y="458153"/>
                        <a:pt x="86677" y="490538"/>
                      </a:cubicBezTo>
                      <a:cubicBezTo>
                        <a:pt x="112395" y="545783"/>
                        <a:pt x="120015" y="579120"/>
                        <a:pt x="180975" y="596265"/>
                      </a:cubicBezTo>
                      <a:cubicBezTo>
                        <a:pt x="163830" y="547688"/>
                        <a:pt x="174308" y="508635"/>
                        <a:pt x="164783" y="470535"/>
                      </a:cubicBezTo>
                      <a:cubicBezTo>
                        <a:pt x="148590" y="407670"/>
                        <a:pt x="176213" y="361950"/>
                        <a:pt x="194310" y="316230"/>
                      </a:cubicBezTo>
                      <a:cubicBezTo>
                        <a:pt x="216218" y="260033"/>
                        <a:pt x="194310" y="208598"/>
                        <a:pt x="220980" y="184785"/>
                      </a:cubicBezTo>
                      <a:cubicBezTo>
                        <a:pt x="242888" y="164783"/>
                        <a:pt x="255270" y="175260"/>
                        <a:pt x="276225" y="184785"/>
                      </a:cubicBezTo>
                      <a:cubicBezTo>
                        <a:pt x="289560" y="166688"/>
                        <a:pt x="315278" y="142875"/>
                        <a:pt x="343853" y="120968"/>
                      </a:cubicBezTo>
                      <a:cubicBezTo>
                        <a:pt x="343853" y="120968"/>
                        <a:pt x="341947" y="121920"/>
                        <a:pt x="340995" y="122873"/>
                      </a:cubicBezTo>
                      <a:close/>
                    </a:path>
                  </a:pathLst>
                </a:custGeom>
                <a:solidFill>
                  <a:srgbClr val="9996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0879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8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23831" y="6082457"/>
                  <a:ext cx="384810" cy="423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10" h="423748" extrusionOk="0">
                      <a:moveTo>
                        <a:pt x="384810" y="103708"/>
                      </a:moveTo>
                      <a:cubicBezTo>
                        <a:pt x="364808" y="84658"/>
                        <a:pt x="344805" y="66561"/>
                        <a:pt x="322898" y="50368"/>
                      </a:cubicBezTo>
                      <a:cubicBezTo>
                        <a:pt x="294323" y="28461"/>
                        <a:pt x="251460" y="-12497"/>
                        <a:pt x="213360" y="3696"/>
                      </a:cubicBezTo>
                      <a:cubicBezTo>
                        <a:pt x="189548" y="13221"/>
                        <a:pt x="167640" y="35128"/>
                        <a:pt x="147638" y="49416"/>
                      </a:cubicBezTo>
                      <a:cubicBezTo>
                        <a:pt x="123825" y="66561"/>
                        <a:pt x="99060" y="83706"/>
                        <a:pt x="75248" y="102756"/>
                      </a:cubicBezTo>
                      <a:cubicBezTo>
                        <a:pt x="44768" y="126568"/>
                        <a:pt x="17145" y="153238"/>
                        <a:pt x="0" y="187528"/>
                      </a:cubicBezTo>
                      <a:cubicBezTo>
                        <a:pt x="18097" y="179908"/>
                        <a:pt x="35243" y="178956"/>
                        <a:pt x="55245" y="199911"/>
                      </a:cubicBezTo>
                      <a:cubicBezTo>
                        <a:pt x="73343" y="219913"/>
                        <a:pt x="111443" y="276111"/>
                        <a:pt x="111443" y="301828"/>
                      </a:cubicBezTo>
                      <a:cubicBezTo>
                        <a:pt x="111443" y="340881"/>
                        <a:pt x="108585" y="374218"/>
                        <a:pt x="131445" y="408508"/>
                      </a:cubicBezTo>
                      <a:cubicBezTo>
                        <a:pt x="135255" y="413271"/>
                        <a:pt x="138113" y="418033"/>
                        <a:pt x="141923" y="423748"/>
                      </a:cubicBezTo>
                      <a:cubicBezTo>
                        <a:pt x="243840" y="374218"/>
                        <a:pt x="366713" y="226581"/>
                        <a:pt x="384810" y="103708"/>
                      </a:cubicBezTo>
                      <a:close/>
                    </a:path>
                  </a:pathLst>
                </a:custGeom>
                <a:solidFill>
                  <a:srgbClr val="A5A0A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0879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8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2" name="Google Shape;42;p2"/>
            <p:cNvSpPr/>
            <p:nvPr/>
          </p:nvSpPr>
          <p:spPr>
            <a:xfrm>
              <a:off x="451408" y="6303349"/>
              <a:ext cx="220979" cy="43815"/>
            </a:xfrm>
            <a:custGeom>
              <a:avLst/>
              <a:gdLst/>
              <a:ahLst/>
              <a:cxnLst/>
              <a:rect l="l" t="t" r="r" b="b"/>
              <a:pathLst>
                <a:path w="220979" h="43815" extrusionOk="0">
                  <a:moveTo>
                    <a:pt x="10477" y="41910"/>
                  </a:moveTo>
                  <a:cubicBezTo>
                    <a:pt x="6667" y="41910"/>
                    <a:pt x="3810" y="42863"/>
                    <a:pt x="0" y="43815"/>
                  </a:cubicBezTo>
                  <a:cubicBezTo>
                    <a:pt x="20002" y="27622"/>
                    <a:pt x="41910" y="12383"/>
                    <a:pt x="63817" y="953"/>
                  </a:cubicBezTo>
                  <a:cubicBezTo>
                    <a:pt x="63817" y="953"/>
                    <a:pt x="64770" y="953"/>
                    <a:pt x="64770" y="0"/>
                  </a:cubicBezTo>
                  <a:cubicBezTo>
                    <a:pt x="67627" y="0"/>
                    <a:pt x="70485" y="0"/>
                    <a:pt x="73342" y="0"/>
                  </a:cubicBezTo>
                  <a:cubicBezTo>
                    <a:pt x="49530" y="9525"/>
                    <a:pt x="28575" y="23813"/>
                    <a:pt x="10477" y="41910"/>
                  </a:cubicBezTo>
                  <a:close/>
                  <a:moveTo>
                    <a:pt x="188595" y="10478"/>
                  </a:moveTo>
                  <a:cubicBezTo>
                    <a:pt x="199073" y="15240"/>
                    <a:pt x="208598" y="20955"/>
                    <a:pt x="217170" y="29528"/>
                  </a:cubicBezTo>
                  <a:cubicBezTo>
                    <a:pt x="218123" y="30480"/>
                    <a:pt x="220027" y="32385"/>
                    <a:pt x="220980" y="33338"/>
                  </a:cubicBezTo>
                  <a:cubicBezTo>
                    <a:pt x="210502" y="24765"/>
                    <a:pt x="200025" y="17145"/>
                    <a:pt x="188595" y="10478"/>
                  </a:cubicBezTo>
                  <a:close/>
                </a:path>
              </a:pathLst>
            </a:custGeom>
            <a:solidFill>
              <a:srgbClr val="BCB7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57404" y="6557666"/>
              <a:ext cx="886954" cy="358670"/>
            </a:xfrm>
            <a:custGeom>
              <a:avLst/>
              <a:gdLst/>
              <a:ahLst/>
              <a:cxnLst/>
              <a:rect l="l" t="t" r="r" b="b"/>
              <a:pathLst>
                <a:path w="886954" h="358670" extrusionOk="0">
                  <a:moveTo>
                    <a:pt x="731697" y="319088"/>
                  </a:moveTo>
                  <a:cubicBezTo>
                    <a:pt x="706932" y="315278"/>
                    <a:pt x="655497" y="287655"/>
                    <a:pt x="651687" y="280988"/>
                  </a:cubicBezTo>
                  <a:cubicBezTo>
                    <a:pt x="640257" y="261938"/>
                    <a:pt x="618350" y="228600"/>
                    <a:pt x="569772" y="214313"/>
                  </a:cubicBezTo>
                  <a:cubicBezTo>
                    <a:pt x="569772" y="244793"/>
                    <a:pt x="612635" y="262890"/>
                    <a:pt x="620255" y="269558"/>
                  </a:cubicBezTo>
                  <a:cubicBezTo>
                    <a:pt x="624065" y="273368"/>
                    <a:pt x="623112" y="295275"/>
                    <a:pt x="611682" y="299085"/>
                  </a:cubicBezTo>
                  <a:cubicBezTo>
                    <a:pt x="599300" y="302895"/>
                    <a:pt x="575487" y="288608"/>
                    <a:pt x="565962" y="281940"/>
                  </a:cubicBezTo>
                  <a:cubicBezTo>
                    <a:pt x="534530" y="259080"/>
                    <a:pt x="509765" y="267653"/>
                    <a:pt x="480237" y="244793"/>
                  </a:cubicBezTo>
                  <a:cubicBezTo>
                    <a:pt x="468807" y="236220"/>
                    <a:pt x="475475" y="200977"/>
                    <a:pt x="438327" y="170498"/>
                  </a:cubicBezTo>
                  <a:cubicBezTo>
                    <a:pt x="406895" y="143827"/>
                    <a:pt x="388797" y="80963"/>
                    <a:pt x="379272" y="0"/>
                  </a:cubicBezTo>
                  <a:cubicBezTo>
                    <a:pt x="357365" y="60008"/>
                    <a:pt x="369747" y="146685"/>
                    <a:pt x="383082" y="246698"/>
                  </a:cubicBezTo>
                  <a:cubicBezTo>
                    <a:pt x="361175" y="266700"/>
                    <a:pt x="357365" y="309563"/>
                    <a:pt x="343077" y="336233"/>
                  </a:cubicBezTo>
                  <a:cubicBezTo>
                    <a:pt x="335457" y="315278"/>
                    <a:pt x="321170" y="296228"/>
                    <a:pt x="307835" y="282893"/>
                  </a:cubicBezTo>
                  <a:cubicBezTo>
                    <a:pt x="281165" y="256223"/>
                    <a:pt x="254495" y="252413"/>
                    <a:pt x="221157" y="240030"/>
                  </a:cubicBezTo>
                  <a:cubicBezTo>
                    <a:pt x="168770" y="220980"/>
                    <a:pt x="154482" y="159068"/>
                    <a:pt x="129717" y="112395"/>
                  </a:cubicBezTo>
                  <a:cubicBezTo>
                    <a:pt x="116382" y="87630"/>
                    <a:pt x="61137" y="3810"/>
                    <a:pt x="5892" y="10478"/>
                  </a:cubicBezTo>
                  <a:cubicBezTo>
                    <a:pt x="-7443" y="72390"/>
                    <a:pt x="5892" y="272415"/>
                    <a:pt x="6845" y="295275"/>
                  </a:cubicBezTo>
                  <a:cubicBezTo>
                    <a:pt x="59232" y="302895"/>
                    <a:pt x="228777" y="351473"/>
                    <a:pt x="294500" y="352425"/>
                  </a:cubicBezTo>
                  <a:cubicBezTo>
                    <a:pt x="313550" y="356235"/>
                    <a:pt x="478332" y="338138"/>
                    <a:pt x="487857" y="322898"/>
                  </a:cubicBezTo>
                  <a:cubicBezTo>
                    <a:pt x="544055" y="334328"/>
                    <a:pt x="591680" y="362903"/>
                    <a:pt x="663117" y="358140"/>
                  </a:cubicBezTo>
                  <a:cubicBezTo>
                    <a:pt x="752652" y="352425"/>
                    <a:pt x="865047" y="320993"/>
                    <a:pt x="886955" y="306705"/>
                  </a:cubicBezTo>
                  <a:cubicBezTo>
                    <a:pt x="831710" y="280035"/>
                    <a:pt x="777417" y="313373"/>
                    <a:pt x="731697" y="319088"/>
                  </a:cubicBezTo>
                  <a:close/>
                </a:path>
              </a:pathLst>
            </a:custGeom>
            <a:solidFill>
              <a:srgbClr val="6D69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543" y="6066190"/>
              <a:ext cx="444817" cy="456233"/>
            </a:xfrm>
            <a:custGeom>
              <a:avLst/>
              <a:gdLst/>
              <a:ahLst/>
              <a:cxnLst/>
              <a:rect l="l" t="t" r="r" b="b"/>
              <a:pathLst>
                <a:path w="444817" h="456233" extrusionOk="0">
                  <a:moveTo>
                    <a:pt x="395288" y="97141"/>
                  </a:moveTo>
                  <a:cubicBezTo>
                    <a:pt x="377190" y="79996"/>
                    <a:pt x="350520" y="68566"/>
                    <a:pt x="329565" y="52374"/>
                  </a:cubicBezTo>
                  <a:cubicBezTo>
                    <a:pt x="287655" y="19989"/>
                    <a:pt x="245745" y="-12396"/>
                    <a:pt x="215265" y="4749"/>
                  </a:cubicBezTo>
                  <a:cubicBezTo>
                    <a:pt x="169545" y="31419"/>
                    <a:pt x="44768" y="127621"/>
                    <a:pt x="27622" y="148576"/>
                  </a:cubicBezTo>
                  <a:cubicBezTo>
                    <a:pt x="20002" y="158101"/>
                    <a:pt x="4763" y="185724"/>
                    <a:pt x="0" y="201916"/>
                  </a:cubicBezTo>
                  <a:cubicBezTo>
                    <a:pt x="6667" y="200011"/>
                    <a:pt x="20955" y="198106"/>
                    <a:pt x="26670" y="200011"/>
                  </a:cubicBezTo>
                  <a:cubicBezTo>
                    <a:pt x="54293" y="208584"/>
                    <a:pt x="69533" y="229539"/>
                    <a:pt x="85725" y="255256"/>
                  </a:cubicBezTo>
                  <a:cubicBezTo>
                    <a:pt x="103823" y="283831"/>
                    <a:pt x="102870" y="311454"/>
                    <a:pt x="105727" y="342886"/>
                  </a:cubicBezTo>
                  <a:cubicBezTo>
                    <a:pt x="106680" y="352411"/>
                    <a:pt x="110490" y="360031"/>
                    <a:pt x="112395" y="369556"/>
                  </a:cubicBezTo>
                  <a:cubicBezTo>
                    <a:pt x="121920" y="408609"/>
                    <a:pt x="146685" y="420991"/>
                    <a:pt x="166687" y="456234"/>
                  </a:cubicBezTo>
                  <a:cubicBezTo>
                    <a:pt x="165735" y="439089"/>
                    <a:pt x="160020" y="410514"/>
                    <a:pt x="141923" y="391464"/>
                  </a:cubicBezTo>
                  <a:cubicBezTo>
                    <a:pt x="132398" y="381939"/>
                    <a:pt x="136208" y="345744"/>
                    <a:pt x="140970" y="330504"/>
                  </a:cubicBezTo>
                  <a:cubicBezTo>
                    <a:pt x="145733" y="315264"/>
                    <a:pt x="152400" y="300976"/>
                    <a:pt x="145733" y="284784"/>
                  </a:cubicBezTo>
                  <a:cubicBezTo>
                    <a:pt x="137160" y="261924"/>
                    <a:pt x="109537" y="247636"/>
                    <a:pt x="97155" y="226681"/>
                  </a:cubicBezTo>
                  <a:cubicBezTo>
                    <a:pt x="80963" y="200011"/>
                    <a:pt x="75248" y="168579"/>
                    <a:pt x="91440" y="139051"/>
                  </a:cubicBezTo>
                  <a:cubicBezTo>
                    <a:pt x="96202" y="130479"/>
                    <a:pt x="102870" y="123811"/>
                    <a:pt x="109537" y="117144"/>
                  </a:cubicBezTo>
                  <a:cubicBezTo>
                    <a:pt x="127635" y="102856"/>
                    <a:pt x="145733" y="88569"/>
                    <a:pt x="163830" y="74281"/>
                  </a:cubicBezTo>
                  <a:cubicBezTo>
                    <a:pt x="185737" y="56184"/>
                    <a:pt x="206693" y="36181"/>
                    <a:pt x="235268" y="31419"/>
                  </a:cubicBezTo>
                  <a:cubicBezTo>
                    <a:pt x="247650" y="29514"/>
                    <a:pt x="259080" y="31419"/>
                    <a:pt x="270510" y="34276"/>
                  </a:cubicBezTo>
                  <a:cubicBezTo>
                    <a:pt x="297180" y="45706"/>
                    <a:pt x="322898" y="65709"/>
                    <a:pt x="342900" y="78091"/>
                  </a:cubicBezTo>
                  <a:cubicBezTo>
                    <a:pt x="360998" y="89521"/>
                    <a:pt x="377190" y="98094"/>
                    <a:pt x="391478" y="113334"/>
                  </a:cubicBezTo>
                  <a:cubicBezTo>
                    <a:pt x="406718" y="129526"/>
                    <a:pt x="423863" y="152386"/>
                    <a:pt x="444818" y="166674"/>
                  </a:cubicBezTo>
                  <a:cubicBezTo>
                    <a:pt x="426720" y="140956"/>
                    <a:pt x="414338" y="115239"/>
                    <a:pt x="395288" y="97141"/>
                  </a:cubicBezTo>
                  <a:close/>
                </a:path>
              </a:pathLst>
            </a:custGeom>
            <a:solidFill>
              <a:srgbClr val="BCB7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9825" y="6248965"/>
              <a:ext cx="389714" cy="350611"/>
            </a:xfrm>
            <a:custGeom>
              <a:avLst/>
              <a:gdLst/>
              <a:ahLst/>
              <a:cxnLst/>
              <a:rect l="l" t="t" r="r" b="b"/>
              <a:pathLst>
                <a:path w="389714" h="350611" extrusionOk="0">
                  <a:moveTo>
                    <a:pt x="323040" y="77244"/>
                  </a:moveTo>
                  <a:cubicBezTo>
                    <a:pt x="300180" y="45812"/>
                    <a:pt x="256365" y="2949"/>
                    <a:pt x="219218" y="92"/>
                  </a:cubicBezTo>
                  <a:cubicBezTo>
                    <a:pt x="203977" y="-861"/>
                    <a:pt x="189690" y="5807"/>
                    <a:pt x="174450" y="10569"/>
                  </a:cubicBezTo>
                  <a:cubicBezTo>
                    <a:pt x="133492" y="23904"/>
                    <a:pt x="72533" y="58194"/>
                    <a:pt x="41100" y="81054"/>
                  </a:cubicBezTo>
                  <a:cubicBezTo>
                    <a:pt x="12525" y="102962"/>
                    <a:pt x="-4620" y="124869"/>
                    <a:pt x="1095" y="163922"/>
                  </a:cubicBezTo>
                  <a:cubicBezTo>
                    <a:pt x="11572" y="146777"/>
                    <a:pt x="42053" y="151539"/>
                    <a:pt x="39195" y="174399"/>
                  </a:cubicBezTo>
                  <a:cubicBezTo>
                    <a:pt x="32528" y="226787"/>
                    <a:pt x="40147" y="305844"/>
                    <a:pt x="67770" y="350612"/>
                  </a:cubicBezTo>
                  <a:cubicBezTo>
                    <a:pt x="79200" y="299177"/>
                    <a:pt x="53483" y="266792"/>
                    <a:pt x="58245" y="223929"/>
                  </a:cubicBezTo>
                  <a:cubicBezTo>
                    <a:pt x="61103" y="196307"/>
                    <a:pt x="66817" y="160112"/>
                    <a:pt x="78248" y="134394"/>
                  </a:cubicBezTo>
                  <a:cubicBezTo>
                    <a:pt x="90630" y="103914"/>
                    <a:pt x="113490" y="95342"/>
                    <a:pt x="138255" y="80102"/>
                  </a:cubicBezTo>
                  <a:cubicBezTo>
                    <a:pt x="154448" y="70577"/>
                    <a:pt x="170640" y="58194"/>
                    <a:pt x="187785" y="51527"/>
                  </a:cubicBezTo>
                  <a:cubicBezTo>
                    <a:pt x="232552" y="33429"/>
                    <a:pt x="267795" y="48669"/>
                    <a:pt x="302085" y="77244"/>
                  </a:cubicBezTo>
                  <a:cubicBezTo>
                    <a:pt x="335423" y="105819"/>
                    <a:pt x="360187" y="140109"/>
                    <a:pt x="389715" y="172494"/>
                  </a:cubicBezTo>
                  <a:cubicBezTo>
                    <a:pt x="384000" y="136299"/>
                    <a:pt x="345900" y="108677"/>
                    <a:pt x="323040" y="77244"/>
                  </a:cubicBezTo>
                  <a:close/>
                </a:path>
              </a:pathLst>
            </a:custGeom>
            <a:solidFill>
              <a:srgbClr val="BCB7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6658" y="6472894"/>
              <a:ext cx="307559" cy="274319"/>
            </a:xfrm>
            <a:custGeom>
              <a:avLst/>
              <a:gdLst/>
              <a:ahLst/>
              <a:cxnLst/>
              <a:rect l="l" t="t" r="r" b="b"/>
              <a:pathLst>
                <a:path w="307559" h="274319" extrusionOk="0">
                  <a:moveTo>
                    <a:pt x="299085" y="54293"/>
                  </a:moveTo>
                  <a:cubicBezTo>
                    <a:pt x="268605" y="42863"/>
                    <a:pt x="245745" y="38100"/>
                    <a:pt x="232410" y="0"/>
                  </a:cubicBezTo>
                  <a:cubicBezTo>
                    <a:pt x="234315" y="48577"/>
                    <a:pt x="223838" y="56197"/>
                    <a:pt x="213360" y="61913"/>
                  </a:cubicBezTo>
                  <a:cubicBezTo>
                    <a:pt x="187642" y="69532"/>
                    <a:pt x="134302" y="77152"/>
                    <a:pt x="115252" y="87630"/>
                  </a:cubicBezTo>
                  <a:cubicBezTo>
                    <a:pt x="93345" y="100013"/>
                    <a:pt x="100013" y="109538"/>
                    <a:pt x="94298" y="128588"/>
                  </a:cubicBezTo>
                  <a:cubicBezTo>
                    <a:pt x="86677" y="154305"/>
                    <a:pt x="65723" y="185738"/>
                    <a:pt x="41910" y="196215"/>
                  </a:cubicBezTo>
                  <a:cubicBezTo>
                    <a:pt x="15240" y="207645"/>
                    <a:pt x="0" y="234315"/>
                    <a:pt x="0" y="274320"/>
                  </a:cubicBezTo>
                  <a:cubicBezTo>
                    <a:pt x="11430" y="260033"/>
                    <a:pt x="35242" y="237172"/>
                    <a:pt x="65723" y="227647"/>
                  </a:cubicBezTo>
                  <a:cubicBezTo>
                    <a:pt x="97155" y="219075"/>
                    <a:pt x="128588" y="210503"/>
                    <a:pt x="149542" y="196215"/>
                  </a:cubicBezTo>
                  <a:cubicBezTo>
                    <a:pt x="170498" y="181927"/>
                    <a:pt x="195263" y="169545"/>
                    <a:pt x="202882" y="163830"/>
                  </a:cubicBezTo>
                  <a:cubicBezTo>
                    <a:pt x="232410" y="142875"/>
                    <a:pt x="217170" y="119063"/>
                    <a:pt x="220980" y="117157"/>
                  </a:cubicBezTo>
                  <a:cubicBezTo>
                    <a:pt x="247650" y="103822"/>
                    <a:pt x="270510" y="121920"/>
                    <a:pt x="282892" y="100013"/>
                  </a:cubicBezTo>
                  <a:cubicBezTo>
                    <a:pt x="288607" y="90488"/>
                    <a:pt x="301942" y="78105"/>
                    <a:pt x="306705" y="67627"/>
                  </a:cubicBezTo>
                  <a:cubicBezTo>
                    <a:pt x="309563" y="61913"/>
                    <a:pt x="304800" y="55245"/>
                    <a:pt x="299085" y="54293"/>
                  </a:cubicBezTo>
                  <a:close/>
                </a:path>
              </a:pathLst>
            </a:custGeom>
            <a:solidFill>
              <a:srgbClr val="BCB7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81862" y="6765312"/>
              <a:ext cx="168613" cy="142967"/>
            </a:xfrm>
            <a:custGeom>
              <a:avLst/>
              <a:gdLst/>
              <a:ahLst/>
              <a:cxnLst/>
              <a:rect l="l" t="t" r="r" b="b"/>
              <a:pathLst>
                <a:path w="168613" h="142967" extrusionOk="0">
                  <a:moveTo>
                    <a:pt x="122873" y="89535"/>
                  </a:moveTo>
                  <a:cubicBezTo>
                    <a:pt x="102870" y="86677"/>
                    <a:pt x="95250" y="85725"/>
                    <a:pt x="82868" y="69532"/>
                  </a:cubicBezTo>
                  <a:cubicBezTo>
                    <a:pt x="64770" y="47625"/>
                    <a:pt x="54293" y="24765"/>
                    <a:pt x="40005" y="0"/>
                  </a:cubicBezTo>
                  <a:cubicBezTo>
                    <a:pt x="45720" y="54292"/>
                    <a:pt x="58103" y="73342"/>
                    <a:pt x="61913" y="93345"/>
                  </a:cubicBezTo>
                  <a:cubicBezTo>
                    <a:pt x="53340" y="114300"/>
                    <a:pt x="16193" y="129540"/>
                    <a:pt x="0" y="142875"/>
                  </a:cubicBezTo>
                  <a:cubicBezTo>
                    <a:pt x="28575" y="143827"/>
                    <a:pt x="106680" y="137160"/>
                    <a:pt x="112395" y="134302"/>
                  </a:cubicBezTo>
                  <a:cubicBezTo>
                    <a:pt x="139065" y="121920"/>
                    <a:pt x="140018" y="122873"/>
                    <a:pt x="168593" y="120015"/>
                  </a:cubicBezTo>
                  <a:cubicBezTo>
                    <a:pt x="169545" y="92392"/>
                    <a:pt x="137160" y="91440"/>
                    <a:pt x="122873" y="89535"/>
                  </a:cubicBezTo>
                  <a:close/>
                </a:path>
              </a:pathLst>
            </a:custGeom>
            <a:solidFill>
              <a:srgbClr val="5B57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57227" y="6681491"/>
              <a:ext cx="154305" cy="204787"/>
            </a:xfrm>
            <a:custGeom>
              <a:avLst/>
              <a:gdLst/>
              <a:ahLst/>
              <a:cxnLst/>
              <a:rect l="l" t="t" r="r" b="b"/>
              <a:pathLst>
                <a:path w="154305" h="204787" extrusionOk="0">
                  <a:moveTo>
                    <a:pt x="154305" y="204788"/>
                  </a:moveTo>
                  <a:cubicBezTo>
                    <a:pt x="145733" y="183833"/>
                    <a:pt x="92393" y="160973"/>
                    <a:pt x="75248" y="148590"/>
                  </a:cubicBezTo>
                  <a:cubicBezTo>
                    <a:pt x="65723" y="141923"/>
                    <a:pt x="64770" y="116205"/>
                    <a:pt x="34290" y="111443"/>
                  </a:cubicBezTo>
                  <a:cubicBezTo>
                    <a:pt x="26670" y="77152"/>
                    <a:pt x="23813" y="16193"/>
                    <a:pt x="0" y="0"/>
                  </a:cubicBezTo>
                  <a:cubicBezTo>
                    <a:pt x="953" y="35243"/>
                    <a:pt x="2858" y="139065"/>
                    <a:pt x="6668" y="174308"/>
                  </a:cubicBezTo>
                  <a:cubicBezTo>
                    <a:pt x="29528" y="181927"/>
                    <a:pt x="106680" y="194310"/>
                    <a:pt x="154305" y="204788"/>
                  </a:cubicBezTo>
                  <a:close/>
                </a:path>
              </a:pathLst>
            </a:custGeom>
            <a:solidFill>
              <a:srgbClr val="5B57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2"/>
          <p:cNvSpPr/>
          <p:nvPr/>
        </p:nvSpPr>
        <p:spPr>
          <a:xfrm flipH="1">
            <a:off x="245346" y="2694816"/>
            <a:ext cx="1448131" cy="3087992"/>
          </a:xfrm>
          <a:custGeom>
            <a:avLst/>
            <a:gdLst/>
            <a:ahLst/>
            <a:cxnLst/>
            <a:rect l="l" t="t" r="r" b="b"/>
            <a:pathLst>
              <a:path w="755218" h="1610426" extrusionOk="0">
                <a:moveTo>
                  <a:pt x="124839" y="867728"/>
                </a:moveTo>
                <a:cubicBezTo>
                  <a:pt x="176273" y="796290"/>
                  <a:pt x="243901" y="733425"/>
                  <a:pt x="271523" y="649605"/>
                </a:cubicBezTo>
                <a:cubicBezTo>
                  <a:pt x="296289" y="573405"/>
                  <a:pt x="285811" y="488633"/>
                  <a:pt x="316291" y="415290"/>
                </a:cubicBezTo>
                <a:cubicBezTo>
                  <a:pt x="349628" y="333375"/>
                  <a:pt x="426781" y="279083"/>
                  <a:pt x="493456" y="221933"/>
                </a:cubicBezTo>
                <a:cubicBezTo>
                  <a:pt x="561084" y="164783"/>
                  <a:pt x="625853" y="88583"/>
                  <a:pt x="620139" y="0"/>
                </a:cubicBezTo>
                <a:cubicBezTo>
                  <a:pt x="735391" y="220980"/>
                  <a:pt x="775396" y="477203"/>
                  <a:pt x="745868" y="724853"/>
                </a:cubicBezTo>
                <a:cubicBezTo>
                  <a:pt x="716341" y="972503"/>
                  <a:pt x="618234" y="1209675"/>
                  <a:pt x="475359" y="1412557"/>
                </a:cubicBezTo>
                <a:cubicBezTo>
                  <a:pt x="431543" y="1474470"/>
                  <a:pt x="382014" y="1535430"/>
                  <a:pt x="316291" y="1573530"/>
                </a:cubicBezTo>
                <a:cubicBezTo>
                  <a:pt x="250568" y="1611630"/>
                  <a:pt x="165796" y="1624965"/>
                  <a:pt x="98168" y="1590675"/>
                </a:cubicBezTo>
                <a:lnTo>
                  <a:pt x="98168" y="1590675"/>
                </a:lnTo>
                <a:cubicBezTo>
                  <a:pt x="-7559" y="1536382"/>
                  <a:pt x="2918" y="1370648"/>
                  <a:pt x="61" y="1267778"/>
                </a:cubicBezTo>
                <a:cubicBezTo>
                  <a:pt x="-1844" y="1126807"/>
                  <a:pt x="41018" y="982980"/>
                  <a:pt x="124839" y="867728"/>
                </a:cubicBezTo>
                <a:close/>
              </a:path>
            </a:pathLst>
          </a:custGeom>
          <a:gradFill>
            <a:gsLst>
              <a:gs pos="0">
                <a:srgbClr val="2A5B52"/>
              </a:gs>
              <a:gs pos="8000">
                <a:srgbClr val="2A5B52"/>
              </a:gs>
              <a:gs pos="100000">
                <a:srgbClr val="1C3B36"/>
              </a:gs>
            </a:gsLst>
            <a:lin ang="2700006" scaled="0"/>
          </a:gra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" name="Google Shape;50;p2"/>
          <p:cNvGrpSpPr/>
          <p:nvPr/>
        </p:nvGrpSpPr>
        <p:grpSpPr>
          <a:xfrm flipH="1">
            <a:off x="2475486" y="2548663"/>
            <a:ext cx="2082258" cy="4773603"/>
            <a:chOff x="6209083" y="1899986"/>
            <a:chExt cx="1085697" cy="2488974"/>
          </a:xfrm>
        </p:grpSpPr>
        <p:sp>
          <p:nvSpPr>
            <p:cNvPr id="51" name="Google Shape;51;p2"/>
            <p:cNvSpPr/>
            <p:nvPr/>
          </p:nvSpPr>
          <p:spPr>
            <a:xfrm>
              <a:off x="6209083" y="1899986"/>
              <a:ext cx="1085697" cy="2325514"/>
            </a:xfrm>
            <a:custGeom>
              <a:avLst/>
              <a:gdLst/>
              <a:ahLst/>
              <a:cxnLst/>
              <a:rect l="l" t="t" r="r" b="b"/>
              <a:pathLst>
                <a:path w="1085697" h="2325514" extrusionOk="0">
                  <a:moveTo>
                    <a:pt x="140933" y="1965007"/>
                  </a:moveTo>
                  <a:lnTo>
                    <a:pt x="140933" y="1965007"/>
                  </a:lnTo>
                  <a:cubicBezTo>
                    <a:pt x="116169" y="1839278"/>
                    <a:pt x="185701" y="1717357"/>
                    <a:pt x="230469" y="1597343"/>
                  </a:cubicBezTo>
                  <a:cubicBezTo>
                    <a:pt x="275236" y="1477328"/>
                    <a:pt x="286666" y="1318260"/>
                    <a:pt x="182844" y="1243965"/>
                  </a:cubicBezTo>
                  <a:cubicBezTo>
                    <a:pt x="130456" y="1205865"/>
                    <a:pt x="51398" y="1191578"/>
                    <a:pt x="32348" y="1130618"/>
                  </a:cubicBezTo>
                  <a:cubicBezTo>
                    <a:pt x="3773" y="1041082"/>
                    <a:pt x="135219" y="968693"/>
                    <a:pt x="130456" y="875347"/>
                  </a:cubicBezTo>
                  <a:cubicBezTo>
                    <a:pt x="127598" y="809625"/>
                    <a:pt x="60923" y="768668"/>
                    <a:pt x="27586" y="712470"/>
                  </a:cubicBezTo>
                  <a:cubicBezTo>
                    <a:pt x="-16229" y="640080"/>
                    <a:pt x="-1942" y="545783"/>
                    <a:pt x="29491" y="467678"/>
                  </a:cubicBezTo>
                  <a:cubicBezTo>
                    <a:pt x="60923" y="389572"/>
                    <a:pt x="108548" y="317183"/>
                    <a:pt x="131408" y="235267"/>
                  </a:cubicBezTo>
                  <a:cubicBezTo>
                    <a:pt x="154269" y="153353"/>
                    <a:pt x="146648" y="55245"/>
                    <a:pt x="82831" y="0"/>
                  </a:cubicBezTo>
                  <a:cubicBezTo>
                    <a:pt x="219991" y="76200"/>
                    <a:pt x="359056" y="154305"/>
                    <a:pt x="470498" y="263842"/>
                  </a:cubicBezTo>
                  <a:cubicBezTo>
                    <a:pt x="582894" y="373380"/>
                    <a:pt x="666713" y="521017"/>
                    <a:pt x="666713" y="678180"/>
                  </a:cubicBezTo>
                  <a:cubicBezTo>
                    <a:pt x="666713" y="784860"/>
                    <a:pt x="631471" y="904875"/>
                    <a:pt x="696241" y="988695"/>
                  </a:cubicBezTo>
                  <a:cubicBezTo>
                    <a:pt x="736246" y="1041082"/>
                    <a:pt x="803873" y="1062038"/>
                    <a:pt x="864833" y="1087755"/>
                  </a:cubicBezTo>
                  <a:cubicBezTo>
                    <a:pt x="925794" y="1113473"/>
                    <a:pt x="990563" y="1153478"/>
                    <a:pt x="1002946" y="1218248"/>
                  </a:cubicBezTo>
                  <a:cubicBezTo>
                    <a:pt x="1017233" y="1288732"/>
                    <a:pt x="965798" y="1355407"/>
                    <a:pt x="959131" y="1427798"/>
                  </a:cubicBezTo>
                  <a:cubicBezTo>
                    <a:pt x="951511" y="1522095"/>
                    <a:pt x="1021044" y="1602105"/>
                    <a:pt x="1057239" y="1689735"/>
                  </a:cubicBezTo>
                  <a:cubicBezTo>
                    <a:pt x="1117246" y="1834515"/>
                    <a:pt x="1078194" y="2009775"/>
                    <a:pt x="979133" y="2131695"/>
                  </a:cubicBezTo>
                  <a:cubicBezTo>
                    <a:pt x="882931" y="2250758"/>
                    <a:pt x="705766" y="2368868"/>
                    <a:pt x="550508" y="2309813"/>
                  </a:cubicBezTo>
                  <a:cubicBezTo>
                    <a:pt x="394298" y="2248853"/>
                    <a:pt x="176176" y="2145983"/>
                    <a:pt x="140933" y="1965007"/>
                  </a:cubicBezTo>
                  <a:close/>
                </a:path>
              </a:pathLst>
            </a:custGeom>
            <a:gradFill>
              <a:gsLst>
                <a:gs pos="0">
                  <a:srgbClr val="2A5B52"/>
                </a:gs>
                <a:gs pos="8000">
                  <a:srgbClr val="2A5B52"/>
                </a:gs>
                <a:gs pos="100000">
                  <a:srgbClr val="1C3B3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42316" y="2213685"/>
              <a:ext cx="561812" cy="2175275"/>
            </a:xfrm>
            <a:custGeom>
              <a:avLst/>
              <a:gdLst/>
              <a:ahLst/>
              <a:cxnLst/>
              <a:rect l="l" t="t" r="r" b="b"/>
              <a:pathLst>
                <a:path w="561812" h="2175275" extrusionOk="0">
                  <a:moveTo>
                    <a:pt x="329658" y="1406516"/>
                  </a:moveTo>
                  <a:cubicBezTo>
                    <a:pt x="365853" y="1257926"/>
                    <a:pt x="422050" y="1114098"/>
                    <a:pt x="495393" y="979796"/>
                  </a:cubicBezTo>
                  <a:cubicBezTo>
                    <a:pt x="498250" y="975033"/>
                    <a:pt x="490630" y="971223"/>
                    <a:pt x="488725" y="975986"/>
                  </a:cubicBezTo>
                  <a:cubicBezTo>
                    <a:pt x="417287" y="1105526"/>
                    <a:pt x="362995" y="1244591"/>
                    <a:pt x="325848" y="1387466"/>
                  </a:cubicBezTo>
                  <a:cubicBezTo>
                    <a:pt x="322990" y="1361748"/>
                    <a:pt x="320133" y="1336031"/>
                    <a:pt x="318228" y="1311266"/>
                  </a:cubicBezTo>
                  <a:cubicBezTo>
                    <a:pt x="290605" y="1018848"/>
                    <a:pt x="282033" y="722621"/>
                    <a:pt x="205833" y="437823"/>
                  </a:cubicBezTo>
                  <a:cubicBezTo>
                    <a:pt x="204880" y="433061"/>
                    <a:pt x="202975" y="428298"/>
                    <a:pt x="202023" y="423536"/>
                  </a:cubicBezTo>
                  <a:cubicBezTo>
                    <a:pt x="202023" y="423536"/>
                    <a:pt x="202023" y="423536"/>
                    <a:pt x="202023" y="422583"/>
                  </a:cubicBezTo>
                  <a:cubicBezTo>
                    <a:pt x="212500" y="353051"/>
                    <a:pt x="222978" y="283518"/>
                    <a:pt x="232503" y="213986"/>
                  </a:cubicBezTo>
                  <a:cubicBezTo>
                    <a:pt x="233455" y="209223"/>
                    <a:pt x="224883" y="209223"/>
                    <a:pt x="224883" y="213986"/>
                  </a:cubicBezTo>
                  <a:cubicBezTo>
                    <a:pt x="215358" y="277803"/>
                    <a:pt x="205833" y="340668"/>
                    <a:pt x="196308" y="404486"/>
                  </a:cubicBezTo>
                  <a:cubicBezTo>
                    <a:pt x="196308" y="404486"/>
                    <a:pt x="196308" y="404486"/>
                    <a:pt x="196308" y="404486"/>
                  </a:cubicBezTo>
                  <a:cubicBezTo>
                    <a:pt x="196308" y="403533"/>
                    <a:pt x="196308" y="401628"/>
                    <a:pt x="195355" y="400676"/>
                  </a:cubicBezTo>
                  <a:cubicBezTo>
                    <a:pt x="153445" y="258753"/>
                    <a:pt x="94390" y="122546"/>
                    <a:pt x="7712" y="1578"/>
                  </a:cubicBezTo>
                  <a:cubicBezTo>
                    <a:pt x="4855" y="-2232"/>
                    <a:pt x="-2765" y="1578"/>
                    <a:pt x="1045" y="5388"/>
                  </a:cubicBezTo>
                  <a:cubicBezTo>
                    <a:pt x="84865" y="123498"/>
                    <a:pt x="142968" y="254943"/>
                    <a:pt x="183925" y="391151"/>
                  </a:cubicBezTo>
                  <a:cubicBezTo>
                    <a:pt x="135348" y="354003"/>
                    <a:pt x="86770" y="317808"/>
                    <a:pt x="38193" y="280661"/>
                  </a:cubicBezTo>
                  <a:cubicBezTo>
                    <a:pt x="34383" y="277803"/>
                    <a:pt x="29620" y="284471"/>
                    <a:pt x="34383" y="287328"/>
                  </a:cubicBezTo>
                  <a:cubicBezTo>
                    <a:pt x="85818" y="326381"/>
                    <a:pt x="136300" y="365433"/>
                    <a:pt x="187735" y="403533"/>
                  </a:cubicBezTo>
                  <a:cubicBezTo>
                    <a:pt x="228693" y="543551"/>
                    <a:pt x="252505" y="689283"/>
                    <a:pt x="268698" y="834063"/>
                  </a:cubicBezTo>
                  <a:cubicBezTo>
                    <a:pt x="282985" y="958841"/>
                    <a:pt x="291558" y="1084571"/>
                    <a:pt x="302035" y="1210301"/>
                  </a:cubicBezTo>
                  <a:cubicBezTo>
                    <a:pt x="233455" y="1045518"/>
                    <a:pt x="139158" y="891213"/>
                    <a:pt x="24858" y="754053"/>
                  </a:cubicBezTo>
                  <a:cubicBezTo>
                    <a:pt x="21048" y="750243"/>
                    <a:pt x="15333" y="755958"/>
                    <a:pt x="19143" y="759768"/>
                  </a:cubicBezTo>
                  <a:cubicBezTo>
                    <a:pt x="137253" y="900738"/>
                    <a:pt x="232503" y="1058853"/>
                    <a:pt x="301083" y="1229351"/>
                  </a:cubicBezTo>
                  <a:cubicBezTo>
                    <a:pt x="302035" y="1230303"/>
                    <a:pt x="302987" y="1231256"/>
                    <a:pt x="303940" y="1231256"/>
                  </a:cubicBezTo>
                  <a:cubicBezTo>
                    <a:pt x="318228" y="1395086"/>
                    <a:pt x="335373" y="1557963"/>
                    <a:pt x="372520" y="1717983"/>
                  </a:cubicBezTo>
                  <a:cubicBezTo>
                    <a:pt x="409668" y="1878003"/>
                    <a:pt x="465865" y="2034213"/>
                    <a:pt x="554448" y="2173278"/>
                  </a:cubicBezTo>
                  <a:cubicBezTo>
                    <a:pt x="557305" y="2178041"/>
                    <a:pt x="563973" y="2173278"/>
                    <a:pt x="561115" y="2169468"/>
                  </a:cubicBezTo>
                  <a:cubicBezTo>
                    <a:pt x="416335" y="1940868"/>
                    <a:pt x="359185" y="1673216"/>
                    <a:pt x="328705" y="1406516"/>
                  </a:cubicBezTo>
                  <a:cubicBezTo>
                    <a:pt x="328705" y="1408421"/>
                    <a:pt x="329658" y="1407468"/>
                    <a:pt x="329658" y="1406516"/>
                  </a:cubicBezTo>
                  <a:close/>
                </a:path>
              </a:pathLst>
            </a:custGeom>
            <a:solidFill>
              <a:srgbClr val="4493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 flipH="1">
            <a:off x="6270708" y="4189129"/>
            <a:ext cx="1441070" cy="3306949"/>
            <a:chOff x="4564559" y="2755331"/>
            <a:chExt cx="751379" cy="1724255"/>
          </a:xfrm>
        </p:grpSpPr>
        <p:sp>
          <p:nvSpPr>
            <p:cNvPr id="54" name="Google Shape;54;p2"/>
            <p:cNvSpPr/>
            <p:nvPr/>
          </p:nvSpPr>
          <p:spPr>
            <a:xfrm>
              <a:off x="4564559" y="2755331"/>
              <a:ext cx="751379" cy="1607284"/>
            </a:xfrm>
            <a:custGeom>
              <a:avLst/>
              <a:gdLst/>
              <a:ahLst/>
              <a:cxnLst/>
              <a:rect l="l" t="t" r="r" b="b"/>
              <a:pathLst>
                <a:path w="751379" h="1607284" extrusionOk="0">
                  <a:moveTo>
                    <a:pt x="97627" y="1359218"/>
                  </a:moveTo>
                  <a:lnTo>
                    <a:pt x="97627" y="1359218"/>
                  </a:lnTo>
                  <a:cubicBezTo>
                    <a:pt x="80482" y="1272540"/>
                    <a:pt x="128107" y="1187768"/>
                    <a:pt x="159539" y="1104900"/>
                  </a:cubicBezTo>
                  <a:cubicBezTo>
                    <a:pt x="190972" y="1022033"/>
                    <a:pt x="198592" y="912495"/>
                    <a:pt x="126202" y="860108"/>
                  </a:cubicBezTo>
                  <a:cubicBezTo>
                    <a:pt x="90007" y="834390"/>
                    <a:pt x="35714" y="823912"/>
                    <a:pt x="22379" y="782002"/>
                  </a:cubicBezTo>
                  <a:cubicBezTo>
                    <a:pt x="2377" y="720090"/>
                    <a:pt x="93817" y="670560"/>
                    <a:pt x="90007" y="604837"/>
                  </a:cubicBezTo>
                  <a:cubicBezTo>
                    <a:pt x="88102" y="560070"/>
                    <a:pt x="42382" y="530543"/>
                    <a:pt x="18569" y="492442"/>
                  </a:cubicBezTo>
                  <a:cubicBezTo>
                    <a:pt x="-10958" y="441960"/>
                    <a:pt x="-1433" y="377190"/>
                    <a:pt x="20474" y="322898"/>
                  </a:cubicBezTo>
                  <a:cubicBezTo>
                    <a:pt x="42382" y="268605"/>
                    <a:pt x="74767" y="219075"/>
                    <a:pt x="90959" y="162877"/>
                  </a:cubicBezTo>
                  <a:cubicBezTo>
                    <a:pt x="107152" y="106680"/>
                    <a:pt x="101437" y="38100"/>
                    <a:pt x="57622" y="0"/>
                  </a:cubicBezTo>
                  <a:cubicBezTo>
                    <a:pt x="151919" y="52388"/>
                    <a:pt x="248122" y="106680"/>
                    <a:pt x="326227" y="181927"/>
                  </a:cubicBezTo>
                  <a:cubicBezTo>
                    <a:pt x="403380" y="258127"/>
                    <a:pt x="461482" y="360045"/>
                    <a:pt x="461482" y="467677"/>
                  </a:cubicBezTo>
                  <a:cubicBezTo>
                    <a:pt x="461482" y="541020"/>
                    <a:pt x="436717" y="623887"/>
                    <a:pt x="481484" y="682943"/>
                  </a:cubicBezTo>
                  <a:cubicBezTo>
                    <a:pt x="509107" y="719137"/>
                    <a:pt x="555780" y="734377"/>
                    <a:pt x="598642" y="751523"/>
                  </a:cubicBezTo>
                  <a:cubicBezTo>
                    <a:pt x="641505" y="768668"/>
                    <a:pt x="685319" y="797243"/>
                    <a:pt x="694844" y="842010"/>
                  </a:cubicBezTo>
                  <a:cubicBezTo>
                    <a:pt x="704369" y="890587"/>
                    <a:pt x="669127" y="937260"/>
                    <a:pt x="664364" y="986790"/>
                  </a:cubicBezTo>
                  <a:cubicBezTo>
                    <a:pt x="658649" y="1051560"/>
                    <a:pt x="707227" y="1107758"/>
                    <a:pt x="731992" y="1167765"/>
                  </a:cubicBezTo>
                  <a:cubicBezTo>
                    <a:pt x="772949" y="1267777"/>
                    <a:pt x="746280" y="1388745"/>
                    <a:pt x="677699" y="1473518"/>
                  </a:cubicBezTo>
                  <a:cubicBezTo>
                    <a:pt x="611024" y="1555433"/>
                    <a:pt x="489105" y="1637348"/>
                    <a:pt x="381472" y="1596390"/>
                  </a:cubicBezTo>
                  <a:cubicBezTo>
                    <a:pt x="272887" y="1555433"/>
                    <a:pt x="121439" y="1483995"/>
                    <a:pt x="97627" y="1359218"/>
                  </a:cubicBezTo>
                  <a:close/>
                </a:path>
              </a:pathLst>
            </a:custGeom>
            <a:solidFill>
              <a:srgbClr val="3D7A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724610" y="2974174"/>
              <a:ext cx="388550" cy="1505412"/>
            </a:xfrm>
            <a:custGeom>
              <a:avLst/>
              <a:gdLst/>
              <a:ahLst/>
              <a:cxnLst/>
              <a:rect l="l" t="t" r="r" b="b"/>
              <a:pathLst>
                <a:path w="388550" h="1505412" extrusionOk="0">
                  <a:moveTo>
                    <a:pt x="229042" y="970829"/>
                  </a:moveTo>
                  <a:cubicBezTo>
                    <a:pt x="253806" y="867959"/>
                    <a:pt x="292859" y="768899"/>
                    <a:pt x="343342" y="676506"/>
                  </a:cubicBezTo>
                  <a:cubicBezTo>
                    <a:pt x="345246" y="673649"/>
                    <a:pt x="340484" y="670791"/>
                    <a:pt x="338579" y="673649"/>
                  </a:cubicBezTo>
                  <a:cubicBezTo>
                    <a:pt x="289049" y="763184"/>
                    <a:pt x="251901" y="859386"/>
                    <a:pt x="226184" y="958446"/>
                  </a:cubicBezTo>
                  <a:cubicBezTo>
                    <a:pt x="224279" y="940349"/>
                    <a:pt x="222374" y="923204"/>
                    <a:pt x="220469" y="905106"/>
                  </a:cubicBezTo>
                  <a:cubicBezTo>
                    <a:pt x="201419" y="703176"/>
                    <a:pt x="195704" y="498389"/>
                    <a:pt x="142364" y="301221"/>
                  </a:cubicBezTo>
                  <a:cubicBezTo>
                    <a:pt x="141411" y="297411"/>
                    <a:pt x="140459" y="294554"/>
                    <a:pt x="139506" y="290744"/>
                  </a:cubicBezTo>
                  <a:cubicBezTo>
                    <a:pt x="139506" y="290744"/>
                    <a:pt x="139506" y="290744"/>
                    <a:pt x="139506" y="290744"/>
                  </a:cubicBezTo>
                  <a:cubicBezTo>
                    <a:pt x="146174" y="243119"/>
                    <a:pt x="153794" y="194541"/>
                    <a:pt x="160461" y="146916"/>
                  </a:cubicBezTo>
                  <a:cubicBezTo>
                    <a:pt x="161414" y="143106"/>
                    <a:pt x="155699" y="143106"/>
                    <a:pt x="154746" y="146916"/>
                  </a:cubicBezTo>
                  <a:cubicBezTo>
                    <a:pt x="148079" y="190731"/>
                    <a:pt x="141411" y="234546"/>
                    <a:pt x="135696" y="278361"/>
                  </a:cubicBezTo>
                  <a:cubicBezTo>
                    <a:pt x="135696" y="278361"/>
                    <a:pt x="135696" y="278361"/>
                    <a:pt x="135696" y="278361"/>
                  </a:cubicBezTo>
                  <a:cubicBezTo>
                    <a:pt x="135696" y="277409"/>
                    <a:pt x="135696" y="276456"/>
                    <a:pt x="134744" y="276456"/>
                  </a:cubicBezTo>
                  <a:cubicBezTo>
                    <a:pt x="106169" y="178349"/>
                    <a:pt x="64259" y="84051"/>
                    <a:pt x="5204" y="1184"/>
                  </a:cubicBezTo>
                  <a:cubicBezTo>
                    <a:pt x="3299" y="-1674"/>
                    <a:pt x="-1464" y="1184"/>
                    <a:pt x="441" y="4041"/>
                  </a:cubicBezTo>
                  <a:cubicBezTo>
                    <a:pt x="58544" y="85956"/>
                    <a:pt x="98549" y="176444"/>
                    <a:pt x="127124" y="270741"/>
                  </a:cubicBezTo>
                  <a:cubicBezTo>
                    <a:pt x="93786" y="245024"/>
                    <a:pt x="60449" y="220259"/>
                    <a:pt x="27111" y="194541"/>
                  </a:cubicBezTo>
                  <a:cubicBezTo>
                    <a:pt x="24254" y="192636"/>
                    <a:pt x="21396" y="197399"/>
                    <a:pt x="24254" y="199304"/>
                  </a:cubicBezTo>
                  <a:cubicBezTo>
                    <a:pt x="59496" y="225974"/>
                    <a:pt x="94739" y="252644"/>
                    <a:pt x="129981" y="280266"/>
                  </a:cubicBezTo>
                  <a:cubicBezTo>
                    <a:pt x="158556" y="377421"/>
                    <a:pt x="174749" y="477434"/>
                    <a:pt x="185226" y="577446"/>
                  </a:cubicBezTo>
                  <a:cubicBezTo>
                    <a:pt x="194751" y="664124"/>
                    <a:pt x="200467" y="750801"/>
                    <a:pt x="208086" y="837479"/>
                  </a:cubicBezTo>
                  <a:cubicBezTo>
                    <a:pt x="160461" y="723179"/>
                    <a:pt x="95692" y="616499"/>
                    <a:pt x="16634" y="522201"/>
                  </a:cubicBezTo>
                  <a:cubicBezTo>
                    <a:pt x="14729" y="519344"/>
                    <a:pt x="9966" y="523154"/>
                    <a:pt x="12824" y="526011"/>
                  </a:cubicBezTo>
                  <a:cubicBezTo>
                    <a:pt x="94739" y="623166"/>
                    <a:pt x="160461" y="732704"/>
                    <a:pt x="208086" y="850814"/>
                  </a:cubicBezTo>
                  <a:cubicBezTo>
                    <a:pt x="208086" y="851766"/>
                    <a:pt x="209039" y="851766"/>
                    <a:pt x="209992" y="852719"/>
                  </a:cubicBezTo>
                  <a:cubicBezTo>
                    <a:pt x="219517" y="966066"/>
                    <a:pt x="231899" y="1078461"/>
                    <a:pt x="257617" y="1188951"/>
                  </a:cubicBezTo>
                  <a:cubicBezTo>
                    <a:pt x="283334" y="1299441"/>
                    <a:pt x="322386" y="1408026"/>
                    <a:pt x="383346" y="1504229"/>
                  </a:cubicBezTo>
                  <a:cubicBezTo>
                    <a:pt x="385251" y="1507086"/>
                    <a:pt x="390014" y="1504229"/>
                    <a:pt x="388109" y="1501371"/>
                  </a:cubicBezTo>
                  <a:cubicBezTo>
                    <a:pt x="288096" y="1343256"/>
                    <a:pt x="249044" y="1158471"/>
                    <a:pt x="227136" y="973686"/>
                  </a:cubicBezTo>
                  <a:cubicBezTo>
                    <a:pt x="229042" y="972734"/>
                    <a:pt x="229042" y="971781"/>
                    <a:pt x="229042" y="9708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flipH="1">
            <a:off x="6386445" y="5701720"/>
            <a:ext cx="1961981" cy="1987556"/>
            <a:chOff x="4232609" y="3544001"/>
            <a:chExt cx="1022984" cy="1036319"/>
          </a:xfrm>
        </p:grpSpPr>
        <p:sp>
          <p:nvSpPr>
            <p:cNvPr id="57" name="Google Shape;57;p2"/>
            <p:cNvSpPr/>
            <p:nvPr/>
          </p:nvSpPr>
          <p:spPr>
            <a:xfrm>
              <a:off x="4232609" y="3544001"/>
              <a:ext cx="1020127" cy="1036319"/>
            </a:xfrm>
            <a:custGeom>
              <a:avLst/>
              <a:gdLst/>
              <a:ahLst/>
              <a:cxnLst/>
              <a:rect l="l" t="t" r="r" b="b"/>
              <a:pathLst>
                <a:path w="1020127" h="1036319" extrusionOk="0">
                  <a:moveTo>
                    <a:pt x="930593" y="376238"/>
                  </a:moveTo>
                  <a:cubicBezTo>
                    <a:pt x="929640" y="375285"/>
                    <a:pt x="929640" y="375285"/>
                    <a:pt x="928688" y="374332"/>
                  </a:cubicBezTo>
                  <a:cubicBezTo>
                    <a:pt x="923925" y="378142"/>
                    <a:pt x="919163" y="381000"/>
                    <a:pt x="914400" y="383857"/>
                  </a:cubicBezTo>
                  <a:cubicBezTo>
                    <a:pt x="838200" y="429578"/>
                    <a:pt x="744855" y="434340"/>
                    <a:pt x="656272" y="439103"/>
                  </a:cubicBezTo>
                  <a:cubicBezTo>
                    <a:pt x="734378" y="421957"/>
                    <a:pt x="805815" y="375285"/>
                    <a:pt x="854393" y="311467"/>
                  </a:cubicBezTo>
                  <a:cubicBezTo>
                    <a:pt x="792480" y="267653"/>
                    <a:pt x="721995" y="234315"/>
                    <a:pt x="652463" y="203835"/>
                  </a:cubicBezTo>
                  <a:cubicBezTo>
                    <a:pt x="620078" y="189547"/>
                    <a:pt x="587693" y="175260"/>
                    <a:pt x="555307" y="161925"/>
                  </a:cubicBezTo>
                  <a:cubicBezTo>
                    <a:pt x="541972" y="175260"/>
                    <a:pt x="526733" y="186690"/>
                    <a:pt x="509588" y="195263"/>
                  </a:cubicBezTo>
                  <a:cubicBezTo>
                    <a:pt x="467678" y="215265"/>
                    <a:pt x="421005" y="219075"/>
                    <a:pt x="374333" y="218122"/>
                  </a:cubicBezTo>
                  <a:cubicBezTo>
                    <a:pt x="406717" y="191453"/>
                    <a:pt x="440055" y="163830"/>
                    <a:pt x="462915" y="127635"/>
                  </a:cubicBezTo>
                  <a:cubicBezTo>
                    <a:pt x="463867" y="126682"/>
                    <a:pt x="463867" y="125730"/>
                    <a:pt x="464820" y="124778"/>
                  </a:cubicBezTo>
                  <a:cubicBezTo>
                    <a:pt x="357188" y="80963"/>
                    <a:pt x="248603" y="39053"/>
                    <a:pt x="138113" y="0"/>
                  </a:cubicBezTo>
                  <a:cubicBezTo>
                    <a:pt x="138113" y="2857"/>
                    <a:pt x="138113" y="4763"/>
                    <a:pt x="138113" y="7620"/>
                  </a:cubicBezTo>
                  <a:cubicBezTo>
                    <a:pt x="140017" y="87630"/>
                    <a:pt x="103822" y="161925"/>
                    <a:pt x="68580" y="236220"/>
                  </a:cubicBezTo>
                  <a:cubicBezTo>
                    <a:pt x="124778" y="250507"/>
                    <a:pt x="181928" y="260032"/>
                    <a:pt x="240030" y="261938"/>
                  </a:cubicBezTo>
                  <a:cubicBezTo>
                    <a:pt x="189547" y="291465"/>
                    <a:pt x="129540" y="298132"/>
                    <a:pt x="71438" y="303847"/>
                  </a:cubicBezTo>
                  <a:cubicBezTo>
                    <a:pt x="60960" y="304800"/>
                    <a:pt x="49530" y="305753"/>
                    <a:pt x="38100" y="305753"/>
                  </a:cubicBezTo>
                  <a:cubicBezTo>
                    <a:pt x="35242" y="312420"/>
                    <a:pt x="33338" y="318135"/>
                    <a:pt x="30480" y="324803"/>
                  </a:cubicBezTo>
                  <a:cubicBezTo>
                    <a:pt x="12383" y="374332"/>
                    <a:pt x="2858" y="426720"/>
                    <a:pt x="0" y="479107"/>
                  </a:cubicBezTo>
                  <a:cubicBezTo>
                    <a:pt x="93345" y="478155"/>
                    <a:pt x="186690" y="449580"/>
                    <a:pt x="264795" y="398145"/>
                  </a:cubicBezTo>
                  <a:cubicBezTo>
                    <a:pt x="248603" y="454342"/>
                    <a:pt x="195263" y="489585"/>
                    <a:pt x="145733" y="521017"/>
                  </a:cubicBezTo>
                  <a:cubicBezTo>
                    <a:pt x="111442" y="542925"/>
                    <a:pt x="76200" y="563880"/>
                    <a:pt x="41910" y="585788"/>
                  </a:cubicBezTo>
                  <a:cubicBezTo>
                    <a:pt x="31433" y="592455"/>
                    <a:pt x="20003" y="599122"/>
                    <a:pt x="7620" y="603885"/>
                  </a:cubicBezTo>
                  <a:cubicBezTo>
                    <a:pt x="20003" y="677228"/>
                    <a:pt x="45720" y="747713"/>
                    <a:pt x="84772" y="810578"/>
                  </a:cubicBezTo>
                  <a:cubicBezTo>
                    <a:pt x="151447" y="775335"/>
                    <a:pt x="210503" y="723900"/>
                    <a:pt x="266700" y="672465"/>
                  </a:cubicBezTo>
                  <a:cubicBezTo>
                    <a:pt x="252413" y="745807"/>
                    <a:pt x="224790" y="815340"/>
                    <a:pt x="183833" y="878205"/>
                  </a:cubicBezTo>
                  <a:cubicBezTo>
                    <a:pt x="177165" y="888682"/>
                    <a:pt x="169545" y="899160"/>
                    <a:pt x="160020" y="907732"/>
                  </a:cubicBezTo>
                  <a:cubicBezTo>
                    <a:pt x="163830" y="911542"/>
                    <a:pt x="166688" y="914400"/>
                    <a:pt x="170497" y="918210"/>
                  </a:cubicBezTo>
                  <a:cubicBezTo>
                    <a:pt x="230505" y="975360"/>
                    <a:pt x="306705" y="1018222"/>
                    <a:pt x="387667" y="1033463"/>
                  </a:cubicBezTo>
                  <a:cubicBezTo>
                    <a:pt x="417195" y="985838"/>
                    <a:pt x="447675" y="937260"/>
                    <a:pt x="477203" y="889635"/>
                  </a:cubicBezTo>
                  <a:cubicBezTo>
                    <a:pt x="487680" y="921067"/>
                    <a:pt x="496253" y="953453"/>
                    <a:pt x="495300" y="985838"/>
                  </a:cubicBezTo>
                  <a:cubicBezTo>
                    <a:pt x="494347" y="1002982"/>
                    <a:pt x="491490" y="1020128"/>
                    <a:pt x="484822" y="1036320"/>
                  </a:cubicBezTo>
                  <a:cubicBezTo>
                    <a:pt x="486728" y="1036320"/>
                    <a:pt x="489585" y="1035367"/>
                    <a:pt x="491490" y="1035367"/>
                  </a:cubicBezTo>
                  <a:cubicBezTo>
                    <a:pt x="603885" y="1018222"/>
                    <a:pt x="704850" y="922020"/>
                    <a:pt x="709613" y="810578"/>
                  </a:cubicBezTo>
                  <a:cubicBezTo>
                    <a:pt x="714375" y="812482"/>
                    <a:pt x="720090" y="814388"/>
                    <a:pt x="724853" y="816292"/>
                  </a:cubicBezTo>
                  <a:cubicBezTo>
                    <a:pt x="776288" y="833438"/>
                    <a:pt x="835343" y="831532"/>
                    <a:pt x="884872" y="810578"/>
                  </a:cubicBezTo>
                  <a:cubicBezTo>
                    <a:pt x="942022" y="786765"/>
                    <a:pt x="987743" y="738188"/>
                    <a:pt x="1008697" y="680085"/>
                  </a:cubicBezTo>
                  <a:cubicBezTo>
                    <a:pt x="1009650" y="678180"/>
                    <a:pt x="1009650" y="677228"/>
                    <a:pt x="1010603" y="675322"/>
                  </a:cubicBezTo>
                  <a:cubicBezTo>
                    <a:pt x="985838" y="677228"/>
                    <a:pt x="962025" y="671513"/>
                    <a:pt x="938213" y="664845"/>
                  </a:cubicBezTo>
                  <a:cubicBezTo>
                    <a:pt x="891540" y="649605"/>
                    <a:pt x="847725" y="626745"/>
                    <a:pt x="807720" y="597217"/>
                  </a:cubicBezTo>
                  <a:cubicBezTo>
                    <a:pt x="879157" y="609600"/>
                    <a:pt x="954405" y="598170"/>
                    <a:pt x="1020128" y="567690"/>
                  </a:cubicBezTo>
                  <a:cubicBezTo>
                    <a:pt x="1014413" y="496253"/>
                    <a:pt x="979170" y="427672"/>
                    <a:pt x="930593" y="376238"/>
                  </a:cubicBezTo>
                  <a:close/>
                </a:path>
              </a:pathLst>
            </a:custGeom>
            <a:gradFill>
              <a:gsLst>
                <a:gs pos="0">
                  <a:srgbClr val="2A5B52"/>
                </a:gs>
                <a:gs pos="8000">
                  <a:srgbClr val="2A5B52"/>
                </a:gs>
                <a:gs pos="100000">
                  <a:srgbClr val="1C3B3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70721" y="3544001"/>
              <a:ext cx="884872" cy="825579"/>
            </a:xfrm>
            <a:custGeom>
              <a:avLst/>
              <a:gdLst/>
              <a:ahLst/>
              <a:cxnLst/>
              <a:rect l="l" t="t" r="r" b="b"/>
              <a:pathLst>
                <a:path w="884872" h="825579" extrusionOk="0">
                  <a:moveTo>
                    <a:pt x="645795" y="824865"/>
                  </a:moveTo>
                  <a:cubicBezTo>
                    <a:pt x="681038" y="827722"/>
                    <a:pt x="716280" y="822007"/>
                    <a:pt x="749618" y="807720"/>
                  </a:cubicBezTo>
                  <a:cubicBezTo>
                    <a:pt x="806768" y="783907"/>
                    <a:pt x="852488" y="735330"/>
                    <a:pt x="873443" y="677228"/>
                  </a:cubicBezTo>
                  <a:cubicBezTo>
                    <a:pt x="874395" y="675322"/>
                    <a:pt x="874395" y="674370"/>
                    <a:pt x="875347" y="672465"/>
                  </a:cubicBezTo>
                  <a:cubicBezTo>
                    <a:pt x="850582" y="674370"/>
                    <a:pt x="826770" y="668655"/>
                    <a:pt x="802957" y="661988"/>
                  </a:cubicBezTo>
                  <a:cubicBezTo>
                    <a:pt x="756285" y="646747"/>
                    <a:pt x="712470" y="623888"/>
                    <a:pt x="672465" y="594360"/>
                  </a:cubicBezTo>
                  <a:cubicBezTo>
                    <a:pt x="743903" y="606742"/>
                    <a:pt x="819150" y="595313"/>
                    <a:pt x="884872" y="564832"/>
                  </a:cubicBezTo>
                  <a:cubicBezTo>
                    <a:pt x="876300" y="495300"/>
                    <a:pt x="841057" y="427672"/>
                    <a:pt x="792480" y="376238"/>
                  </a:cubicBezTo>
                  <a:cubicBezTo>
                    <a:pt x="791528" y="375285"/>
                    <a:pt x="791528" y="375285"/>
                    <a:pt x="790575" y="374332"/>
                  </a:cubicBezTo>
                  <a:cubicBezTo>
                    <a:pt x="785813" y="378142"/>
                    <a:pt x="781050" y="381000"/>
                    <a:pt x="776288" y="383857"/>
                  </a:cubicBezTo>
                  <a:cubicBezTo>
                    <a:pt x="700088" y="429578"/>
                    <a:pt x="606743" y="434340"/>
                    <a:pt x="518160" y="439103"/>
                  </a:cubicBezTo>
                  <a:cubicBezTo>
                    <a:pt x="596265" y="421957"/>
                    <a:pt x="667703" y="375285"/>
                    <a:pt x="716280" y="311467"/>
                  </a:cubicBezTo>
                  <a:cubicBezTo>
                    <a:pt x="654368" y="267653"/>
                    <a:pt x="583882" y="234315"/>
                    <a:pt x="514350" y="203835"/>
                  </a:cubicBezTo>
                  <a:cubicBezTo>
                    <a:pt x="481965" y="189547"/>
                    <a:pt x="449580" y="175260"/>
                    <a:pt x="417195" y="161925"/>
                  </a:cubicBezTo>
                  <a:cubicBezTo>
                    <a:pt x="403860" y="175260"/>
                    <a:pt x="388620" y="186690"/>
                    <a:pt x="371475" y="195263"/>
                  </a:cubicBezTo>
                  <a:cubicBezTo>
                    <a:pt x="329565" y="215265"/>
                    <a:pt x="282892" y="219075"/>
                    <a:pt x="236220" y="218122"/>
                  </a:cubicBezTo>
                  <a:cubicBezTo>
                    <a:pt x="268605" y="191453"/>
                    <a:pt x="301942" y="163830"/>
                    <a:pt x="324803" y="127635"/>
                  </a:cubicBezTo>
                  <a:cubicBezTo>
                    <a:pt x="325755" y="126682"/>
                    <a:pt x="325755" y="125730"/>
                    <a:pt x="326708" y="124778"/>
                  </a:cubicBezTo>
                  <a:cubicBezTo>
                    <a:pt x="219075" y="80963"/>
                    <a:pt x="110490" y="39053"/>
                    <a:pt x="0" y="0"/>
                  </a:cubicBezTo>
                  <a:cubicBezTo>
                    <a:pt x="0" y="2857"/>
                    <a:pt x="0" y="4763"/>
                    <a:pt x="0" y="7620"/>
                  </a:cubicBezTo>
                  <a:cubicBezTo>
                    <a:pt x="14288" y="40957"/>
                    <a:pt x="127635" y="297180"/>
                    <a:pt x="323850" y="471488"/>
                  </a:cubicBezTo>
                  <a:cubicBezTo>
                    <a:pt x="520065" y="645795"/>
                    <a:pt x="571500" y="810578"/>
                    <a:pt x="571500" y="810578"/>
                  </a:cubicBezTo>
                  <a:lnTo>
                    <a:pt x="645795" y="824865"/>
                  </a:lnTo>
                  <a:close/>
                </a:path>
              </a:pathLst>
            </a:custGeom>
            <a:solidFill>
              <a:srgbClr val="255B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 flipH="1">
            <a:off x="-810733" y="3035891"/>
            <a:ext cx="1968425" cy="3416883"/>
            <a:chOff x="7981884" y="2154029"/>
            <a:chExt cx="1026344" cy="1781575"/>
          </a:xfrm>
        </p:grpSpPr>
        <p:sp>
          <p:nvSpPr>
            <p:cNvPr id="60" name="Google Shape;60;p2"/>
            <p:cNvSpPr/>
            <p:nvPr/>
          </p:nvSpPr>
          <p:spPr>
            <a:xfrm>
              <a:off x="7981884" y="2154029"/>
              <a:ext cx="1026344" cy="1688503"/>
            </a:xfrm>
            <a:custGeom>
              <a:avLst/>
              <a:gdLst/>
              <a:ahLst/>
              <a:cxnLst/>
              <a:rect l="l" t="t" r="r" b="b"/>
              <a:pathLst>
                <a:path w="1026344" h="1688503" extrusionOk="0">
                  <a:moveTo>
                    <a:pt x="224555" y="1223284"/>
                  </a:moveTo>
                  <a:cubicBezTo>
                    <a:pt x="165500" y="1170897"/>
                    <a:pt x="100730" y="1123272"/>
                    <a:pt x="54057" y="1059454"/>
                  </a:cubicBezTo>
                  <a:cubicBezTo>
                    <a:pt x="7385" y="995637"/>
                    <a:pt x="-17380" y="908959"/>
                    <a:pt x="14052" y="836569"/>
                  </a:cubicBezTo>
                  <a:cubicBezTo>
                    <a:pt x="45485" y="764179"/>
                    <a:pt x="149307" y="725127"/>
                    <a:pt x="209315" y="776562"/>
                  </a:cubicBezTo>
                  <a:cubicBezTo>
                    <a:pt x="234080" y="797517"/>
                    <a:pt x="258845" y="831807"/>
                    <a:pt x="288373" y="819424"/>
                  </a:cubicBezTo>
                  <a:cubicBezTo>
                    <a:pt x="315995" y="807994"/>
                    <a:pt x="312185" y="766084"/>
                    <a:pt x="296945" y="740367"/>
                  </a:cubicBezTo>
                  <a:cubicBezTo>
                    <a:pt x="271227" y="698457"/>
                    <a:pt x="230270" y="667977"/>
                    <a:pt x="193123" y="635592"/>
                  </a:cubicBezTo>
                  <a:cubicBezTo>
                    <a:pt x="155975" y="603207"/>
                    <a:pt x="119780" y="565107"/>
                    <a:pt x="110255" y="516529"/>
                  </a:cubicBezTo>
                  <a:cubicBezTo>
                    <a:pt x="100730" y="467952"/>
                    <a:pt x="129305" y="409849"/>
                    <a:pt x="177882" y="403182"/>
                  </a:cubicBezTo>
                  <a:cubicBezTo>
                    <a:pt x="195980" y="401277"/>
                    <a:pt x="215030" y="406039"/>
                    <a:pt x="232175" y="399372"/>
                  </a:cubicBezTo>
                  <a:cubicBezTo>
                    <a:pt x="260750" y="388894"/>
                    <a:pt x="270275" y="350794"/>
                    <a:pt x="263607" y="320314"/>
                  </a:cubicBezTo>
                  <a:cubicBezTo>
                    <a:pt x="256940" y="289834"/>
                    <a:pt x="237890" y="264117"/>
                    <a:pt x="227412" y="235542"/>
                  </a:cubicBezTo>
                  <a:cubicBezTo>
                    <a:pt x="189312" y="133624"/>
                    <a:pt x="271227" y="6942"/>
                    <a:pt x="379812" y="274"/>
                  </a:cubicBezTo>
                  <a:cubicBezTo>
                    <a:pt x="488398" y="-6393"/>
                    <a:pt x="585552" y="109812"/>
                    <a:pt x="560787" y="215539"/>
                  </a:cubicBezTo>
                  <a:cubicBezTo>
                    <a:pt x="553167" y="247924"/>
                    <a:pt x="536023" y="279357"/>
                    <a:pt x="533165" y="312694"/>
                  </a:cubicBezTo>
                  <a:cubicBezTo>
                    <a:pt x="531260" y="346032"/>
                    <a:pt x="552215" y="386037"/>
                    <a:pt x="585552" y="385084"/>
                  </a:cubicBezTo>
                  <a:cubicBezTo>
                    <a:pt x="619842" y="384132"/>
                    <a:pt x="638892" y="346032"/>
                    <a:pt x="667467" y="327934"/>
                  </a:cubicBezTo>
                  <a:cubicBezTo>
                    <a:pt x="715092" y="297454"/>
                    <a:pt x="783673" y="331744"/>
                    <a:pt x="805580" y="384132"/>
                  </a:cubicBezTo>
                  <a:cubicBezTo>
                    <a:pt x="827487" y="436519"/>
                    <a:pt x="813200" y="497479"/>
                    <a:pt x="790340" y="548914"/>
                  </a:cubicBezTo>
                  <a:cubicBezTo>
                    <a:pt x="767480" y="600349"/>
                    <a:pt x="735095" y="648927"/>
                    <a:pt x="718902" y="703219"/>
                  </a:cubicBezTo>
                  <a:cubicBezTo>
                    <a:pt x="713187" y="722269"/>
                    <a:pt x="710330" y="746082"/>
                    <a:pt x="726523" y="758464"/>
                  </a:cubicBezTo>
                  <a:cubicBezTo>
                    <a:pt x="751287" y="778467"/>
                    <a:pt x="783673" y="747987"/>
                    <a:pt x="809390" y="729889"/>
                  </a:cubicBezTo>
                  <a:cubicBezTo>
                    <a:pt x="872255" y="687027"/>
                    <a:pt x="965600" y="726079"/>
                    <a:pt x="1001795" y="792754"/>
                  </a:cubicBezTo>
                  <a:cubicBezTo>
                    <a:pt x="1037990" y="860382"/>
                    <a:pt x="1029417" y="942297"/>
                    <a:pt x="1006557" y="1015639"/>
                  </a:cubicBezTo>
                  <a:lnTo>
                    <a:pt x="1006557" y="1015639"/>
                  </a:lnTo>
                  <a:cubicBezTo>
                    <a:pt x="970362" y="1133749"/>
                    <a:pt x="903687" y="1237572"/>
                    <a:pt x="835107" y="1338537"/>
                  </a:cubicBezTo>
                  <a:cubicBezTo>
                    <a:pt x="768432" y="1436644"/>
                    <a:pt x="715092" y="1549992"/>
                    <a:pt x="645560" y="1643337"/>
                  </a:cubicBezTo>
                  <a:cubicBezTo>
                    <a:pt x="547452" y="1775734"/>
                    <a:pt x="504590" y="1582377"/>
                    <a:pt x="457917" y="1506177"/>
                  </a:cubicBezTo>
                  <a:cubicBezTo>
                    <a:pt x="396005" y="1401402"/>
                    <a:pt x="316948" y="1305199"/>
                    <a:pt x="224555" y="1223284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212802" y="2446819"/>
              <a:ext cx="551152" cy="1488785"/>
            </a:xfrm>
            <a:custGeom>
              <a:avLst/>
              <a:gdLst/>
              <a:ahLst/>
              <a:cxnLst/>
              <a:rect l="l" t="t" r="r" b="b"/>
              <a:pathLst>
                <a:path w="551152" h="1488785" extrusionOk="0">
                  <a:moveTo>
                    <a:pt x="550849" y="615216"/>
                  </a:moveTo>
                  <a:cubicBezTo>
                    <a:pt x="552754" y="610454"/>
                    <a:pt x="545134" y="608549"/>
                    <a:pt x="543229" y="613311"/>
                  </a:cubicBezTo>
                  <a:cubicBezTo>
                    <a:pt x="447026" y="844769"/>
                    <a:pt x="381304" y="1084799"/>
                    <a:pt x="356539" y="1333401"/>
                  </a:cubicBezTo>
                  <a:cubicBezTo>
                    <a:pt x="339394" y="1060034"/>
                    <a:pt x="306057" y="786666"/>
                    <a:pt x="257479" y="517109"/>
                  </a:cubicBezTo>
                  <a:cubicBezTo>
                    <a:pt x="257479" y="517109"/>
                    <a:pt x="257479" y="517109"/>
                    <a:pt x="257479" y="517109"/>
                  </a:cubicBezTo>
                  <a:cubicBezTo>
                    <a:pt x="286054" y="420906"/>
                    <a:pt x="324154" y="328514"/>
                    <a:pt x="372732" y="239931"/>
                  </a:cubicBezTo>
                  <a:cubicBezTo>
                    <a:pt x="375589" y="235169"/>
                    <a:pt x="368921" y="231359"/>
                    <a:pt x="366064" y="236121"/>
                  </a:cubicBezTo>
                  <a:cubicBezTo>
                    <a:pt x="319392" y="319941"/>
                    <a:pt x="282244" y="408524"/>
                    <a:pt x="253669" y="500916"/>
                  </a:cubicBezTo>
                  <a:cubicBezTo>
                    <a:pt x="243192" y="441861"/>
                    <a:pt x="231762" y="383759"/>
                    <a:pt x="219379" y="325656"/>
                  </a:cubicBezTo>
                  <a:cubicBezTo>
                    <a:pt x="197471" y="217071"/>
                    <a:pt x="171754" y="109439"/>
                    <a:pt x="145084" y="2759"/>
                  </a:cubicBezTo>
                  <a:cubicBezTo>
                    <a:pt x="144132" y="-2004"/>
                    <a:pt x="136512" y="-99"/>
                    <a:pt x="137464" y="4664"/>
                  </a:cubicBezTo>
                  <a:cubicBezTo>
                    <a:pt x="166039" y="116106"/>
                    <a:pt x="191757" y="228501"/>
                    <a:pt x="214617" y="341849"/>
                  </a:cubicBezTo>
                  <a:cubicBezTo>
                    <a:pt x="172707" y="301844"/>
                    <a:pt x="130796" y="262791"/>
                    <a:pt x="89839" y="222786"/>
                  </a:cubicBezTo>
                  <a:cubicBezTo>
                    <a:pt x="86029" y="218976"/>
                    <a:pt x="80314" y="224691"/>
                    <a:pt x="84124" y="228501"/>
                  </a:cubicBezTo>
                  <a:cubicBezTo>
                    <a:pt x="127939" y="270411"/>
                    <a:pt x="172707" y="312321"/>
                    <a:pt x="216521" y="354231"/>
                  </a:cubicBezTo>
                  <a:cubicBezTo>
                    <a:pt x="216521" y="354231"/>
                    <a:pt x="217474" y="355184"/>
                    <a:pt x="217474" y="355184"/>
                  </a:cubicBezTo>
                  <a:cubicBezTo>
                    <a:pt x="258432" y="555209"/>
                    <a:pt x="289864" y="757139"/>
                    <a:pt x="313676" y="959069"/>
                  </a:cubicBezTo>
                  <a:cubicBezTo>
                    <a:pt x="222237" y="839054"/>
                    <a:pt x="119367" y="727611"/>
                    <a:pt x="6971" y="626646"/>
                  </a:cubicBezTo>
                  <a:cubicBezTo>
                    <a:pt x="3162" y="622836"/>
                    <a:pt x="-2554" y="628551"/>
                    <a:pt x="1257" y="632361"/>
                  </a:cubicBezTo>
                  <a:cubicBezTo>
                    <a:pt x="116509" y="736184"/>
                    <a:pt x="222237" y="850484"/>
                    <a:pt x="314629" y="974309"/>
                  </a:cubicBezTo>
                  <a:cubicBezTo>
                    <a:pt x="321296" y="1035269"/>
                    <a:pt x="327964" y="1096229"/>
                    <a:pt x="333679" y="1157189"/>
                  </a:cubicBezTo>
                  <a:cubicBezTo>
                    <a:pt x="343204" y="1265774"/>
                    <a:pt x="350824" y="1375311"/>
                    <a:pt x="355587" y="1484849"/>
                  </a:cubicBezTo>
                  <a:cubicBezTo>
                    <a:pt x="355587" y="1489611"/>
                    <a:pt x="363207" y="1490564"/>
                    <a:pt x="363207" y="1484849"/>
                  </a:cubicBezTo>
                  <a:cubicBezTo>
                    <a:pt x="361301" y="1450559"/>
                    <a:pt x="360349" y="1417221"/>
                    <a:pt x="357492" y="1382931"/>
                  </a:cubicBezTo>
                  <a:cubicBezTo>
                    <a:pt x="357492" y="1381979"/>
                    <a:pt x="358444" y="1381979"/>
                    <a:pt x="358444" y="1381026"/>
                  </a:cubicBezTo>
                  <a:cubicBezTo>
                    <a:pt x="382257" y="1115279"/>
                    <a:pt x="449884" y="860009"/>
                    <a:pt x="550849" y="615216"/>
                  </a:cubicBezTo>
                  <a:close/>
                </a:path>
              </a:pathLst>
            </a:custGeom>
            <a:solidFill>
              <a:srgbClr val="192B3E"/>
            </a:solidFill>
            <a:ln w="9525" cap="flat" cmpd="sng">
              <a:solidFill>
                <a:srgbClr val="317A6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 flipH="1">
            <a:off x="10214977" y="4816069"/>
            <a:ext cx="2375470" cy="2361002"/>
            <a:chOff x="2327129" y="3221103"/>
            <a:chExt cx="1159671" cy="1202017"/>
          </a:xfrm>
        </p:grpSpPr>
        <p:sp>
          <p:nvSpPr>
            <p:cNvPr id="63" name="Google Shape;63;p2"/>
            <p:cNvSpPr/>
            <p:nvPr/>
          </p:nvSpPr>
          <p:spPr>
            <a:xfrm>
              <a:off x="2943611" y="3343976"/>
              <a:ext cx="543189" cy="1006792"/>
            </a:xfrm>
            <a:custGeom>
              <a:avLst/>
              <a:gdLst/>
              <a:ahLst/>
              <a:cxnLst/>
              <a:rect l="l" t="t" r="r" b="b"/>
              <a:pathLst>
                <a:path w="543189" h="1006792" extrusionOk="0">
                  <a:moveTo>
                    <a:pt x="42175" y="986790"/>
                  </a:moveTo>
                  <a:cubicBezTo>
                    <a:pt x="12647" y="913447"/>
                    <a:pt x="10742" y="897255"/>
                    <a:pt x="2170" y="818197"/>
                  </a:cubicBezTo>
                  <a:cubicBezTo>
                    <a:pt x="-6403" y="739140"/>
                    <a:pt x="9790" y="655320"/>
                    <a:pt x="62177" y="596265"/>
                  </a:cubicBezTo>
                  <a:cubicBezTo>
                    <a:pt x="99325" y="554355"/>
                    <a:pt x="152665" y="527685"/>
                    <a:pt x="182192" y="480060"/>
                  </a:cubicBezTo>
                  <a:cubicBezTo>
                    <a:pt x="207910" y="439103"/>
                    <a:pt x="212672" y="387667"/>
                    <a:pt x="230770" y="342900"/>
                  </a:cubicBezTo>
                  <a:cubicBezTo>
                    <a:pt x="288872" y="198120"/>
                    <a:pt x="471752" y="139065"/>
                    <a:pt x="543190" y="0"/>
                  </a:cubicBezTo>
                  <a:cubicBezTo>
                    <a:pt x="516520" y="165735"/>
                    <a:pt x="486040" y="340042"/>
                    <a:pt x="376502" y="467678"/>
                  </a:cubicBezTo>
                  <a:cubicBezTo>
                    <a:pt x="345070" y="503872"/>
                    <a:pt x="307922" y="535305"/>
                    <a:pt x="280300" y="574357"/>
                  </a:cubicBezTo>
                  <a:cubicBezTo>
                    <a:pt x="232675" y="641032"/>
                    <a:pt x="216482" y="722947"/>
                    <a:pt x="194575" y="801053"/>
                  </a:cubicBezTo>
                  <a:cubicBezTo>
                    <a:pt x="172667" y="879157"/>
                    <a:pt x="139330" y="960120"/>
                    <a:pt x="72655" y="1006792"/>
                  </a:cubicBezTo>
                  <a:lnTo>
                    <a:pt x="42175" y="986790"/>
                  </a:ln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64;p2"/>
            <p:cNvGrpSpPr/>
            <p:nvPr/>
          </p:nvGrpSpPr>
          <p:grpSpPr>
            <a:xfrm>
              <a:off x="2970533" y="3650680"/>
              <a:ext cx="488180" cy="772440"/>
              <a:chOff x="2970533" y="3650680"/>
              <a:chExt cx="488180" cy="772440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2970533" y="3650680"/>
                <a:ext cx="488180" cy="772440"/>
              </a:xfrm>
              <a:custGeom>
                <a:avLst/>
                <a:gdLst/>
                <a:ahLst/>
                <a:cxnLst/>
                <a:rect l="l" t="t" r="r" b="b"/>
                <a:pathLst>
                  <a:path w="488180" h="772440" extrusionOk="0">
                    <a:moveTo>
                      <a:pt x="344818" y="164783"/>
                    </a:moveTo>
                    <a:lnTo>
                      <a:pt x="344818" y="164783"/>
                    </a:lnTo>
                    <a:cubicBezTo>
                      <a:pt x="406730" y="125730"/>
                      <a:pt x="472453" y="73343"/>
                      <a:pt x="481025" y="0"/>
                    </a:cubicBezTo>
                    <a:cubicBezTo>
                      <a:pt x="503885" y="180975"/>
                      <a:pt x="471500" y="368618"/>
                      <a:pt x="390538" y="532448"/>
                    </a:cubicBezTo>
                    <a:cubicBezTo>
                      <a:pt x="336245" y="641985"/>
                      <a:pt x="248615" y="748665"/>
                      <a:pt x="127648" y="769620"/>
                    </a:cubicBezTo>
                    <a:cubicBezTo>
                      <a:pt x="86690" y="777240"/>
                      <a:pt x="37160" y="770573"/>
                      <a:pt x="13348" y="735330"/>
                    </a:cubicBezTo>
                    <a:cubicBezTo>
                      <a:pt x="-5702" y="706755"/>
                      <a:pt x="-940" y="669608"/>
                      <a:pt x="6680" y="636270"/>
                    </a:cubicBezTo>
                    <a:cubicBezTo>
                      <a:pt x="30493" y="533400"/>
                      <a:pt x="79070" y="437198"/>
                      <a:pt x="147650" y="357188"/>
                    </a:cubicBezTo>
                    <a:cubicBezTo>
                      <a:pt x="176225" y="323850"/>
                      <a:pt x="193370" y="282893"/>
                      <a:pt x="223850" y="251460"/>
                    </a:cubicBezTo>
                    <a:cubicBezTo>
                      <a:pt x="259093" y="216218"/>
                      <a:pt x="303860" y="191453"/>
                      <a:pt x="344818" y="164783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0879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026042" y="3780379"/>
                <a:ext cx="390274" cy="639594"/>
              </a:xfrm>
              <a:custGeom>
                <a:avLst/>
                <a:gdLst/>
                <a:ahLst/>
                <a:cxnLst/>
                <a:rect l="l" t="t" r="r" b="b"/>
                <a:pathLst>
                  <a:path w="390274" h="639594" extrusionOk="0">
                    <a:moveTo>
                      <a:pt x="382654" y="2699"/>
                    </a:moveTo>
                    <a:cubicBezTo>
                      <a:pt x="359794" y="93187"/>
                      <a:pt x="306454" y="173197"/>
                      <a:pt x="257877" y="251302"/>
                    </a:cubicBezTo>
                    <a:cubicBezTo>
                      <a:pt x="205489" y="334169"/>
                      <a:pt x="151197" y="417037"/>
                      <a:pt x="95952" y="497999"/>
                    </a:cubicBezTo>
                    <a:cubicBezTo>
                      <a:pt x="64519" y="543719"/>
                      <a:pt x="33087" y="588487"/>
                      <a:pt x="702" y="634207"/>
                    </a:cubicBezTo>
                    <a:cubicBezTo>
                      <a:pt x="-2156" y="638017"/>
                      <a:pt x="4512" y="641827"/>
                      <a:pt x="6417" y="638017"/>
                    </a:cubicBezTo>
                    <a:cubicBezTo>
                      <a:pt x="64519" y="557054"/>
                      <a:pt x="121669" y="474187"/>
                      <a:pt x="176914" y="391319"/>
                    </a:cubicBezTo>
                    <a:cubicBezTo>
                      <a:pt x="230254" y="310357"/>
                      <a:pt x="284547" y="229394"/>
                      <a:pt x="332172" y="144622"/>
                    </a:cubicBezTo>
                    <a:cubicBezTo>
                      <a:pt x="356937" y="100807"/>
                      <a:pt x="378844" y="55087"/>
                      <a:pt x="390274" y="5557"/>
                    </a:cubicBezTo>
                    <a:cubicBezTo>
                      <a:pt x="390274" y="-158"/>
                      <a:pt x="383607" y="-2063"/>
                      <a:pt x="382654" y="2699"/>
                    </a:cubicBezTo>
                    <a:lnTo>
                      <a:pt x="382654" y="26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0879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" name="Google Shape;67;p2"/>
            <p:cNvGrpSpPr/>
            <p:nvPr/>
          </p:nvGrpSpPr>
          <p:grpSpPr>
            <a:xfrm>
              <a:off x="2327129" y="3565908"/>
              <a:ext cx="479314" cy="778311"/>
              <a:chOff x="2327129" y="3565908"/>
              <a:chExt cx="479314" cy="778311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2327129" y="3565908"/>
                <a:ext cx="479314" cy="778311"/>
              </a:xfrm>
              <a:custGeom>
                <a:avLst/>
                <a:gdLst/>
                <a:ahLst/>
                <a:cxnLst/>
                <a:rect l="l" t="t" r="r" b="b"/>
                <a:pathLst>
                  <a:path w="479314" h="778311" extrusionOk="0">
                    <a:moveTo>
                      <a:pt x="143355" y="166688"/>
                    </a:moveTo>
                    <a:lnTo>
                      <a:pt x="143355" y="166688"/>
                    </a:lnTo>
                    <a:cubicBezTo>
                      <a:pt x="81442" y="126683"/>
                      <a:pt x="17625" y="73343"/>
                      <a:pt x="9052" y="0"/>
                    </a:cubicBezTo>
                    <a:cubicBezTo>
                      <a:pt x="-16665" y="180975"/>
                      <a:pt x="12862" y="369570"/>
                      <a:pt x="91920" y="534353"/>
                    </a:cubicBezTo>
                    <a:cubicBezTo>
                      <a:pt x="144307" y="644843"/>
                      <a:pt x="230985" y="752475"/>
                      <a:pt x="351000" y="775335"/>
                    </a:cubicBezTo>
                    <a:cubicBezTo>
                      <a:pt x="391957" y="782955"/>
                      <a:pt x="441487" y="777240"/>
                      <a:pt x="465300" y="742950"/>
                    </a:cubicBezTo>
                    <a:cubicBezTo>
                      <a:pt x="484350" y="715328"/>
                      <a:pt x="480540" y="677228"/>
                      <a:pt x="473872" y="643890"/>
                    </a:cubicBezTo>
                    <a:cubicBezTo>
                      <a:pt x="451965" y="541020"/>
                      <a:pt x="404340" y="443865"/>
                      <a:pt x="336712" y="362903"/>
                    </a:cubicBezTo>
                    <a:cubicBezTo>
                      <a:pt x="308137" y="328613"/>
                      <a:pt x="291945" y="288608"/>
                      <a:pt x="261465" y="256222"/>
                    </a:cubicBezTo>
                    <a:cubicBezTo>
                      <a:pt x="228127" y="219075"/>
                      <a:pt x="184312" y="193358"/>
                      <a:pt x="143355" y="1666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0879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371330" y="3695326"/>
                <a:ext cx="379966" cy="644637"/>
              </a:xfrm>
              <a:custGeom>
                <a:avLst/>
                <a:gdLst/>
                <a:ahLst/>
                <a:cxnLst/>
                <a:rect l="l" t="t" r="r" b="b"/>
                <a:pathLst>
                  <a:path w="379966" h="644637" extrusionOk="0">
                    <a:moveTo>
                      <a:pt x="93" y="4884"/>
                    </a:moveTo>
                    <a:cubicBezTo>
                      <a:pt x="21048" y="95372"/>
                      <a:pt x="73436" y="176334"/>
                      <a:pt x="121061" y="254439"/>
                    </a:cubicBezTo>
                    <a:cubicBezTo>
                      <a:pt x="172496" y="338259"/>
                      <a:pt x="224883" y="422079"/>
                      <a:pt x="279176" y="503994"/>
                    </a:cubicBezTo>
                    <a:cubicBezTo>
                      <a:pt x="310608" y="550667"/>
                      <a:pt x="342041" y="597339"/>
                      <a:pt x="373473" y="643059"/>
                    </a:cubicBezTo>
                    <a:cubicBezTo>
                      <a:pt x="376331" y="646869"/>
                      <a:pt x="382046" y="643059"/>
                      <a:pt x="379188" y="639249"/>
                    </a:cubicBezTo>
                    <a:cubicBezTo>
                      <a:pt x="322991" y="559239"/>
                      <a:pt x="268698" y="478277"/>
                      <a:pt x="216311" y="395409"/>
                    </a:cubicBezTo>
                    <a:cubicBezTo>
                      <a:pt x="164876" y="314447"/>
                      <a:pt x="112488" y="232532"/>
                      <a:pt x="65816" y="148712"/>
                    </a:cubicBezTo>
                    <a:cubicBezTo>
                      <a:pt x="40098" y="102039"/>
                      <a:pt x="17238" y="54414"/>
                      <a:pt x="5808" y="2027"/>
                    </a:cubicBezTo>
                    <a:cubicBezTo>
                      <a:pt x="5808" y="-1783"/>
                      <a:pt x="-859" y="122"/>
                      <a:pt x="93" y="4884"/>
                    </a:cubicBezTo>
                    <a:lnTo>
                      <a:pt x="93" y="48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0879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2774303" y="3274443"/>
              <a:ext cx="455089" cy="1142346"/>
              <a:chOff x="2774303" y="3274443"/>
              <a:chExt cx="455089" cy="1142346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2774303" y="3274443"/>
                <a:ext cx="455089" cy="1142346"/>
              </a:xfrm>
              <a:custGeom>
                <a:avLst/>
                <a:gdLst/>
                <a:ahLst/>
                <a:cxnLst/>
                <a:rect l="l" t="t" r="r" b="b"/>
                <a:pathLst>
                  <a:path w="455089" h="1142346" extrusionOk="0">
                    <a:moveTo>
                      <a:pt x="47654" y="642938"/>
                    </a:moveTo>
                    <a:cubicBezTo>
                      <a:pt x="75276" y="588645"/>
                      <a:pt x="114329" y="539115"/>
                      <a:pt x="123854" y="479108"/>
                    </a:cubicBezTo>
                    <a:cubicBezTo>
                      <a:pt x="132426" y="424815"/>
                      <a:pt x="116233" y="368618"/>
                      <a:pt x="128616" y="315278"/>
                    </a:cubicBezTo>
                    <a:cubicBezTo>
                      <a:pt x="141951" y="256223"/>
                      <a:pt x="188623" y="211455"/>
                      <a:pt x="227676" y="164783"/>
                    </a:cubicBezTo>
                    <a:cubicBezTo>
                      <a:pt x="266729" y="118110"/>
                      <a:pt x="302923" y="60008"/>
                      <a:pt x="289589" y="0"/>
                    </a:cubicBezTo>
                    <a:cubicBezTo>
                      <a:pt x="391506" y="137160"/>
                      <a:pt x="447704" y="307658"/>
                      <a:pt x="454371" y="478155"/>
                    </a:cubicBezTo>
                    <a:cubicBezTo>
                      <a:pt x="461039" y="649605"/>
                      <a:pt x="421033" y="821055"/>
                      <a:pt x="345786" y="974408"/>
                    </a:cubicBezTo>
                    <a:cubicBezTo>
                      <a:pt x="322926" y="1021080"/>
                      <a:pt x="296256" y="1067753"/>
                      <a:pt x="255298" y="1101090"/>
                    </a:cubicBezTo>
                    <a:cubicBezTo>
                      <a:pt x="215294" y="1134428"/>
                      <a:pt x="159096" y="1152525"/>
                      <a:pt x="109566" y="1136333"/>
                    </a:cubicBezTo>
                    <a:cubicBezTo>
                      <a:pt x="109566" y="1136333"/>
                      <a:pt x="109566" y="1136333"/>
                      <a:pt x="109566" y="1136333"/>
                    </a:cubicBezTo>
                    <a:cubicBezTo>
                      <a:pt x="31461" y="1110615"/>
                      <a:pt x="20983" y="997268"/>
                      <a:pt x="7649" y="927735"/>
                    </a:cubicBezTo>
                    <a:cubicBezTo>
                      <a:pt x="-10449" y="831533"/>
                      <a:pt x="3838" y="729615"/>
                      <a:pt x="47654" y="6429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0879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908872" y="3416604"/>
                <a:ext cx="171475" cy="997883"/>
              </a:xfrm>
              <a:custGeom>
                <a:avLst/>
                <a:gdLst/>
                <a:ahLst/>
                <a:cxnLst/>
                <a:rect l="l" t="t" r="r" b="b"/>
                <a:pathLst>
                  <a:path w="171475" h="997883" extrusionOk="0">
                    <a:moveTo>
                      <a:pt x="15002" y="993219"/>
                    </a:moveTo>
                    <a:cubicBezTo>
                      <a:pt x="-25003" y="727472"/>
                      <a:pt x="99774" y="474107"/>
                      <a:pt x="150257" y="218837"/>
                    </a:cubicBezTo>
                    <a:cubicBezTo>
                      <a:pt x="164544" y="147399"/>
                      <a:pt x="173117" y="75962"/>
                      <a:pt x="171212" y="3572"/>
                    </a:cubicBezTo>
                    <a:cubicBezTo>
                      <a:pt x="171212" y="-1191"/>
                      <a:pt x="163592" y="-1191"/>
                      <a:pt x="163592" y="3572"/>
                    </a:cubicBezTo>
                    <a:cubicBezTo>
                      <a:pt x="168354" y="271224"/>
                      <a:pt x="40719" y="516017"/>
                      <a:pt x="7382" y="777954"/>
                    </a:cubicBezTo>
                    <a:cubicBezTo>
                      <a:pt x="-2143" y="850344"/>
                      <a:pt x="-3096" y="923687"/>
                      <a:pt x="8334" y="995124"/>
                    </a:cubicBezTo>
                    <a:cubicBezTo>
                      <a:pt x="9287" y="999887"/>
                      <a:pt x="15954" y="997982"/>
                      <a:pt x="15002" y="993219"/>
                    </a:cubicBezTo>
                    <a:lnTo>
                      <a:pt x="15002" y="9932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0879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2620449" y="3221103"/>
              <a:ext cx="262493" cy="1166812"/>
            </a:xfrm>
            <a:custGeom>
              <a:avLst/>
              <a:gdLst/>
              <a:ahLst/>
              <a:cxnLst/>
              <a:rect l="l" t="t" r="r" b="b"/>
              <a:pathLst>
                <a:path w="262493" h="1166812" extrusionOk="0">
                  <a:moveTo>
                    <a:pt x="202459" y="1166813"/>
                  </a:moveTo>
                  <a:cubicBezTo>
                    <a:pt x="134832" y="1117282"/>
                    <a:pt x="124354" y="1103948"/>
                    <a:pt x="72919" y="1037272"/>
                  </a:cubicBezTo>
                  <a:cubicBezTo>
                    <a:pt x="21484" y="971550"/>
                    <a:pt x="-10901" y="886777"/>
                    <a:pt x="3387" y="803910"/>
                  </a:cubicBezTo>
                  <a:cubicBezTo>
                    <a:pt x="13864" y="745807"/>
                    <a:pt x="46249" y="691515"/>
                    <a:pt x="47202" y="632460"/>
                  </a:cubicBezTo>
                  <a:cubicBezTo>
                    <a:pt x="47202" y="581025"/>
                    <a:pt x="23389" y="532447"/>
                    <a:pt x="13864" y="481965"/>
                  </a:cubicBezTo>
                  <a:cubicBezTo>
                    <a:pt x="-14711" y="319088"/>
                    <a:pt x="116734" y="163830"/>
                    <a:pt x="103399" y="0"/>
                  </a:cubicBezTo>
                  <a:cubicBezTo>
                    <a:pt x="171979" y="163830"/>
                    <a:pt x="242464" y="338138"/>
                    <a:pt x="214842" y="512445"/>
                  </a:cubicBezTo>
                  <a:cubicBezTo>
                    <a:pt x="207222" y="561975"/>
                    <a:pt x="191029" y="611505"/>
                    <a:pt x="188172" y="661988"/>
                  </a:cubicBezTo>
                  <a:cubicBezTo>
                    <a:pt x="182457" y="747713"/>
                    <a:pt x="213889" y="831532"/>
                    <a:pt x="237702" y="913447"/>
                  </a:cubicBezTo>
                  <a:cubicBezTo>
                    <a:pt x="261514" y="996315"/>
                    <a:pt x="276754" y="1087755"/>
                    <a:pt x="242464" y="1165860"/>
                  </a:cubicBezTo>
                  <a:lnTo>
                    <a:pt x="202459" y="1166813"/>
                  </a:ln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 rot="-802248" flipH="1">
            <a:off x="3829076" y="3023598"/>
            <a:ext cx="2375255" cy="3417623"/>
          </a:xfrm>
          <a:custGeom>
            <a:avLst/>
            <a:gdLst/>
            <a:ahLst/>
            <a:cxnLst/>
            <a:rect l="l" t="t" r="r" b="b"/>
            <a:pathLst>
              <a:path w="1109662" h="1587610" extrusionOk="0">
                <a:moveTo>
                  <a:pt x="828675" y="1237922"/>
                </a:moveTo>
                <a:cubicBezTo>
                  <a:pt x="626745" y="1089332"/>
                  <a:pt x="549592" y="938837"/>
                  <a:pt x="404813" y="799772"/>
                </a:cubicBezTo>
                <a:cubicBezTo>
                  <a:pt x="650557" y="878829"/>
                  <a:pt x="809625" y="1168389"/>
                  <a:pt x="828675" y="1230302"/>
                </a:cubicBezTo>
                <a:cubicBezTo>
                  <a:pt x="828675" y="1131242"/>
                  <a:pt x="818197" y="1031229"/>
                  <a:pt x="796290" y="934074"/>
                </a:cubicBezTo>
                <a:cubicBezTo>
                  <a:pt x="678180" y="833109"/>
                  <a:pt x="554355" y="775959"/>
                  <a:pt x="458153" y="632132"/>
                </a:cubicBezTo>
                <a:cubicBezTo>
                  <a:pt x="611505" y="670232"/>
                  <a:pt x="753428" y="850254"/>
                  <a:pt x="792480" y="919787"/>
                </a:cubicBezTo>
                <a:cubicBezTo>
                  <a:pt x="771525" y="834062"/>
                  <a:pt x="742950" y="749289"/>
                  <a:pt x="704850" y="669279"/>
                </a:cubicBezTo>
                <a:cubicBezTo>
                  <a:pt x="588645" y="611177"/>
                  <a:pt x="485775" y="535929"/>
                  <a:pt x="399097" y="446394"/>
                </a:cubicBezTo>
                <a:cubicBezTo>
                  <a:pt x="509588" y="476874"/>
                  <a:pt x="610553" y="541644"/>
                  <a:pt x="684847" y="628322"/>
                </a:cubicBezTo>
                <a:cubicBezTo>
                  <a:pt x="652463" y="566409"/>
                  <a:pt x="615315" y="506402"/>
                  <a:pt x="573405" y="449252"/>
                </a:cubicBezTo>
                <a:cubicBezTo>
                  <a:pt x="568642" y="450204"/>
                  <a:pt x="564832" y="452109"/>
                  <a:pt x="560070" y="453062"/>
                </a:cubicBezTo>
                <a:cubicBezTo>
                  <a:pt x="461010" y="429249"/>
                  <a:pt x="371475" y="376862"/>
                  <a:pt x="305753" y="304472"/>
                </a:cubicBezTo>
                <a:cubicBezTo>
                  <a:pt x="390525" y="318759"/>
                  <a:pt x="471488" y="354002"/>
                  <a:pt x="539115" y="405437"/>
                </a:cubicBezTo>
                <a:cubicBezTo>
                  <a:pt x="512445" y="373052"/>
                  <a:pt x="483870" y="341619"/>
                  <a:pt x="454342" y="311139"/>
                </a:cubicBezTo>
                <a:cubicBezTo>
                  <a:pt x="439103" y="310187"/>
                  <a:pt x="387667" y="300662"/>
                  <a:pt x="387667" y="300662"/>
                </a:cubicBezTo>
                <a:cubicBezTo>
                  <a:pt x="303847" y="278754"/>
                  <a:pt x="229553" y="241607"/>
                  <a:pt x="156210" y="198744"/>
                </a:cubicBezTo>
                <a:cubicBezTo>
                  <a:pt x="224790" y="199697"/>
                  <a:pt x="398145" y="273039"/>
                  <a:pt x="445770" y="301614"/>
                </a:cubicBezTo>
                <a:cubicBezTo>
                  <a:pt x="404813" y="260657"/>
                  <a:pt x="360997" y="222557"/>
                  <a:pt x="315278" y="188267"/>
                </a:cubicBezTo>
                <a:cubicBezTo>
                  <a:pt x="313372" y="188267"/>
                  <a:pt x="311467" y="188267"/>
                  <a:pt x="310515" y="189219"/>
                </a:cubicBezTo>
                <a:cubicBezTo>
                  <a:pt x="247650" y="183504"/>
                  <a:pt x="188595" y="155882"/>
                  <a:pt x="138113" y="120639"/>
                </a:cubicBezTo>
                <a:cubicBezTo>
                  <a:pt x="87630" y="85397"/>
                  <a:pt x="44767" y="42534"/>
                  <a:pt x="0" y="1577"/>
                </a:cubicBezTo>
                <a:cubicBezTo>
                  <a:pt x="151447" y="-15568"/>
                  <a:pt x="236220" y="111114"/>
                  <a:pt x="326707" y="187314"/>
                </a:cubicBezTo>
                <a:cubicBezTo>
                  <a:pt x="326707" y="187314"/>
                  <a:pt x="325755" y="187314"/>
                  <a:pt x="325755" y="187314"/>
                </a:cubicBezTo>
                <a:cubicBezTo>
                  <a:pt x="367665" y="218747"/>
                  <a:pt x="407670" y="252084"/>
                  <a:pt x="444817" y="288279"/>
                </a:cubicBezTo>
                <a:cubicBezTo>
                  <a:pt x="416242" y="201602"/>
                  <a:pt x="375285" y="117782"/>
                  <a:pt x="331470" y="34914"/>
                </a:cubicBezTo>
                <a:cubicBezTo>
                  <a:pt x="404813" y="97779"/>
                  <a:pt x="452438" y="185409"/>
                  <a:pt x="461963" y="275897"/>
                </a:cubicBezTo>
                <a:cubicBezTo>
                  <a:pt x="461963" y="275897"/>
                  <a:pt x="459105" y="292089"/>
                  <a:pt x="454342" y="297804"/>
                </a:cubicBezTo>
                <a:cubicBezTo>
                  <a:pt x="501967" y="344477"/>
                  <a:pt x="546735" y="394007"/>
                  <a:pt x="585788" y="446394"/>
                </a:cubicBezTo>
                <a:lnTo>
                  <a:pt x="585788" y="446394"/>
                </a:lnTo>
                <a:lnTo>
                  <a:pt x="585788" y="446394"/>
                </a:lnTo>
                <a:cubicBezTo>
                  <a:pt x="591503" y="454014"/>
                  <a:pt x="598170" y="462587"/>
                  <a:pt x="603885" y="471159"/>
                </a:cubicBezTo>
                <a:cubicBezTo>
                  <a:pt x="594360" y="431154"/>
                  <a:pt x="528638" y="234939"/>
                  <a:pt x="581025" y="83492"/>
                </a:cubicBezTo>
                <a:cubicBezTo>
                  <a:pt x="629603" y="205412"/>
                  <a:pt x="635317" y="354954"/>
                  <a:pt x="606742" y="474969"/>
                </a:cubicBezTo>
                <a:cubicBezTo>
                  <a:pt x="651510" y="537834"/>
                  <a:pt x="691515" y="604509"/>
                  <a:pt x="723900" y="674042"/>
                </a:cubicBezTo>
                <a:cubicBezTo>
                  <a:pt x="724853" y="606414"/>
                  <a:pt x="702945" y="365432"/>
                  <a:pt x="762000" y="214937"/>
                </a:cubicBezTo>
                <a:cubicBezTo>
                  <a:pt x="764857" y="292089"/>
                  <a:pt x="797242" y="386387"/>
                  <a:pt x="799147" y="463539"/>
                </a:cubicBezTo>
                <a:cubicBezTo>
                  <a:pt x="801053" y="537834"/>
                  <a:pt x="768667" y="622607"/>
                  <a:pt x="729615" y="685472"/>
                </a:cubicBezTo>
                <a:cubicBezTo>
                  <a:pt x="765810" y="763577"/>
                  <a:pt x="794385" y="845492"/>
                  <a:pt x="814388" y="929312"/>
                </a:cubicBezTo>
                <a:cubicBezTo>
                  <a:pt x="842010" y="747384"/>
                  <a:pt x="871538" y="546407"/>
                  <a:pt x="981075" y="363527"/>
                </a:cubicBezTo>
                <a:cubicBezTo>
                  <a:pt x="1020128" y="553074"/>
                  <a:pt x="855345" y="886449"/>
                  <a:pt x="816292" y="941694"/>
                </a:cubicBezTo>
                <a:cubicBezTo>
                  <a:pt x="838200" y="1036944"/>
                  <a:pt x="849630" y="1135052"/>
                  <a:pt x="849630" y="1234112"/>
                </a:cubicBezTo>
                <a:cubicBezTo>
                  <a:pt x="864870" y="1177914"/>
                  <a:pt x="899160" y="1000749"/>
                  <a:pt x="937260" y="915977"/>
                </a:cubicBezTo>
                <a:cubicBezTo>
                  <a:pt x="984885" y="815964"/>
                  <a:pt x="1023938" y="725477"/>
                  <a:pt x="1109663" y="642609"/>
                </a:cubicBezTo>
                <a:cubicBezTo>
                  <a:pt x="1106805" y="909309"/>
                  <a:pt x="998220" y="1096952"/>
                  <a:pt x="849630" y="1247447"/>
                </a:cubicBezTo>
                <a:cubicBezTo>
                  <a:pt x="848678" y="1357937"/>
                  <a:pt x="834390" y="1469379"/>
                  <a:pt x="807720" y="1577012"/>
                </a:cubicBezTo>
                <a:cubicBezTo>
                  <a:pt x="807720" y="1577012"/>
                  <a:pt x="807720" y="1577012"/>
                  <a:pt x="807720" y="1577012"/>
                </a:cubicBezTo>
                <a:cubicBezTo>
                  <a:pt x="805815" y="1583679"/>
                  <a:pt x="799147" y="1588442"/>
                  <a:pt x="792480" y="1587489"/>
                </a:cubicBezTo>
                <a:cubicBezTo>
                  <a:pt x="785813" y="1586537"/>
                  <a:pt x="782003" y="1579869"/>
                  <a:pt x="783907" y="1573202"/>
                </a:cubicBezTo>
                <a:cubicBezTo>
                  <a:pt x="812482" y="1463664"/>
                  <a:pt x="827722" y="1351269"/>
                  <a:pt x="828675" y="1237922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 flipH="1">
            <a:off x="247999" y="4512486"/>
            <a:ext cx="642848" cy="2430962"/>
          </a:xfrm>
          <a:custGeom>
            <a:avLst/>
            <a:gdLst/>
            <a:ahLst/>
            <a:cxnLst/>
            <a:rect l="l" t="t" r="r" b="b"/>
            <a:pathLst>
              <a:path w="335253" h="1267777" extrusionOk="0">
                <a:moveTo>
                  <a:pt x="281655" y="1267778"/>
                </a:moveTo>
                <a:cubicBezTo>
                  <a:pt x="203550" y="1220153"/>
                  <a:pt x="190215" y="1205865"/>
                  <a:pt x="127350" y="1138238"/>
                </a:cubicBezTo>
                <a:cubicBezTo>
                  <a:pt x="65438" y="1070610"/>
                  <a:pt x="21623" y="981075"/>
                  <a:pt x="29243" y="889635"/>
                </a:cubicBezTo>
                <a:cubicBezTo>
                  <a:pt x="34958" y="824865"/>
                  <a:pt x="66390" y="762953"/>
                  <a:pt x="60675" y="698182"/>
                </a:cubicBezTo>
                <a:cubicBezTo>
                  <a:pt x="55913" y="641985"/>
                  <a:pt x="25433" y="591503"/>
                  <a:pt x="10193" y="536257"/>
                </a:cubicBezTo>
                <a:cubicBezTo>
                  <a:pt x="-36479" y="360997"/>
                  <a:pt x="94013" y="179070"/>
                  <a:pt x="63533" y="0"/>
                </a:cubicBezTo>
                <a:cubicBezTo>
                  <a:pt x="154021" y="172403"/>
                  <a:pt x="246413" y="357188"/>
                  <a:pt x="232125" y="551497"/>
                </a:cubicBezTo>
                <a:cubicBezTo>
                  <a:pt x="228315" y="606743"/>
                  <a:pt x="214980" y="661988"/>
                  <a:pt x="215933" y="717232"/>
                </a:cubicBezTo>
                <a:cubicBezTo>
                  <a:pt x="217838" y="811530"/>
                  <a:pt x="259748" y="900113"/>
                  <a:pt x="293085" y="988695"/>
                </a:cubicBezTo>
                <a:cubicBezTo>
                  <a:pt x="326423" y="1077278"/>
                  <a:pt x="352140" y="1175385"/>
                  <a:pt x="321660" y="1264920"/>
                </a:cubicBezTo>
                <a:lnTo>
                  <a:pt x="281655" y="1267778"/>
                </a:lnTo>
                <a:close/>
              </a:path>
            </a:pathLst>
          </a:custGeom>
          <a:gradFill>
            <a:gsLst>
              <a:gs pos="0">
                <a:srgbClr val="367023"/>
              </a:gs>
              <a:gs pos="52999">
                <a:srgbClr val="367023"/>
              </a:gs>
              <a:gs pos="100000">
                <a:srgbClr val="2A5B52"/>
              </a:gs>
            </a:gsLst>
            <a:lin ang="2700006" scaled="0"/>
          </a:gra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 flipH="1">
            <a:off x="5524842" y="3637446"/>
            <a:ext cx="626000" cy="2765196"/>
          </a:xfrm>
          <a:custGeom>
            <a:avLst/>
            <a:gdLst/>
            <a:ahLst/>
            <a:cxnLst/>
            <a:rect l="l" t="t" r="r" b="b"/>
            <a:pathLst>
              <a:path w="326467" h="1442084" extrusionOk="0">
                <a:moveTo>
                  <a:pt x="255312" y="1442085"/>
                </a:moveTo>
                <a:cubicBezTo>
                  <a:pt x="171492" y="1382078"/>
                  <a:pt x="157204" y="1364932"/>
                  <a:pt x="93387" y="1283970"/>
                </a:cubicBezTo>
                <a:cubicBezTo>
                  <a:pt x="28617" y="1203007"/>
                  <a:pt x="-13293" y="1098232"/>
                  <a:pt x="3852" y="996315"/>
                </a:cubicBezTo>
                <a:cubicBezTo>
                  <a:pt x="15282" y="923925"/>
                  <a:pt x="55287" y="857250"/>
                  <a:pt x="55287" y="783907"/>
                </a:cubicBezTo>
                <a:cubicBezTo>
                  <a:pt x="55287" y="720090"/>
                  <a:pt x="23854" y="661035"/>
                  <a:pt x="12425" y="598170"/>
                </a:cubicBezTo>
                <a:cubicBezTo>
                  <a:pt x="-25675" y="397192"/>
                  <a:pt x="135297" y="203835"/>
                  <a:pt x="115294" y="0"/>
                </a:cubicBezTo>
                <a:cubicBezTo>
                  <a:pt x="202925" y="200977"/>
                  <a:pt x="291507" y="415290"/>
                  <a:pt x="260075" y="632460"/>
                </a:cubicBezTo>
                <a:cubicBezTo>
                  <a:pt x="251502" y="694372"/>
                  <a:pt x="232452" y="754380"/>
                  <a:pt x="228642" y="817245"/>
                </a:cubicBezTo>
                <a:cubicBezTo>
                  <a:pt x="222927" y="923925"/>
                  <a:pt x="262932" y="1025842"/>
                  <a:pt x="293412" y="1127760"/>
                </a:cubicBezTo>
                <a:cubicBezTo>
                  <a:pt x="323892" y="1229678"/>
                  <a:pt x="344847" y="1342073"/>
                  <a:pt x="302937" y="1440180"/>
                </a:cubicBezTo>
                <a:lnTo>
                  <a:pt x="255312" y="1442085"/>
                </a:lnTo>
                <a:close/>
              </a:path>
            </a:pathLst>
          </a:custGeom>
          <a:solidFill>
            <a:srgbClr val="3A7B05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 flipH="1">
            <a:off x="5414881" y="4061266"/>
            <a:ext cx="1526886" cy="2370692"/>
          </a:xfrm>
          <a:custGeom>
            <a:avLst/>
            <a:gdLst/>
            <a:ahLst/>
            <a:cxnLst/>
            <a:rect l="l" t="t" r="r" b="b"/>
            <a:pathLst>
              <a:path w="796290" h="1236345" extrusionOk="0">
                <a:moveTo>
                  <a:pt x="755332" y="1236345"/>
                </a:moveTo>
                <a:cubicBezTo>
                  <a:pt x="653415" y="1219200"/>
                  <a:pt x="633413" y="1209675"/>
                  <a:pt x="540068" y="1164908"/>
                </a:cubicBezTo>
                <a:cubicBezTo>
                  <a:pt x="446722" y="1120140"/>
                  <a:pt x="363855" y="1043940"/>
                  <a:pt x="334328" y="944880"/>
                </a:cubicBezTo>
                <a:cubicBezTo>
                  <a:pt x="313372" y="874395"/>
                  <a:pt x="320040" y="797243"/>
                  <a:pt x="287655" y="731520"/>
                </a:cubicBezTo>
                <a:cubicBezTo>
                  <a:pt x="260032" y="674370"/>
                  <a:pt x="205740" y="634365"/>
                  <a:pt x="167640" y="582930"/>
                </a:cubicBezTo>
                <a:cubicBezTo>
                  <a:pt x="45720" y="419100"/>
                  <a:pt x="106680" y="174308"/>
                  <a:pt x="0" y="0"/>
                </a:cubicBezTo>
                <a:cubicBezTo>
                  <a:pt x="165735" y="142875"/>
                  <a:pt x="340043" y="297180"/>
                  <a:pt x="405765" y="506730"/>
                </a:cubicBezTo>
                <a:cubicBezTo>
                  <a:pt x="424815" y="566737"/>
                  <a:pt x="434340" y="628650"/>
                  <a:pt x="458153" y="686752"/>
                </a:cubicBezTo>
                <a:cubicBezTo>
                  <a:pt x="499110" y="784860"/>
                  <a:pt x="580072" y="860108"/>
                  <a:pt x="651510" y="938212"/>
                </a:cubicBezTo>
                <a:cubicBezTo>
                  <a:pt x="722947" y="1016318"/>
                  <a:pt x="790575" y="1108710"/>
                  <a:pt x="796290" y="1215390"/>
                </a:cubicBezTo>
                <a:lnTo>
                  <a:pt x="755332" y="1236345"/>
                </a:ln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2"/>
          <p:cNvGrpSpPr/>
          <p:nvPr/>
        </p:nvGrpSpPr>
        <p:grpSpPr>
          <a:xfrm flipH="1">
            <a:off x="-548371" y="4570928"/>
            <a:ext cx="1304019" cy="2569194"/>
            <a:chOff x="8191513" y="2954403"/>
            <a:chExt cx="679920" cy="1339587"/>
          </a:xfrm>
        </p:grpSpPr>
        <p:sp>
          <p:nvSpPr>
            <p:cNvPr id="79" name="Google Shape;79;p2"/>
            <p:cNvSpPr/>
            <p:nvPr/>
          </p:nvSpPr>
          <p:spPr>
            <a:xfrm>
              <a:off x="8191513" y="2954403"/>
              <a:ext cx="679920" cy="1339587"/>
            </a:xfrm>
            <a:custGeom>
              <a:avLst/>
              <a:gdLst/>
              <a:ahLst/>
              <a:cxnLst/>
              <a:rect l="l" t="t" r="r" b="b"/>
              <a:pathLst>
                <a:path w="679920" h="1339587" extrusionOk="0">
                  <a:moveTo>
                    <a:pt x="129226" y="707707"/>
                  </a:moveTo>
                  <a:cubicBezTo>
                    <a:pt x="176851" y="650557"/>
                    <a:pt x="236858" y="600075"/>
                    <a:pt x="264481" y="531495"/>
                  </a:cubicBezTo>
                  <a:cubicBezTo>
                    <a:pt x="289246" y="468630"/>
                    <a:pt x="285435" y="396240"/>
                    <a:pt x="314963" y="335280"/>
                  </a:cubicBezTo>
                  <a:cubicBezTo>
                    <a:pt x="347348" y="267652"/>
                    <a:pt x="414976" y="226695"/>
                    <a:pt x="474983" y="180975"/>
                  </a:cubicBezTo>
                  <a:cubicBezTo>
                    <a:pt x="534990" y="136207"/>
                    <a:pt x="594046" y="75247"/>
                    <a:pt x="593093" y="0"/>
                  </a:cubicBezTo>
                  <a:cubicBezTo>
                    <a:pt x="678818" y="192405"/>
                    <a:pt x="699773" y="411480"/>
                    <a:pt x="661673" y="619125"/>
                  </a:cubicBezTo>
                  <a:cubicBezTo>
                    <a:pt x="623573" y="826770"/>
                    <a:pt x="528323" y="1022032"/>
                    <a:pt x="396878" y="1186815"/>
                  </a:cubicBezTo>
                  <a:cubicBezTo>
                    <a:pt x="356873" y="1237298"/>
                    <a:pt x="311153" y="1285875"/>
                    <a:pt x="254003" y="1314450"/>
                  </a:cubicBezTo>
                  <a:cubicBezTo>
                    <a:pt x="196853" y="1343977"/>
                    <a:pt x="124463" y="1350645"/>
                    <a:pt x="69218" y="1317307"/>
                  </a:cubicBezTo>
                  <a:lnTo>
                    <a:pt x="69218" y="1317307"/>
                  </a:lnTo>
                  <a:cubicBezTo>
                    <a:pt x="-17460" y="1265873"/>
                    <a:pt x="638" y="1126807"/>
                    <a:pt x="3496" y="1039177"/>
                  </a:cubicBezTo>
                  <a:cubicBezTo>
                    <a:pt x="8258" y="919163"/>
                    <a:pt x="52073" y="800100"/>
                    <a:pt x="129226" y="707707"/>
                  </a:cubicBezTo>
                  <a:close/>
                </a:path>
              </a:pathLst>
            </a:custGeom>
            <a:gradFill>
              <a:gsLst>
                <a:gs pos="0">
                  <a:srgbClr val="367023"/>
                </a:gs>
                <a:gs pos="52999">
                  <a:srgbClr val="367023"/>
                </a:gs>
                <a:gs pos="100000">
                  <a:srgbClr val="2A5B5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301689" y="3128809"/>
              <a:ext cx="462055" cy="1157079"/>
            </a:xfrm>
            <a:custGeom>
              <a:avLst/>
              <a:gdLst/>
              <a:ahLst/>
              <a:cxnLst/>
              <a:rect l="l" t="t" r="r" b="b"/>
              <a:pathLst>
                <a:path w="462055" h="1157079" extrusionOk="0">
                  <a:moveTo>
                    <a:pt x="7620" y="1153379"/>
                  </a:moveTo>
                  <a:cubicBezTo>
                    <a:pt x="19050" y="990501"/>
                    <a:pt x="80963" y="838101"/>
                    <a:pt x="153352" y="694274"/>
                  </a:cubicBezTo>
                  <a:cubicBezTo>
                    <a:pt x="226695" y="548541"/>
                    <a:pt x="312420" y="408524"/>
                    <a:pt x="378143" y="258981"/>
                  </a:cubicBezTo>
                  <a:cubicBezTo>
                    <a:pt x="414338" y="177066"/>
                    <a:pt x="443865" y="92294"/>
                    <a:pt x="461963" y="4664"/>
                  </a:cubicBezTo>
                  <a:cubicBezTo>
                    <a:pt x="462915" y="-99"/>
                    <a:pt x="456247" y="-2004"/>
                    <a:pt x="455295" y="2759"/>
                  </a:cubicBezTo>
                  <a:cubicBezTo>
                    <a:pt x="421957" y="164684"/>
                    <a:pt x="348615" y="313274"/>
                    <a:pt x="271463" y="458054"/>
                  </a:cubicBezTo>
                  <a:cubicBezTo>
                    <a:pt x="195263" y="599976"/>
                    <a:pt x="113347" y="739994"/>
                    <a:pt x="58102" y="892394"/>
                  </a:cubicBezTo>
                  <a:cubicBezTo>
                    <a:pt x="27622" y="977166"/>
                    <a:pt x="6668" y="1063844"/>
                    <a:pt x="0" y="1154331"/>
                  </a:cubicBezTo>
                  <a:cubicBezTo>
                    <a:pt x="0" y="1158141"/>
                    <a:pt x="6668" y="1158141"/>
                    <a:pt x="7620" y="1153379"/>
                  </a:cubicBezTo>
                  <a:lnTo>
                    <a:pt x="7620" y="1153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2"/>
          <p:cNvGrpSpPr/>
          <p:nvPr/>
        </p:nvGrpSpPr>
        <p:grpSpPr>
          <a:xfrm flipH="1">
            <a:off x="485576" y="4930808"/>
            <a:ext cx="1033990" cy="2271444"/>
            <a:chOff x="7793199" y="3142045"/>
            <a:chExt cx="539126" cy="1184339"/>
          </a:xfrm>
        </p:grpSpPr>
        <p:sp>
          <p:nvSpPr>
            <p:cNvPr id="82" name="Google Shape;82;p2"/>
            <p:cNvSpPr/>
            <p:nvPr/>
          </p:nvSpPr>
          <p:spPr>
            <a:xfrm>
              <a:off x="7793199" y="3142045"/>
              <a:ext cx="539126" cy="1184339"/>
            </a:xfrm>
            <a:custGeom>
              <a:avLst/>
              <a:gdLst/>
              <a:ahLst/>
              <a:cxnLst/>
              <a:rect l="l" t="t" r="r" b="b"/>
              <a:pathLst>
                <a:path w="539126" h="1184339" extrusionOk="0">
                  <a:moveTo>
                    <a:pt x="89390" y="737235"/>
                  </a:moveTo>
                  <a:cubicBezTo>
                    <a:pt x="89390" y="671513"/>
                    <a:pt x="101772" y="604838"/>
                    <a:pt x="81770" y="541972"/>
                  </a:cubicBezTo>
                  <a:cubicBezTo>
                    <a:pt x="63672" y="485775"/>
                    <a:pt x="19857" y="439103"/>
                    <a:pt x="5570" y="381953"/>
                  </a:cubicBezTo>
                  <a:cubicBezTo>
                    <a:pt x="-10623" y="318135"/>
                    <a:pt x="12237" y="252413"/>
                    <a:pt x="26524" y="188595"/>
                  </a:cubicBezTo>
                  <a:cubicBezTo>
                    <a:pt x="41765" y="124778"/>
                    <a:pt x="46527" y="50483"/>
                    <a:pt x="4617" y="0"/>
                  </a:cubicBezTo>
                  <a:cubicBezTo>
                    <a:pt x="170352" y="81915"/>
                    <a:pt x="307512" y="217170"/>
                    <a:pt x="398952" y="379095"/>
                  </a:cubicBezTo>
                  <a:cubicBezTo>
                    <a:pt x="490392" y="540068"/>
                    <a:pt x="536112" y="724853"/>
                    <a:pt x="538970" y="910590"/>
                  </a:cubicBezTo>
                  <a:cubicBezTo>
                    <a:pt x="539922" y="966788"/>
                    <a:pt x="537065" y="1024890"/>
                    <a:pt x="515157" y="1077278"/>
                  </a:cubicBezTo>
                  <a:cubicBezTo>
                    <a:pt x="493249" y="1128713"/>
                    <a:pt x="447529" y="1174433"/>
                    <a:pt x="392285" y="1183005"/>
                  </a:cubicBezTo>
                  <a:lnTo>
                    <a:pt x="392285" y="1183005"/>
                  </a:lnTo>
                  <a:cubicBezTo>
                    <a:pt x="304654" y="1197293"/>
                    <a:pt x="238932" y="1093470"/>
                    <a:pt x="192260" y="1032510"/>
                  </a:cubicBezTo>
                  <a:cubicBezTo>
                    <a:pt x="126537" y="947738"/>
                    <a:pt x="89390" y="842963"/>
                    <a:pt x="89390" y="737235"/>
                  </a:cubicBez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878077" y="3272865"/>
              <a:ext cx="346292" cy="1036599"/>
            </a:xfrm>
            <a:custGeom>
              <a:avLst/>
              <a:gdLst/>
              <a:ahLst/>
              <a:cxnLst/>
              <a:rect l="l" t="t" r="r" b="b"/>
              <a:pathLst>
                <a:path w="346292" h="1036599" extrusionOk="0">
                  <a:moveTo>
                    <a:pt x="345507" y="1031231"/>
                  </a:moveTo>
                  <a:cubicBezTo>
                    <a:pt x="262639" y="915978"/>
                    <a:pt x="217872" y="778818"/>
                    <a:pt x="186439" y="641658"/>
                  </a:cubicBezTo>
                  <a:cubicBezTo>
                    <a:pt x="154055" y="501641"/>
                    <a:pt x="133099" y="358766"/>
                    <a:pt x="93094" y="220653"/>
                  </a:cubicBezTo>
                  <a:cubicBezTo>
                    <a:pt x="71187" y="144453"/>
                    <a:pt x="43564" y="71111"/>
                    <a:pt x="6417" y="1578"/>
                  </a:cubicBezTo>
                  <a:cubicBezTo>
                    <a:pt x="4512" y="-2232"/>
                    <a:pt x="-2156" y="1578"/>
                    <a:pt x="702" y="5388"/>
                  </a:cubicBezTo>
                  <a:cubicBezTo>
                    <a:pt x="69282" y="132071"/>
                    <a:pt x="102619" y="273041"/>
                    <a:pt x="132147" y="413058"/>
                  </a:cubicBezTo>
                  <a:cubicBezTo>
                    <a:pt x="160722" y="553076"/>
                    <a:pt x="184534" y="694998"/>
                    <a:pt x="234064" y="829301"/>
                  </a:cubicBezTo>
                  <a:cubicBezTo>
                    <a:pt x="260734" y="902643"/>
                    <a:pt x="295024" y="972176"/>
                    <a:pt x="340744" y="1035993"/>
                  </a:cubicBezTo>
                  <a:cubicBezTo>
                    <a:pt x="342649" y="1037898"/>
                    <a:pt x="348364" y="1035041"/>
                    <a:pt x="345507" y="1031231"/>
                  </a:cubicBezTo>
                  <a:lnTo>
                    <a:pt x="345507" y="1031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2"/>
          <p:cNvGrpSpPr/>
          <p:nvPr/>
        </p:nvGrpSpPr>
        <p:grpSpPr>
          <a:xfrm flipH="1">
            <a:off x="891654" y="4874178"/>
            <a:ext cx="2217512" cy="2543594"/>
            <a:chOff x="6964378" y="3112518"/>
            <a:chExt cx="1156219" cy="1326239"/>
          </a:xfrm>
        </p:grpSpPr>
        <p:sp>
          <p:nvSpPr>
            <p:cNvPr id="85" name="Google Shape;85;p2"/>
            <p:cNvSpPr/>
            <p:nvPr/>
          </p:nvSpPr>
          <p:spPr>
            <a:xfrm>
              <a:off x="6964378" y="3113470"/>
              <a:ext cx="1156219" cy="1325287"/>
            </a:xfrm>
            <a:custGeom>
              <a:avLst/>
              <a:gdLst/>
              <a:ahLst/>
              <a:cxnLst/>
              <a:rect l="l" t="t" r="r" b="b"/>
              <a:pathLst>
                <a:path w="1156219" h="1325287" extrusionOk="0">
                  <a:moveTo>
                    <a:pt x="1148715" y="907733"/>
                  </a:moveTo>
                  <a:cubicBezTo>
                    <a:pt x="1148715" y="906780"/>
                    <a:pt x="1148715" y="905828"/>
                    <a:pt x="1147763" y="904875"/>
                  </a:cubicBezTo>
                  <a:cubicBezTo>
                    <a:pt x="1141095" y="905828"/>
                    <a:pt x="1134428" y="905828"/>
                    <a:pt x="1127760" y="905828"/>
                  </a:cubicBezTo>
                  <a:cubicBezTo>
                    <a:pt x="1020128" y="902018"/>
                    <a:pt x="921068" y="845820"/>
                    <a:pt x="827723" y="791528"/>
                  </a:cubicBezTo>
                  <a:cubicBezTo>
                    <a:pt x="919163" y="825818"/>
                    <a:pt x="1022985" y="824865"/>
                    <a:pt x="1114425" y="792480"/>
                  </a:cubicBezTo>
                  <a:cubicBezTo>
                    <a:pt x="1080135" y="706755"/>
                    <a:pt x="1030605" y="626745"/>
                    <a:pt x="980123" y="548640"/>
                  </a:cubicBezTo>
                  <a:cubicBezTo>
                    <a:pt x="956310" y="512445"/>
                    <a:pt x="932498" y="477203"/>
                    <a:pt x="908685" y="441008"/>
                  </a:cubicBezTo>
                  <a:cubicBezTo>
                    <a:pt x="886778" y="446722"/>
                    <a:pt x="862965" y="447675"/>
                    <a:pt x="840105" y="444818"/>
                  </a:cubicBezTo>
                  <a:cubicBezTo>
                    <a:pt x="784860" y="438150"/>
                    <a:pt x="733425" y="410528"/>
                    <a:pt x="686753" y="379095"/>
                  </a:cubicBezTo>
                  <a:cubicBezTo>
                    <a:pt x="738188" y="373380"/>
                    <a:pt x="790575" y="366713"/>
                    <a:pt x="837248" y="344805"/>
                  </a:cubicBezTo>
                  <a:cubicBezTo>
                    <a:pt x="838200" y="343853"/>
                    <a:pt x="840105" y="343853"/>
                    <a:pt x="841057" y="342900"/>
                  </a:cubicBezTo>
                  <a:cubicBezTo>
                    <a:pt x="760095" y="226695"/>
                    <a:pt x="677228" y="112395"/>
                    <a:pt x="590550" y="0"/>
                  </a:cubicBezTo>
                  <a:cubicBezTo>
                    <a:pt x="588645" y="2858"/>
                    <a:pt x="587693" y="4763"/>
                    <a:pt x="585788" y="7620"/>
                  </a:cubicBezTo>
                  <a:cubicBezTo>
                    <a:pt x="534353" y="90488"/>
                    <a:pt x="448628" y="142875"/>
                    <a:pt x="363855" y="195263"/>
                  </a:cubicBezTo>
                  <a:cubicBezTo>
                    <a:pt x="411480" y="246697"/>
                    <a:pt x="463868" y="294322"/>
                    <a:pt x="521018" y="334328"/>
                  </a:cubicBezTo>
                  <a:cubicBezTo>
                    <a:pt x="449580" y="331470"/>
                    <a:pt x="383857" y="298133"/>
                    <a:pt x="320993" y="265747"/>
                  </a:cubicBezTo>
                  <a:cubicBezTo>
                    <a:pt x="309563" y="260033"/>
                    <a:pt x="297180" y="253365"/>
                    <a:pt x="285750" y="245745"/>
                  </a:cubicBezTo>
                  <a:cubicBezTo>
                    <a:pt x="279082" y="250508"/>
                    <a:pt x="272415" y="255270"/>
                    <a:pt x="265748" y="260033"/>
                  </a:cubicBezTo>
                  <a:cubicBezTo>
                    <a:pt x="214313" y="299085"/>
                    <a:pt x="170498" y="345758"/>
                    <a:pt x="133350" y="397193"/>
                  </a:cubicBezTo>
                  <a:cubicBezTo>
                    <a:pt x="229553" y="457200"/>
                    <a:pt x="342900" y="490538"/>
                    <a:pt x="456248" y="489585"/>
                  </a:cubicBezTo>
                  <a:cubicBezTo>
                    <a:pt x="402907" y="536258"/>
                    <a:pt x="324803" y="537210"/>
                    <a:pt x="253365" y="535305"/>
                  </a:cubicBezTo>
                  <a:cubicBezTo>
                    <a:pt x="203835" y="534353"/>
                    <a:pt x="154305" y="533400"/>
                    <a:pt x="104775" y="532447"/>
                  </a:cubicBezTo>
                  <a:cubicBezTo>
                    <a:pt x="89535" y="532447"/>
                    <a:pt x="73343" y="531495"/>
                    <a:pt x="58103" y="528638"/>
                  </a:cubicBezTo>
                  <a:cubicBezTo>
                    <a:pt x="22860" y="611505"/>
                    <a:pt x="2858" y="700088"/>
                    <a:pt x="0" y="790575"/>
                  </a:cubicBezTo>
                  <a:cubicBezTo>
                    <a:pt x="91440" y="799147"/>
                    <a:pt x="185738" y="784860"/>
                    <a:pt x="277178" y="770572"/>
                  </a:cubicBezTo>
                  <a:cubicBezTo>
                    <a:pt x="215265" y="836295"/>
                    <a:pt x="140018" y="888683"/>
                    <a:pt x="57150" y="925830"/>
                  </a:cubicBezTo>
                  <a:cubicBezTo>
                    <a:pt x="42863" y="931545"/>
                    <a:pt x="28575" y="938213"/>
                    <a:pt x="13335" y="940118"/>
                  </a:cubicBezTo>
                  <a:cubicBezTo>
                    <a:pt x="14288" y="945833"/>
                    <a:pt x="16193" y="951547"/>
                    <a:pt x="17145" y="958215"/>
                  </a:cubicBezTo>
                  <a:cubicBezTo>
                    <a:pt x="40958" y="1056323"/>
                    <a:pt x="89535" y="1150620"/>
                    <a:pt x="161925" y="1219200"/>
                  </a:cubicBezTo>
                  <a:cubicBezTo>
                    <a:pt x="223838" y="1190625"/>
                    <a:pt x="286703" y="1161098"/>
                    <a:pt x="348615" y="1132523"/>
                  </a:cubicBezTo>
                  <a:cubicBezTo>
                    <a:pt x="338138" y="1171575"/>
                    <a:pt x="325755" y="1209675"/>
                    <a:pt x="302895" y="1243013"/>
                  </a:cubicBezTo>
                  <a:cubicBezTo>
                    <a:pt x="291465" y="1260158"/>
                    <a:pt x="276225" y="1275398"/>
                    <a:pt x="259080" y="1286828"/>
                  </a:cubicBezTo>
                  <a:cubicBezTo>
                    <a:pt x="261938" y="1287780"/>
                    <a:pt x="263843" y="1289685"/>
                    <a:pt x="266700" y="1290638"/>
                  </a:cubicBezTo>
                  <a:cubicBezTo>
                    <a:pt x="392430" y="1346835"/>
                    <a:pt x="559118" y="1316355"/>
                    <a:pt x="637223" y="1204913"/>
                  </a:cubicBezTo>
                  <a:cubicBezTo>
                    <a:pt x="641032" y="1210628"/>
                    <a:pt x="644843" y="1215390"/>
                    <a:pt x="648653" y="1221105"/>
                  </a:cubicBezTo>
                  <a:cubicBezTo>
                    <a:pt x="689610" y="1273493"/>
                    <a:pt x="750570" y="1309688"/>
                    <a:pt x="816293" y="1321118"/>
                  </a:cubicBezTo>
                  <a:cubicBezTo>
                    <a:pt x="890588" y="1334453"/>
                    <a:pt x="969645" y="1315403"/>
                    <a:pt x="1029653" y="1269683"/>
                  </a:cubicBezTo>
                  <a:cubicBezTo>
                    <a:pt x="1031557" y="1268730"/>
                    <a:pt x="1032510" y="1266825"/>
                    <a:pt x="1034415" y="1265873"/>
                  </a:cubicBezTo>
                  <a:cubicBezTo>
                    <a:pt x="1007745" y="1251585"/>
                    <a:pt x="986790" y="1230630"/>
                    <a:pt x="967740" y="1206818"/>
                  </a:cubicBezTo>
                  <a:cubicBezTo>
                    <a:pt x="929640" y="1161098"/>
                    <a:pt x="900113" y="1107758"/>
                    <a:pt x="879157" y="1052513"/>
                  </a:cubicBezTo>
                  <a:cubicBezTo>
                    <a:pt x="943928" y="1112520"/>
                    <a:pt x="1027748" y="1150620"/>
                    <a:pt x="1115378" y="1162050"/>
                  </a:cubicBezTo>
                  <a:cubicBezTo>
                    <a:pt x="1155382" y="1084898"/>
                    <a:pt x="1164907" y="992505"/>
                    <a:pt x="1148715" y="907733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527095" y="3112518"/>
              <a:ext cx="593165" cy="1325287"/>
            </a:xfrm>
            <a:custGeom>
              <a:avLst/>
              <a:gdLst/>
              <a:ahLst/>
              <a:cxnLst/>
              <a:rect l="l" t="t" r="r" b="b"/>
              <a:pathLst>
                <a:path w="593165" h="1325287" extrusionOk="0">
                  <a:moveTo>
                    <a:pt x="140229" y="1269683"/>
                  </a:moveTo>
                  <a:cubicBezTo>
                    <a:pt x="174519" y="1295400"/>
                    <a:pt x="214524" y="1313498"/>
                    <a:pt x="256434" y="1321118"/>
                  </a:cubicBezTo>
                  <a:cubicBezTo>
                    <a:pt x="330729" y="1334453"/>
                    <a:pt x="409787" y="1315403"/>
                    <a:pt x="469794" y="1269683"/>
                  </a:cubicBezTo>
                  <a:cubicBezTo>
                    <a:pt x="471699" y="1268730"/>
                    <a:pt x="472651" y="1266825"/>
                    <a:pt x="474557" y="1265873"/>
                  </a:cubicBezTo>
                  <a:cubicBezTo>
                    <a:pt x="447887" y="1251585"/>
                    <a:pt x="426932" y="1230630"/>
                    <a:pt x="407882" y="1206818"/>
                  </a:cubicBezTo>
                  <a:cubicBezTo>
                    <a:pt x="369782" y="1161098"/>
                    <a:pt x="340254" y="1107758"/>
                    <a:pt x="319299" y="1052513"/>
                  </a:cubicBezTo>
                  <a:cubicBezTo>
                    <a:pt x="384069" y="1112520"/>
                    <a:pt x="467889" y="1150620"/>
                    <a:pt x="555519" y="1162050"/>
                  </a:cubicBezTo>
                  <a:cubicBezTo>
                    <a:pt x="592666" y="1085850"/>
                    <a:pt x="601239" y="992505"/>
                    <a:pt x="585999" y="907733"/>
                  </a:cubicBezTo>
                  <a:cubicBezTo>
                    <a:pt x="585999" y="906780"/>
                    <a:pt x="585999" y="905828"/>
                    <a:pt x="585046" y="904875"/>
                  </a:cubicBezTo>
                  <a:cubicBezTo>
                    <a:pt x="578379" y="905828"/>
                    <a:pt x="571712" y="905828"/>
                    <a:pt x="565044" y="905828"/>
                  </a:cubicBezTo>
                  <a:cubicBezTo>
                    <a:pt x="457412" y="902018"/>
                    <a:pt x="358351" y="845820"/>
                    <a:pt x="265007" y="791528"/>
                  </a:cubicBezTo>
                  <a:cubicBezTo>
                    <a:pt x="356446" y="825818"/>
                    <a:pt x="460269" y="824865"/>
                    <a:pt x="551709" y="792480"/>
                  </a:cubicBezTo>
                  <a:cubicBezTo>
                    <a:pt x="517419" y="706755"/>
                    <a:pt x="467889" y="626745"/>
                    <a:pt x="417407" y="548640"/>
                  </a:cubicBezTo>
                  <a:cubicBezTo>
                    <a:pt x="393594" y="512445"/>
                    <a:pt x="369782" y="477203"/>
                    <a:pt x="345969" y="441008"/>
                  </a:cubicBezTo>
                  <a:cubicBezTo>
                    <a:pt x="324062" y="446723"/>
                    <a:pt x="300249" y="447675"/>
                    <a:pt x="277389" y="444818"/>
                  </a:cubicBezTo>
                  <a:cubicBezTo>
                    <a:pt x="222144" y="438150"/>
                    <a:pt x="170709" y="410528"/>
                    <a:pt x="124037" y="379095"/>
                  </a:cubicBezTo>
                  <a:cubicBezTo>
                    <a:pt x="175471" y="373380"/>
                    <a:pt x="227859" y="366713"/>
                    <a:pt x="274532" y="344805"/>
                  </a:cubicBezTo>
                  <a:cubicBezTo>
                    <a:pt x="275484" y="343853"/>
                    <a:pt x="277389" y="343853"/>
                    <a:pt x="278341" y="342900"/>
                  </a:cubicBezTo>
                  <a:cubicBezTo>
                    <a:pt x="197379" y="226695"/>
                    <a:pt x="114512" y="112395"/>
                    <a:pt x="27834" y="0"/>
                  </a:cubicBezTo>
                  <a:cubicBezTo>
                    <a:pt x="25929" y="2858"/>
                    <a:pt x="24976" y="4763"/>
                    <a:pt x="23071" y="7620"/>
                  </a:cubicBezTo>
                  <a:cubicBezTo>
                    <a:pt x="16404" y="51435"/>
                    <a:pt x="-37888" y="387668"/>
                    <a:pt x="47837" y="694373"/>
                  </a:cubicBezTo>
                  <a:cubicBezTo>
                    <a:pt x="133562" y="1001078"/>
                    <a:pt x="76412" y="1203960"/>
                    <a:pt x="76412" y="1203960"/>
                  </a:cubicBezTo>
                  <a:lnTo>
                    <a:pt x="140229" y="1269683"/>
                  </a:ln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2"/>
          <p:cNvGrpSpPr/>
          <p:nvPr/>
        </p:nvGrpSpPr>
        <p:grpSpPr>
          <a:xfrm flipH="1">
            <a:off x="3821618" y="4397382"/>
            <a:ext cx="1740716" cy="3777822"/>
            <a:chOff x="5685287" y="2863915"/>
            <a:chExt cx="907616" cy="1969770"/>
          </a:xfrm>
        </p:grpSpPr>
        <p:sp>
          <p:nvSpPr>
            <p:cNvPr id="88" name="Google Shape;88;p2"/>
            <p:cNvSpPr/>
            <p:nvPr/>
          </p:nvSpPr>
          <p:spPr>
            <a:xfrm>
              <a:off x="5685287" y="2863915"/>
              <a:ext cx="707590" cy="1853707"/>
            </a:xfrm>
            <a:custGeom>
              <a:avLst/>
              <a:gdLst/>
              <a:ahLst/>
              <a:cxnLst/>
              <a:rect l="l" t="t" r="r" b="b"/>
              <a:pathLst>
                <a:path w="707590" h="1853707" extrusionOk="0">
                  <a:moveTo>
                    <a:pt x="136091" y="0"/>
                  </a:moveTo>
                  <a:cubicBezTo>
                    <a:pt x="81799" y="124777"/>
                    <a:pt x="43699" y="251460"/>
                    <a:pt x="21791" y="379095"/>
                  </a:cubicBezTo>
                  <a:cubicBezTo>
                    <a:pt x="76084" y="394335"/>
                    <a:pt x="131328" y="406717"/>
                    <a:pt x="167524" y="407670"/>
                  </a:cubicBezTo>
                  <a:cubicBezTo>
                    <a:pt x="167524" y="407670"/>
                    <a:pt x="89419" y="435292"/>
                    <a:pt x="11314" y="450533"/>
                  </a:cubicBezTo>
                  <a:cubicBezTo>
                    <a:pt x="-3926" y="575310"/>
                    <a:pt x="-3926" y="700088"/>
                    <a:pt x="12266" y="822960"/>
                  </a:cubicBezTo>
                  <a:cubicBezTo>
                    <a:pt x="97991" y="830580"/>
                    <a:pt x="189431" y="836295"/>
                    <a:pt x="239914" y="833438"/>
                  </a:cubicBezTo>
                  <a:cubicBezTo>
                    <a:pt x="310399" y="829627"/>
                    <a:pt x="161809" y="883920"/>
                    <a:pt x="28459" y="920115"/>
                  </a:cubicBezTo>
                  <a:cubicBezTo>
                    <a:pt x="37031" y="962025"/>
                    <a:pt x="47509" y="1002983"/>
                    <a:pt x="59891" y="1043940"/>
                  </a:cubicBezTo>
                  <a:cubicBezTo>
                    <a:pt x="84656" y="1125855"/>
                    <a:pt x="117041" y="1204913"/>
                    <a:pt x="156094" y="1282065"/>
                  </a:cubicBezTo>
                  <a:cubicBezTo>
                    <a:pt x="255153" y="1266825"/>
                    <a:pt x="354214" y="1250633"/>
                    <a:pt x="375169" y="1241108"/>
                  </a:cubicBezTo>
                  <a:cubicBezTo>
                    <a:pt x="401839" y="1228725"/>
                    <a:pt x="300874" y="1303020"/>
                    <a:pt x="199909" y="1361123"/>
                  </a:cubicBezTo>
                  <a:cubicBezTo>
                    <a:pt x="221816" y="1399223"/>
                    <a:pt x="246581" y="1436370"/>
                    <a:pt x="272299" y="1472565"/>
                  </a:cubicBezTo>
                  <a:cubicBezTo>
                    <a:pt x="314209" y="1531620"/>
                    <a:pt x="359928" y="1589723"/>
                    <a:pt x="411364" y="1644968"/>
                  </a:cubicBezTo>
                  <a:cubicBezTo>
                    <a:pt x="440891" y="1629727"/>
                    <a:pt x="468514" y="1615440"/>
                    <a:pt x="478039" y="1607820"/>
                  </a:cubicBezTo>
                  <a:cubicBezTo>
                    <a:pt x="493278" y="1595438"/>
                    <a:pt x="484706" y="1652588"/>
                    <a:pt x="460894" y="1695450"/>
                  </a:cubicBezTo>
                  <a:cubicBezTo>
                    <a:pt x="497089" y="1730693"/>
                    <a:pt x="535189" y="1764983"/>
                    <a:pt x="575194" y="1796415"/>
                  </a:cubicBezTo>
                  <a:cubicBezTo>
                    <a:pt x="628534" y="1838325"/>
                    <a:pt x="671396" y="1855470"/>
                    <a:pt x="707591" y="1853565"/>
                  </a:cubicBezTo>
                  <a:cubicBezTo>
                    <a:pt x="493278" y="1256348"/>
                    <a:pt x="288491" y="611505"/>
                    <a:pt x="136091" y="0"/>
                  </a:cubicBezTo>
                  <a:cubicBezTo>
                    <a:pt x="137044" y="953"/>
                    <a:pt x="137044" y="953"/>
                    <a:pt x="136091" y="0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823284" y="2865820"/>
              <a:ext cx="769619" cy="1854517"/>
            </a:xfrm>
            <a:custGeom>
              <a:avLst/>
              <a:gdLst/>
              <a:ahLst/>
              <a:cxnLst/>
              <a:rect l="l" t="t" r="r" b="b"/>
              <a:pathLst>
                <a:path w="769619" h="1854517" extrusionOk="0">
                  <a:moveTo>
                    <a:pt x="564832" y="1217295"/>
                  </a:moveTo>
                  <a:cubicBezTo>
                    <a:pt x="608647" y="1220153"/>
                    <a:pt x="691515" y="1210628"/>
                    <a:pt x="769620" y="1199198"/>
                  </a:cubicBezTo>
                  <a:cubicBezTo>
                    <a:pt x="764857" y="1080135"/>
                    <a:pt x="743903" y="963930"/>
                    <a:pt x="707707" y="850583"/>
                  </a:cubicBezTo>
                  <a:cubicBezTo>
                    <a:pt x="701993" y="833438"/>
                    <a:pt x="696278" y="816293"/>
                    <a:pt x="689610" y="799147"/>
                  </a:cubicBezTo>
                  <a:cubicBezTo>
                    <a:pt x="604838" y="837247"/>
                    <a:pt x="496253" y="877253"/>
                    <a:pt x="532447" y="850583"/>
                  </a:cubicBezTo>
                  <a:cubicBezTo>
                    <a:pt x="558165" y="831533"/>
                    <a:pt x="616268" y="782003"/>
                    <a:pt x="665797" y="739140"/>
                  </a:cubicBezTo>
                  <a:cubicBezTo>
                    <a:pt x="609600" y="606743"/>
                    <a:pt x="531495" y="481013"/>
                    <a:pt x="435293" y="366713"/>
                  </a:cubicBezTo>
                  <a:cubicBezTo>
                    <a:pt x="358140" y="411480"/>
                    <a:pt x="255270" y="455295"/>
                    <a:pt x="290513" y="433388"/>
                  </a:cubicBezTo>
                  <a:cubicBezTo>
                    <a:pt x="317182" y="416243"/>
                    <a:pt x="352425" y="357188"/>
                    <a:pt x="380047" y="304800"/>
                  </a:cubicBezTo>
                  <a:cubicBezTo>
                    <a:pt x="272415" y="189547"/>
                    <a:pt x="144780" y="86678"/>
                    <a:pt x="0" y="0"/>
                  </a:cubicBezTo>
                  <a:cubicBezTo>
                    <a:pt x="151447" y="610553"/>
                    <a:pt x="355282" y="1255395"/>
                    <a:pt x="569595" y="1854518"/>
                  </a:cubicBezTo>
                  <a:cubicBezTo>
                    <a:pt x="635318" y="1851660"/>
                    <a:pt x="675322" y="1785938"/>
                    <a:pt x="704850" y="1691640"/>
                  </a:cubicBezTo>
                  <a:cubicBezTo>
                    <a:pt x="712470" y="1667828"/>
                    <a:pt x="719138" y="1644015"/>
                    <a:pt x="724853" y="1620203"/>
                  </a:cubicBezTo>
                  <a:cubicBezTo>
                    <a:pt x="665797" y="1597343"/>
                    <a:pt x="585788" y="1527810"/>
                    <a:pt x="616268" y="1533525"/>
                  </a:cubicBezTo>
                  <a:cubicBezTo>
                    <a:pt x="634365" y="1536383"/>
                    <a:pt x="689610" y="1542098"/>
                    <a:pt x="741045" y="1545908"/>
                  </a:cubicBezTo>
                  <a:cubicBezTo>
                    <a:pt x="759143" y="1458278"/>
                    <a:pt x="768668" y="1370648"/>
                    <a:pt x="769620" y="1283970"/>
                  </a:cubicBezTo>
                  <a:cubicBezTo>
                    <a:pt x="643890" y="1263968"/>
                    <a:pt x="500063" y="1213485"/>
                    <a:pt x="564832" y="1217295"/>
                  </a:cubicBezTo>
                  <a:close/>
                </a:path>
              </a:pathLst>
            </a:custGeom>
            <a:gradFill>
              <a:gsLst>
                <a:gs pos="0">
                  <a:srgbClr val="3D760D"/>
                </a:gs>
                <a:gs pos="8000">
                  <a:srgbClr val="3D760D"/>
                </a:gs>
                <a:gs pos="100000">
                  <a:srgbClr val="35650E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839476" y="2930591"/>
              <a:ext cx="600075" cy="1903094"/>
            </a:xfrm>
            <a:custGeom>
              <a:avLst/>
              <a:gdLst/>
              <a:ahLst/>
              <a:cxnLst/>
              <a:rect l="l" t="t" r="r" b="b"/>
              <a:pathLst>
                <a:path w="600075" h="1903094" extrusionOk="0">
                  <a:moveTo>
                    <a:pt x="6667" y="0"/>
                  </a:moveTo>
                  <a:cubicBezTo>
                    <a:pt x="84772" y="321945"/>
                    <a:pt x="175260" y="641032"/>
                    <a:pt x="275272" y="957263"/>
                  </a:cubicBezTo>
                  <a:cubicBezTo>
                    <a:pt x="375285" y="1273492"/>
                    <a:pt x="485775" y="1586865"/>
                    <a:pt x="600075" y="1899285"/>
                  </a:cubicBezTo>
                  <a:lnTo>
                    <a:pt x="587692" y="1903095"/>
                  </a:lnTo>
                  <a:cubicBezTo>
                    <a:pt x="474345" y="1590675"/>
                    <a:pt x="364807" y="1276350"/>
                    <a:pt x="265747" y="960120"/>
                  </a:cubicBezTo>
                  <a:cubicBezTo>
                    <a:pt x="166688" y="643890"/>
                    <a:pt x="77152" y="323850"/>
                    <a:pt x="0" y="1905"/>
                  </a:cubicBezTo>
                  <a:lnTo>
                    <a:pt x="6667" y="0"/>
                  </a:ln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2"/>
          <p:cNvGrpSpPr/>
          <p:nvPr/>
        </p:nvGrpSpPr>
        <p:grpSpPr>
          <a:xfrm flipH="1">
            <a:off x="2585295" y="4404692"/>
            <a:ext cx="1660410" cy="3473653"/>
            <a:chOff x="6371781" y="2867726"/>
            <a:chExt cx="865744" cy="1811175"/>
          </a:xfrm>
        </p:grpSpPr>
        <p:sp>
          <p:nvSpPr>
            <p:cNvPr id="92" name="Google Shape;92;p2"/>
            <p:cNvSpPr/>
            <p:nvPr/>
          </p:nvSpPr>
          <p:spPr>
            <a:xfrm>
              <a:off x="6371781" y="2867726"/>
              <a:ext cx="736425" cy="1790700"/>
            </a:xfrm>
            <a:custGeom>
              <a:avLst/>
              <a:gdLst/>
              <a:ahLst/>
              <a:cxnLst/>
              <a:rect l="l" t="t" r="r" b="b"/>
              <a:pathLst>
                <a:path w="736425" h="1790700" extrusionOk="0">
                  <a:moveTo>
                    <a:pt x="736425" y="0"/>
                  </a:moveTo>
                  <a:cubicBezTo>
                    <a:pt x="622125" y="66675"/>
                    <a:pt x="519255" y="145732"/>
                    <a:pt x="428768" y="234315"/>
                  </a:cubicBezTo>
                  <a:cubicBezTo>
                    <a:pt x="463058" y="277178"/>
                    <a:pt x="499253" y="318135"/>
                    <a:pt x="526875" y="340042"/>
                  </a:cubicBezTo>
                  <a:cubicBezTo>
                    <a:pt x="526875" y="340042"/>
                    <a:pt x="449723" y="317182"/>
                    <a:pt x="379238" y="284797"/>
                  </a:cubicBezTo>
                  <a:cubicBezTo>
                    <a:pt x="295418" y="374332"/>
                    <a:pt x="223980" y="473392"/>
                    <a:pt x="166830" y="579120"/>
                  </a:cubicBezTo>
                  <a:cubicBezTo>
                    <a:pt x="229695" y="633413"/>
                    <a:pt x="299228" y="690563"/>
                    <a:pt x="341138" y="718185"/>
                  </a:cubicBezTo>
                  <a:cubicBezTo>
                    <a:pt x="399240" y="755332"/>
                    <a:pt x="250650" y="713422"/>
                    <a:pt x="123968" y="665797"/>
                  </a:cubicBezTo>
                  <a:cubicBezTo>
                    <a:pt x="106823" y="703897"/>
                    <a:pt x="91583" y="741997"/>
                    <a:pt x="78248" y="782003"/>
                  </a:cubicBezTo>
                  <a:cubicBezTo>
                    <a:pt x="50625" y="860107"/>
                    <a:pt x="30623" y="942022"/>
                    <a:pt x="18240" y="1024890"/>
                  </a:cubicBezTo>
                  <a:cubicBezTo>
                    <a:pt x="104918" y="1069657"/>
                    <a:pt x="193500" y="1113473"/>
                    <a:pt x="214455" y="1117282"/>
                  </a:cubicBezTo>
                  <a:cubicBezTo>
                    <a:pt x="242078" y="1122998"/>
                    <a:pt x="120158" y="1123950"/>
                    <a:pt x="6810" y="1111567"/>
                  </a:cubicBezTo>
                  <a:cubicBezTo>
                    <a:pt x="3000" y="1154430"/>
                    <a:pt x="143" y="1197292"/>
                    <a:pt x="143" y="1241107"/>
                  </a:cubicBezTo>
                  <a:cubicBezTo>
                    <a:pt x="-810" y="1311592"/>
                    <a:pt x="3000" y="1383982"/>
                    <a:pt x="11573" y="1456373"/>
                  </a:cubicBezTo>
                  <a:cubicBezTo>
                    <a:pt x="43958" y="1461135"/>
                    <a:pt x="73485" y="1465898"/>
                    <a:pt x="84915" y="1464945"/>
                  </a:cubicBezTo>
                  <a:cubicBezTo>
                    <a:pt x="103965" y="1463992"/>
                    <a:pt x="64913" y="1504950"/>
                    <a:pt x="21098" y="1524953"/>
                  </a:cubicBezTo>
                  <a:cubicBezTo>
                    <a:pt x="28718" y="1573530"/>
                    <a:pt x="40148" y="1622107"/>
                    <a:pt x="53483" y="1669732"/>
                  </a:cubicBezTo>
                  <a:cubicBezTo>
                    <a:pt x="71580" y="1733550"/>
                    <a:pt x="96345" y="1771650"/>
                    <a:pt x="124920" y="1790700"/>
                  </a:cubicBezTo>
                  <a:cubicBezTo>
                    <a:pt x="299228" y="1196340"/>
                    <a:pt x="506873" y="569595"/>
                    <a:pt x="736425" y="0"/>
                  </a:cubicBezTo>
                  <a:cubicBezTo>
                    <a:pt x="736425" y="952"/>
                    <a:pt x="736425" y="0"/>
                    <a:pt x="736425" y="0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488181" y="2872788"/>
              <a:ext cx="749344" cy="1806113"/>
            </a:xfrm>
            <a:custGeom>
              <a:avLst/>
              <a:gdLst/>
              <a:ahLst/>
              <a:cxnLst/>
              <a:rect l="l" t="t" r="r" b="b"/>
              <a:pathLst>
                <a:path w="749344" h="1806113" extrusionOk="0">
                  <a:moveTo>
                    <a:pt x="360998" y="1284923"/>
                  </a:moveTo>
                  <a:cubicBezTo>
                    <a:pt x="394335" y="1312545"/>
                    <a:pt x="464820" y="1352550"/>
                    <a:pt x="532448" y="1387793"/>
                  </a:cubicBezTo>
                  <a:cubicBezTo>
                    <a:pt x="596265" y="1290637"/>
                    <a:pt x="646748" y="1186815"/>
                    <a:pt x="682943" y="1077277"/>
                  </a:cubicBezTo>
                  <a:cubicBezTo>
                    <a:pt x="688658" y="1060133"/>
                    <a:pt x="693420" y="1043940"/>
                    <a:pt x="698183" y="1026795"/>
                  </a:cubicBezTo>
                  <a:cubicBezTo>
                    <a:pt x="609600" y="1008698"/>
                    <a:pt x="501015" y="978218"/>
                    <a:pt x="544830" y="977265"/>
                  </a:cubicBezTo>
                  <a:cubicBezTo>
                    <a:pt x="576263" y="977265"/>
                    <a:pt x="649605" y="970598"/>
                    <a:pt x="714375" y="964883"/>
                  </a:cubicBezTo>
                  <a:cubicBezTo>
                    <a:pt x="745807" y="827723"/>
                    <a:pt x="756285" y="684848"/>
                    <a:pt x="744855" y="539115"/>
                  </a:cubicBezTo>
                  <a:cubicBezTo>
                    <a:pt x="658178" y="530543"/>
                    <a:pt x="552450" y="505777"/>
                    <a:pt x="591503" y="508635"/>
                  </a:cubicBezTo>
                  <a:cubicBezTo>
                    <a:pt x="621983" y="510540"/>
                    <a:pt x="683895" y="483870"/>
                    <a:pt x="736282" y="458152"/>
                  </a:cubicBezTo>
                  <a:cubicBezTo>
                    <a:pt x="717232" y="305752"/>
                    <a:pt x="675323" y="151448"/>
                    <a:pt x="610553" y="0"/>
                  </a:cubicBezTo>
                  <a:cubicBezTo>
                    <a:pt x="381000" y="568643"/>
                    <a:pt x="173355" y="1195387"/>
                    <a:pt x="0" y="1790700"/>
                  </a:cubicBezTo>
                  <a:cubicBezTo>
                    <a:pt x="53340" y="1825943"/>
                    <a:pt x="122873" y="1797368"/>
                    <a:pt x="200025" y="1739265"/>
                  </a:cubicBezTo>
                  <a:cubicBezTo>
                    <a:pt x="219075" y="1724977"/>
                    <a:pt x="238125" y="1709737"/>
                    <a:pt x="256223" y="1694498"/>
                  </a:cubicBezTo>
                  <a:cubicBezTo>
                    <a:pt x="222885" y="1642110"/>
                    <a:pt x="199073" y="1542098"/>
                    <a:pt x="220028" y="1564005"/>
                  </a:cubicBezTo>
                  <a:cubicBezTo>
                    <a:pt x="232410" y="1577340"/>
                    <a:pt x="273368" y="1612583"/>
                    <a:pt x="311468" y="1645920"/>
                  </a:cubicBezTo>
                  <a:cubicBezTo>
                    <a:pt x="375285" y="1586865"/>
                    <a:pt x="433388" y="1523048"/>
                    <a:pt x="483870" y="1455420"/>
                  </a:cubicBezTo>
                  <a:cubicBezTo>
                    <a:pt x="397193" y="1366837"/>
                    <a:pt x="312420" y="1243965"/>
                    <a:pt x="360998" y="1284923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2"/>
          <p:cNvGrpSpPr/>
          <p:nvPr/>
        </p:nvGrpSpPr>
        <p:grpSpPr>
          <a:xfrm flipH="1">
            <a:off x="4754129" y="4908344"/>
            <a:ext cx="2126832" cy="2971527"/>
            <a:chOff x="4997749" y="3130332"/>
            <a:chExt cx="1108938" cy="1549365"/>
          </a:xfrm>
        </p:grpSpPr>
        <p:sp>
          <p:nvSpPr>
            <p:cNvPr id="95" name="Google Shape;95;p2"/>
            <p:cNvSpPr/>
            <p:nvPr/>
          </p:nvSpPr>
          <p:spPr>
            <a:xfrm>
              <a:off x="4997749" y="3130332"/>
              <a:ext cx="1108938" cy="1471784"/>
            </a:xfrm>
            <a:custGeom>
              <a:avLst/>
              <a:gdLst/>
              <a:ahLst/>
              <a:cxnLst/>
              <a:rect l="l" t="t" r="r" b="b"/>
              <a:pathLst>
                <a:path w="1108938" h="1471784" extrusionOk="0">
                  <a:moveTo>
                    <a:pt x="476920" y="1201386"/>
                  </a:moveTo>
                  <a:cubicBezTo>
                    <a:pt x="399767" y="1179478"/>
                    <a:pt x="320710" y="1164238"/>
                    <a:pt x="250225" y="1126138"/>
                  </a:cubicBezTo>
                  <a:cubicBezTo>
                    <a:pt x="179740" y="1088038"/>
                    <a:pt x="119732" y="1020411"/>
                    <a:pt x="116875" y="940401"/>
                  </a:cubicBezTo>
                  <a:cubicBezTo>
                    <a:pt x="114017" y="860391"/>
                    <a:pt x="191170" y="780381"/>
                    <a:pt x="268322" y="800384"/>
                  </a:cubicBezTo>
                  <a:cubicBezTo>
                    <a:pt x="299755" y="808956"/>
                    <a:pt x="337855" y="828959"/>
                    <a:pt x="358810" y="805146"/>
                  </a:cubicBezTo>
                  <a:cubicBezTo>
                    <a:pt x="378812" y="782286"/>
                    <a:pt x="356905" y="746091"/>
                    <a:pt x="332140" y="729898"/>
                  </a:cubicBezTo>
                  <a:cubicBezTo>
                    <a:pt x="290230" y="702276"/>
                    <a:pt x="240700" y="692751"/>
                    <a:pt x="192122" y="680368"/>
                  </a:cubicBezTo>
                  <a:cubicBezTo>
                    <a:pt x="144497" y="667034"/>
                    <a:pt x="94967" y="647984"/>
                    <a:pt x="64487" y="607978"/>
                  </a:cubicBezTo>
                  <a:cubicBezTo>
                    <a:pt x="34960" y="567973"/>
                    <a:pt x="34960" y="502251"/>
                    <a:pt x="76870" y="475581"/>
                  </a:cubicBezTo>
                  <a:cubicBezTo>
                    <a:pt x="92110" y="465103"/>
                    <a:pt x="112112" y="461293"/>
                    <a:pt x="125447" y="447958"/>
                  </a:cubicBezTo>
                  <a:cubicBezTo>
                    <a:pt x="147355" y="425098"/>
                    <a:pt x="138782" y="386998"/>
                    <a:pt x="119732" y="362233"/>
                  </a:cubicBezTo>
                  <a:cubicBezTo>
                    <a:pt x="99730" y="337468"/>
                    <a:pt x="72107" y="322228"/>
                    <a:pt x="49247" y="300321"/>
                  </a:cubicBezTo>
                  <a:cubicBezTo>
                    <a:pt x="-29810" y="224121"/>
                    <a:pt x="-10760" y="72673"/>
                    <a:pt x="85442" y="19333"/>
                  </a:cubicBezTo>
                  <a:cubicBezTo>
                    <a:pt x="181645" y="-34007"/>
                    <a:pt x="320710" y="28858"/>
                    <a:pt x="343570" y="136491"/>
                  </a:cubicBezTo>
                  <a:cubicBezTo>
                    <a:pt x="350237" y="169828"/>
                    <a:pt x="348332" y="205071"/>
                    <a:pt x="360715" y="236503"/>
                  </a:cubicBezTo>
                  <a:cubicBezTo>
                    <a:pt x="373097" y="267936"/>
                    <a:pt x="410245" y="294606"/>
                    <a:pt x="440725" y="279366"/>
                  </a:cubicBezTo>
                  <a:cubicBezTo>
                    <a:pt x="471205" y="264126"/>
                    <a:pt x="472157" y="220311"/>
                    <a:pt x="491207" y="191736"/>
                  </a:cubicBezTo>
                  <a:cubicBezTo>
                    <a:pt x="521687" y="143158"/>
                    <a:pt x="598840" y="145063"/>
                    <a:pt x="641703" y="183163"/>
                  </a:cubicBezTo>
                  <a:cubicBezTo>
                    <a:pt x="684565" y="221263"/>
                    <a:pt x="697900" y="282223"/>
                    <a:pt x="699805" y="339373"/>
                  </a:cubicBezTo>
                  <a:cubicBezTo>
                    <a:pt x="701710" y="396523"/>
                    <a:pt x="693137" y="454626"/>
                    <a:pt x="701710" y="510823"/>
                  </a:cubicBezTo>
                  <a:cubicBezTo>
                    <a:pt x="704567" y="530826"/>
                    <a:pt x="713140" y="553686"/>
                    <a:pt x="732190" y="558448"/>
                  </a:cubicBezTo>
                  <a:cubicBezTo>
                    <a:pt x="763622" y="566068"/>
                    <a:pt x="779815" y="524158"/>
                    <a:pt x="796007" y="496536"/>
                  </a:cubicBezTo>
                  <a:cubicBezTo>
                    <a:pt x="834107" y="429861"/>
                    <a:pt x="936978" y="425098"/>
                    <a:pt x="998890" y="469866"/>
                  </a:cubicBezTo>
                  <a:cubicBezTo>
                    <a:pt x="1060803" y="515586"/>
                    <a:pt x="1089378" y="594643"/>
                    <a:pt x="1100807" y="670843"/>
                  </a:cubicBezTo>
                  <a:cubicBezTo>
                    <a:pt x="1100807" y="670843"/>
                    <a:pt x="1100807" y="670843"/>
                    <a:pt x="1100807" y="670843"/>
                  </a:cubicBezTo>
                  <a:cubicBezTo>
                    <a:pt x="1118905" y="793716"/>
                    <a:pt x="1103665" y="917541"/>
                    <a:pt x="1085567" y="1039461"/>
                  </a:cubicBezTo>
                  <a:cubicBezTo>
                    <a:pt x="1067470" y="1157571"/>
                    <a:pt x="1068422" y="1284253"/>
                    <a:pt x="1046515" y="1399506"/>
                  </a:cubicBezTo>
                  <a:cubicBezTo>
                    <a:pt x="1015082" y="1562384"/>
                    <a:pt x="892210" y="1406173"/>
                    <a:pt x="816010" y="1355691"/>
                  </a:cubicBezTo>
                  <a:cubicBezTo>
                    <a:pt x="710282" y="1289016"/>
                    <a:pt x="595982" y="1235676"/>
                    <a:pt x="476920" y="1201386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203012" y="3417822"/>
              <a:ext cx="850127" cy="1261875"/>
            </a:xfrm>
            <a:custGeom>
              <a:avLst/>
              <a:gdLst/>
              <a:ahLst/>
              <a:cxnLst/>
              <a:rect l="l" t="t" r="r" b="b"/>
              <a:pathLst>
                <a:path w="850127" h="1261875" extrusionOk="0">
                  <a:moveTo>
                    <a:pt x="642179" y="384306"/>
                  </a:moveTo>
                  <a:cubicBezTo>
                    <a:pt x="642179" y="379543"/>
                    <a:pt x="634559" y="380496"/>
                    <a:pt x="634559" y="385258"/>
                  </a:cubicBezTo>
                  <a:cubicBezTo>
                    <a:pt x="647894" y="637671"/>
                    <a:pt x="692662" y="885321"/>
                    <a:pt x="778387" y="1122493"/>
                  </a:cubicBezTo>
                  <a:cubicBezTo>
                    <a:pt x="643132" y="880558"/>
                    <a:pt x="494541" y="647196"/>
                    <a:pt x="332616" y="422406"/>
                  </a:cubicBezTo>
                  <a:cubicBezTo>
                    <a:pt x="332616" y="422406"/>
                    <a:pt x="332616" y="422406"/>
                    <a:pt x="332616" y="421453"/>
                  </a:cubicBezTo>
                  <a:cubicBezTo>
                    <a:pt x="316424" y="321441"/>
                    <a:pt x="311662" y="220476"/>
                    <a:pt x="317377" y="119511"/>
                  </a:cubicBezTo>
                  <a:cubicBezTo>
                    <a:pt x="317377" y="114748"/>
                    <a:pt x="309757" y="113796"/>
                    <a:pt x="309757" y="118558"/>
                  </a:cubicBezTo>
                  <a:cubicBezTo>
                    <a:pt x="304041" y="215713"/>
                    <a:pt x="308804" y="312868"/>
                    <a:pt x="323091" y="408118"/>
                  </a:cubicBezTo>
                  <a:cubicBezTo>
                    <a:pt x="287849" y="359541"/>
                    <a:pt x="251654" y="310963"/>
                    <a:pt x="215459" y="263338"/>
                  </a:cubicBezTo>
                  <a:cubicBezTo>
                    <a:pt x="147832" y="174756"/>
                    <a:pt x="78299" y="87126"/>
                    <a:pt x="6862" y="1401"/>
                  </a:cubicBezTo>
                  <a:cubicBezTo>
                    <a:pt x="4004" y="-2409"/>
                    <a:pt x="-2663" y="2353"/>
                    <a:pt x="1147" y="6163"/>
                  </a:cubicBezTo>
                  <a:cubicBezTo>
                    <a:pt x="75441" y="95698"/>
                    <a:pt x="147832" y="187138"/>
                    <a:pt x="218316" y="279531"/>
                  </a:cubicBezTo>
                  <a:cubicBezTo>
                    <a:pt x="163072" y="261433"/>
                    <a:pt x="107827" y="243336"/>
                    <a:pt x="52582" y="226191"/>
                  </a:cubicBezTo>
                  <a:cubicBezTo>
                    <a:pt x="47819" y="224286"/>
                    <a:pt x="44962" y="231906"/>
                    <a:pt x="49724" y="233811"/>
                  </a:cubicBezTo>
                  <a:cubicBezTo>
                    <a:pt x="107827" y="252861"/>
                    <a:pt x="166882" y="271911"/>
                    <a:pt x="224984" y="290961"/>
                  </a:cubicBezTo>
                  <a:cubicBezTo>
                    <a:pt x="224984" y="290961"/>
                    <a:pt x="225937" y="290961"/>
                    <a:pt x="225937" y="290961"/>
                  </a:cubicBezTo>
                  <a:cubicBezTo>
                    <a:pt x="349762" y="455743"/>
                    <a:pt x="466919" y="625288"/>
                    <a:pt x="576457" y="799596"/>
                  </a:cubicBezTo>
                  <a:cubicBezTo>
                    <a:pt x="441202" y="730063"/>
                    <a:pt x="299279" y="672913"/>
                    <a:pt x="152594" y="630051"/>
                  </a:cubicBezTo>
                  <a:cubicBezTo>
                    <a:pt x="147832" y="629098"/>
                    <a:pt x="144974" y="635766"/>
                    <a:pt x="149737" y="637671"/>
                  </a:cubicBezTo>
                  <a:cubicBezTo>
                    <a:pt x="300232" y="681486"/>
                    <a:pt x="445964" y="740541"/>
                    <a:pt x="584077" y="812931"/>
                  </a:cubicBezTo>
                  <a:cubicBezTo>
                    <a:pt x="616462" y="865318"/>
                    <a:pt x="648847" y="917706"/>
                    <a:pt x="680279" y="971046"/>
                  </a:cubicBezTo>
                  <a:cubicBezTo>
                    <a:pt x="736477" y="1066296"/>
                    <a:pt x="790769" y="1162498"/>
                    <a:pt x="842204" y="1259653"/>
                  </a:cubicBezTo>
                  <a:cubicBezTo>
                    <a:pt x="844109" y="1264416"/>
                    <a:pt x="851729" y="1260606"/>
                    <a:pt x="849824" y="1256796"/>
                  </a:cubicBezTo>
                  <a:cubicBezTo>
                    <a:pt x="833632" y="1226316"/>
                    <a:pt x="817439" y="1196788"/>
                    <a:pt x="800294" y="1166308"/>
                  </a:cubicBezTo>
                  <a:cubicBezTo>
                    <a:pt x="800294" y="1165356"/>
                    <a:pt x="800294" y="1165356"/>
                    <a:pt x="800294" y="1164403"/>
                  </a:cubicBezTo>
                  <a:cubicBezTo>
                    <a:pt x="705044" y="912943"/>
                    <a:pt x="655514" y="651958"/>
                    <a:pt x="642179" y="384306"/>
                  </a:cubicBezTo>
                  <a:close/>
                </a:path>
              </a:pathLst>
            </a:custGeom>
            <a:solidFill>
              <a:srgbClr val="317A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 flipH="1">
            <a:off x="2944758" y="3184399"/>
            <a:ext cx="175334" cy="175334"/>
          </a:xfrm>
          <a:custGeom>
            <a:avLst/>
            <a:gdLst/>
            <a:ahLst/>
            <a:cxnLst/>
            <a:rect l="l" t="t" r="r" b="b"/>
            <a:pathLst>
              <a:path w="91439" h="91439" extrusionOk="0">
                <a:moveTo>
                  <a:pt x="91440" y="45720"/>
                </a:moveTo>
                <a:cubicBezTo>
                  <a:pt x="91440" y="70485"/>
                  <a:pt x="71438" y="91440"/>
                  <a:pt x="45720" y="91440"/>
                </a:cubicBezTo>
                <a:cubicBezTo>
                  <a:pt x="20955" y="91440"/>
                  <a:pt x="0" y="71438"/>
                  <a:pt x="0" y="45720"/>
                </a:cubicBezTo>
                <a:cubicBezTo>
                  <a:pt x="0" y="20955"/>
                  <a:pt x="20002" y="0"/>
                  <a:pt x="45720" y="0"/>
                </a:cubicBezTo>
                <a:cubicBezTo>
                  <a:pt x="71438" y="0"/>
                  <a:pt x="91440" y="20002"/>
                  <a:pt x="91440" y="45720"/>
                </a:cubicBezTo>
                <a:close/>
              </a:path>
            </a:pathLst>
          </a:custGeom>
          <a:solidFill>
            <a:srgbClr val="112B27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flipH="1">
            <a:off x="2224994" y="2804425"/>
            <a:ext cx="164378" cy="164378"/>
          </a:xfrm>
          <a:custGeom>
            <a:avLst/>
            <a:gdLst/>
            <a:ahLst/>
            <a:cxnLst/>
            <a:rect l="l" t="t" r="r" b="b"/>
            <a:pathLst>
              <a:path w="85725" h="85725" extrusionOk="0">
                <a:moveTo>
                  <a:pt x="85725" y="42863"/>
                </a:moveTo>
                <a:cubicBezTo>
                  <a:pt x="85725" y="66675"/>
                  <a:pt x="66675" y="85725"/>
                  <a:pt x="42863" y="85725"/>
                </a:cubicBezTo>
                <a:cubicBezTo>
                  <a:pt x="19050" y="85725"/>
                  <a:pt x="0" y="66675"/>
                  <a:pt x="0" y="42863"/>
                </a:cubicBezTo>
                <a:cubicBezTo>
                  <a:pt x="0" y="19050"/>
                  <a:pt x="19050" y="0"/>
                  <a:pt x="42863" y="0"/>
                </a:cubicBezTo>
                <a:cubicBezTo>
                  <a:pt x="66675" y="0"/>
                  <a:pt x="85725" y="19050"/>
                  <a:pt x="85725" y="42863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 flipH="1">
            <a:off x="4672916" y="3018160"/>
            <a:ext cx="186295" cy="186293"/>
          </a:xfrm>
          <a:custGeom>
            <a:avLst/>
            <a:gdLst/>
            <a:ahLst/>
            <a:cxnLst/>
            <a:rect l="l" t="t" r="r" b="b"/>
            <a:pathLst>
              <a:path w="97155" h="97154" extrusionOk="0">
                <a:moveTo>
                  <a:pt x="97155" y="48578"/>
                </a:moveTo>
                <a:cubicBezTo>
                  <a:pt x="97155" y="75248"/>
                  <a:pt x="75247" y="97155"/>
                  <a:pt x="48578" y="97155"/>
                </a:cubicBezTo>
                <a:cubicBezTo>
                  <a:pt x="21907" y="97155"/>
                  <a:pt x="0" y="75248"/>
                  <a:pt x="0" y="48578"/>
                </a:cubicBezTo>
                <a:cubicBezTo>
                  <a:pt x="0" y="21908"/>
                  <a:pt x="21907" y="0"/>
                  <a:pt x="48578" y="0"/>
                </a:cubicBezTo>
                <a:cubicBezTo>
                  <a:pt x="75247" y="953"/>
                  <a:pt x="97155" y="22860"/>
                  <a:pt x="97155" y="48578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 flipH="1">
            <a:off x="1412049" y="3873103"/>
            <a:ext cx="84015" cy="84015"/>
          </a:xfrm>
          <a:custGeom>
            <a:avLst/>
            <a:gdLst/>
            <a:ahLst/>
            <a:cxnLst/>
            <a:rect l="l" t="t" r="r" b="b"/>
            <a:pathLst>
              <a:path w="43815" h="43815" extrusionOk="0">
                <a:moveTo>
                  <a:pt x="43815" y="21908"/>
                </a:moveTo>
                <a:cubicBezTo>
                  <a:pt x="43815" y="33338"/>
                  <a:pt x="34290" y="43815"/>
                  <a:pt x="21908" y="43815"/>
                </a:cubicBezTo>
                <a:cubicBezTo>
                  <a:pt x="10478" y="43815"/>
                  <a:pt x="0" y="34290"/>
                  <a:pt x="0" y="21908"/>
                </a:cubicBezTo>
                <a:cubicBezTo>
                  <a:pt x="0" y="9525"/>
                  <a:pt x="9525" y="0"/>
                  <a:pt x="21908" y="0"/>
                </a:cubicBezTo>
                <a:cubicBezTo>
                  <a:pt x="34290" y="0"/>
                  <a:pt x="43815" y="9525"/>
                  <a:pt x="43815" y="21908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 flipH="1">
            <a:off x="650286" y="2475526"/>
            <a:ext cx="142461" cy="142532"/>
          </a:xfrm>
          <a:custGeom>
            <a:avLst/>
            <a:gdLst/>
            <a:ahLst/>
            <a:cxnLst/>
            <a:rect l="l" t="t" r="r" b="b"/>
            <a:pathLst>
              <a:path w="74295" h="74332" extrusionOk="0">
                <a:moveTo>
                  <a:pt x="74295" y="37185"/>
                </a:moveTo>
                <a:cubicBezTo>
                  <a:pt x="74295" y="58140"/>
                  <a:pt x="57150" y="74333"/>
                  <a:pt x="37148" y="74333"/>
                </a:cubicBezTo>
                <a:cubicBezTo>
                  <a:pt x="16193" y="74333"/>
                  <a:pt x="0" y="57188"/>
                  <a:pt x="0" y="37185"/>
                </a:cubicBezTo>
                <a:cubicBezTo>
                  <a:pt x="0" y="16230"/>
                  <a:pt x="17145" y="38"/>
                  <a:pt x="37148" y="38"/>
                </a:cubicBezTo>
                <a:cubicBezTo>
                  <a:pt x="57150" y="-915"/>
                  <a:pt x="74295" y="16230"/>
                  <a:pt x="74295" y="37185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 flipH="1">
            <a:off x="3180394" y="2607130"/>
            <a:ext cx="73057" cy="73057"/>
          </a:xfrm>
          <a:custGeom>
            <a:avLst/>
            <a:gdLst/>
            <a:ahLst/>
            <a:cxnLst/>
            <a:rect l="l" t="t" r="r" b="b"/>
            <a:pathLst>
              <a:path w="38100" h="38100" extrusionOk="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rgbClr val="112B27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flipH="1">
            <a:off x="6441254" y="3646580"/>
            <a:ext cx="135153" cy="135153"/>
          </a:xfrm>
          <a:custGeom>
            <a:avLst/>
            <a:gdLst/>
            <a:ahLst/>
            <a:cxnLst/>
            <a:rect l="l" t="t" r="r" b="b"/>
            <a:pathLst>
              <a:path w="70484" h="70484" extrusionOk="0">
                <a:moveTo>
                  <a:pt x="70485" y="35242"/>
                </a:moveTo>
                <a:cubicBezTo>
                  <a:pt x="70485" y="54292"/>
                  <a:pt x="55245" y="70485"/>
                  <a:pt x="35243" y="70485"/>
                </a:cubicBezTo>
                <a:cubicBezTo>
                  <a:pt x="16193" y="70485"/>
                  <a:pt x="0" y="55245"/>
                  <a:pt x="0" y="35242"/>
                </a:cubicBezTo>
                <a:cubicBezTo>
                  <a:pt x="0" y="16192"/>
                  <a:pt x="15240" y="0"/>
                  <a:pt x="35243" y="0"/>
                </a:cubicBezTo>
                <a:cubicBezTo>
                  <a:pt x="54293" y="0"/>
                  <a:pt x="70485" y="16192"/>
                  <a:pt x="70485" y="35242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 flipH="1">
            <a:off x="7018519" y="3946176"/>
            <a:ext cx="113236" cy="113236"/>
          </a:xfrm>
          <a:custGeom>
            <a:avLst/>
            <a:gdLst/>
            <a:ahLst/>
            <a:cxnLst/>
            <a:rect l="l" t="t" r="r" b="b"/>
            <a:pathLst>
              <a:path w="59054" h="59054" extrusionOk="0">
                <a:moveTo>
                  <a:pt x="59055" y="29528"/>
                </a:moveTo>
                <a:cubicBezTo>
                  <a:pt x="59055" y="45720"/>
                  <a:pt x="45720" y="59055"/>
                  <a:pt x="29528" y="59055"/>
                </a:cubicBezTo>
                <a:cubicBezTo>
                  <a:pt x="13335" y="59055"/>
                  <a:pt x="0" y="45720"/>
                  <a:pt x="0" y="29528"/>
                </a:cubicBezTo>
                <a:cubicBezTo>
                  <a:pt x="0" y="13335"/>
                  <a:pt x="13335" y="0"/>
                  <a:pt x="29528" y="0"/>
                </a:cubicBezTo>
                <a:cubicBezTo>
                  <a:pt x="45720" y="0"/>
                  <a:pt x="59055" y="12383"/>
                  <a:pt x="59055" y="29528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 flipH="1">
            <a:off x="7933762" y="5212151"/>
            <a:ext cx="175334" cy="175336"/>
          </a:xfrm>
          <a:custGeom>
            <a:avLst/>
            <a:gdLst/>
            <a:ahLst/>
            <a:cxnLst/>
            <a:rect l="l" t="t" r="r" b="b"/>
            <a:pathLst>
              <a:path w="91439" h="91440" extrusionOk="0">
                <a:moveTo>
                  <a:pt x="91440" y="45720"/>
                </a:moveTo>
                <a:cubicBezTo>
                  <a:pt x="91440" y="71438"/>
                  <a:pt x="70485" y="91440"/>
                  <a:pt x="45720" y="91440"/>
                </a:cubicBezTo>
                <a:cubicBezTo>
                  <a:pt x="20955" y="91440"/>
                  <a:pt x="0" y="70485"/>
                  <a:pt x="0" y="45720"/>
                </a:cubicBezTo>
                <a:cubicBezTo>
                  <a:pt x="0" y="20955"/>
                  <a:pt x="20955" y="0"/>
                  <a:pt x="45720" y="0"/>
                </a:cubicBezTo>
                <a:cubicBezTo>
                  <a:pt x="70485" y="0"/>
                  <a:pt x="91440" y="20003"/>
                  <a:pt x="91440" y="45720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flipH="1">
            <a:off x="8589572" y="5877109"/>
            <a:ext cx="127849" cy="127849"/>
          </a:xfrm>
          <a:custGeom>
            <a:avLst/>
            <a:gdLst/>
            <a:ahLst/>
            <a:cxnLst/>
            <a:rect l="l" t="t" r="r" b="b"/>
            <a:pathLst>
              <a:path w="66675" h="66675" extrusionOk="0">
                <a:moveTo>
                  <a:pt x="66675" y="33338"/>
                </a:moveTo>
                <a:cubicBezTo>
                  <a:pt x="66675" y="51749"/>
                  <a:pt x="51749" y="66675"/>
                  <a:pt x="33338" y="66675"/>
                </a:cubicBezTo>
                <a:cubicBezTo>
                  <a:pt x="14926" y="66675"/>
                  <a:pt x="0" y="51749"/>
                  <a:pt x="0" y="33338"/>
                </a:cubicBezTo>
                <a:cubicBezTo>
                  <a:pt x="0" y="14926"/>
                  <a:pt x="14926" y="0"/>
                  <a:pt x="33338" y="0"/>
                </a:cubicBezTo>
                <a:cubicBezTo>
                  <a:pt x="51749" y="0"/>
                  <a:pt x="66675" y="14926"/>
                  <a:pt x="66675" y="33338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 flipH="1">
            <a:off x="9737664" y="4644009"/>
            <a:ext cx="124196" cy="124195"/>
          </a:xfrm>
          <a:custGeom>
            <a:avLst/>
            <a:gdLst/>
            <a:ahLst/>
            <a:cxnLst/>
            <a:rect l="l" t="t" r="r" b="b"/>
            <a:pathLst>
              <a:path w="64770" h="64769" extrusionOk="0">
                <a:moveTo>
                  <a:pt x="64770" y="32385"/>
                </a:moveTo>
                <a:cubicBezTo>
                  <a:pt x="64770" y="50482"/>
                  <a:pt x="50483" y="64770"/>
                  <a:pt x="32385" y="64770"/>
                </a:cubicBezTo>
                <a:cubicBezTo>
                  <a:pt x="14288" y="64770"/>
                  <a:pt x="0" y="50482"/>
                  <a:pt x="0" y="32385"/>
                </a:cubicBezTo>
                <a:cubicBezTo>
                  <a:pt x="0" y="14288"/>
                  <a:pt x="14288" y="0"/>
                  <a:pt x="32385" y="0"/>
                </a:cubicBezTo>
                <a:cubicBezTo>
                  <a:pt x="50483" y="0"/>
                  <a:pt x="64770" y="14288"/>
                  <a:pt x="64770" y="32385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 flipH="1">
            <a:off x="10561916" y="4965797"/>
            <a:ext cx="102278" cy="102279"/>
          </a:xfrm>
          <a:custGeom>
            <a:avLst/>
            <a:gdLst/>
            <a:ahLst/>
            <a:cxnLst/>
            <a:rect l="l" t="t" r="r" b="b"/>
            <a:pathLst>
              <a:path w="53339" h="53340" extrusionOk="0">
                <a:moveTo>
                  <a:pt x="53340" y="26670"/>
                </a:moveTo>
                <a:cubicBezTo>
                  <a:pt x="53340" y="41399"/>
                  <a:pt x="41399" y="53340"/>
                  <a:pt x="26670" y="53340"/>
                </a:cubicBezTo>
                <a:cubicBezTo>
                  <a:pt x="11941" y="53340"/>
                  <a:pt x="0" y="41399"/>
                  <a:pt x="0" y="26670"/>
                </a:cubicBezTo>
                <a:cubicBezTo>
                  <a:pt x="0" y="11941"/>
                  <a:pt x="11940" y="0"/>
                  <a:pt x="26670" y="0"/>
                </a:cubicBezTo>
                <a:cubicBezTo>
                  <a:pt x="41399" y="0"/>
                  <a:pt x="53340" y="11941"/>
                  <a:pt x="53340" y="26670"/>
                </a:cubicBezTo>
                <a:close/>
              </a:path>
            </a:pathLst>
          </a:custGeom>
          <a:solidFill>
            <a:srgbClr val="29540D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flipH="1">
            <a:off x="11290816" y="4819654"/>
            <a:ext cx="124195" cy="124196"/>
          </a:xfrm>
          <a:custGeom>
            <a:avLst/>
            <a:gdLst/>
            <a:ahLst/>
            <a:cxnLst/>
            <a:rect l="l" t="t" r="r" b="b"/>
            <a:pathLst>
              <a:path w="64769" h="64770" extrusionOk="0">
                <a:moveTo>
                  <a:pt x="64770" y="32385"/>
                </a:moveTo>
                <a:cubicBezTo>
                  <a:pt x="64770" y="50483"/>
                  <a:pt x="50482" y="64770"/>
                  <a:pt x="32385" y="64770"/>
                </a:cubicBezTo>
                <a:cubicBezTo>
                  <a:pt x="14288" y="64770"/>
                  <a:pt x="0" y="50483"/>
                  <a:pt x="0" y="32385"/>
                </a:cubicBezTo>
                <a:cubicBezTo>
                  <a:pt x="0" y="14288"/>
                  <a:pt x="14288" y="0"/>
                  <a:pt x="32385" y="0"/>
                </a:cubicBezTo>
                <a:cubicBezTo>
                  <a:pt x="50482" y="953"/>
                  <a:pt x="64770" y="15240"/>
                  <a:pt x="64770" y="32385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 flipH="1">
            <a:off x="11270723" y="5796992"/>
            <a:ext cx="135155" cy="135153"/>
          </a:xfrm>
          <a:custGeom>
            <a:avLst/>
            <a:gdLst/>
            <a:ahLst/>
            <a:cxnLst/>
            <a:rect l="l" t="t" r="r" b="b"/>
            <a:pathLst>
              <a:path w="70485" h="70484" extrusionOk="0">
                <a:moveTo>
                  <a:pt x="70485" y="35243"/>
                </a:moveTo>
                <a:cubicBezTo>
                  <a:pt x="70485" y="54293"/>
                  <a:pt x="55245" y="70485"/>
                  <a:pt x="35243" y="70485"/>
                </a:cubicBezTo>
                <a:cubicBezTo>
                  <a:pt x="16193" y="70485"/>
                  <a:pt x="0" y="55245"/>
                  <a:pt x="0" y="35243"/>
                </a:cubicBezTo>
                <a:cubicBezTo>
                  <a:pt x="0" y="16193"/>
                  <a:pt x="15240" y="0"/>
                  <a:pt x="35243" y="0"/>
                </a:cubicBezTo>
                <a:cubicBezTo>
                  <a:pt x="55245" y="953"/>
                  <a:pt x="70485" y="16193"/>
                  <a:pt x="70485" y="35243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 flipH="1">
            <a:off x="8369168" y="4706525"/>
            <a:ext cx="102279" cy="102279"/>
          </a:xfrm>
          <a:custGeom>
            <a:avLst/>
            <a:gdLst/>
            <a:ahLst/>
            <a:cxnLst/>
            <a:rect l="l" t="t" r="r" b="b"/>
            <a:pathLst>
              <a:path w="53340" h="53340" extrusionOk="0">
                <a:moveTo>
                  <a:pt x="53340" y="26670"/>
                </a:moveTo>
                <a:cubicBezTo>
                  <a:pt x="53340" y="41399"/>
                  <a:pt x="41399" y="53340"/>
                  <a:pt x="26670" y="53340"/>
                </a:cubicBezTo>
                <a:cubicBezTo>
                  <a:pt x="11941" y="53340"/>
                  <a:pt x="0" y="41399"/>
                  <a:pt x="0" y="26670"/>
                </a:cubicBezTo>
                <a:cubicBezTo>
                  <a:pt x="0" y="11941"/>
                  <a:pt x="11941" y="0"/>
                  <a:pt x="26670" y="0"/>
                </a:cubicBezTo>
                <a:cubicBezTo>
                  <a:pt x="41399" y="0"/>
                  <a:pt x="53340" y="11941"/>
                  <a:pt x="53340" y="26670"/>
                </a:cubicBezTo>
                <a:close/>
              </a:path>
            </a:pathLst>
          </a:custGeom>
          <a:solidFill>
            <a:srgbClr val="29540D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 flipH="1">
            <a:off x="1508869" y="2501175"/>
            <a:ext cx="76710" cy="76708"/>
          </a:xfrm>
          <a:custGeom>
            <a:avLst/>
            <a:gdLst/>
            <a:ahLst/>
            <a:cxnLst/>
            <a:rect l="l" t="t" r="r" b="b"/>
            <a:pathLst>
              <a:path w="40005" h="40004" extrusionOk="0">
                <a:moveTo>
                  <a:pt x="40005" y="20003"/>
                </a:moveTo>
                <a:cubicBezTo>
                  <a:pt x="40005" y="31050"/>
                  <a:pt x="31050" y="40005"/>
                  <a:pt x="20003" y="40005"/>
                </a:cubicBezTo>
                <a:cubicBezTo>
                  <a:pt x="8956" y="40005"/>
                  <a:pt x="1" y="31050"/>
                  <a:pt x="1" y="20003"/>
                </a:cubicBezTo>
                <a:cubicBezTo>
                  <a:pt x="1" y="8955"/>
                  <a:pt x="8956" y="0"/>
                  <a:pt x="20003" y="0"/>
                </a:cubicBezTo>
                <a:cubicBezTo>
                  <a:pt x="31050" y="0"/>
                  <a:pt x="40005" y="8955"/>
                  <a:pt x="40005" y="20003"/>
                </a:cubicBezTo>
                <a:close/>
              </a:path>
            </a:pathLst>
          </a:custGeom>
          <a:solidFill>
            <a:srgbClr val="112B27"/>
          </a:solidFill>
          <a:ln>
            <a:noFill/>
          </a:ln>
        </p:spPr>
        <p:txBody>
          <a:bodyPr spcFirstLastPara="1" wrap="square" lIns="91309" tIns="45642" rIns="91309" bIns="45642" anchor="ctr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2" descr="A picture containing table, sitting, white, ha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96692" flipH="1">
            <a:off x="7500641" y="5391413"/>
            <a:ext cx="2014467" cy="135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 amt="21000"/>
          </a:blip>
          <a:srcRect t="238" b="248"/>
          <a:stretch/>
        </p:blipFill>
        <p:spPr>
          <a:xfrm rot="-2925913" flipH="1">
            <a:off x="-1416662" y="-945032"/>
            <a:ext cx="8398244" cy="1028831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 rot="5400000">
            <a:off x="-630575" y="62068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9" tIns="91309" rIns="91309" bIns="91309" anchor="t" anchorCtr="0">
            <a:no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96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2896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7967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5007D44-9E1E-AF8E-FBCD-E9BB3C403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FB592DA-9F1A-8BE1-4186-E0C087C9A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198119" y="-26236"/>
            <a:ext cx="12390120" cy="254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9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198119" y="-26236"/>
            <a:ext cx="12390120" cy="22360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9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198119" y="-26236"/>
            <a:ext cx="12390120" cy="193123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9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1630679" y="-2156460"/>
            <a:ext cx="5318760" cy="531876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2" y="4067344"/>
            <a:ext cx="7597889" cy="25908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6" y="2407536"/>
            <a:ext cx="3119285" cy="39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3808070" y="2560320"/>
            <a:ext cx="7597889" cy="1356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9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3925074" y="2560320"/>
            <a:ext cx="7367765" cy="1238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9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57" y="70263"/>
            <a:ext cx="1304053" cy="165145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22560" y="-53703"/>
            <a:ext cx="9845587" cy="27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0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9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" y="0"/>
            <a:ext cx="10936225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45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9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6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4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0A1E381-6AE7-1D6E-67EF-B47E99266D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0" y="118108"/>
            <a:ext cx="757700" cy="9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C4D9AB-F1C6-AD1B-6E4C-CA9D5FB706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"/>
            <a:ext cx="2021758" cy="200778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208" y="0"/>
            <a:ext cx="631792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5C2703B-DD45-B2CA-5D8C-4FACCA636C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67040" y="2408508"/>
            <a:ext cx="5804761" cy="21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Dặn</a:t>
            </a:r>
            <a:r>
              <a:rPr kumimoji="0" lang="en-US" altLang="zh-CN" sz="11500" b="1" i="0" u="none" strike="noStrike" kern="1200" cap="none" spc="50" normalizeH="0" noProof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dò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E6C3623-C7E5-FBC8-43FC-A51154ACFC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-50055" y="733893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5B22"/>
              </a:solidFill>
              <a:effectLst/>
              <a:uLnTx/>
              <a:uFillTx/>
              <a:latin typeface="SVN-Poky's" panose="020B0606040200020203" pitchFamily="34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5B22"/>
              </a:solidFill>
              <a:effectLst/>
              <a:uLnTx/>
              <a:uFillTx/>
              <a:latin typeface="SVN-Poky's" panose="020B0606040200020203" pitchFamily="34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5B22"/>
              </a:solidFill>
              <a:effectLst/>
              <a:uLnTx/>
              <a:uFillTx/>
              <a:latin typeface="SVN-Poky's" panose="020B0606040200020203" pitchFamily="34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344280" y="301738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2990" y="2214975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73222" y="165016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5226414" y="84096"/>
            <a:ext cx="387638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C52E05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</a:rPr>
              <a:t>Toán 3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52E05"/>
              </a:solidFill>
              <a:effectLst/>
              <a:uLnTx/>
              <a:uFillTx/>
              <a:latin typeface="SVN-Poky's" panose="020B0606040200020203" pitchFamily="34" charset="0"/>
              <a:ea typeface="字魂70号-灵悦黑体" panose="00000500000000000000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7028485" y="2313790"/>
            <a:ext cx="49161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SVN-Ziclets" panose="02000603000000000000" pitchFamily="2" charset="0"/>
                <a:ea typeface="字魂70号-灵悦黑体" panose="00000500000000000000" pitchFamily="2" charset="-122"/>
              </a:rPr>
              <a:t>Em vui học toán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SVN-Ziclets" panose="02000603000000000000" pitchFamily="2" charset="0"/>
              <a:ea typeface="字魂70号-灵悦黑体" panose="00000500000000000000" pitchFamily="2" charset="-122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7E1E517-5C38-8C41-F61E-B4EAE38ACF1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62D58C-92ED-9B7D-537D-7080EC01CB9E}"/>
              </a:ext>
            </a:extLst>
          </p:cNvPr>
          <p:cNvSpPr txBox="1"/>
          <p:nvPr/>
        </p:nvSpPr>
        <p:spPr>
          <a:xfrm>
            <a:off x="2559385" y="311039"/>
            <a:ext cx="901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hai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7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9B6AD-6A89-D790-5CDE-5E1E67E2A776}"/>
              </a:ext>
            </a:extLst>
          </p:cNvPr>
          <p:cNvSpPr txBox="1"/>
          <p:nvPr/>
        </p:nvSpPr>
        <p:spPr>
          <a:xfrm>
            <a:off x="5302585" y="995470"/>
            <a:ext cx="901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TǨn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51FE33-4F94-9326-8122-352CA8135F60}"/>
              </a:ext>
            </a:extLst>
          </p:cNvPr>
          <p:cNvSpPr txBox="1"/>
          <p:nvPr/>
        </p:nvSpPr>
        <p:spPr>
          <a:xfrm>
            <a:off x="4540250" y="1679901"/>
            <a:ext cx="798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Em vui học Toán</a:t>
            </a:r>
          </a:p>
        </p:txBody>
      </p:sp>
    </p:spTree>
    <p:extLst>
      <p:ext uri="{BB962C8B-B14F-4D97-AF65-F5344CB8AC3E}">
        <p14:creationId xmlns:p14="http://schemas.microsoft.com/office/powerpoint/2010/main" val="9670233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52096F-5DA0-7EF0-A994-105DCD066F2F}"/>
              </a:ext>
            </a:extLst>
          </p:cNvPr>
          <p:cNvGrpSpPr/>
          <p:nvPr/>
        </p:nvGrpSpPr>
        <p:grpSpPr>
          <a:xfrm>
            <a:off x="1873026" y="1556799"/>
            <a:ext cx="9155857" cy="1872201"/>
            <a:chOff x="2033919" y="941622"/>
            <a:chExt cx="9167481" cy="18745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A36303-8AA0-0901-0BC8-7238FAB45B4B}"/>
                </a:ext>
              </a:extLst>
            </p:cNvPr>
            <p:cNvGrpSpPr/>
            <p:nvPr/>
          </p:nvGrpSpPr>
          <p:grpSpPr>
            <a:xfrm>
              <a:off x="2033919" y="941622"/>
              <a:ext cx="9167481" cy="1874578"/>
              <a:chOff x="2014869" y="552450"/>
              <a:chExt cx="8409911" cy="2284549"/>
            </a:xfrm>
          </p:grpSpPr>
          <p:sp>
            <p:nvSpPr>
              <p:cNvPr id="5" name="Rectangle 15">
                <a:extLst>
                  <a:ext uri="{FF2B5EF4-FFF2-40B4-BE49-F238E27FC236}">
                    <a16:creationId xmlns:a16="http://schemas.microsoft.com/office/drawing/2014/main" id="{900B4BA9-CF1D-D38C-1876-DCDAE7F97BCE}"/>
                  </a:ext>
                </a:extLst>
              </p:cNvPr>
              <p:cNvSpPr/>
              <p:nvPr/>
            </p:nvSpPr>
            <p:spPr>
              <a:xfrm>
                <a:off x="2590800" y="552450"/>
                <a:ext cx="7429500" cy="2076450"/>
              </a:xfrm>
              <a:custGeom>
                <a:avLst/>
                <a:gdLst>
                  <a:gd name="connsiteX0" fmla="*/ 0 w 7429500"/>
                  <a:gd name="connsiteY0" fmla="*/ 0 h 1257300"/>
                  <a:gd name="connsiteX1" fmla="*/ 7429500 w 7429500"/>
                  <a:gd name="connsiteY1" fmla="*/ 0 h 1257300"/>
                  <a:gd name="connsiteX2" fmla="*/ 7429500 w 7429500"/>
                  <a:gd name="connsiteY2" fmla="*/ 1257300 h 1257300"/>
                  <a:gd name="connsiteX3" fmla="*/ 0 w 7429500"/>
                  <a:gd name="connsiteY3" fmla="*/ 1257300 h 1257300"/>
                  <a:gd name="connsiteX4" fmla="*/ 0 w 7429500"/>
                  <a:gd name="connsiteY4" fmla="*/ 0 h 1257300"/>
                  <a:gd name="connsiteX0" fmla="*/ 0 w 7448550"/>
                  <a:gd name="connsiteY0" fmla="*/ 0 h 1638300"/>
                  <a:gd name="connsiteX1" fmla="*/ 7448550 w 7448550"/>
                  <a:gd name="connsiteY1" fmla="*/ 3810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48550"/>
                  <a:gd name="connsiteY0" fmla="*/ 0 h 1638300"/>
                  <a:gd name="connsiteX1" fmla="*/ 7429500 w 7448550"/>
                  <a:gd name="connsiteY1" fmla="*/ 4572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29500"/>
                  <a:gd name="connsiteY0" fmla="*/ 0 h 2076450"/>
                  <a:gd name="connsiteX1" fmla="*/ 7429500 w 7429500"/>
                  <a:gd name="connsiteY1" fmla="*/ 457200 h 2076450"/>
                  <a:gd name="connsiteX2" fmla="*/ 7429500 w 7429500"/>
                  <a:gd name="connsiteY2" fmla="*/ 2076450 h 2076450"/>
                  <a:gd name="connsiteX3" fmla="*/ 19050 w 7429500"/>
                  <a:gd name="connsiteY3" fmla="*/ 1638300 h 2076450"/>
                  <a:gd name="connsiteX4" fmla="*/ 0 w 7429500"/>
                  <a:gd name="connsiteY4" fmla="*/ 0 h 207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9500" h="2076450">
                    <a:moveTo>
                      <a:pt x="0" y="0"/>
                    </a:moveTo>
                    <a:lnTo>
                      <a:pt x="7429500" y="457200"/>
                    </a:lnTo>
                    <a:lnTo>
                      <a:pt x="7429500" y="2076450"/>
                    </a:lnTo>
                    <a:lnTo>
                      <a:pt x="19050" y="16383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/>
                <a:endParaRPr lang="vi-VN" sz="2996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Rectangle 15">
                <a:extLst>
                  <a:ext uri="{FF2B5EF4-FFF2-40B4-BE49-F238E27FC236}">
                    <a16:creationId xmlns:a16="http://schemas.microsoft.com/office/drawing/2014/main" id="{E9D01F7A-36CD-7303-DF44-2BF3A9CC6B06}"/>
                  </a:ext>
                </a:extLst>
              </p:cNvPr>
              <p:cNvSpPr/>
              <p:nvPr/>
            </p:nvSpPr>
            <p:spPr>
              <a:xfrm>
                <a:off x="2014869" y="838200"/>
                <a:ext cx="8409911" cy="1998799"/>
              </a:xfrm>
              <a:custGeom>
                <a:avLst/>
                <a:gdLst>
                  <a:gd name="connsiteX0" fmla="*/ 0 w 7429500"/>
                  <a:gd name="connsiteY0" fmla="*/ 0 h 1257300"/>
                  <a:gd name="connsiteX1" fmla="*/ 7429500 w 7429500"/>
                  <a:gd name="connsiteY1" fmla="*/ 0 h 1257300"/>
                  <a:gd name="connsiteX2" fmla="*/ 7429500 w 7429500"/>
                  <a:gd name="connsiteY2" fmla="*/ 1257300 h 1257300"/>
                  <a:gd name="connsiteX3" fmla="*/ 0 w 7429500"/>
                  <a:gd name="connsiteY3" fmla="*/ 1257300 h 1257300"/>
                  <a:gd name="connsiteX4" fmla="*/ 0 w 7429500"/>
                  <a:gd name="connsiteY4" fmla="*/ 0 h 1257300"/>
                  <a:gd name="connsiteX0" fmla="*/ 0 w 7448550"/>
                  <a:gd name="connsiteY0" fmla="*/ 0 h 1638300"/>
                  <a:gd name="connsiteX1" fmla="*/ 7448550 w 7448550"/>
                  <a:gd name="connsiteY1" fmla="*/ 3810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48550"/>
                  <a:gd name="connsiteY0" fmla="*/ 0 h 1638300"/>
                  <a:gd name="connsiteX1" fmla="*/ 7429500 w 7448550"/>
                  <a:gd name="connsiteY1" fmla="*/ 4572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29500"/>
                  <a:gd name="connsiteY0" fmla="*/ 0 h 2076450"/>
                  <a:gd name="connsiteX1" fmla="*/ 7429500 w 7429500"/>
                  <a:gd name="connsiteY1" fmla="*/ 457200 h 2076450"/>
                  <a:gd name="connsiteX2" fmla="*/ 7429500 w 7429500"/>
                  <a:gd name="connsiteY2" fmla="*/ 2076450 h 2076450"/>
                  <a:gd name="connsiteX3" fmla="*/ 19050 w 7429500"/>
                  <a:gd name="connsiteY3" fmla="*/ 1638300 h 2076450"/>
                  <a:gd name="connsiteX4" fmla="*/ 0 w 7429500"/>
                  <a:gd name="connsiteY4" fmla="*/ 0 h 2076450"/>
                  <a:gd name="connsiteX0" fmla="*/ 0 w 7429500"/>
                  <a:gd name="connsiteY0" fmla="*/ 19050 h 2095500"/>
                  <a:gd name="connsiteX1" fmla="*/ 7162800 w 7429500"/>
                  <a:gd name="connsiteY1" fmla="*/ 0 h 2095500"/>
                  <a:gd name="connsiteX2" fmla="*/ 7429500 w 7429500"/>
                  <a:gd name="connsiteY2" fmla="*/ 2095500 h 2095500"/>
                  <a:gd name="connsiteX3" fmla="*/ 19050 w 7429500"/>
                  <a:gd name="connsiteY3" fmla="*/ 1657350 h 2095500"/>
                  <a:gd name="connsiteX4" fmla="*/ 0 w 7429500"/>
                  <a:gd name="connsiteY4" fmla="*/ 19050 h 2095500"/>
                  <a:gd name="connsiteX0" fmla="*/ 0 w 7239000"/>
                  <a:gd name="connsiteY0" fmla="*/ 19050 h 1657350"/>
                  <a:gd name="connsiteX1" fmla="*/ 7162800 w 7239000"/>
                  <a:gd name="connsiteY1" fmla="*/ 0 h 1657350"/>
                  <a:gd name="connsiteX2" fmla="*/ 7239000 w 7239000"/>
                  <a:gd name="connsiteY2" fmla="*/ 1581150 h 1657350"/>
                  <a:gd name="connsiteX3" fmla="*/ 19050 w 7239000"/>
                  <a:gd name="connsiteY3" fmla="*/ 1657350 h 1657350"/>
                  <a:gd name="connsiteX4" fmla="*/ 0 w 7239000"/>
                  <a:gd name="connsiteY4" fmla="*/ 19050 h 1657350"/>
                  <a:gd name="connsiteX0" fmla="*/ 0 w 7239000"/>
                  <a:gd name="connsiteY0" fmla="*/ 285750 h 1924050"/>
                  <a:gd name="connsiteX1" fmla="*/ 7162800 w 7239000"/>
                  <a:gd name="connsiteY1" fmla="*/ 0 h 1924050"/>
                  <a:gd name="connsiteX2" fmla="*/ 7239000 w 7239000"/>
                  <a:gd name="connsiteY2" fmla="*/ 1847850 h 1924050"/>
                  <a:gd name="connsiteX3" fmla="*/ 19050 w 7239000"/>
                  <a:gd name="connsiteY3" fmla="*/ 1924050 h 1924050"/>
                  <a:gd name="connsiteX4" fmla="*/ 0 w 7239000"/>
                  <a:gd name="connsiteY4" fmla="*/ 285750 h 1924050"/>
                  <a:gd name="connsiteX0" fmla="*/ 0 w 7239000"/>
                  <a:gd name="connsiteY0" fmla="*/ 285750 h 2286000"/>
                  <a:gd name="connsiteX1" fmla="*/ 7162800 w 7239000"/>
                  <a:gd name="connsiteY1" fmla="*/ 0 h 2286000"/>
                  <a:gd name="connsiteX2" fmla="*/ 7239000 w 7239000"/>
                  <a:gd name="connsiteY2" fmla="*/ 1847850 h 2286000"/>
                  <a:gd name="connsiteX3" fmla="*/ 57150 w 7239000"/>
                  <a:gd name="connsiteY3" fmla="*/ 2286000 h 2286000"/>
                  <a:gd name="connsiteX4" fmla="*/ 0 w 7239000"/>
                  <a:gd name="connsiteY4" fmla="*/ 285750 h 2286000"/>
                  <a:gd name="connsiteX0" fmla="*/ 0 w 8191500"/>
                  <a:gd name="connsiteY0" fmla="*/ 0 h 2000250"/>
                  <a:gd name="connsiteX1" fmla="*/ 8191500 w 8191500"/>
                  <a:gd name="connsiteY1" fmla="*/ 38100 h 2000250"/>
                  <a:gd name="connsiteX2" fmla="*/ 7239000 w 8191500"/>
                  <a:gd name="connsiteY2" fmla="*/ 1562100 h 2000250"/>
                  <a:gd name="connsiteX3" fmla="*/ 57150 w 8191500"/>
                  <a:gd name="connsiteY3" fmla="*/ 2000250 h 2000250"/>
                  <a:gd name="connsiteX4" fmla="*/ 0 w 8191500"/>
                  <a:gd name="connsiteY4" fmla="*/ 0 h 2000250"/>
                  <a:gd name="connsiteX0" fmla="*/ 0 w 8191500"/>
                  <a:gd name="connsiteY0" fmla="*/ 0 h 2000250"/>
                  <a:gd name="connsiteX1" fmla="*/ 8191500 w 8191500"/>
                  <a:gd name="connsiteY1" fmla="*/ 38100 h 2000250"/>
                  <a:gd name="connsiteX2" fmla="*/ 8096250 w 8191500"/>
                  <a:gd name="connsiteY2" fmla="*/ 1504950 h 2000250"/>
                  <a:gd name="connsiteX3" fmla="*/ 57150 w 8191500"/>
                  <a:gd name="connsiteY3" fmla="*/ 2000250 h 2000250"/>
                  <a:gd name="connsiteX4" fmla="*/ 0 w 8191500"/>
                  <a:gd name="connsiteY4" fmla="*/ 0 h 2000250"/>
                  <a:gd name="connsiteX0" fmla="*/ 0 w 8128488"/>
                  <a:gd name="connsiteY0" fmla="*/ 200462 h 2200712"/>
                  <a:gd name="connsiteX1" fmla="*/ 8128488 w 8128488"/>
                  <a:gd name="connsiteY1" fmla="*/ 0 h 2200712"/>
                  <a:gd name="connsiteX2" fmla="*/ 8096250 w 8128488"/>
                  <a:gd name="connsiteY2" fmla="*/ 1705412 h 2200712"/>
                  <a:gd name="connsiteX3" fmla="*/ 57150 w 8128488"/>
                  <a:gd name="connsiteY3" fmla="*/ 2200712 h 2200712"/>
                  <a:gd name="connsiteX4" fmla="*/ 0 w 8128488"/>
                  <a:gd name="connsiteY4" fmla="*/ 200462 h 2200712"/>
                  <a:gd name="connsiteX0" fmla="*/ 0 w 9083431"/>
                  <a:gd name="connsiteY0" fmla="*/ 200462 h 2200712"/>
                  <a:gd name="connsiteX1" fmla="*/ 8128488 w 9083431"/>
                  <a:gd name="connsiteY1" fmla="*/ 0 h 2200712"/>
                  <a:gd name="connsiteX2" fmla="*/ 9083431 w 9083431"/>
                  <a:gd name="connsiteY2" fmla="*/ 1595306 h 2200712"/>
                  <a:gd name="connsiteX3" fmla="*/ 57150 w 9083431"/>
                  <a:gd name="connsiteY3" fmla="*/ 2200712 h 2200712"/>
                  <a:gd name="connsiteX4" fmla="*/ 0 w 9083431"/>
                  <a:gd name="connsiteY4" fmla="*/ 200462 h 2200712"/>
                  <a:gd name="connsiteX0" fmla="*/ 0 w 9041423"/>
                  <a:gd name="connsiteY0" fmla="*/ 530779 h 2200712"/>
                  <a:gd name="connsiteX1" fmla="*/ 8086480 w 9041423"/>
                  <a:gd name="connsiteY1" fmla="*/ 0 h 2200712"/>
                  <a:gd name="connsiteX2" fmla="*/ 9041423 w 9041423"/>
                  <a:gd name="connsiteY2" fmla="*/ 1595306 h 2200712"/>
                  <a:gd name="connsiteX3" fmla="*/ 15142 w 9041423"/>
                  <a:gd name="connsiteY3" fmla="*/ 2200712 h 2200712"/>
                  <a:gd name="connsiteX4" fmla="*/ 0 w 9041423"/>
                  <a:gd name="connsiteY4" fmla="*/ 530779 h 2200712"/>
                  <a:gd name="connsiteX0" fmla="*/ 0 w 9041423"/>
                  <a:gd name="connsiteY0" fmla="*/ 347270 h 2200712"/>
                  <a:gd name="connsiteX1" fmla="*/ 8086480 w 9041423"/>
                  <a:gd name="connsiteY1" fmla="*/ 0 h 2200712"/>
                  <a:gd name="connsiteX2" fmla="*/ 9041423 w 9041423"/>
                  <a:gd name="connsiteY2" fmla="*/ 1595306 h 2200712"/>
                  <a:gd name="connsiteX3" fmla="*/ 15142 w 9041423"/>
                  <a:gd name="connsiteY3" fmla="*/ 2200712 h 2200712"/>
                  <a:gd name="connsiteX4" fmla="*/ 0 w 9041423"/>
                  <a:gd name="connsiteY4" fmla="*/ 347270 h 2200712"/>
                  <a:gd name="connsiteX0" fmla="*/ 0 w 9041423"/>
                  <a:gd name="connsiteY0" fmla="*/ 72006 h 1925448"/>
                  <a:gd name="connsiteX1" fmla="*/ 8611576 w 9041423"/>
                  <a:gd name="connsiteY1" fmla="*/ 0 h 1925448"/>
                  <a:gd name="connsiteX2" fmla="*/ 9041423 w 9041423"/>
                  <a:gd name="connsiteY2" fmla="*/ 1320042 h 1925448"/>
                  <a:gd name="connsiteX3" fmla="*/ 15142 w 9041423"/>
                  <a:gd name="connsiteY3" fmla="*/ 1925448 h 1925448"/>
                  <a:gd name="connsiteX4" fmla="*/ 0 w 9041423"/>
                  <a:gd name="connsiteY4" fmla="*/ 72006 h 1925448"/>
                  <a:gd name="connsiteX0" fmla="*/ 0 w 9629531"/>
                  <a:gd name="connsiteY0" fmla="*/ 90357 h 1925448"/>
                  <a:gd name="connsiteX1" fmla="*/ 9199684 w 9629531"/>
                  <a:gd name="connsiteY1" fmla="*/ 0 h 1925448"/>
                  <a:gd name="connsiteX2" fmla="*/ 9629531 w 9629531"/>
                  <a:gd name="connsiteY2" fmla="*/ 1320042 h 1925448"/>
                  <a:gd name="connsiteX3" fmla="*/ 603250 w 9629531"/>
                  <a:gd name="connsiteY3" fmla="*/ 1925448 h 1925448"/>
                  <a:gd name="connsiteX4" fmla="*/ 0 w 9629531"/>
                  <a:gd name="connsiteY4" fmla="*/ 90357 h 1925448"/>
                  <a:gd name="connsiteX0" fmla="*/ 0 w 9272466"/>
                  <a:gd name="connsiteY0" fmla="*/ 16953 h 1925448"/>
                  <a:gd name="connsiteX1" fmla="*/ 8842619 w 9272466"/>
                  <a:gd name="connsiteY1" fmla="*/ 0 h 1925448"/>
                  <a:gd name="connsiteX2" fmla="*/ 9272466 w 9272466"/>
                  <a:gd name="connsiteY2" fmla="*/ 1320042 h 1925448"/>
                  <a:gd name="connsiteX3" fmla="*/ 246185 w 9272466"/>
                  <a:gd name="connsiteY3" fmla="*/ 1925448 h 1925448"/>
                  <a:gd name="connsiteX4" fmla="*/ 0 w 9272466"/>
                  <a:gd name="connsiteY4" fmla="*/ 16953 h 192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72466" h="1925448">
                    <a:moveTo>
                      <a:pt x="0" y="16953"/>
                    </a:moveTo>
                    <a:lnTo>
                      <a:pt x="8842619" y="0"/>
                    </a:lnTo>
                    <a:lnTo>
                      <a:pt x="9272466" y="1320042"/>
                    </a:lnTo>
                    <a:lnTo>
                      <a:pt x="246185" y="1925448"/>
                    </a:lnTo>
                    <a:lnTo>
                      <a:pt x="0" y="16953"/>
                    </a:lnTo>
                    <a:close/>
                  </a:path>
                </a:pathLst>
              </a:custGeom>
              <a:solidFill>
                <a:srgbClr val="FE00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087940"/>
                <a:endParaRPr lang="vi-VN" sz="2996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41A0E7-645A-544A-B717-6EF901132A73}"/>
                </a:ext>
              </a:extLst>
            </p:cNvPr>
            <p:cNvSpPr txBox="1"/>
            <p:nvPr/>
          </p:nvSpPr>
          <p:spPr>
            <a:xfrm>
              <a:off x="2787389" y="1348652"/>
              <a:ext cx="8098754" cy="1080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7940">
                <a:lnSpc>
                  <a:spcPct val="107000"/>
                </a:lnSpc>
                <a:spcAft>
                  <a:spcPts val="599"/>
                </a:spcAft>
              </a:pPr>
              <a:r>
                <a:rPr lang="en-US" sz="2996">
                  <a:solidFill>
                    <a:prstClr val="white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- Củng cố kĩ năng thực hành nhân, chia (trong bảng)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3E24E9-4E9F-8648-2A6C-EDDA70FB59C3}"/>
              </a:ext>
            </a:extLst>
          </p:cNvPr>
          <p:cNvGrpSpPr/>
          <p:nvPr/>
        </p:nvGrpSpPr>
        <p:grpSpPr>
          <a:xfrm>
            <a:off x="1174722" y="1947123"/>
            <a:ext cx="1396609" cy="1396609"/>
            <a:chOff x="1507165" y="1085850"/>
            <a:chExt cx="1543050" cy="1543050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55369B02-2DB2-6924-EAB2-FF3DAB0CDE33}"/>
                </a:ext>
              </a:extLst>
            </p:cNvPr>
            <p:cNvSpPr/>
            <p:nvPr/>
          </p:nvSpPr>
          <p:spPr>
            <a:xfrm>
              <a:off x="1507165" y="1085850"/>
              <a:ext cx="1543050" cy="154305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endParaRPr lang="vi-VN" sz="1398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558B3017-72B8-0D4C-055B-58A48B354549}"/>
                </a:ext>
              </a:extLst>
            </p:cNvPr>
            <p:cNvSpPr/>
            <p:nvPr/>
          </p:nvSpPr>
          <p:spPr>
            <a:xfrm>
              <a:off x="1767220" y="1368658"/>
              <a:ext cx="974491" cy="974491"/>
            </a:xfrm>
            <a:prstGeom prst="flowChartConnector">
              <a:avLst/>
            </a:prstGeom>
            <a:solidFill>
              <a:srgbClr val="FE003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r>
                <a:rPr lang="en-US" sz="3595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59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D32552-ACD1-D13A-9DCA-151BA14795AC}"/>
              </a:ext>
            </a:extLst>
          </p:cNvPr>
          <p:cNvGrpSpPr/>
          <p:nvPr/>
        </p:nvGrpSpPr>
        <p:grpSpPr>
          <a:xfrm>
            <a:off x="1873026" y="3575138"/>
            <a:ext cx="9155857" cy="1872201"/>
            <a:chOff x="2014869" y="552450"/>
            <a:chExt cx="8409911" cy="2284549"/>
          </a:xfrm>
        </p:grpSpPr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6CD8D00C-D6BE-16C1-58ED-77C91C654F51}"/>
                </a:ext>
              </a:extLst>
            </p:cNvPr>
            <p:cNvSpPr/>
            <p:nvPr/>
          </p:nvSpPr>
          <p:spPr>
            <a:xfrm>
              <a:off x="2590800" y="552450"/>
              <a:ext cx="7429500" cy="2076450"/>
            </a:xfrm>
            <a:custGeom>
              <a:avLst/>
              <a:gdLst>
                <a:gd name="connsiteX0" fmla="*/ 0 w 7429500"/>
                <a:gd name="connsiteY0" fmla="*/ 0 h 1257300"/>
                <a:gd name="connsiteX1" fmla="*/ 7429500 w 7429500"/>
                <a:gd name="connsiteY1" fmla="*/ 0 h 1257300"/>
                <a:gd name="connsiteX2" fmla="*/ 7429500 w 7429500"/>
                <a:gd name="connsiteY2" fmla="*/ 1257300 h 1257300"/>
                <a:gd name="connsiteX3" fmla="*/ 0 w 7429500"/>
                <a:gd name="connsiteY3" fmla="*/ 1257300 h 1257300"/>
                <a:gd name="connsiteX4" fmla="*/ 0 w 7429500"/>
                <a:gd name="connsiteY4" fmla="*/ 0 h 1257300"/>
                <a:gd name="connsiteX0" fmla="*/ 0 w 7448550"/>
                <a:gd name="connsiteY0" fmla="*/ 0 h 1638300"/>
                <a:gd name="connsiteX1" fmla="*/ 7448550 w 7448550"/>
                <a:gd name="connsiteY1" fmla="*/ 3810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48550"/>
                <a:gd name="connsiteY0" fmla="*/ 0 h 1638300"/>
                <a:gd name="connsiteX1" fmla="*/ 7429500 w 7448550"/>
                <a:gd name="connsiteY1" fmla="*/ 4572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29500"/>
                <a:gd name="connsiteY0" fmla="*/ 0 h 2076450"/>
                <a:gd name="connsiteX1" fmla="*/ 7429500 w 7429500"/>
                <a:gd name="connsiteY1" fmla="*/ 457200 h 2076450"/>
                <a:gd name="connsiteX2" fmla="*/ 7429500 w 7429500"/>
                <a:gd name="connsiteY2" fmla="*/ 2076450 h 2076450"/>
                <a:gd name="connsiteX3" fmla="*/ 19050 w 7429500"/>
                <a:gd name="connsiteY3" fmla="*/ 1638300 h 2076450"/>
                <a:gd name="connsiteX4" fmla="*/ 0 w 7429500"/>
                <a:gd name="connsiteY4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9500" h="2076450">
                  <a:moveTo>
                    <a:pt x="0" y="0"/>
                  </a:moveTo>
                  <a:lnTo>
                    <a:pt x="7429500" y="457200"/>
                  </a:lnTo>
                  <a:lnTo>
                    <a:pt x="7429500" y="2076450"/>
                  </a:lnTo>
                  <a:lnTo>
                    <a:pt x="19050" y="163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endParaRPr lang="vi-VN" sz="1398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5968708A-65B0-F227-EF86-77ABF4EE5ACE}"/>
                </a:ext>
              </a:extLst>
            </p:cNvPr>
            <p:cNvSpPr/>
            <p:nvPr/>
          </p:nvSpPr>
          <p:spPr>
            <a:xfrm>
              <a:off x="2014869" y="838200"/>
              <a:ext cx="8409911" cy="1998799"/>
            </a:xfrm>
            <a:custGeom>
              <a:avLst/>
              <a:gdLst>
                <a:gd name="connsiteX0" fmla="*/ 0 w 7429500"/>
                <a:gd name="connsiteY0" fmla="*/ 0 h 1257300"/>
                <a:gd name="connsiteX1" fmla="*/ 7429500 w 7429500"/>
                <a:gd name="connsiteY1" fmla="*/ 0 h 1257300"/>
                <a:gd name="connsiteX2" fmla="*/ 7429500 w 7429500"/>
                <a:gd name="connsiteY2" fmla="*/ 1257300 h 1257300"/>
                <a:gd name="connsiteX3" fmla="*/ 0 w 7429500"/>
                <a:gd name="connsiteY3" fmla="*/ 1257300 h 1257300"/>
                <a:gd name="connsiteX4" fmla="*/ 0 w 7429500"/>
                <a:gd name="connsiteY4" fmla="*/ 0 h 1257300"/>
                <a:gd name="connsiteX0" fmla="*/ 0 w 7448550"/>
                <a:gd name="connsiteY0" fmla="*/ 0 h 1638300"/>
                <a:gd name="connsiteX1" fmla="*/ 7448550 w 7448550"/>
                <a:gd name="connsiteY1" fmla="*/ 3810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48550"/>
                <a:gd name="connsiteY0" fmla="*/ 0 h 1638300"/>
                <a:gd name="connsiteX1" fmla="*/ 7429500 w 7448550"/>
                <a:gd name="connsiteY1" fmla="*/ 4572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29500"/>
                <a:gd name="connsiteY0" fmla="*/ 0 h 2076450"/>
                <a:gd name="connsiteX1" fmla="*/ 7429500 w 7429500"/>
                <a:gd name="connsiteY1" fmla="*/ 457200 h 2076450"/>
                <a:gd name="connsiteX2" fmla="*/ 7429500 w 7429500"/>
                <a:gd name="connsiteY2" fmla="*/ 2076450 h 2076450"/>
                <a:gd name="connsiteX3" fmla="*/ 19050 w 7429500"/>
                <a:gd name="connsiteY3" fmla="*/ 1638300 h 2076450"/>
                <a:gd name="connsiteX4" fmla="*/ 0 w 7429500"/>
                <a:gd name="connsiteY4" fmla="*/ 0 h 2076450"/>
                <a:gd name="connsiteX0" fmla="*/ 0 w 7429500"/>
                <a:gd name="connsiteY0" fmla="*/ 19050 h 2095500"/>
                <a:gd name="connsiteX1" fmla="*/ 7162800 w 7429500"/>
                <a:gd name="connsiteY1" fmla="*/ 0 h 2095500"/>
                <a:gd name="connsiteX2" fmla="*/ 7429500 w 7429500"/>
                <a:gd name="connsiteY2" fmla="*/ 2095500 h 2095500"/>
                <a:gd name="connsiteX3" fmla="*/ 19050 w 7429500"/>
                <a:gd name="connsiteY3" fmla="*/ 1657350 h 2095500"/>
                <a:gd name="connsiteX4" fmla="*/ 0 w 7429500"/>
                <a:gd name="connsiteY4" fmla="*/ 19050 h 2095500"/>
                <a:gd name="connsiteX0" fmla="*/ 0 w 7239000"/>
                <a:gd name="connsiteY0" fmla="*/ 19050 h 1657350"/>
                <a:gd name="connsiteX1" fmla="*/ 7162800 w 7239000"/>
                <a:gd name="connsiteY1" fmla="*/ 0 h 1657350"/>
                <a:gd name="connsiteX2" fmla="*/ 7239000 w 7239000"/>
                <a:gd name="connsiteY2" fmla="*/ 1581150 h 1657350"/>
                <a:gd name="connsiteX3" fmla="*/ 19050 w 7239000"/>
                <a:gd name="connsiteY3" fmla="*/ 1657350 h 1657350"/>
                <a:gd name="connsiteX4" fmla="*/ 0 w 7239000"/>
                <a:gd name="connsiteY4" fmla="*/ 19050 h 1657350"/>
                <a:gd name="connsiteX0" fmla="*/ 0 w 7239000"/>
                <a:gd name="connsiteY0" fmla="*/ 285750 h 1924050"/>
                <a:gd name="connsiteX1" fmla="*/ 7162800 w 7239000"/>
                <a:gd name="connsiteY1" fmla="*/ 0 h 1924050"/>
                <a:gd name="connsiteX2" fmla="*/ 7239000 w 7239000"/>
                <a:gd name="connsiteY2" fmla="*/ 1847850 h 1924050"/>
                <a:gd name="connsiteX3" fmla="*/ 19050 w 7239000"/>
                <a:gd name="connsiteY3" fmla="*/ 1924050 h 1924050"/>
                <a:gd name="connsiteX4" fmla="*/ 0 w 7239000"/>
                <a:gd name="connsiteY4" fmla="*/ 285750 h 1924050"/>
                <a:gd name="connsiteX0" fmla="*/ 0 w 7239000"/>
                <a:gd name="connsiteY0" fmla="*/ 285750 h 2286000"/>
                <a:gd name="connsiteX1" fmla="*/ 7162800 w 7239000"/>
                <a:gd name="connsiteY1" fmla="*/ 0 h 2286000"/>
                <a:gd name="connsiteX2" fmla="*/ 7239000 w 7239000"/>
                <a:gd name="connsiteY2" fmla="*/ 1847850 h 2286000"/>
                <a:gd name="connsiteX3" fmla="*/ 57150 w 7239000"/>
                <a:gd name="connsiteY3" fmla="*/ 2286000 h 2286000"/>
                <a:gd name="connsiteX4" fmla="*/ 0 w 7239000"/>
                <a:gd name="connsiteY4" fmla="*/ 285750 h 2286000"/>
                <a:gd name="connsiteX0" fmla="*/ 0 w 8191500"/>
                <a:gd name="connsiteY0" fmla="*/ 0 h 2000250"/>
                <a:gd name="connsiteX1" fmla="*/ 8191500 w 8191500"/>
                <a:gd name="connsiteY1" fmla="*/ 38100 h 2000250"/>
                <a:gd name="connsiteX2" fmla="*/ 7239000 w 8191500"/>
                <a:gd name="connsiteY2" fmla="*/ 1562100 h 2000250"/>
                <a:gd name="connsiteX3" fmla="*/ 57150 w 8191500"/>
                <a:gd name="connsiteY3" fmla="*/ 2000250 h 2000250"/>
                <a:gd name="connsiteX4" fmla="*/ 0 w 8191500"/>
                <a:gd name="connsiteY4" fmla="*/ 0 h 2000250"/>
                <a:gd name="connsiteX0" fmla="*/ 0 w 8191500"/>
                <a:gd name="connsiteY0" fmla="*/ 0 h 2000250"/>
                <a:gd name="connsiteX1" fmla="*/ 8191500 w 8191500"/>
                <a:gd name="connsiteY1" fmla="*/ 38100 h 2000250"/>
                <a:gd name="connsiteX2" fmla="*/ 8096250 w 8191500"/>
                <a:gd name="connsiteY2" fmla="*/ 1504950 h 2000250"/>
                <a:gd name="connsiteX3" fmla="*/ 57150 w 8191500"/>
                <a:gd name="connsiteY3" fmla="*/ 2000250 h 2000250"/>
                <a:gd name="connsiteX4" fmla="*/ 0 w 8191500"/>
                <a:gd name="connsiteY4" fmla="*/ 0 h 2000250"/>
                <a:gd name="connsiteX0" fmla="*/ 0 w 8128488"/>
                <a:gd name="connsiteY0" fmla="*/ 200462 h 2200712"/>
                <a:gd name="connsiteX1" fmla="*/ 8128488 w 8128488"/>
                <a:gd name="connsiteY1" fmla="*/ 0 h 2200712"/>
                <a:gd name="connsiteX2" fmla="*/ 8096250 w 8128488"/>
                <a:gd name="connsiteY2" fmla="*/ 1705412 h 2200712"/>
                <a:gd name="connsiteX3" fmla="*/ 57150 w 8128488"/>
                <a:gd name="connsiteY3" fmla="*/ 2200712 h 2200712"/>
                <a:gd name="connsiteX4" fmla="*/ 0 w 8128488"/>
                <a:gd name="connsiteY4" fmla="*/ 200462 h 2200712"/>
                <a:gd name="connsiteX0" fmla="*/ 0 w 9083431"/>
                <a:gd name="connsiteY0" fmla="*/ 200462 h 2200712"/>
                <a:gd name="connsiteX1" fmla="*/ 8128488 w 9083431"/>
                <a:gd name="connsiteY1" fmla="*/ 0 h 2200712"/>
                <a:gd name="connsiteX2" fmla="*/ 9083431 w 9083431"/>
                <a:gd name="connsiteY2" fmla="*/ 1595306 h 2200712"/>
                <a:gd name="connsiteX3" fmla="*/ 57150 w 9083431"/>
                <a:gd name="connsiteY3" fmla="*/ 2200712 h 2200712"/>
                <a:gd name="connsiteX4" fmla="*/ 0 w 9083431"/>
                <a:gd name="connsiteY4" fmla="*/ 200462 h 2200712"/>
                <a:gd name="connsiteX0" fmla="*/ 0 w 9041423"/>
                <a:gd name="connsiteY0" fmla="*/ 530779 h 2200712"/>
                <a:gd name="connsiteX1" fmla="*/ 8086480 w 9041423"/>
                <a:gd name="connsiteY1" fmla="*/ 0 h 2200712"/>
                <a:gd name="connsiteX2" fmla="*/ 9041423 w 9041423"/>
                <a:gd name="connsiteY2" fmla="*/ 1595306 h 2200712"/>
                <a:gd name="connsiteX3" fmla="*/ 15142 w 9041423"/>
                <a:gd name="connsiteY3" fmla="*/ 2200712 h 2200712"/>
                <a:gd name="connsiteX4" fmla="*/ 0 w 9041423"/>
                <a:gd name="connsiteY4" fmla="*/ 530779 h 2200712"/>
                <a:gd name="connsiteX0" fmla="*/ 0 w 9041423"/>
                <a:gd name="connsiteY0" fmla="*/ 347270 h 2200712"/>
                <a:gd name="connsiteX1" fmla="*/ 8086480 w 9041423"/>
                <a:gd name="connsiteY1" fmla="*/ 0 h 2200712"/>
                <a:gd name="connsiteX2" fmla="*/ 9041423 w 9041423"/>
                <a:gd name="connsiteY2" fmla="*/ 1595306 h 2200712"/>
                <a:gd name="connsiteX3" fmla="*/ 15142 w 9041423"/>
                <a:gd name="connsiteY3" fmla="*/ 2200712 h 2200712"/>
                <a:gd name="connsiteX4" fmla="*/ 0 w 9041423"/>
                <a:gd name="connsiteY4" fmla="*/ 347270 h 2200712"/>
                <a:gd name="connsiteX0" fmla="*/ 0 w 9041423"/>
                <a:gd name="connsiteY0" fmla="*/ 72006 h 1925448"/>
                <a:gd name="connsiteX1" fmla="*/ 8611576 w 9041423"/>
                <a:gd name="connsiteY1" fmla="*/ 0 h 1925448"/>
                <a:gd name="connsiteX2" fmla="*/ 9041423 w 9041423"/>
                <a:gd name="connsiteY2" fmla="*/ 1320042 h 1925448"/>
                <a:gd name="connsiteX3" fmla="*/ 15142 w 9041423"/>
                <a:gd name="connsiteY3" fmla="*/ 1925448 h 1925448"/>
                <a:gd name="connsiteX4" fmla="*/ 0 w 9041423"/>
                <a:gd name="connsiteY4" fmla="*/ 72006 h 1925448"/>
                <a:gd name="connsiteX0" fmla="*/ 0 w 9629531"/>
                <a:gd name="connsiteY0" fmla="*/ 90357 h 1925448"/>
                <a:gd name="connsiteX1" fmla="*/ 9199684 w 9629531"/>
                <a:gd name="connsiteY1" fmla="*/ 0 h 1925448"/>
                <a:gd name="connsiteX2" fmla="*/ 9629531 w 9629531"/>
                <a:gd name="connsiteY2" fmla="*/ 1320042 h 1925448"/>
                <a:gd name="connsiteX3" fmla="*/ 603250 w 9629531"/>
                <a:gd name="connsiteY3" fmla="*/ 1925448 h 1925448"/>
                <a:gd name="connsiteX4" fmla="*/ 0 w 9629531"/>
                <a:gd name="connsiteY4" fmla="*/ 90357 h 1925448"/>
                <a:gd name="connsiteX0" fmla="*/ 0 w 9272466"/>
                <a:gd name="connsiteY0" fmla="*/ 16953 h 1925448"/>
                <a:gd name="connsiteX1" fmla="*/ 8842619 w 9272466"/>
                <a:gd name="connsiteY1" fmla="*/ 0 h 1925448"/>
                <a:gd name="connsiteX2" fmla="*/ 9272466 w 9272466"/>
                <a:gd name="connsiteY2" fmla="*/ 1320042 h 1925448"/>
                <a:gd name="connsiteX3" fmla="*/ 246185 w 9272466"/>
                <a:gd name="connsiteY3" fmla="*/ 1925448 h 1925448"/>
                <a:gd name="connsiteX4" fmla="*/ 0 w 9272466"/>
                <a:gd name="connsiteY4" fmla="*/ 16953 h 192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2466" h="1925448">
                  <a:moveTo>
                    <a:pt x="0" y="16953"/>
                  </a:moveTo>
                  <a:lnTo>
                    <a:pt x="8842619" y="0"/>
                  </a:lnTo>
                  <a:lnTo>
                    <a:pt x="9272466" y="1320042"/>
                  </a:lnTo>
                  <a:lnTo>
                    <a:pt x="246185" y="1925448"/>
                  </a:lnTo>
                  <a:lnTo>
                    <a:pt x="0" y="16953"/>
                  </a:lnTo>
                  <a:close/>
                </a:path>
              </a:pathLst>
            </a:custGeom>
            <a:solidFill>
              <a:srgbClr val="F8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endParaRPr lang="vi-VN" sz="1398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2CCDB-8F97-8352-4EF9-705499FF913D}"/>
              </a:ext>
            </a:extLst>
          </p:cNvPr>
          <p:cNvGrpSpPr/>
          <p:nvPr/>
        </p:nvGrpSpPr>
        <p:grpSpPr>
          <a:xfrm>
            <a:off x="1174722" y="3965461"/>
            <a:ext cx="1396609" cy="1396609"/>
            <a:chOff x="1507165" y="1085850"/>
            <a:chExt cx="1543050" cy="154305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B147F6C-D786-9D09-B9D2-B460F67AAC64}"/>
                </a:ext>
              </a:extLst>
            </p:cNvPr>
            <p:cNvSpPr/>
            <p:nvPr/>
          </p:nvSpPr>
          <p:spPr>
            <a:xfrm>
              <a:off x="1507165" y="1085850"/>
              <a:ext cx="1543050" cy="154305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endParaRPr lang="vi-VN" sz="1398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E62C8682-5849-0630-EC2D-81E6EAEF9FA4}"/>
                </a:ext>
              </a:extLst>
            </p:cNvPr>
            <p:cNvSpPr/>
            <p:nvPr/>
          </p:nvSpPr>
          <p:spPr>
            <a:xfrm>
              <a:off x="1767220" y="1368658"/>
              <a:ext cx="974491" cy="974491"/>
            </a:xfrm>
            <a:prstGeom prst="flowChartConnector">
              <a:avLst/>
            </a:prstGeom>
            <a:solidFill>
              <a:srgbClr val="F8AC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/>
              <a:r>
                <a:rPr lang="en-US" sz="3595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359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0C09D6CB-B3A4-1A5C-1120-3C13702CA573}"/>
              </a:ext>
            </a:extLst>
          </p:cNvPr>
          <p:cNvSpPr/>
          <p:nvPr/>
        </p:nvSpPr>
        <p:spPr>
          <a:xfrm>
            <a:off x="3812899" y="57799"/>
            <a:ext cx="4566203" cy="769890"/>
          </a:xfrm>
          <a:prstGeom prst="flowChartAlternateProcess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7940"/>
            <a:r>
              <a:rPr lang="en-US" sz="359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vi-VN" sz="3595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8A2109-E71A-9CA3-1F47-1DE3BCA3E861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729" y="442744"/>
            <a:ext cx="3805169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7E9071-C227-5C2F-E390-6C78183CEA47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8379102" y="424518"/>
            <a:ext cx="3805169" cy="1822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E1D16A5-197C-7BED-4D60-6AB87F68C2AC}"/>
              </a:ext>
            </a:extLst>
          </p:cNvPr>
          <p:cNvSpPr txBox="1"/>
          <p:nvPr/>
        </p:nvSpPr>
        <p:spPr>
          <a:xfrm>
            <a:off x="2751039" y="3987572"/>
            <a:ext cx="7962987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/>
            <a:r>
              <a:rPr lang="vi-VN" sz="2996">
                <a:solidFill>
                  <a:prstClr val="white"/>
                </a:solidFill>
                <a:latin typeface="Calibri" panose="020F0502020204030204"/>
              </a:rPr>
              <a:t>- Nhận biết về </a:t>
            </a:r>
            <a:r>
              <a:rPr lang="vi-VN" sz="2996" smtClean="0">
                <a:solidFill>
                  <a:prstClr val="white"/>
                </a:solidFill>
                <a:latin typeface="Calibri" panose="020F0502020204030204"/>
              </a:rPr>
              <a:t>một </a:t>
            </a:r>
            <a:r>
              <a:rPr lang="vi-VN" sz="2996">
                <a:solidFill>
                  <a:prstClr val="white"/>
                </a:solidFill>
                <a:latin typeface="Calibri" panose="020F0502020204030204"/>
              </a:rPr>
              <a:t>phần </a:t>
            </a:r>
            <a:r>
              <a:rPr lang="vi-VN" sz="2996" smtClean="0">
                <a:solidFill>
                  <a:prstClr val="white"/>
                </a:solidFill>
                <a:latin typeface="Calibri" panose="020F0502020204030204"/>
              </a:rPr>
              <a:t>mấy</a:t>
            </a:r>
            <a:r>
              <a:rPr lang="en-US" sz="2996" smtClean="0">
                <a:solidFill>
                  <a:prstClr val="white"/>
                </a:solidFill>
                <a:latin typeface="Calibri" panose="020F0502020204030204"/>
              </a:rPr>
              <a:t> đã học</a:t>
            </a:r>
            <a:r>
              <a:rPr lang="vi-VN" sz="2996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2996">
                <a:solidFill>
                  <a:prstClr val="white"/>
                </a:solidFill>
                <a:latin typeface="Calibri" panose="020F0502020204030204"/>
              </a:rPr>
              <a:t>thông qua việc tự thiết kế dụng cụ học </a:t>
            </a:r>
            <a:r>
              <a:rPr lang="vi-VN" sz="2996" smtClean="0">
                <a:solidFill>
                  <a:prstClr val="white"/>
                </a:solidFill>
                <a:latin typeface="Calibri" panose="020F0502020204030204"/>
              </a:rPr>
              <a:t>tập</a:t>
            </a:r>
            <a:r>
              <a:rPr lang="en-US" sz="2996" smtClean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lang="vi-VN" sz="2996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2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5E766F-11D3-D866-93DD-81D2463594C9}"/>
              </a:ext>
            </a:extLst>
          </p:cNvPr>
          <p:cNvSpPr txBox="1"/>
          <p:nvPr/>
        </p:nvSpPr>
        <p:spPr>
          <a:xfrm>
            <a:off x="3708400" y="2828835"/>
            <a:ext cx="5359400" cy="1200329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72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VN-Ziclets" panose="02000603000000000000" pitchFamily="2" charset="0"/>
              </a:rPr>
              <a:t>LUYỆN TẬP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AD20564-D67C-1630-78A8-91CB405A59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00D3D8-FBD6-2007-D613-E602045662C5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03963-DEF8-D9CA-3ABE-471097B8EDA2}"/>
              </a:ext>
            </a:extLst>
          </p:cNvPr>
          <p:cNvSpPr txBox="1"/>
          <p:nvPr/>
        </p:nvSpPr>
        <p:spPr>
          <a:xfrm>
            <a:off x="526797" y="342900"/>
            <a:ext cx="36357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Thảo luận nhóm để thiết kế một công vụ học nhân, chia thú vị.</a:t>
            </a:r>
          </a:p>
        </p:txBody>
      </p:sp>
      <p:pic>
        <p:nvPicPr>
          <p:cNvPr id="5" name="Hình ảnh 4" descr="Ảnh có chứa văn bản, danh thiếp, phong bì, ảnh chụp màn hình&#10;&#10;Mô tả được tạo tự động">
            <a:extLst>
              <a:ext uri="{FF2B5EF4-FFF2-40B4-BE49-F238E27FC236}">
                <a16:creationId xmlns:a16="http://schemas.microsoft.com/office/drawing/2014/main" id="{161EDA01-ED1C-2073-4C4E-3E1FF0151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19107" r="9081" b="21634"/>
          <a:stretch/>
        </p:blipFill>
        <p:spPr>
          <a:xfrm>
            <a:off x="4416288" y="342900"/>
            <a:ext cx="7369311" cy="310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B2E76567-1ECD-015B-B055-C6D6D7F6AFB9}"/>
              </a:ext>
            </a:extLst>
          </p:cNvPr>
          <p:cNvSpPr txBox="1"/>
          <p:nvPr/>
        </p:nvSpPr>
        <p:spPr>
          <a:xfrm>
            <a:off x="6553199" y="3835400"/>
            <a:ext cx="523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Thiết kế một lời nhắn để nhắc các bạn chú ý khi thực hiện nhân, chia với số 0, số 1.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AF830B6-7BCA-0660-BDE3-5C394C448783}"/>
              </a:ext>
            </a:extLst>
          </p:cNvPr>
          <p:cNvGrpSpPr/>
          <p:nvPr/>
        </p:nvGrpSpPr>
        <p:grpSpPr>
          <a:xfrm>
            <a:off x="-177801" y="2600592"/>
            <a:ext cx="7048501" cy="4314410"/>
            <a:chOff x="-177801" y="2600592"/>
            <a:chExt cx="7048501" cy="4314410"/>
          </a:xfrm>
        </p:grpSpPr>
        <p:pic>
          <p:nvPicPr>
            <p:cNvPr id="16" name="Hình ảnh 15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C64E431-3973-D968-DF96-27F387C8D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7801" y="2600592"/>
              <a:ext cx="7048501" cy="4314410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E5455478-CC5D-6A66-B508-2FE552EFEA2A}"/>
                </a:ext>
              </a:extLst>
            </p:cNvPr>
            <p:cNvSpPr txBox="1"/>
            <p:nvPr/>
          </p:nvSpPr>
          <p:spPr>
            <a:xfrm>
              <a:off x="819251" y="3779361"/>
              <a:ext cx="48195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B050"/>
                  </a:solidFill>
                  <a:latin typeface="SVN-Anastasia" panose="020B0606040200020203" pitchFamily="34" charset="0"/>
                </a:rPr>
                <a:t>Bạn ơi nhớ nhé! </a:t>
              </a:r>
            </a:p>
            <a:p>
              <a:r>
                <a:rPr lang="en-US" sz="3200">
                  <a:latin typeface="SVN-Anastasia" panose="020B0606040200020203" pitchFamily="34" charset="0"/>
                </a:rPr>
                <a:t>Bất kì số nào nhân với 0 cũng bằng 0.</a:t>
              </a:r>
            </a:p>
            <a:p>
              <a:r>
                <a:rPr lang="en-US" sz="3200">
                  <a:latin typeface="SVN-Anastasia" panose="020B0606040200020203" pitchFamily="34" charset="0"/>
                </a:rPr>
                <a:t>Số nào nhân với 1 cũng bằng chính nó.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502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5DEB3B-0355-529C-A35D-CA829708816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C6FFF-EAE3-34D6-7A80-EC70412FDE6D}"/>
              </a:ext>
            </a:extLst>
          </p:cNvPr>
          <p:cNvSpPr txBox="1"/>
          <p:nvPr/>
        </p:nvSpPr>
        <p:spPr>
          <a:xfrm>
            <a:off x="780543" y="254000"/>
            <a:ext cx="1078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Góc sáng tạo: 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 phần mấy của tôi.</a:t>
            </a:r>
            <a:endParaRPr lang="en-US" sz="3200" b="1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F8E382AC-38BD-C7CC-2E1B-8F26BC047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15162" r="7909" b="5041"/>
          <a:stretch/>
        </p:blipFill>
        <p:spPr>
          <a:xfrm>
            <a:off x="1079500" y="1062530"/>
            <a:ext cx="10332294" cy="524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49609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193619" y="1711906"/>
            <a:ext cx="5804761" cy="324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50" normalizeH="0" baseline="0" noProof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Góc</a:t>
            </a:r>
            <a:r>
              <a:rPr kumimoji="0" lang="en-US" altLang="zh-CN" sz="8800" b="1" i="0" u="none" strike="noStrike" kern="1200" cap="none" spc="50" normalizeH="0" noProof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lang="en-US" altLang="zh-CN" sz="8800" b="1" spc="5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</a:t>
            </a:r>
            <a:r>
              <a:rPr kumimoji="0" lang="en-US" altLang="zh-CN" sz="8800" b="1" i="0" u="none" strike="noStrike" kern="1200" cap="none" spc="50" normalizeH="0" baseline="0" noProof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rưng</a:t>
            </a:r>
            <a:r>
              <a:rPr kumimoji="0" lang="en-US" altLang="zh-CN" sz="8800" b="1" i="0" u="none" strike="noStrike" kern="1200" cap="none" spc="50" normalizeH="0" noProof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bày</a:t>
            </a:r>
            <a:endParaRPr kumimoji="0" lang="en-US" altLang="zh-CN" sz="88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E6C3623-C7E5-FBC8-43FC-A51154ACFC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87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158</Words>
  <Application>Microsoft Office PowerPoint</Application>
  <PresentationFormat>Widescreen</PresentationFormat>
  <Paragraphs>23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Arial</vt:lpstr>
      <vt:lpstr>AvantGarde</vt:lpstr>
      <vt:lpstr>Baloo 2</vt:lpstr>
      <vt:lpstr>Baloo 2 ExtraBold</vt:lpstr>
      <vt:lpstr>Barlow Condensed</vt:lpstr>
      <vt:lpstr>Calibri</vt:lpstr>
      <vt:lpstr>Calibri Light</vt:lpstr>
      <vt:lpstr>HP001 4 hàng</vt:lpstr>
      <vt:lpstr>Humanst521 BT</vt:lpstr>
      <vt:lpstr>SVN-Anastasia</vt:lpstr>
      <vt:lpstr>SVN-Poky's</vt:lpstr>
      <vt:lpstr>SVN-Ziclets</vt:lpstr>
      <vt:lpstr>Times New Roman</vt:lpstr>
      <vt:lpstr>字魂59号-创粗黑</vt:lpstr>
      <vt:lpstr>字魂70号-灵悦黑体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btc</cp:lastModifiedBy>
  <cp:revision>35</cp:revision>
  <dcterms:created xsi:type="dcterms:W3CDTF">2022-05-02T02:06:54Z</dcterms:created>
  <dcterms:modified xsi:type="dcterms:W3CDTF">2022-11-05T09:55:05Z</dcterms:modified>
</cp:coreProperties>
</file>