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0" r:id="rId3"/>
    <p:sldId id="260" r:id="rId4"/>
    <p:sldId id="284" r:id="rId5"/>
    <p:sldId id="280" r:id="rId6"/>
    <p:sldId id="285" r:id="rId7"/>
    <p:sldId id="286" r:id="rId8"/>
    <p:sldId id="287" r:id="rId9"/>
    <p:sldId id="288" r:id="rId10"/>
    <p:sldId id="289" r:id="rId11"/>
    <p:sldId id="295" r:id="rId12"/>
    <p:sldId id="296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8CB8378-79F7-47C0-B421-C8593806E41D}">
          <p14:sldIdLst>
            <p14:sldId id="256"/>
            <p14:sldId id="270"/>
            <p14:sldId id="260"/>
            <p14:sldId id="284"/>
            <p14:sldId id="280"/>
            <p14:sldId id="285"/>
            <p14:sldId id="286"/>
            <p14:sldId id="287"/>
            <p14:sldId id="288"/>
            <p14:sldId id="289"/>
            <p14:sldId id="295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15"/>
    <a:srgbClr val="EDB47F"/>
    <a:srgbClr val="A25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100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3.png"/><Relationship Id="rId3" Type="http://schemas.openxmlformats.org/officeDocument/2006/relationships/image" Target="../media/image34.svg"/><Relationship Id="rId7" Type="http://schemas.openxmlformats.org/officeDocument/2006/relationships/image" Target="../media/image41.svg"/><Relationship Id="rId12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7.svg"/><Relationship Id="rId5" Type="http://schemas.openxmlformats.org/officeDocument/2006/relationships/image" Target="../media/image39.sv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8.png"/><Relationship Id="rId3" Type="http://schemas.openxmlformats.org/officeDocument/2006/relationships/image" Target="../media/image34.svg"/><Relationship Id="rId7" Type="http://schemas.openxmlformats.org/officeDocument/2006/relationships/image" Target="../media/image41.svg"/><Relationship Id="rId12" Type="http://schemas.openxmlformats.org/officeDocument/2006/relationships/image" Target="../media/image32.png"/><Relationship Id="rId2" Type="http://schemas.openxmlformats.org/officeDocument/2006/relationships/image" Target="../media/image29.png"/><Relationship Id="rId16" Type="http://schemas.openxmlformats.org/officeDocument/2006/relationships/image" Target="../media/image8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7.svg"/><Relationship Id="rId5" Type="http://schemas.openxmlformats.org/officeDocument/2006/relationships/image" Target="../media/image39.svg"/><Relationship Id="rId15" Type="http://schemas.openxmlformats.org/officeDocument/2006/relationships/image" Target="../media/image39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29.svg"/><Relationship Id="rId14" Type="http://schemas.openxmlformats.org/officeDocument/2006/relationships/image" Target="../media/image8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sv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4.svg"/><Relationship Id="rId15" Type="http://schemas.openxmlformats.org/officeDocument/2006/relationships/image" Target="../media/image2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2.svg"/><Relationship Id="rId5" Type="http://schemas.openxmlformats.org/officeDocument/2006/relationships/image" Target="../media/image27.sv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.png"/><Relationship Id="rId3" Type="http://schemas.openxmlformats.org/officeDocument/2006/relationships/image" Target="../media/image46.svg"/><Relationship Id="rId7" Type="http://schemas.openxmlformats.org/officeDocument/2006/relationships/image" Target="../media/image29.svg"/><Relationship Id="rId12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50.svg"/><Relationship Id="rId5" Type="http://schemas.openxmlformats.org/officeDocument/2006/relationships/image" Target="../media/image48.sv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27.svg"/><Relationship Id="rId1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9.svg"/><Relationship Id="rId3" Type="http://schemas.openxmlformats.org/officeDocument/2006/relationships/image" Target="../media/image78.svg"/><Relationship Id="rId7" Type="http://schemas.openxmlformats.org/officeDocument/2006/relationships/image" Target="../media/image34.svg"/><Relationship Id="rId12" Type="http://schemas.openxmlformats.org/officeDocument/2006/relationships/image" Target="../media/image17.png"/><Relationship Id="rId17" Type="http://schemas.openxmlformats.org/officeDocument/2006/relationships/image" Target="../media/image33.png"/><Relationship Id="rId2" Type="http://schemas.openxmlformats.org/officeDocument/2006/relationships/image" Target="../media/image27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1.svg"/><Relationship Id="rId5" Type="http://schemas.openxmlformats.org/officeDocument/2006/relationships/image" Target="../media/image72.svg"/><Relationship Id="rId15" Type="http://schemas.openxmlformats.org/officeDocument/2006/relationships/image" Target="../media/image27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9.sv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3.png"/><Relationship Id="rId18" Type="http://schemas.openxmlformats.org/officeDocument/2006/relationships/image" Target="../media/image15.svg"/><Relationship Id="rId3" Type="http://schemas.openxmlformats.org/officeDocument/2006/relationships/image" Target="../media/image34.svg"/><Relationship Id="rId7" Type="http://schemas.openxmlformats.org/officeDocument/2006/relationships/image" Target="../media/image41.svg"/><Relationship Id="rId12" Type="http://schemas.openxmlformats.org/officeDocument/2006/relationships/image" Target="../media/image32.png"/><Relationship Id="rId17" Type="http://schemas.openxmlformats.org/officeDocument/2006/relationships/image" Target="../media/image10.png"/><Relationship Id="rId2" Type="http://schemas.openxmlformats.org/officeDocument/2006/relationships/image" Target="../media/image29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7.svg"/><Relationship Id="rId5" Type="http://schemas.openxmlformats.org/officeDocument/2006/relationships/image" Target="../media/image39.svg"/><Relationship Id="rId15" Type="http://schemas.openxmlformats.org/officeDocument/2006/relationships/image" Target="../media/image80.svg"/><Relationship Id="rId10" Type="http://schemas.openxmlformats.org/officeDocument/2006/relationships/image" Target="../media/image16.png"/><Relationship Id="rId19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3.png"/><Relationship Id="rId3" Type="http://schemas.openxmlformats.org/officeDocument/2006/relationships/image" Target="../media/image34.svg"/><Relationship Id="rId7" Type="http://schemas.openxmlformats.org/officeDocument/2006/relationships/image" Target="../media/image41.svg"/><Relationship Id="rId12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7.svg"/><Relationship Id="rId5" Type="http://schemas.openxmlformats.org/officeDocument/2006/relationships/image" Target="../media/image39.sv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29.svg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3.png"/><Relationship Id="rId3" Type="http://schemas.openxmlformats.org/officeDocument/2006/relationships/image" Target="../media/image34.svg"/><Relationship Id="rId7" Type="http://schemas.openxmlformats.org/officeDocument/2006/relationships/image" Target="../media/image41.svg"/><Relationship Id="rId12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7.svg"/><Relationship Id="rId5" Type="http://schemas.openxmlformats.org/officeDocument/2006/relationships/image" Target="../media/image39.svg"/><Relationship Id="rId15" Type="http://schemas.openxmlformats.org/officeDocument/2006/relationships/image" Target="../media/image83.sv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29.sv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3.png"/><Relationship Id="rId3" Type="http://schemas.openxmlformats.org/officeDocument/2006/relationships/image" Target="../media/image34.svg"/><Relationship Id="rId7" Type="http://schemas.openxmlformats.org/officeDocument/2006/relationships/image" Target="../media/image41.svg"/><Relationship Id="rId12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7.svg"/><Relationship Id="rId5" Type="http://schemas.openxmlformats.org/officeDocument/2006/relationships/image" Target="../media/image39.sv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336234" y="7284753"/>
            <a:ext cx="16579921" cy="6004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2721" y="7553854"/>
            <a:ext cx="16579921" cy="60044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20099" y="9384808"/>
            <a:ext cx="708601" cy="53428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6055551" y="112239"/>
            <a:ext cx="1899414" cy="1899414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97779" y="452905"/>
            <a:ext cx="15962010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TRƯỜNG TIỂU HỌC GIANG BIÊN</a:t>
            </a:r>
            <a:endParaRPr lang="en-US" sz="7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E396693D-5999-2E2E-4DD2-B43E1EAFBC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28727" y="9072851"/>
            <a:ext cx="1370454" cy="1407398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751BE32C-7E91-4FCD-7DFE-09C8B1DBF4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68380" y="9094033"/>
            <a:ext cx="1370454" cy="1407398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3927E84C-C16F-BC69-0693-3F47F4D988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64145" y="5604934"/>
            <a:ext cx="5181478" cy="48964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5330C-D815-40CC-150F-65EDD06A26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71540" y="5695468"/>
            <a:ext cx="4707892" cy="4896497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00115003-B79E-A6F2-FE62-3F907386E12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337961" y="8371815"/>
            <a:ext cx="1738651" cy="1701705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id="{2BB7B3A1-6652-5DE1-A9FE-4ECD747AD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119809" y="8422565"/>
            <a:ext cx="1738651" cy="17017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476" y="2453249"/>
            <a:ext cx="15962010" cy="1517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7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7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7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15600" y="157659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898817">
            <a:off x="459762" y="1078003"/>
            <a:ext cx="562022" cy="1342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70799C-F4B9-D008-2731-928D45EB2227}"/>
              </a:ext>
            </a:extLst>
          </p:cNvPr>
          <p:cNvSpPr txBox="1"/>
          <p:nvPr/>
        </p:nvSpPr>
        <p:spPr>
          <a:xfrm>
            <a:off x="935166" y="540384"/>
            <a:ext cx="1549274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chữ n hoặc ng vào ô trống cho phù hợp: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33128" y="1876612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31344" y="3966853"/>
            <a:ext cx="766828" cy="76682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ECA7912-201B-CB4B-BE62-1A555D465576}"/>
              </a:ext>
            </a:extLst>
          </p:cNvPr>
          <p:cNvSpPr/>
          <p:nvPr/>
        </p:nvSpPr>
        <p:spPr>
          <a:xfrm>
            <a:off x="2105430" y="2104602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la_</a:t>
            </a:r>
            <a:endParaRPr lang="en-US" sz="45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8EEB8B4-4972-13E1-5B25-1C6851A5CCAD}"/>
              </a:ext>
            </a:extLst>
          </p:cNvPr>
          <p:cNvSpPr/>
          <p:nvPr/>
        </p:nvSpPr>
        <p:spPr>
          <a:xfrm>
            <a:off x="5534570" y="3425942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45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E5602FA-F63D-44AB-2AA1-D85F9DAF8AFB}"/>
              </a:ext>
            </a:extLst>
          </p:cNvPr>
          <p:cNvSpPr/>
          <p:nvPr/>
        </p:nvSpPr>
        <p:spPr>
          <a:xfrm>
            <a:off x="8640701" y="5105071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45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84E75EB-FD80-EEDA-1AA8-12B17320AFE8}"/>
              </a:ext>
            </a:extLst>
          </p:cNvPr>
          <p:cNvSpPr/>
          <p:nvPr/>
        </p:nvSpPr>
        <p:spPr>
          <a:xfrm>
            <a:off x="3191492" y="5670602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xẻ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4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541A141-E006-EE43-45CF-12EFAA2538E2}"/>
              </a:ext>
            </a:extLst>
          </p:cNvPr>
          <p:cNvSpPr/>
          <p:nvPr/>
        </p:nvSpPr>
        <p:spPr>
          <a:xfrm>
            <a:off x="11858540" y="6677378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45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2EC0365-C0D6-A487-D189-66AAE8C5DE20}"/>
              </a:ext>
            </a:extLst>
          </p:cNvPr>
          <p:cNvSpPr/>
          <p:nvPr/>
        </p:nvSpPr>
        <p:spPr>
          <a:xfrm>
            <a:off x="6448075" y="7056111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Mă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cụt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1B1CF3A-A14A-4C11-22D1-D77B611196DA}"/>
              </a:ext>
            </a:extLst>
          </p:cNvPr>
          <p:cNvSpPr/>
          <p:nvPr/>
        </p:nvSpPr>
        <p:spPr>
          <a:xfrm>
            <a:off x="10069867" y="1918079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 bà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80E88EB-42B0-9E9C-3DC1-C9BBE0E3247F}"/>
              </a:ext>
            </a:extLst>
          </p:cNvPr>
          <p:cNvSpPr/>
          <p:nvPr/>
        </p:nvSpPr>
        <p:spPr>
          <a:xfrm>
            <a:off x="13144884" y="3497728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45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C2BE7FF-6DED-843C-DD78-BE0964564AD1}"/>
              </a:ext>
            </a:extLst>
          </p:cNvPr>
          <p:cNvSpPr/>
          <p:nvPr/>
        </p:nvSpPr>
        <p:spPr>
          <a:xfrm>
            <a:off x="2113050" y="2104602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endParaRPr lang="en-US" sz="45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4107607-5FD2-8A4A-0546-BFA42D38EA23}"/>
              </a:ext>
            </a:extLst>
          </p:cNvPr>
          <p:cNvSpPr/>
          <p:nvPr/>
        </p:nvSpPr>
        <p:spPr>
          <a:xfrm>
            <a:off x="5549861" y="3432881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tha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AD0C08D-AB09-DBD6-C23F-53DDDE741E6B}"/>
              </a:ext>
            </a:extLst>
          </p:cNvPr>
          <p:cNvSpPr/>
          <p:nvPr/>
        </p:nvSpPr>
        <p:spPr>
          <a:xfrm>
            <a:off x="10069867" y="1932288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 bà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7693F14-41BB-82D4-245C-6CF0D98F4E7C}"/>
              </a:ext>
            </a:extLst>
          </p:cNvPr>
          <p:cNvSpPr/>
          <p:nvPr/>
        </p:nvSpPr>
        <p:spPr>
          <a:xfrm>
            <a:off x="13144884" y="3490386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45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4D092B-BF97-4F03-58C8-2073A07B78B6}"/>
              </a:ext>
            </a:extLst>
          </p:cNvPr>
          <p:cNvSpPr/>
          <p:nvPr/>
        </p:nvSpPr>
        <p:spPr>
          <a:xfrm>
            <a:off x="3181610" y="5643299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xẻ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lang="en-US" sz="4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D4CF55C-81E0-6617-80C9-4D74DF78C1BA}"/>
              </a:ext>
            </a:extLst>
          </p:cNvPr>
          <p:cNvSpPr/>
          <p:nvPr/>
        </p:nvSpPr>
        <p:spPr>
          <a:xfrm>
            <a:off x="6421879" y="7063050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Mă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cụt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69BB762-0842-872E-AA27-40750ABF3164}"/>
              </a:ext>
            </a:extLst>
          </p:cNvPr>
          <p:cNvSpPr/>
          <p:nvPr/>
        </p:nvSpPr>
        <p:spPr>
          <a:xfrm>
            <a:off x="8640701" y="5097729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45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86EE95-1967-E622-724A-6C9268AFCE01}"/>
              </a:ext>
            </a:extLst>
          </p:cNvPr>
          <p:cNvSpPr/>
          <p:nvPr/>
        </p:nvSpPr>
        <p:spPr>
          <a:xfrm>
            <a:off x="11858540" y="6684720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kiế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4085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15600" y="157659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898817">
            <a:off x="702990" y="717790"/>
            <a:ext cx="562022" cy="134214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33128" y="1876612"/>
            <a:ext cx="589561" cy="5895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C0B19D-E900-0563-1F8D-A70E99FE197D}"/>
              </a:ext>
            </a:extLst>
          </p:cNvPr>
          <p:cNvSpPr txBox="1"/>
          <p:nvPr/>
        </p:nvSpPr>
        <p:spPr>
          <a:xfrm>
            <a:off x="5610108" y="836915"/>
            <a:ext cx="7235499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90FA4B-F60B-A7C4-316F-16784159DF3B}"/>
              </a:ext>
            </a:extLst>
          </p:cNvPr>
          <p:cNvSpPr txBox="1"/>
          <p:nvPr/>
        </p:nvSpPr>
        <p:spPr>
          <a:xfrm>
            <a:off x="1821493" y="3517560"/>
            <a:ext cx="6892358" cy="249827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Ôn tập lại nội dung bài học ngày hôm nay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50E96B-0AA8-81B5-2E42-39192FA2FC25}"/>
              </a:ext>
            </a:extLst>
          </p:cNvPr>
          <p:cNvSpPr txBox="1"/>
          <p:nvPr/>
        </p:nvSpPr>
        <p:spPr>
          <a:xfrm>
            <a:off x="9901809" y="3517560"/>
            <a:ext cx="6587558" cy="249827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Chuẩn bị cho bài học mới </a:t>
            </a:r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4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69449E72-94A6-78FC-11DB-A29DD6A75F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13511" y="2337611"/>
            <a:ext cx="1847521" cy="1817499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239DBE51-23DE-27A3-96F4-62DBA078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670097" y="2695351"/>
            <a:ext cx="1847521" cy="1817499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2EA4FC19-66A2-7DB1-B903-238627A33E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439604" y="6466571"/>
            <a:ext cx="426203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8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336234" y="7284753"/>
            <a:ext cx="16579921" cy="6004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2721" y="7553854"/>
            <a:ext cx="16579921" cy="60044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20099" y="9384808"/>
            <a:ext cx="708601" cy="53428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6055551" y="112239"/>
            <a:ext cx="1899414" cy="1899414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133600" y="1930840"/>
            <a:ext cx="14566132" cy="3248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E396693D-5999-2E2E-4DD2-B43E1EAFBC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28727" y="9072851"/>
            <a:ext cx="1370454" cy="1407398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751BE32C-7E91-4FCD-7DFE-09C8B1DBF4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68380" y="9094033"/>
            <a:ext cx="1370454" cy="1407398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3927E84C-C16F-BC69-0693-3F47F4D988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64145" y="5604934"/>
            <a:ext cx="5181478" cy="48964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5330C-D815-40CC-150F-65EDD06A26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71540" y="5695468"/>
            <a:ext cx="4707892" cy="4896497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00115003-B79E-A6F2-FE62-3F907386E12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337961" y="8371815"/>
            <a:ext cx="1738651" cy="1701705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id="{2BB7B3A1-6652-5DE1-A9FE-4ECD747AD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119809" y="8422565"/>
            <a:ext cx="1738651" cy="170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37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336234" y="7284753"/>
            <a:ext cx="16579921" cy="6004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2721" y="7553854"/>
            <a:ext cx="16579921" cy="600449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794028" y="2477482"/>
            <a:ext cx="14566132" cy="368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500" b="1">
                <a:latin typeface="Arial" panose="020B0604020202020204" pitchFamily="34" charset="0"/>
                <a:cs typeface="Arial" panose="020B0604020202020204" pitchFamily="34" charset="0"/>
              </a:rPr>
              <a:t>BÀI 2: EM ĐÃ LỚN</a:t>
            </a:r>
          </a:p>
          <a:p>
            <a:pPr algn="ctr">
              <a:lnSpc>
                <a:spcPct val="150000"/>
              </a:lnSpc>
            </a:pPr>
            <a:r>
              <a:rPr lang="en-US" sz="8500" b="1">
                <a:latin typeface="Arial" panose="020B0604020202020204" pitchFamily="34" charset="0"/>
                <a:cs typeface="Arial" panose="020B0604020202020204" pitchFamily="34" charset="0"/>
              </a:rPr>
              <a:t>(TIẾP)</a:t>
            </a:r>
          </a:p>
        </p:txBody>
      </p:sp>
      <p:pic>
        <p:nvPicPr>
          <p:cNvPr id="15" name="Picture 26">
            <a:extLst>
              <a:ext uri="{FF2B5EF4-FFF2-40B4-BE49-F238E27FC236}">
                <a16:creationId xmlns:a16="http://schemas.microsoft.com/office/drawing/2014/main" id="{9D0B2CD6-78C7-6800-A34A-04336EE93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6490631"/>
            <a:ext cx="3235262" cy="4114800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E07323EB-E589-82C4-0EDC-A4FA5F9C00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66938" y="6743700"/>
            <a:ext cx="3235262" cy="4114800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08DDB894-AA97-3AC2-D301-8D22334715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75768" y="8229599"/>
            <a:ext cx="3235262" cy="411480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5401FA89-B7EF-424F-7ABC-4C399D04D6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90099" y="7284753"/>
            <a:ext cx="3306803" cy="4114800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AF65D718-7516-5810-0F6D-0F716D7132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99054" y="7553854"/>
            <a:ext cx="3306803" cy="4114800"/>
          </a:xfrm>
          <a:prstGeom prst="rect">
            <a:avLst/>
          </a:prstGeom>
        </p:spPr>
      </p:pic>
      <p:pic>
        <p:nvPicPr>
          <p:cNvPr id="26" name="Picture 19">
            <a:extLst>
              <a:ext uri="{FF2B5EF4-FFF2-40B4-BE49-F238E27FC236}">
                <a16:creationId xmlns:a16="http://schemas.microsoft.com/office/drawing/2014/main" id="{DF7940E2-2D8E-1806-1A03-DF2CCA5248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2441" y="3411840"/>
            <a:ext cx="2192066" cy="4114800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3353C6B8-FD00-A0F1-E4AD-A8B15F9B03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820571">
            <a:off x="15387908" y="3193580"/>
            <a:ext cx="2590116" cy="4551322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377C3172-BDE0-5973-64F1-7E7C06647B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812523" y="8921829"/>
            <a:ext cx="1667810" cy="938143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B6A1135E-ADD8-4AFC-0D64-AE20A1671F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81525" y="9237302"/>
            <a:ext cx="1667810" cy="938143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CC0D2180-6E81-288F-6AC4-9B02074B7C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563996" y="8229599"/>
            <a:ext cx="1667810" cy="93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54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0920">
            <a:off x="-1758400" y="6837511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927854" y="1095831"/>
            <a:ext cx="8064746" cy="2251300"/>
            <a:chOff x="-228759" y="19894"/>
            <a:chExt cx="1973044" cy="667166"/>
          </a:xfrm>
          <a:solidFill>
            <a:schemeClr val="bg1">
              <a:lumMod val="85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-228759" y="19894"/>
              <a:ext cx="1973044" cy="667166"/>
            </a:xfrm>
            <a:custGeom>
              <a:avLst/>
              <a:gdLst/>
              <a:ahLst/>
              <a:cxnLst/>
              <a:rect l="l" t="t" r="r" b="b"/>
              <a:pathLst>
                <a:path w="1973044" h="667166">
                  <a:moveTo>
                    <a:pt x="1848584" y="667166"/>
                  </a:moveTo>
                  <a:lnTo>
                    <a:pt x="124460" y="667166"/>
                  </a:lnTo>
                  <a:cubicBezTo>
                    <a:pt x="55880" y="667166"/>
                    <a:pt x="0" y="611286"/>
                    <a:pt x="0" y="542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48584" y="0"/>
                  </a:lnTo>
                  <a:cubicBezTo>
                    <a:pt x="1917164" y="0"/>
                    <a:pt x="1973044" y="55880"/>
                    <a:pt x="1973044" y="124460"/>
                  </a:cubicBezTo>
                  <a:lnTo>
                    <a:pt x="1973044" y="542706"/>
                  </a:lnTo>
                  <a:cubicBezTo>
                    <a:pt x="1973044" y="611286"/>
                    <a:pt x="1917164" y="667166"/>
                    <a:pt x="1848584" y="66716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/>
          <p:nvPr/>
        </p:nvGrpSpPr>
        <p:grpSpPr>
          <a:xfrm>
            <a:off x="8927854" y="3950719"/>
            <a:ext cx="8064746" cy="2251300"/>
            <a:chOff x="0" y="0"/>
            <a:chExt cx="1973044" cy="667166"/>
          </a:xfrm>
          <a:solidFill>
            <a:schemeClr val="bg1">
              <a:lumMod val="85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1973044" cy="667166"/>
            </a:xfrm>
            <a:custGeom>
              <a:avLst/>
              <a:gdLst/>
              <a:ahLst/>
              <a:cxnLst/>
              <a:rect l="l" t="t" r="r" b="b"/>
              <a:pathLst>
                <a:path w="1973044" h="667166">
                  <a:moveTo>
                    <a:pt x="1848584" y="667166"/>
                  </a:moveTo>
                  <a:lnTo>
                    <a:pt x="124460" y="667166"/>
                  </a:lnTo>
                  <a:cubicBezTo>
                    <a:pt x="55880" y="667166"/>
                    <a:pt x="0" y="611286"/>
                    <a:pt x="0" y="542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48584" y="0"/>
                  </a:lnTo>
                  <a:cubicBezTo>
                    <a:pt x="1917164" y="0"/>
                    <a:pt x="1973044" y="55880"/>
                    <a:pt x="1973044" y="124460"/>
                  </a:cubicBezTo>
                  <a:lnTo>
                    <a:pt x="1973044" y="542706"/>
                  </a:lnTo>
                  <a:cubicBezTo>
                    <a:pt x="1973044" y="611286"/>
                    <a:pt x="1917164" y="667166"/>
                    <a:pt x="1848584" y="66716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19431" y="2645161"/>
            <a:ext cx="7756434" cy="114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b="1" spc="200">
                <a:latin typeface="Arial" panose="020B0604020202020204" pitchFamily="34" charset="0"/>
                <a:cs typeface="Arial" panose="020B0604020202020204" pitchFamily="34" charset="0"/>
              </a:rPr>
              <a:t>Nội dung chính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61948" y="461948"/>
            <a:ext cx="1133504" cy="113350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41459">
            <a:off x="8177262" y="3767417"/>
            <a:ext cx="597206" cy="14261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3006" y="850199"/>
            <a:ext cx="477238" cy="47723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50244" y="312844"/>
            <a:ext cx="715856" cy="71585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81780" y="611580"/>
            <a:ext cx="477238" cy="477238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7B4590F4-E354-3790-B77B-152073CD47C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3540" y="5089079"/>
            <a:ext cx="7756435" cy="5277608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F1B5BC66-D6D7-01CA-172D-69DC33E0DB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74708" y="7235176"/>
            <a:ext cx="1379058" cy="2547913"/>
          </a:xfrm>
          <a:prstGeom prst="rect">
            <a:avLst/>
          </a:prstGeom>
        </p:spPr>
      </p:pic>
      <p:pic>
        <p:nvPicPr>
          <p:cNvPr id="28" name="Picture 19">
            <a:extLst>
              <a:ext uri="{FF2B5EF4-FFF2-40B4-BE49-F238E27FC236}">
                <a16:creationId xmlns:a16="http://schemas.microsoft.com/office/drawing/2014/main" id="{752CFF7D-8CFF-24CA-4E18-2D441EBAC3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8122671" y="7405723"/>
            <a:ext cx="1327573" cy="254791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927854" y="6806866"/>
            <a:ext cx="8064746" cy="2251300"/>
            <a:chOff x="0" y="0"/>
            <a:chExt cx="1973044" cy="667166"/>
          </a:xfrm>
          <a:solidFill>
            <a:schemeClr val="bg1">
              <a:lumMod val="85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973044" cy="667166"/>
            </a:xfrm>
            <a:custGeom>
              <a:avLst/>
              <a:gdLst/>
              <a:ahLst/>
              <a:cxnLst/>
              <a:rect l="l" t="t" r="r" b="b"/>
              <a:pathLst>
                <a:path w="1973044" h="667166">
                  <a:moveTo>
                    <a:pt x="1848584" y="667166"/>
                  </a:moveTo>
                  <a:lnTo>
                    <a:pt x="124460" y="667166"/>
                  </a:lnTo>
                  <a:cubicBezTo>
                    <a:pt x="55880" y="667166"/>
                    <a:pt x="0" y="611286"/>
                    <a:pt x="0" y="542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48584" y="0"/>
                  </a:lnTo>
                  <a:cubicBezTo>
                    <a:pt x="1917164" y="0"/>
                    <a:pt x="1973044" y="55880"/>
                    <a:pt x="1973044" y="124460"/>
                  </a:cubicBezTo>
                  <a:lnTo>
                    <a:pt x="1973044" y="542706"/>
                  </a:lnTo>
                  <a:cubicBezTo>
                    <a:pt x="1973044" y="611286"/>
                    <a:pt x="1917164" y="667166"/>
                    <a:pt x="1848584" y="667166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AFE39AD-D72A-41D6-57AE-27B5345C9B2C}"/>
              </a:ext>
            </a:extLst>
          </p:cNvPr>
          <p:cNvSpPr txBox="1"/>
          <p:nvPr/>
        </p:nvSpPr>
        <p:spPr>
          <a:xfrm>
            <a:off x="10048958" y="1826484"/>
            <a:ext cx="69327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3: Giặt áo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9AD58F-3B2C-DB3C-6897-54D59ADC2A6E}"/>
              </a:ext>
            </a:extLst>
          </p:cNvPr>
          <p:cNvSpPr txBox="1"/>
          <p:nvPr/>
        </p:nvSpPr>
        <p:spPr>
          <a:xfrm>
            <a:off x="10176986" y="4449671"/>
            <a:ext cx="69327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viết 3: Chính tả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AA4693-6CB7-53D3-9653-B0D72E3E9AA3}"/>
              </a:ext>
            </a:extLst>
          </p:cNvPr>
          <p:cNvSpPr txBox="1"/>
          <p:nvPr/>
        </p:nvSpPr>
        <p:spPr>
          <a:xfrm>
            <a:off x="10349024" y="7441294"/>
            <a:ext cx="69327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nói và nghe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35969" y="562984"/>
            <a:ext cx="9989266" cy="105859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766018" y="2875683"/>
            <a:ext cx="855999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BÀI VIẾT 3:</a:t>
            </a:r>
          </a:p>
          <a:p>
            <a:pPr algn="ctr">
              <a:lnSpc>
                <a:spcPct val="150000"/>
              </a:lnSpc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CHÍNH TẢ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521821" y="300057"/>
            <a:ext cx="1457286" cy="145728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85849" y="2348598"/>
            <a:ext cx="1179123" cy="11791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98817">
            <a:off x="14785123" y="2010390"/>
            <a:ext cx="861536" cy="2057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166240">
            <a:off x="1497870" y="252739"/>
            <a:ext cx="597206" cy="1426163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4F1A9FA9-76F5-D0D3-4CF4-2087714866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841488" y="7407756"/>
            <a:ext cx="6211019" cy="4114800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EE620A9A-223D-FA6A-852F-D03900E50A4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86776" y="1672127"/>
            <a:ext cx="7015734" cy="822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D221F3-8C4D-DDA9-7D2D-5AF5E93D80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290628" y="8771935"/>
            <a:ext cx="1370454" cy="1407398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7AFB7B50-9D85-CCE9-B0AE-1B5192F873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229506">
            <a:off x="9731056" y="8708109"/>
            <a:ext cx="1370454" cy="140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6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>
            <a:extLst>
              <a:ext uri="{FF2B5EF4-FFF2-40B4-BE49-F238E27FC236}">
                <a16:creationId xmlns:a16="http://schemas.microsoft.com/office/drawing/2014/main" id="{FF97F6F9-2590-251D-7A1D-17884F57B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31882" y="5498829"/>
            <a:ext cx="10285913" cy="3315625"/>
          </a:xfrm>
          <a:prstGeom prst="rect">
            <a:avLst/>
          </a:prstGeom>
        </p:spPr>
      </p:pic>
      <p:pic>
        <p:nvPicPr>
          <p:cNvPr id="44" name="Picture 3">
            <a:extLst>
              <a:ext uri="{FF2B5EF4-FFF2-40B4-BE49-F238E27FC236}">
                <a16:creationId xmlns:a16="http://schemas.microsoft.com/office/drawing/2014/main" id="{00A88FD5-02E6-1C53-1F78-859DF73F5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213728" y="429734"/>
            <a:ext cx="9825838" cy="487907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27858" y="621134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898817">
            <a:off x="722224" y="381363"/>
            <a:ext cx="562022" cy="1342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70799C-F4B9-D008-2731-928D45EB2227}"/>
              </a:ext>
            </a:extLst>
          </p:cNvPr>
          <p:cNvSpPr txBox="1"/>
          <p:nvPr/>
        </p:nvSpPr>
        <p:spPr>
          <a:xfrm>
            <a:off x="2209800" y="583074"/>
            <a:ext cx="635895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Nghe – Viết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33128" y="1876612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831344" y="3966853"/>
            <a:ext cx="766828" cy="7668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9AC324-2672-FD80-9E81-8E71CF477D45}"/>
              </a:ext>
            </a:extLst>
          </p:cNvPr>
          <p:cNvSpPr txBox="1"/>
          <p:nvPr/>
        </p:nvSpPr>
        <p:spPr>
          <a:xfrm>
            <a:off x="9054816" y="2976951"/>
            <a:ext cx="87669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Cách trình bày thể thơ lục bát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595D8E-A1EF-B6CC-205F-430CD77F349F}"/>
              </a:ext>
            </a:extLst>
          </p:cNvPr>
          <p:cNvSpPr txBox="1"/>
          <p:nvPr/>
        </p:nvSpPr>
        <p:spPr>
          <a:xfrm>
            <a:off x="8719378" y="5894866"/>
            <a:ext cx="8102445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Bài thơ gồm những câu 6 tiếng và câu 8 tiếng đan xen nhau.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4DE8FC-7ABB-D223-5483-4E7B434254EE}"/>
              </a:ext>
            </a:extLst>
          </p:cNvPr>
          <p:cNvSpPr txBox="1"/>
          <p:nvPr/>
        </p:nvSpPr>
        <p:spPr>
          <a:xfrm>
            <a:off x="691014" y="2716766"/>
            <a:ext cx="8102445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Khi viết ta viết như sau: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Câu 6 tiếng viết lùi vào 3 ô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Câu 8 tiếng viết lùi vào 2 ô</a:t>
            </a:r>
          </a:p>
        </p:txBody>
      </p:sp>
    </p:spTree>
    <p:extLst>
      <p:ext uri="{BB962C8B-B14F-4D97-AF65-F5344CB8AC3E}">
        <p14:creationId xmlns:p14="http://schemas.microsoft.com/office/powerpoint/2010/main" val="11572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55915" y="2973992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898817">
            <a:off x="722224" y="381363"/>
            <a:ext cx="562022" cy="134214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52657" y="1301826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31344" y="3966853"/>
            <a:ext cx="766828" cy="7668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9AC324-2672-FD80-9E81-8E71CF477D45}"/>
              </a:ext>
            </a:extLst>
          </p:cNvPr>
          <p:cNvSpPr txBox="1"/>
          <p:nvPr/>
        </p:nvSpPr>
        <p:spPr>
          <a:xfrm>
            <a:off x="2312420" y="1245550"/>
            <a:ext cx="144189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Các em thực hành nghe – viết bài “Em lớn lên rồi”</a:t>
            </a:r>
          </a:p>
        </p:txBody>
      </p:sp>
      <p:pic>
        <p:nvPicPr>
          <p:cNvPr id="33" name="Picture 21">
            <a:extLst>
              <a:ext uri="{FF2B5EF4-FFF2-40B4-BE49-F238E27FC236}">
                <a16:creationId xmlns:a16="http://schemas.microsoft.com/office/drawing/2014/main" id="{572DBF87-6D24-97BF-83D5-005155E2CB9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26696" y="4478868"/>
            <a:ext cx="1620239" cy="1119438"/>
          </a:xfrm>
          <a:prstGeom prst="rect">
            <a:avLst/>
          </a:prstGeom>
        </p:spPr>
      </p:pic>
      <p:pic>
        <p:nvPicPr>
          <p:cNvPr id="34" name="Picture 21">
            <a:extLst>
              <a:ext uri="{FF2B5EF4-FFF2-40B4-BE49-F238E27FC236}">
                <a16:creationId xmlns:a16="http://schemas.microsoft.com/office/drawing/2014/main" id="{4C01B68E-1DA0-A2ED-2430-C07E4D1DA61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296129" y="2871931"/>
            <a:ext cx="1524253" cy="12021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EB6ED0-3A1A-3549-D3C6-AE68BC2DECB0}"/>
              </a:ext>
            </a:extLst>
          </p:cNvPr>
          <p:cNvSpPr txBox="1"/>
          <p:nvPr/>
        </p:nvSpPr>
        <p:spPr>
          <a:xfrm>
            <a:off x="5107015" y="3320052"/>
            <a:ext cx="9829800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Năm nay em…..</a:t>
            </a:r>
          </a:p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……..quây quần bốn phương.</a:t>
            </a:r>
          </a:p>
        </p:txBody>
      </p:sp>
      <p:pic>
        <p:nvPicPr>
          <p:cNvPr id="42" name="Picture 26">
            <a:extLst>
              <a:ext uri="{FF2B5EF4-FFF2-40B4-BE49-F238E27FC236}">
                <a16:creationId xmlns:a16="http://schemas.microsoft.com/office/drawing/2014/main" id="{E13F13CD-AF82-170A-65F1-2320A50F891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271203" y="6824787"/>
            <a:ext cx="3235262" cy="4114800"/>
          </a:xfrm>
          <a:prstGeom prst="rect">
            <a:avLst/>
          </a:prstGeom>
        </p:spPr>
      </p:pic>
      <p:pic>
        <p:nvPicPr>
          <p:cNvPr id="43" name="Picture 26">
            <a:extLst>
              <a:ext uri="{FF2B5EF4-FFF2-40B4-BE49-F238E27FC236}">
                <a16:creationId xmlns:a16="http://schemas.microsoft.com/office/drawing/2014/main" id="{0392C693-F468-299E-C3DD-457F285A7A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851433" y="7257600"/>
            <a:ext cx="3235262" cy="4114800"/>
          </a:xfrm>
          <a:prstGeom prst="rect">
            <a:avLst/>
          </a:prstGeom>
        </p:spPr>
      </p:pic>
      <p:pic>
        <p:nvPicPr>
          <p:cNvPr id="41" name="Picture 13">
            <a:extLst>
              <a:ext uri="{FF2B5EF4-FFF2-40B4-BE49-F238E27FC236}">
                <a16:creationId xmlns:a16="http://schemas.microsoft.com/office/drawing/2014/main" id="{996D5C7B-AEBB-97D1-96C7-B29FF181CCA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3014808" y="6932364"/>
            <a:ext cx="3135047" cy="238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7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686793F-F576-11D3-9082-F59938BA3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763213"/>
              </p:ext>
            </p:extLst>
          </p:nvPr>
        </p:nvGraphicFramePr>
        <p:xfrm>
          <a:off x="3047999" y="1899817"/>
          <a:ext cx="12192000" cy="5958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2007678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7412133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10708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thứ tự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chữ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521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002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giê hát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910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giê 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584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71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751617"/>
                  </a:ext>
                </a:extLst>
              </a:tr>
            </a:tbl>
          </a:graphicData>
        </a:graphic>
      </p:graphicFrame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15600" y="157659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898817">
            <a:off x="722224" y="381363"/>
            <a:ext cx="562022" cy="1342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70799C-F4B9-D008-2731-928D45EB2227}"/>
              </a:ext>
            </a:extLst>
          </p:cNvPr>
          <p:cNvSpPr txBox="1"/>
          <p:nvPr/>
        </p:nvSpPr>
        <p:spPr>
          <a:xfrm>
            <a:off x="2105430" y="562131"/>
            <a:ext cx="77571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Ôn bảng chữ cái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33128" y="1876612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31344" y="3966853"/>
            <a:ext cx="766828" cy="7668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4DE8FC-7ABB-D223-5483-4E7B434254EE}"/>
              </a:ext>
            </a:extLst>
          </p:cNvPr>
          <p:cNvSpPr txBox="1"/>
          <p:nvPr/>
        </p:nvSpPr>
        <p:spPr>
          <a:xfrm>
            <a:off x="8688300" y="3876146"/>
            <a:ext cx="1079116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C69353-640A-0CAA-9A4D-76E683F7E07B}"/>
              </a:ext>
            </a:extLst>
          </p:cNvPr>
          <p:cNvSpPr txBox="1"/>
          <p:nvPr/>
        </p:nvSpPr>
        <p:spPr>
          <a:xfrm>
            <a:off x="8691030" y="4703998"/>
            <a:ext cx="1079116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BA0053-3FA4-32E7-1DBF-9D2FC41A44BD}"/>
              </a:ext>
            </a:extLst>
          </p:cNvPr>
          <p:cNvSpPr txBox="1"/>
          <p:nvPr/>
        </p:nvSpPr>
        <p:spPr>
          <a:xfrm>
            <a:off x="12801600" y="5858127"/>
            <a:ext cx="1079116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ACA6B3-5845-F79F-D7F6-6631804E9A59}"/>
              </a:ext>
            </a:extLst>
          </p:cNvPr>
          <p:cNvSpPr txBox="1"/>
          <p:nvPr/>
        </p:nvSpPr>
        <p:spPr>
          <a:xfrm>
            <a:off x="9017385" y="6831480"/>
            <a:ext cx="1079116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pic>
        <p:nvPicPr>
          <p:cNvPr id="19" name="Picture 17">
            <a:extLst>
              <a:ext uri="{FF2B5EF4-FFF2-40B4-BE49-F238E27FC236}">
                <a16:creationId xmlns:a16="http://schemas.microsoft.com/office/drawing/2014/main" id="{7C721D3F-FDBA-95A7-7605-AF5BCB253CC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000202" y="7914693"/>
            <a:ext cx="2770918" cy="271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8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22" grpId="0"/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686793F-F576-11D3-9082-F59938BA3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139650"/>
              </p:ext>
            </p:extLst>
          </p:nvPr>
        </p:nvGraphicFramePr>
        <p:xfrm>
          <a:off x="2926269" y="2384793"/>
          <a:ext cx="12192000" cy="4965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2007678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7412133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10708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thứ tự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chữ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521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002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910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e-lờ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584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713149"/>
                  </a:ext>
                </a:extLst>
              </a:tr>
            </a:tbl>
          </a:graphicData>
        </a:graphic>
      </p:graphicFrame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15600" y="157659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898817">
            <a:off x="722224" y="381363"/>
            <a:ext cx="562022" cy="1342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70799C-F4B9-D008-2731-928D45EB2227}"/>
              </a:ext>
            </a:extLst>
          </p:cNvPr>
          <p:cNvSpPr txBox="1"/>
          <p:nvPr/>
        </p:nvSpPr>
        <p:spPr>
          <a:xfrm>
            <a:off x="2105430" y="562131"/>
            <a:ext cx="77571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Ôn bảng chữ cái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33128" y="1876612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31344" y="3966853"/>
            <a:ext cx="766828" cy="7668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4DE8FC-7ABB-D223-5483-4E7B434254EE}"/>
              </a:ext>
            </a:extLst>
          </p:cNvPr>
          <p:cNvSpPr txBox="1"/>
          <p:nvPr/>
        </p:nvSpPr>
        <p:spPr>
          <a:xfrm>
            <a:off x="8873558" y="3295058"/>
            <a:ext cx="1079116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C69353-640A-0CAA-9A4D-76E683F7E07B}"/>
              </a:ext>
            </a:extLst>
          </p:cNvPr>
          <p:cNvSpPr txBox="1"/>
          <p:nvPr/>
        </p:nvSpPr>
        <p:spPr>
          <a:xfrm>
            <a:off x="12245411" y="4308376"/>
            <a:ext cx="1996043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ca-hát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BA0053-3FA4-32E7-1DBF-9D2FC41A44BD}"/>
              </a:ext>
            </a:extLst>
          </p:cNvPr>
          <p:cNvSpPr txBox="1"/>
          <p:nvPr/>
        </p:nvSpPr>
        <p:spPr>
          <a:xfrm>
            <a:off x="12559155" y="6313796"/>
            <a:ext cx="1841149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ACA6B3-5845-F79F-D7F6-6631804E9A59}"/>
              </a:ext>
            </a:extLst>
          </p:cNvPr>
          <p:cNvSpPr txBox="1"/>
          <p:nvPr/>
        </p:nvSpPr>
        <p:spPr>
          <a:xfrm>
            <a:off x="8858794" y="5311086"/>
            <a:ext cx="1079116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19" name="Picture 23">
            <a:extLst>
              <a:ext uri="{FF2B5EF4-FFF2-40B4-BE49-F238E27FC236}">
                <a16:creationId xmlns:a16="http://schemas.microsoft.com/office/drawing/2014/main" id="{AE182DC2-88F0-8D5F-6D35-D01BB01D1A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260324" y="6243195"/>
            <a:ext cx="3016763" cy="342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4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22" grpId="0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15600" y="157659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898817">
            <a:off x="764512" y="-10174"/>
            <a:ext cx="562022" cy="1342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70799C-F4B9-D008-2731-928D45EB2227}"/>
              </a:ext>
            </a:extLst>
          </p:cNvPr>
          <p:cNvSpPr txBox="1"/>
          <p:nvPr/>
        </p:nvSpPr>
        <p:spPr>
          <a:xfrm>
            <a:off x="2105430" y="562131"/>
            <a:ext cx="146172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chữ x hoặc chữ s vào chỗ thích hợp: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33128" y="1876612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31344" y="3966853"/>
            <a:ext cx="766828" cy="76682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ECA7912-201B-CB4B-BE62-1A555D465576}"/>
              </a:ext>
            </a:extLst>
          </p:cNvPr>
          <p:cNvSpPr/>
          <p:nvPr/>
        </p:nvSpPr>
        <p:spPr>
          <a:xfrm>
            <a:off x="2105430" y="2104602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8EEB8B4-4972-13E1-5B25-1C6851A5CCAD}"/>
              </a:ext>
            </a:extLst>
          </p:cNvPr>
          <p:cNvSpPr/>
          <p:nvPr/>
        </p:nvSpPr>
        <p:spPr>
          <a:xfrm>
            <a:off x="5534570" y="3425942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E5602FA-F63D-44AB-2AA1-D85F9DAF8AFB}"/>
              </a:ext>
            </a:extLst>
          </p:cNvPr>
          <p:cNvSpPr/>
          <p:nvPr/>
        </p:nvSpPr>
        <p:spPr>
          <a:xfrm>
            <a:off x="8640701" y="5105071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84E75EB-FD80-EEDA-1AA8-12B17320AFE8}"/>
              </a:ext>
            </a:extLst>
          </p:cNvPr>
          <p:cNvSpPr/>
          <p:nvPr/>
        </p:nvSpPr>
        <p:spPr>
          <a:xfrm>
            <a:off x="3191492" y="5670602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541A141-E006-EE43-45CF-12EFAA2538E2}"/>
              </a:ext>
            </a:extLst>
          </p:cNvPr>
          <p:cNvSpPr/>
          <p:nvPr/>
        </p:nvSpPr>
        <p:spPr>
          <a:xfrm>
            <a:off x="11858540" y="6677378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oài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2EC0365-C0D6-A487-D189-66AAE8C5DE20}"/>
              </a:ext>
            </a:extLst>
          </p:cNvPr>
          <p:cNvSpPr/>
          <p:nvPr/>
        </p:nvSpPr>
        <p:spPr>
          <a:xfrm>
            <a:off x="6448075" y="7056111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1B1CF3A-A14A-4C11-22D1-D77B611196DA}"/>
              </a:ext>
            </a:extLst>
          </p:cNvPr>
          <p:cNvSpPr/>
          <p:nvPr/>
        </p:nvSpPr>
        <p:spPr>
          <a:xfrm>
            <a:off x="10069867" y="1918079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80E88EB-42B0-9E9C-3DC1-C9BBE0E3247F}"/>
              </a:ext>
            </a:extLst>
          </p:cNvPr>
          <p:cNvSpPr/>
          <p:nvPr/>
        </p:nvSpPr>
        <p:spPr>
          <a:xfrm>
            <a:off x="13144884" y="3497728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C2BE7FF-6DED-843C-DD78-BE0964564AD1}"/>
              </a:ext>
            </a:extLst>
          </p:cNvPr>
          <p:cNvSpPr/>
          <p:nvPr/>
        </p:nvSpPr>
        <p:spPr>
          <a:xfrm>
            <a:off x="2113036" y="2104602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úng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4107607-5FD2-8A4A-0546-BFA42D38EA23}"/>
              </a:ext>
            </a:extLst>
          </p:cNvPr>
          <p:cNvSpPr/>
          <p:nvPr/>
        </p:nvSpPr>
        <p:spPr>
          <a:xfrm>
            <a:off x="5534570" y="3425942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AD0C08D-AB09-DBD6-C23F-53DDDE741E6B}"/>
              </a:ext>
            </a:extLst>
          </p:cNvPr>
          <p:cNvSpPr/>
          <p:nvPr/>
        </p:nvSpPr>
        <p:spPr>
          <a:xfrm>
            <a:off x="10077473" y="1931053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7693F14-41BB-82D4-245C-6CF0D98F4E7C}"/>
              </a:ext>
            </a:extLst>
          </p:cNvPr>
          <p:cNvSpPr/>
          <p:nvPr/>
        </p:nvSpPr>
        <p:spPr>
          <a:xfrm>
            <a:off x="13144884" y="3469311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4D092B-BF97-4F03-58C8-2073A07B78B6}"/>
              </a:ext>
            </a:extLst>
          </p:cNvPr>
          <p:cNvSpPr/>
          <p:nvPr/>
        </p:nvSpPr>
        <p:spPr>
          <a:xfrm>
            <a:off x="3191492" y="5662825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D4CF55C-81E0-6617-80C9-4D74DF78C1BA}"/>
              </a:ext>
            </a:extLst>
          </p:cNvPr>
          <p:cNvSpPr/>
          <p:nvPr/>
        </p:nvSpPr>
        <p:spPr>
          <a:xfrm>
            <a:off x="6438193" y="7069988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69BB762-0842-872E-AA27-40750ABF3164}"/>
              </a:ext>
            </a:extLst>
          </p:cNvPr>
          <p:cNvSpPr/>
          <p:nvPr/>
        </p:nvSpPr>
        <p:spPr>
          <a:xfrm>
            <a:off x="8640701" y="5112414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86EE95-1967-E622-724A-6C9268AFCE01}"/>
              </a:ext>
            </a:extLst>
          </p:cNvPr>
          <p:cNvSpPr/>
          <p:nvPr/>
        </p:nvSpPr>
        <p:spPr>
          <a:xfrm>
            <a:off x="11848658" y="6677378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oài</a:t>
            </a:r>
          </a:p>
        </p:txBody>
      </p:sp>
    </p:spTree>
    <p:extLst>
      <p:ext uri="{BB962C8B-B14F-4D97-AF65-F5344CB8AC3E}">
        <p14:creationId xmlns:p14="http://schemas.microsoft.com/office/powerpoint/2010/main" val="10892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309</Words>
  <Application>Microsoft Office PowerPoint</Application>
  <PresentationFormat>Custom</PresentationFormat>
  <Paragraphs>92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Orange Cheerful Illustrative Desert Ecosystem Group Project Presentation</dc:title>
  <cp:lastModifiedBy>3A1_THGB</cp:lastModifiedBy>
  <cp:revision>6</cp:revision>
  <dcterms:created xsi:type="dcterms:W3CDTF">2006-08-16T00:00:00Z</dcterms:created>
  <dcterms:modified xsi:type="dcterms:W3CDTF">2022-09-26T02:40:53Z</dcterms:modified>
  <dc:identifier>DAFHxu7jgWY</dc:identifier>
</cp:coreProperties>
</file>