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1" r:id="rId12"/>
    <p:sldId id="26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E56CA9-3401-48D9-8A16-FEB2EB88444A}">
          <p14:sldIdLst>
            <p14:sldId id="265"/>
            <p14:sldId id="25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33E"/>
    <a:srgbClr val="FF9966"/>
    <a:srgbClr val="B7DEE8"/>
    <a:srgbClr val="FFD7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12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4.svg"/><Relationship Id="rId1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12" Type="http://schemas.openxmlformats.org/officeDocument/2006/relationships/image" Target="../media/image6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10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74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33.svg"/><Relationship Id="rId3" Type="http://schemas.openxmlformats.org/officeDocument/2006/relationships/image" Target="../media/image125.svg"/><Relationship Id="rId7" Type="http://schemas.openxmlformats.org/officeDocument/2006/relationships/image" Target="../media/image129.sv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9.svg"/><Relationship Id="rId5" Type="http://schemas.openxmlformats.org/officeDocument/2006/relationships/image" Target="../media/image127.svg"/><Relationship Id="rId15" Type="http://schemas.openxmlformats.org/officeDocument/2006/relationships/image" Target="../media/image135.sv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131.sv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27.svg"/><Relationship Id="rId18" Type="http://schemas.openxmlformats.org/officeDocument/2006/relationships/image" Target="../media/image58.png"/><Relationship Id="rId3" Type="http://schemas.openxmlformats.org/officeDocument/2006/relationships/image" Target="../media/image138.svg"/><Relationship Id="rId21" Type="http://schemas.openxmlformats.org/officeDocument/2006/relationships/image" Target="../media/image146.svg"/><Relationship Id="rId7" Type="http://schemas.openxmlformats.org/officeDocument/2006/relationships/image" Target="../media/image29.svg"/><Relationship Id="rId12" Type="http://schemas.openxmlformats.org/officeDocument/2006/relationships/image" Target="../media/image47.png"/><Relationship Id="rId17" Type="http://schemas.openxmlformats.org/officeDocument/2006/relationships/image" Target="../media/image142.svg"/><Relationship Id="rId2" Type="http://schemas.openxmlformats.org/officeDocument/2006/relationships/image" Target="../media/image54.pn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0.svg"/><Relationship Id="rId5" Type="http://schemas.openxmlformats.org/officeDocument/2006/relationships/image" Target="../media/image4.svg"/><Relationship Id="rId15" Type="http://schemas.openxmlformats.org/officeDocument/2006/relationships/image" Target="../media/image58.svg"/><Relationship Id="rId10" Type="http://schemas.openxmlformats.org/officeDocument/2006/relationships/image" Target="../media/image56.png"/><Relationship Id="rId19" Type="http://schemas.openxmlformats.org/officeDocument/2006/relationships/image" Target="../media/image144.svg"/><Relationship Id="rId4" Type="http://schemas.openxmlformats.org/officeDocument/2006/relationships/image" Target="../media/image55.png"/><Relationship Id="rId9" Type="http://schemas.openxmlformats.org/officeDocument/2006/relationships/image" Target="../media/image70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5.png"/><Relationship Id="rId17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33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62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12" Type="http://schemas.openxmlformats.org/officeDocument/2006/relationships/image" Target="../media/image50.svg"/><Relationship Id="rId17" Type="http://schemas.openxmlformats.org/officeDocument/2006/relationships/image" Target="../media/image32.png"/><Relationship Id="rId2" Type="http://schemas.openxmlformats.org/officeDocument/2006/relationships/image" Target="../media/image25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31.sv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39.svg"/><Relationship Id="rId14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31.svg"/><Relationship Id="rId7" Type="http://schemas.openxmlformats.org/officeDocument/2006/relationships/image" Target="../media/image50.svg"/><Relationship Id="rId12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4.svg"/><Relationship Id="rId5" Type="http://schemas.openxmlformats.org/officeDocument/2006/relationships/image" Target="../media/image39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52.svg"/><Relationship Id="rId14" Type="http://schemas.openxmlformats.org/officeDocument/2006/relationships/image" Target="../media/image1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12" Type="http://schemas.openxmlformats.org/officeDocument/2006/relationships/image" Target="../media/image6.png"/><Relationship Id="rId17" Type="http://schemas.openxmlformats.org/officeDocument/2006/relationships/image" Target="../media/image70.sv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10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74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0.svg"/><Relationship Id="rId18" Type="http://schemas.openxmlformats.org/officeDocument/2006/relationships/image" Target="../media/image38.pn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12" Type="http://schemas.openxmlformats.org/officeDocument/2006/relationships/image" Target="../media/image6.png"/><Relationship Id="rId17" Type="http://schemas.openxmlformats.org/officeDocument/2006/relationships/image" Target="../media/image70.sv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10" Type="http://schemas.openxmlformats.org/officeDocument/2006/relationships/image" Target="../media/image7.png"/><Relationship Id="rId19" Type="http://schemas.openxmlformats.org/officeDocument/2006/relationships/image" Target="../media/image118.svg"/><Relationship Id="rId4" Type="http://schemas.openxmlformats.org/officeDocument/2006/relationships/image" Target="../media/image34.png"/><Relationship Id="rId9" Type="http://schemas.openxmlformats.org/officeDocument/2006/relationships/image" Target="../media/image74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122.svg"/><Relationship Id="rId3" Type="http://schemas.openxmlformats.org/officeDocument/2006/relationships/image" Target="../media/image8.sv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5.svg"/><Relationship Id="rId5" Type="http://schemas.openxmlformats.org/officeDocument/2006/relationships/image" Target="../media/image72.svg"/><Relationship Id="rId15" Type="http://schemas.openxmlformats.org/officeDocument/2006/relationships/image" Target="../media/image109.svg"/><Relationship Id="rId10" Type="http://schemas.openxmlformats.org/officeDocument/2006/relationships/image" Target="../media/image2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74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8.svg"/><Relationship Id="rId5" Type="http://schemas.openxmlformats.org/officeDocument/2006/relationships/image" Target="../media/image72.svg"/><Relationship Id="rId15" Type="http://schemas.openxmlformats.org/officeDocument/2006/relationships/image" Target="../media/image44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109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>
            <a:off x="0" y="5988166"/>
            <a:ext cx="5514773" cy="42988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flipH="1">
            <a:off x="12773227" y="5988166"/>
            <a:ext cx="5514773" cy="4298834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2416539" y="2616716"/>
            <a:ext cx="13453191" cy="368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500" b="1" u="none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EM ĐÃ LỚN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500" b="1" u="none">
                <a:latin typeface="Arial" panose="020B0604020202020204" pitchFamily="34" charset="0"/>
                <a:cs typeface="Arial" panose="020B0604020202020204" pitchFamily="34" charset="0"/>
              </a:rPr>
              <a:t>(tiếp</a:t>
            </a: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5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84825">
            <a:off x="15604453" y="1208469"/>
            <a:ext cx="2246326" cy="1308485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96610" flipH="1">
            <a:off x="437469" y="1209117"/>
            <a:ext cx="2244099" cy="1307188"/>
          </a:xfrm>
          <a:prstGeom prst="rect">
            <a:avLst/>
          </a:prstGeom>
        </p:spPr>
      </p:pic>
      <p:pic>
        <p:nvPicPr>
          <p:cNvPr id="48" name="Picture 19">
            <a:extLst>
              <a:ext uri="{FF2B5EF4-FFF2-40B4-BE49-F238E27FC236}">
                <a16:creationId xmlns:a16="http://schemas.microsoft.com/office/drawing/2014/main" id="{63F29691-6C3A-2A0F-0279-6B79EF529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83745" y="3028485"/>
            <a:ext cx="1379058" cy="2547913"/>
          </a:xfrm>
          <a:prstGeom prst="rect">
            <a:avLst/>
          </a:prstGeom>
        </p:spPr>
      </p:pic>
      <p:pic>
        <p:nvPicPr>
          <p:cNvPr id="49" name="Picture 19">
            <a:extLst>
              <a:ext uri="{FF2B5EF4-FFF2-40B4-BE49-F238E27FC236}">
                <a16:creationId xmlns:a16="http://schemas.microsoft.com/office/drawing/2014/main" id="{2DE27B77-8C89-3261-5ADD-61B32D9C8D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142557" y="3028485"/>
            <a:ext cx="1229657" cy="2547913"/>
          </a:xfrm>
          <a:prstGeom prst="rect">
            <a:avLst/>
          </a:prstGeom>
        </p:spPr>
      </p:pic>
      <p:pic>
        <p:nvPicPr>
          <p:cNvPr id="50" name="Picture 26">
            <a:extLst>
              <a:ext uri="{FF2B5EF4-FFF2-40B4-BE49-F238E27FC236}">
                <a16:creationId xmlns:a16="http://schemas.microsoft.com/office/drawing/2014/main" id="{8F3B2A4B-6E95-8AE2-482F-576563182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252099" y="5988166"/>
            <a:ext cx="3235262" cy="4114800"/>
          </a:xfrm>
          <a:prstGeom prst="rect">
            <a:avLst/>
          </a:prstGeom>
        </p:spPr>
      </p:pic>
      <p:pic>
        <p:nvPicPr>
          <p:cNvPr id="53" name="Picture 26">
            <a:extLst>
              <a:ext uri="{FF2B5EF4-FFF2-40B4-BE49-F238E27FC236}">
                <a16:creationId xmlns:a16="http://schemas.microsoft.com/office/drawing/2014/main" id="{4B111467-9958-97C6-1E17-8BCDA798D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302300">
            <a:off x="786379" y="6883189"/>
            <a:ext cx="2555821" cy="3250646"/>
          </a:xfrm>
          <a:prstGeom prst="rect">
            <a:avLst/>
          </a:prstGeom>
        </p:spPr>
      </p:pic>
      <p:pic>
        <p:nvPicPr>
          <p:cNvPr id="51" name="Picture 19">
            <a:extLst>
              <a:ext uri="{FF2B5EF4-FFF2-40B4-BE49-F238E27FC236}">
                <a16:creationId xmlns:a16="http://schemas.microsoft.com/office/drawing/2014/main" id="{CF974399-EED9-FBE8-58CD-C2AA6C3454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63246">
            <a:off x="2113748" y="5714599"/>
            <a:ext cx="2780112" cy="5218642"/>
          </a:xfrm>
          <a:prstGeom prst="rect">
            <a:avLst/>
          </a:prstGeom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9E5E2B40-977F-FFBE-B1D3-9D165B61B8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05549" y="8497459"/>
            <a:ext cx="1438140" cy="1789541"/>
          </a:xfrm>
          <a:prstGeom prst="rect">
            <a:avLst/>
          </a:prstGeom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120B012D-6092-0BBC-03A5-F7057654C5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57198" y="8497458"/>
            <a:ext cx="1438140" cy="1789541"/>
          </a:xfrm>
          <a:prstGeom prst="rect">
            <a:avLst/>
          </a:prstGeom>
        </p:spPr>
      </p:pic>
      <p:pic>
        <p:nvPicPr>
          <p:cNvPr id="56" name="Picture 14">
            <a:extLst>
              <a:ext uri="{FF2B5EF4-FFF2-40B4-BE49-F238E27FC236}">
                <a16:creationId xmlns:a16="http://schemas.microsoft.com/office/drawing/2014/main" id="{F3D24CA0-B9E4-D3C9-4ED7-788D2640F3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219469" y="8508512"/>
            <a:ext cx="1438140" cy="1789541"/>
          </a:xfrm>
          <a:prstGeom prst="rect">
            <a:avLst/>
          </a:prstGeom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5CD9838A-522B-F553-47B8-66F4E869B5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742810" y="7480807"/>
            <a:ext cx="2401190" cy="1350669"/>
          </a:xfrm>
          <a:prstGeom prst="rect">
            <a:avLst/>
          </a:prstGeom>
        </p:spPr>
      </p:pic>
      <p:pic>
        <p:nvPicPr>
          <p:cNvPr id="58" name="Picture 17">
            <a:extLst>
              <a:ext uri="{FF2B5EF4-FFF2-40B4-BE49-F238E27FC236}">
                <a16:creationId xmlns:a16="http://schemas.microsoft.com/office/drawing/2014/main" id="{CBD3CE02-BD84-8FF2-7021-F87ED9C204D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2862087" y="8082746"/>
            <a:ext cx="1621658" cy="1587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35173" y="956194"/>
            <a:ext cx="10529524" cy="9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HĐ 2: Thực hành viết đoạn văn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77842" y="2604689"/>
            <a:ext cx="12704933" cy="50776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3353815" y="2974815"/>
            <a:ext cx="11006059" cy="341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Thực hành viết đoạn văn kể lại một đoạn hội thoại của em với người thân, bạn bè theo như gợi ý.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212C3DCD-2644-43C2-C948-ADF0BBDB6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53488" y="6227603"/>
            <a:ext cx="3306803" cy="41148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6AC1150D-F6A8-C5B7-D475-5E02E7EFA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12282">
            <a:off x="15242226" y="2687610"/>
            <a:ext cx="2192066" cy="411480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B75BEC4F-4F8B-51B8-B1C3-BF6A08FE5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1883" y="8465182"/>
            <a:ext cx="1652701" cy="17446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B5308123-446B-66F7-8376-52DB025F2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8483" y="8385471"/>
            <a:ext cx="1728209" cy="182440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3012ACB-C866-7BB5-10FD-8F2CEAB7B0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6299" y="6334489"/>
            <a:ext cx="4658958" cy="39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72" t="5959" r="20304"/>
          <a:stretch>
            <a:fillRect/>
          </a:stretch>
        </p:blipFill>
        <p:spPr>
          <a:xfrm rot="-5400000" flipH="1">
            <a:off x="1780924" y="-2727935"/>
            <a:ext cx="10706099" cy="155333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05612" y="873035"/>
            <a:ext cx="7810500" cy="927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7679"/>
              </a:lnSpc>
              <a:spcBef>
                <a:spcPct val="0"/>
              </a:spcBef>
            </a:pPr>
            <a:r>
              <a:rPr lang="en-US" sz="6399" b="1" u="none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608"/>
          <a:stretch>
            <a:fillRect/>
          </a:stretch>
        </p:blipFill>
        <p:spPr>
          <a:xfrm>
            <a:off x="11962906" y="7580083"/>
            <a:ext cx="6768732" cy="2754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2686" y="8466358"/>
            <a:ext cx="2338298" cy="19349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7391"/>
          <a:stretch>
            <a:fillRect/>
          </a:stretch>
        </p:blipFill>
        <p:spPr>
          <a:xfrm rot="1103129">
            <a:off x="9987987" y="260914"/>
            <a:ext cx="1013848" cy="10950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02824" y="4351863"/>
            <a:ext cx="3151052" cy="1926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00633" y="4859506"/>
            <a:ext cx="2232196" cy="18806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31571"/>
          <a:stretch>
            <a:fillRect/>
          </a:stretch>
        </p:blipFill>
        <p:spPr>
          <a:xfrm>
            <a:off x="211152" y="548559"/>
            <a:ext cx="1348396" cy="1093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52F18F-9CF8-857E-3535-476A1E243008}"/>
              </a:ext>
            </a:extLst>
          </p:cNvPr>
          <p:cNvSpPr txBox="1"/>
          <p:nvPr/>
        </p:nvSpPr>
        <p:spPr>
          <a:xfrm>
            <a:off x="1334242" y="2876817"/>
            <a:ext cx="9981706" cy="572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Hoàn thành đầy đủ các bài tập được giao.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Chuẩn bị cho bài đọc 3: Giặt áo.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9D84D2-5299-0751-1CD9-D4F3D44157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44150" y="262268"/>
            <a:ext cx="3552268" cy="47764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  <a:solidFill>
            <a:srgbClr val="FCA33E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568" b="24880"/>
          <a:stretch>
            <a:fillRect/>
          </a:stretch>
        </p:blipFill>
        <p:spPr>
          <a:xfrm>
            <a:off x="7220149" y="7004836"/>
            <a:ext cx="3847703" cy="3282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593" b="11025"/>
          <a:stretch>
            <a:fillRect/>
          </a:stretch>
        </p:blipFill>
        <p:spPr>
          <a:xfrm>
            <a:off x="15581384" y="7387521"/>
            <a:ext cx="2706616" cy="2899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1612"/>
          <a:stretch>
            <a:fillRect/>
          </a:stretch>
        </p:blipFill>
        <p:spPr>
          <a:xfrm rot="-10800000">
            <a:off x="15270126" y="-169995"/>
            <a:ext cx="3017874" cy="19451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475978" y="-254516"/>
            <a:ext cx="2246864" cy="2393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410" b="21238"/>
          <a:stretch>
            <a:fillRect/>
          </a:stretch>
        </p:blipFill>
        <p:spPr>
          <a:xfrm rot="1030521">
            <a:off x="-140492" y="7422223"/>
            <a:ext cx="2745930" cy="33551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81772" y="4411586"/>
            <a:ext cx="4212457" cy="1463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-324437" y="3876417"/>
            <a:ext cx="1995656" cy="253416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40475" y="3058975"/>
            <a:ext cx="140208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3747425" y="9823675"/>
            <a:ext cx="1770577" cy="6219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671720" y="338467"/>
            <a:ext cx="944560" cy="7367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16280" y="533482"/>
            <a:ext cx="694541" cy="5417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977178" y="533482"/>
            <a:ext cx="694541" cy="5417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769999" y="9823675"/>
            <a:ext cx="1770577" cy="621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813"/>
          <a:stretch>
            <a:fillRect/>
          </a:stretch>
        </p:blipFill>
        <p:spPr>
          <a:xfrm flipH="1">
            <a:off x="694667" y="860002"/>
            <a:ext cx="16579222" cy="85669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2571"/>
          <a:stretch>
            <a:fillRect/>
          </a:stretch>
        </p:blipFill>
        <p:spPr>
          <a:xfrm>
            <a:off x="-304800" y="6703792"/>
            <a:ext cx="5638287" cy="358320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47342" y="1714500"/>
            <a:ext cx="6668216" cy="52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5000" b="1" spc="139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5000" b="1" u="none" spc="13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06917">
            <a:off x="11120958" y="6695884"/>
            <a:ext cx="2456334" cy="35990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99594" y="-76200"/>
            <a:ext cx="4565844" cy="16037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02305" y="-76200"/>
            <a:ext cx="4565844" cy="16037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1571"/>
          <a:stretch>
            <a:fillRect/>
          </a:stretch>
        </p:blipFill>
        <p:spPr>
          <a:xfrm>
            <a:off x="401261" y="2933163"/>
            <a:ext cx="1242171" cy="10074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r="31571"/>
          <a:stretch>
            <a:fillRect/>
          </a:stretch>
        </p:blipFill>
        <p:spPr>
          <a:xfrm>
            <a:off x="15954584" y="1940329"/>
            <a:ext cx="1427298" cy="11576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378679" y="3940640"/>
            <a:ext cx="2206548" cy="13487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D408C-DDE3-AE65-9351-76D24841FD1D}"/>
              </a:ext>
            </a:extLst>
          </p:cNvPr>
          <p:cNvSpPr txBox="1"/>
          <p:nvPr/>
        </p:nvSpPr>
        <p:spPr>
          <a:xfrm>
            <a:off x="3611486" y="2984532"/>
            <a:ext cx="11895532" cy="32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2: </a:t>
            </a:r>
            <a:r>
              <a:rPr lang="en-US" sz="5500">
                <a:latin typeface="Arial" panose="020B0604020202020204" pitchFamily="34" charset="0"/>
                <a:cs typeface="Arial" panose="020B0604020202020204" pitchFamily="34" charset="0"/>
              </a:rPr>
              <a:t>Con đã lớn thật rồi</a:t>
            </a:r>
          </a:p>
          <a:p>
            <a:pPr>
              <a:lnSpc>
                <a:spcPct val="200000"/>
              </a:lnSpc>
            </a:pPr>
            <a:r>
              <a:rPr lang="en-US" sz="5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2: </a:t>
            </a:r>
            <a:r>
              <a:rPr lang="en-US" sz="5500">
                <a:latin typeface="Arial" panose="020B0604020202020204" pitchFamily="34" charset="0"/>
                <a:cs typeface="Arial" panose="020B0604020202020204" pitchFamily="34" charset="0"/>
              </a:rPr>
              <a:t>Kể lại một cuộc trò chuyện</a:t>
            </a: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FB37DE87-1775-A461-DC57-F2901D7B05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003623" y="6100340"/>
            <a:ext cx="306739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013803">
            <a:off x="446800" y="944961"/>
            <a:ext cx="14301780" cy="8179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21131361">
            <a:off x="627950" y="2486055"/>
            <a:ext cx="12688194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 u="none">
                <a:latin typeface="Arial" panose="020B0604020202020204" pitchFamily="34" charset="0"/>
                <a:cs typeface="Arial" panose="020B0604020202020204" pitchFamily="34" charset="0"/>
              </a:rPr>
              <a:t>Bài viết 2: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Kể lại một cuộc trò chuyện</a:t>
            </a:r>
            <a:endParaRPr lang="en-US" sz="75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64972" y="2063777"/>
            <a:ext cx="5941088" cy="75442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9175" y="7307707"/>
            <a:ext cx="2111231" cy="2395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05520">
            <a:off x="1092721" y="925345"/>
            <a:ext cx="3490004" cy="1217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47595" y="606747"/>
            <a:ext cx="1661974" cy="14002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F6E7CB9-753E-DF35-9C22-91ABC6A0F3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883006" y="8214967"/>
            <a:ext cx="1370454" cy="1407398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E59F082F-51A0-C7CF-4BBF-9B8A87760D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01630" y="851764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CCCDD0A-B9C2-A00A-7887-D888EF93D3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85585" y="8683833"/>
            <a:ext cx="1370454" cy="14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9004" y="837257"/>
            <a:ext cx="6632231" cy="5388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0058" y="2323586"/>
            <a:ext cx="4800601" cy="90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364615" flipV="1">
            <a:off x="593760" y="6267563"/>
            <a:ext cx="1930255" cy="28282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5325546" y="7862404"/>
            <a:ext cx="3863317" cy="23711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05961" y="308003"/>
            <a:ext cx="1987770" cy="12150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5C781F-20BF-AAE1-5BFB-A13F61625BF0}"/>
              </a:ext>
            </a:extLst>
          </p:cNvPr>
          <p:cNvSpPr txBox="1"/>
          <p:nvPr/>
        </p:nvSpPr>
        <p:spPr>
          <a:xfrm>
            <a:off x="7958239" y="2929218"/>
            <a:ext cx="8107946" cy="45571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Trong câu chuyện “Con đã lớn thật rồi!”, em có nhận xét gì về tác dụng của dấu hai chấm và dấu gạch ngang?</a:t>
            </a: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B4CDD150-4672-6AB5-54D4-6A6F0F97B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20943692" flipH="1">
            <a:off x="14856670" y="1118633"/>
            <a:ext cx="2419030" cy="29054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31571"/>
          <a:stretch>
            <a:fillRect/>
          </a:stretch>
        </p:blipFill>
        <p:spPr>
          <a:xfrm>
            <a:off x="7412481" y="2467440"/>
            <a:ext cx="1500586" cy="12170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37391"/>
          <a:stretch>
            <a:fillRect/>
          </a:stretch>
        </p:blipFill>
        <p:spPr>
          <a:xfrm rot="651991">
            <a:off x="15573282" y="6627484"/>
            <a:ext cx="905115" cy="977634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05BCB18F-F17B-10B6-1834-8CAB74A379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298012" y="7486352"/>
            <a:ext cx="1930255" cy="2828212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A4087D-0316-9F7D-C4AF-17127579EA3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924456" y="5717290"/>
            <a:ext cx="4153458" cy="44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64615" flipV="1">
            <a:off x="593760" y="6267563"/>
            <a:ext cx="1930255" cy="28282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05961" y="308003"/>
            <a:ext cx="1987770" cy="12150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5C781F-20BF-AAE1-5BFB-A13F61625BF0}"/>
              </a:ext>
            </a:extLst>
          </p:cNvPr>
          <p:cNvSpPr txBox="1"/>
          <p:nvPr/>
        </p:nvSpPr>
        <p:spPr>
          <a:xfrm>
            <a:off x="2199861" y="2132583"/>
            <a:ext cx="13871788" cy="34078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Dấu hai chấm và dấu gạch ngang trong bài “Em lớn thật rồi!” được sử dụng để đánh dấu sự bắt đầu lời nói của từng nhân vật.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1571"/>
          <a:stretch>
            <a:fillRect/>
          </a:stretch>
        </p:blipFill>
        <p:spPr>
          <a:xfrm>
            <a:off x="1558887" y="1522753"/>
            <a:ext cx="1500586" cy="12170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7391"/>
          <a:stretch>
            <a:fillRect/>
          </a:stretch>
        </p:blipFill>
        <p:spPr>
          <a:xfrm rot="651991">
            <a:off x="10294837" y="6259143"/>
            <a:ext cx="905115" cy="977634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05BCB18F-F17B-10B6-1834-8CAB74A379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47495" y="413562"/>
            <a:ext cx="1930255" cy="2828212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4A4087D-0316-9F7D-C4AF-17127579EA3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54332" y="6105038"/>
            <a:ext cx="3794953" cy="4104500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90DE9B0-C193-0073-A873-B54C283143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3332611" y="4714026"/>
            <a:ext cx="4199491" cy="5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55791" y="763049"/>
            <a:ext cx="9756975" cy="9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HĐ 1: Chuẩn bị viết đoạn văn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77842" y="2604689"/>
            <a:ext cx="12704933" cy="50776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3479256" y="3349352"/>
            <a:ext cx="11006059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Kể lại một câu chuyện giữa em với bạn ( hoặc với bố, mẹ, anh chị em).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212C3DCD-2644-43C2-C948-ADF0BBDB6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53488" y="6227603"/>
            <a:ext cx="3306803" cy="41148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6AC1150D-F6A8-C5B7-D475-5E02E7EFA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12282">
            <a:off x="15242226" y="2687610"/>
            <a:ext cx="2192066" cy="411480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B75BEC4F-4F8B-51B8-B1C3-BF6A08FE5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1883" y="8465182"/>
            <a:ext cx="1652701" cy="17446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B5308123-446B-66F7-8376-52DB025F2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8483" y="8385471"/>
            <a:ext cx="1728209" cy="18244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2338" y="6134100"/>
            <a:ext cx="3643453" cy="38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5000" y="2096832"/>
            <a:ext cx="13411200" cy="57898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2762666" y="2719541"/>
            <a:ext cx="11882587" cy="341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Viết đoạn văn kể lại cuộc trò chuyện trên. </a:t>
            </a: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Sử dụng dấu gạch ngang </a:t>
            </a: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để đánh dấu lời nói trực tiếp trong cuộc trò chuyện.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212C3DCD-2644-43C2-C948-ADF0BBDB6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53488" y="6227603"/>
            <a:ext cx="3306803" cy="41148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6AC1150D-F6A8-C5B7-D475-5E02E7EFA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12282">
            <a:off x="15242226" y="2687610"/>
            <a:ext cx="2192066" cy="411480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B75BEC4F-4F8B-51B8-B1C3-BF6A08FE5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1883" y="8465182"/>
            <a:ext cx="1652701" cy="17446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B5308123-446B-66F7-8376-52DB025F2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8483" y="8385471"/>
            <a:ext cx="1728209" cy="18244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2338" y="6134100"/>
            <a:ext cx="3643453" cy="38811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C4369D1-C9B8-096D-9308-12469EF9FE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532571" y="504872"/>
            <a:ext cx="2181916" cy="1838265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D296AA5E-6DA4-8B9E-083D-A9357FD15D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064776" y="382505"/>
            <a:ext cx="2181916" cy="18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AD7F8-7554-7D28-30FA-2B017BC7B7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25" r="4996"/>
          <a:stretch/>
        </p:blipFill>
        <p:spPr>
          <a:xfrm>
            <a:off x="2404231" y="3081690"/>
            <a:ext cx="10549768" cy="6849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ADC58B4-CD42-E7C5-DBBD-CAB5429063C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82400" y="5656644"/>
            <a:ext cx="6514365" cy="464419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32624" y="845066"/>
            <a:ext cx="4970535" cy="2744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3841156" y="1456018"/>
            <a:ext cx="3682784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F4600D7-420A-EC79-918F-00B2C57F1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21040" y="7030208"/>
            <a:ext cx="2366383" cy="3165729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AF60347-DC7E-41A4-5CCE-1D1A54E3C9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302659" y="2262295"/>
            <a:ext cx="2366383" cy="3165729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ED83DBD8-73F2-4F61-092D-0A11E9DC02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65878" y="7864694"/>
            <a:ext cx="2054408" cy="23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ED83DBD8-73F2-4F61-092D-0A11E9DC02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238713"/>
            <a:ext cx="2698502" cy="3062130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25E35E7-F9EF-3213-BECE-F3B028D1B8AD}"/>
              </a:ext>
            </a:extLst>
          </p:cNvPr>
          <p:cNvSpPr/>
          <p:nvPr/>
        </p:nvSpPr>
        <p:spPr>
          <a:xfrm>
            <a:off x="2504915" y="1580222"/>
            <a:ext cx="5943600" cy="1501468"/>
          </a:xfrm>
          <a:prstGeom prst="flowChartTerminator">
            <a:avLst/>
          </a:prstGeom>
          <a:solidFill>
            <a:srgbClr val="FFD7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68E2C-C488-91EF-8596-60C64451DA72}"/>
              </a:ext>
            </a:extLst>
          </p:cNvPr>
          <p:cNvSpPr txBox="1"/>
          <p:nvPr/>
        </p:nvSpPr>
        <p:spPr>
          <a:xfrm>
            <a:off x="2504915" y="3930189"/>
            <a:ext cx="13954538" cy="34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sẽ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trò chuyện với ai</a:t>
            </a: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đâu? Lúc nào?</a:t>
            </a:r>
            <a:endParaRPr lang="en-US" sz="5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câu chuyện gì</a:t>
            </a: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Câu chuyện ấy như thế nào?</a:t>
            </a:r>
            <a:endParaRPr lang="en-US" sz="5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6">
            <a:extLst>
              <a:ext uri="{FF2B5EF4-FFF2-40B4-BE49-F238E27FC236}">
                <a16:creationId xmlns:a16="http://schemas.microsoft.com/office/drawing/2014/main" id="{3F54D7C2-053F-1A27-69FC-228A37F8BF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17009" y="6119292"/>
            <a:ext cx="3235262" cy="411480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3F3737E4-896F-0A34-BEE3-F743FD5F37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53040" y="6253038"/>
            <a:ext cx="1379058" cy="2547913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77C159F4-CA04-43BF-F387-C48DCDAC2F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2769955" y="7526994"/>
            <a:ext cx="1336804" cy="2547913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AAB5DC67-FFE0-3758-2699-B199E7EB907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231" r="15736" b="39680"/>
          <a:stretch/>
        </p:blipFill>
        <p:spPr>
          <a:xfrm>
            <a:off x="13817800" y="7387005"/>
            <a:ext cx="3334450" cy="3194476"/>
          </a:xfrm>
          <a:prstGeom prst="rect">
            <a:avLst/>
          </a:prstGeom>
        </p:spPr>
      </p:pic>
      <p:pic>
        <p:nvPicPr>
          <p:cNvPr id="25" name="Picture 17">
            <a:extLst>
              <a:ext uri="{FF2B5EF4-FFF2-40B4-BE49-F238E27FC236}">
                <a16:creationId xmlns:a16="http://schemas.microsoft.com/office/drawing/2014/main" id="{8BB95BDC-C399-6E3E-486B-1FFC533E621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698502" y="7743749"/>
            <a:ext cx="2544412" cy="24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268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First day School About Me Student Presentation</dc:title>
  <cp:lastModifiedBy>3A1_THGB</cp:lastModifiedBy>
  <cp:revision>5</cp:revision>
  <dcterms:created xsi:type="dcterms:W3CDTF">2006-08-16T00:00:00Z</dcterms:created>
  <dcterms:modified xsi:type="dcterms:W3CDTF">2022-09-21T05:53:16Z</dcterms:modified>
  <dc:identifier>DAFECmlcdN4</dc:identifier>
</cp:coreProperties>
</file>