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8"/>
  </p:notesMasterIdLst>
  <p:sldIdLst>
    <p:sldId id="265" r:id="rId5"/>
    <p:sldId id="271" r:id="rId6"/>
    <p:sldId id="276" r:id="rId7"/>
    <p:sldId id="279" r:id="rId8"/>
    <p:sldId id="281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72" d="100"/>
          <a:sy n="72" d="100"/>
        </p:scale>
        <p:origin x="11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5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slide" Target="slide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slide" Target="slide30.xml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34.xml"/><Relationship Id="rId7" Type="http://schemas.openxmlformats.org/officeDocument/2006/relationships/slide" Target="slide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914086" y="336376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7B5FF3-CCE4-4354-8545-A7861845B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81" y="-75343"/>
            <a:ext cx="1434319" cy="14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567</Words>
  <Application>Microsoft Office PowerPoint</Application>
  <PresentationFormat>Widescreen</PresentationFormat>
  <Paragraphs>78</Paragraphs>
  <Slides>33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等线</vt:lpstr>
      <vt:lpstr>等线 Light</vt:lpstr>
      <vt:lpstr>黑体</vt:lpstr>
      <vt:lpstr>Arial</vt:lpstr>
      <vt:lpstr>Calibri</vt:lpstr>
      <vt:lpstr>Fredoka One</vt:lpstr>
      <vt:lpstr>Georgia</vt:lpstr>
      <vt:lpstr>UTM Avo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51</cp:revision>
  <dcterms:created xsi:type="dcterms:W3CDTF">2022-07-14T22:03:21Z</dcterms:created>
  <dcterms:modified xsi:type="dcterms:W3CDTF">2022-09-04T00:08:57Z</dcterms:modified>
</cp:coreProperties>
</file>